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219372"/>
              <a:ext cx="6145984" cy="1170528"/>
            </a:xfrm>
            <a:custGeom>
              <a:avLst/>
              <a:pathLst>
                <a:path w="6145984" h="1170528">
                  <a:moveTo>
                    <a:pt x="0" y="756134"/>
                  </a:moveTo>
                  <a:lnTo>
                    <a:pt x="76520" y="772694"/>
                  </a:lnTo>
                  <a:lnTo>
                    <a:pt x="181845" y="794124"/>
                  </a:lnTo>
                  <a:lnTo>
                    <a:pt x="287170" y="814168"/>
                  </a:lnTo>
                  <a:lnTo>
                    <a:pt x="392495" y="832800"/>
                  </a:lnTo>
                  <a:lnTo>
                    <a:pt x="497819" y="849991"/>
                  </a:lnTo>
                  <a:lnTo>
                    <a:pt x="603144" y="865710"/>
                  </a:lnTo>
                  <a:lnTo>
                    <a:pt x="708469" y="879925"/>
                  </a:lnTo>
                  <a:lnTo>
                    <a:pt x="813794" y="892608"/>
                  </a:lnTo>
                  <a:lnTo>
                    <a:pt x="919119" y="903743"/>
                  </a:lnTo>
                  <a:lnTo>
                    <a:pt x="1024444" y="913332"/>
                  </a:lnTo>
                  <a:lnTo>
                    <a:pt x="1129768" y="921415"/>
                  </a:lnTo>
                  <a:lnTo>
                    <a:pt x="1235093" y="928082"/>
                  </a:lnTo>
                  <a:lnTo>
                    <a:pt x="1340418" y="933480"/>
                  </a:lnTo>
                  <a:lnTo>
                    <a:pt x="1445743" y="937806"/>
                  </a:lnTo>
                  <a:lnTo>
                    <a:pt x="1551068" y="941267"/>
                  </a:lnTo>
                  <a:lnTo>
                    <a:pt x="1656393" y="944043"/>
                  </a:lnTo>
                  <a:lnTo>
                    <a:pt x="1761717" y="946350"/>
                  </a:lnTo>
                  <a:lnTo>
                    <a:pt x="1867042" y="948113"/>
                  </a:lnTo>
                  <a:lnTo>
                    <a:pt x="1972367" y="949193"/>
                  </a:lnTo>
                  <a:lnTo>
                    <a:pt x="2077692" y="949675"/>
                  </a:lnTo>
                  <a:lnTo>
                    <a:pt x="2183017" y="949845"/>
                  </a:lnTo>
                  <a:lnTo>
                    <a:pt x="2288342" y="948886"/>
                  </a:lnTo>
                  <a:lnTo>
                    <a:pt x="2393666" y="947166"/>
                  </a:lnTo>
                  <a:lnTo>
                    <a:pt x="2498991" y="945280"/>
                  </a:lnTo>
                  <a:lnTo>
                    <a:pt x="2604316" y="941871"/>
                  </a:lnTo>
                  <a:lnTo>
                    <a:pt x="2709641" y="937475"/>
                  </a:lnTo>
                  <a:lnTo>
                    <a:pt x="2814966" y="935455"/>
                  </a:lnTo>
                  <a:lnTo>
                    <a:pt x="2920291" y="935659"/>
                  </a:lnTo>
                  <a:lnTo>
                    <a:pt x="3025615" y="933965"/>
                  </a:lnTo>
                  <a:lnTo>
                    <a:pt x="3130940" y="928490"/>
                  </a:lnTo>
                  <a:lnTo>
                    <a:pt x="3236265" y="922489"/>
                  </a:lnTo>
                  <a:lnTo>
                    <a:pt x="3341590" y="915056"/>
                  </a:lnTo>
                  <a:lnTo>
                    <a:pt x="3446915" y="903237"/>
                  </a:lnTo>
                  <a:lnTo>
                    <a:pt x="3552240" y="887245"/>
                  </a:lnTo>
                  <a:lnTo>
                    <a:pt x="3657564" y="868713"/>
                  </a:lnTo>
                  <a:lnTo>
                    <a:pt x="3762889" y="847663"/>
                  </a:lnTo>
                  <a:lnTo>
                    <a:pt x="3868214" y="824351"/>
                  </a:lnTo>
                  <a:lnTo>
                    <a:pt x="3973539" y="799321"/>
                  </a:lnTo>
                  <a:lnTo>
                    <a:pt x="4078864" y="772947"/>
                  </a:lnTo>
                  <a:lnTo>
                    <a:pt x="4184189" y="745391"/>
                  </a:lnTo>
                  <a:lnTo>
                    <a:pt x="4289513" y="716743"/>
                  </a:lnTo>
                  <a:lnTo>
                    <a:pt x="4394838" y="687044"/>
                  </a:lnTo>
                  <a:lnTo>
                    <a:pt x="4500163" y="656292"/>
                  </a:lnTo>
                  <a:lnTo>
                    <a:pt x="4605488" y="624455"/>
                  </a:lnTo>
                  <a:lnTo>
                    <a:pt x="4710813" y="591484"/>
                  </a:lnTo>
                  <a:lnTo>
                    <a:pt x="4816138" y="557316"/>
                  </a:lnTo>
                  <a:lnTo>
                    <a:pt x="4921462" y="521884"/>
                  </a:lnTo>
                  <a:lnTo>
                    <a:pt x="5026787" y="485119"/>
                  </a:lnTo>
                  <a:lnTo>
                    <a:pt x="5132112" y="446956"/>
                  </a:lnTo>
                  <a:lnTo>
                    <a:pt x="5237437" y="407339"/>
                  </a:lnTo>
                  <a:lnTo>
                    <a:pt x="5342762" y="366217"/>
                  </a:lnTo>
                  <a:lnTo>
                    <a:pt x="5448087" y="323549"/>
                  </a:lnTo>
                  <a:lnTo>
                    <a:pt x="5553411" y="279303"/>
                  </a:lnTo>
                  <a:lnTo>
                    <a:pt x="5658736" y="233456"/>
                  </a:lnTo>
                  <a:lnTo>
                    <a:pt x="5764061" y="185992"/>
                  </a:lnTo>
                  <a:lnTo>
                    <a:pt x="5869386" y="136899"/>
                  </a:lnTo>
                  <a:lnTo>
                    <a:pt x="5974711" y="86173"/>
                  </a:lnTo>
                  <a:lnTo>
                    <a:pt x="6080036" y="33810"/>
                  </a:lnTo>
                  <a:lnTo>
                    <a:pt x="6145984" y="0"/>
                  </a:lnTo>
                  <a:lnTo>
                    <a:pt x="6145984" y="365237"/>
                  </a:lnTo>
                  <a:lnTo>
                    <a:pt x="6080036" y="382255"/>
                  </a:lnTo>
                  <a:lnTo>
                    <a:pt x="5974711" y="409399"/>
                  </a:lnTo>
                  <a:lnTo>
                    <a:pt x="5869386" y="436509"/>
                  </a:lnTo>
                  <a:lnTo>
                    <a:pt x="5764061" y="463580"/>
                  </a:lnTo>
                  <a:lnTo>
                    <a:pt x="5658736" y="490606"/>
                  </a:lnTo>
                  <a:lnTo>
                    <a:pt x="5553411" y="517574"/>
                  </a:lnTo>
                  <a:lnTo>
                    <a:pt x="5448087" y="544466"/>
                  </a:lnTo>
                  <a:lnTo>
                    <a:pt x="5342762" y="571258"/>
                  </a:lnTo>
                  <a:lnTo>
                    <a:pt x="5237437" y="597916"/>
                  </a:lnTo>
                  <a:lnTo>
                    <a:pt x="5132112" y="624399"/>
                  </a:lnTo>
                  <a:lnTo>
                    <a:pt x="5026787" y="650655"/>
                  </a:lnTo>
                  <a:lnTo>
                    <a:pt x="4921462" y="676624"/>
                  </a:lnTo>
                  <a:lnTo>
                    <a:pt x="4816138" y="702241"/>
                  </a:lnTo>
                  <a:lnTo>
                    <a:pt x="4710813" y="727436"/>
                  </a:lnTo>
                  <a:lnTo>
                    <a:pt x="4605488" y="752140"/>
                  </a:lnTo>
                  <a:lnTo>
                    <a:pt x="4500163" y="776289"/>
                  </a:lnTo>
                  <a:lnTo>
                    <a:pt x="4394838" y="799832"/>
                  </a:lnTo>
                  <a:lnTo>
                    <a:pt x="4289513" y="822737"/>
                  </a:lnTo>
                  <a:lnTo>
                    <a:pt x="4184189" y="845001"/>
                  </a:lnTo>
                  <a:lnTo>
                    <a:pt x="4078864" y="866660"/>
                  </a:lnTo>
                  <a:lnTo>
                    <a:pt x="3973539" y="887806"/>
                  </a:lnTo>
                  <a:lnTo>
                    <a:pt x="3868214" y="908598"/>
                  </a:lnTo>
                  <a:lnTo>
                    <a:pt x="3762889" y="928713"/>
                  </a:lnTo>
                  <a:lnTo>
                    <a:pt x="3657564" y="947399"/>
                  </a:lnTo>
                  <a:lnTo>
                    <a:pt x="3552240" y="964726"/>
                  </a:lnTo>
                  <a:lnTo>
                    <a:pt x="3446915" y="980539"/>
                  </a:lnTo>
                  <a:lnTo>
                    <a:pt x="3341590" y="992044"/>
                  </a:lnTo>
                  <a:lnTo>
                    <a:pt x="3236265" y="999797"/>
                  </a:lnTo>
                  <a:lnTo>
                    <a:pt x="3130940" y="1006977"/>
                  </a:lnTo>
                  <a:lnTo>
                    <a:pt x="3025615" y="1012246"/>
                  </a:lnTo>
                  <a:lnTo>
                    <a:pt x="2920291" y="1013693"/>
                  </a:lnTo>
                  <a:lnTo>
                    <a:pt x="2814966" y="1015032"/>
                  </a:lnTo>
                  <a:lnTo>
                    <a:pt x="2709641" y="1017682"/>
                  </a:lnTo>
                  <a:lnTo>
                    <a:pt x="2604316" y="1020158"/>
                  </a:lnTo>
                  <a:lnTo>
                    <a:pt x="2498991" y="1022989"/>
                  </a:lnTo>
                  <a:lnTo>
                    <a:pt x="2393666" y="1025410"/>
                  </a:lnTo>
                  <a:lnTo>
                    <a:pt x="2288342" y="1025958"/>
                  </a:lnTo>
                  <a:lnTo>
                    <a:pt x="2183017" y="1026338"/>
                  </a:lnTo>
                  <a:lnTo>
                    <a:pt x="2077692" y="1026814"/>
                  </a:lnTo>
                  <a:lnTo>
                    <a:pt x="1972367" y="1026595"/>
                  </a:lnTo>
                  <a:lnTo>
                    <a:pt x="1867042" y="1026356"/>
                  </a:lnTo>
                  <a:lnTo>
                    <a:pt x="1761717" y="1026372"/>
                  </a:lnTo>
                  <a:lnTo>
                    <a:pt x="1656393" y="1026676"/>
                  </a:lnTo>
                  <a:lnTo>
                    <a:pt x="1551068" y="1027365"/>
                  </a:lnTo>
                  <a:lnTo>
                    <a:pt x="1445743" y="1028716"/>
                  </a:lnTo>
                  <a:lnTo>
                    <a:pt x="1340418" y="1030893"/>
                  </a:lnTo>
                  <a:lnTo>
                    <a:pt x="1235093" y="1034090"/>
                  </a:lnTo>
                  <a:lnTo>
                    <a:pt x="1129768" y="1038484"/>
                  </a:lnTo>
                  <a:lnTo>
                    <a:pt x="1024444" y="1044207"/>
                  </a:lnTo>
                  <a:lnTo>
                    <a:pt x="919119" y="1051333"/>
                  </a:lnTo>
                  <a:lnTo>
                    <a:pt x="813794" y="1059884"/>
                  </a:lnTo>
                  <a:lnTo>
                    <a:pt x="708469" y="1069847"/>
                  </a:lnTo>
                  <a:lnTo>
                    <a:pt x="603144" y="1081189"/>
                  </a:lnTo>
                  <a:lnTo>
                    <a:pt x="497819" y="1093866"/>
                  </a:lnTo>
                  <a:lnTo>
                    <a:pt x="392495" y="1107829"/>
                  </a:lnTo>
                  <a:lnTo>
                    <a:pt x="287170" y="1123031"/>
                  </a:lnTo>
                  <a:lnTo>
                    <a:pt x="181845" y="1139426"/>
                  </a:lnTo>
                  <a:lnTo>
                    <a:pt x="76520" y="1156973"/>
                  </a:lnTo>
                  <a:lnTo>
                    <a:pt x="0" y="117052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219372"/>
              <a:ext cx="6145984" cy="949845"/>
            </a:xfrm>
            <a:custGeom>
              <a:avLst/>
              <a:pathLst>
                <a:path w="6145984" h="949845">
                  <a:moveTo>
                    <a:pt x="0" y="756134"/>
                  </a:moveTo>
                  <a:lnTo>
                    <a:pt x="76520" y="772694"/>
                  </a:lnTo>
                  <a:lnTo>
                    <a:pt x="181845" y="794124"/>
                  </a:lnTo>
                  <a:lnTo>
                    <a:pt x="287170" y="814168"/>
                  </a:lnTo>
                  <a:lnTo>
                    <a:pt x="392495" y="832800"/>
                  </a:lnTo>
                  <a:lnTo>
                    <a:pt x="497819" y="849991"/>
                  </a:lnTo>
                  <a:lnTo>
                    <a:pt x="603144" y="865710"/>
                  </a:lnTo>
                  <a:lnTo>
                    <a:pt x="708469" y="879925"/>
                  </a:lnTo>
                  <a:lnTo>
                    <a:pt x="813794" y="892608"/>
                  </a:lnTo>
                  <a:lnTo>
                    <a:pt x="919119" y="903743"/>
                  </a:lnTo>
                  <a:lnTo>
                    <a:pt x="1024444" y="913332"/>
                  </a:lnTo>
                  <a:lnTo>
                    <a:pt x="1129768" y="921415"/>
                  </a:lnTo>
                  <a:lnTo>
                    <a:pt x="1235093" y="928082"/>
                  </a:lnTo>
                  <a:lnTo>
                    <a:pt x="1340418" y="933480"/>
                  </a:lnTo>
                  <a:lnTo>
                    <a:pt x="1445743" y="937806"/>
                  </a:lnTo>
                  <a:lnTo>
                    <a:pt x="1551068" y="941267"/>
                  </a:lnTo>
                  <a:lnTo>
                    <a:pt x="1656393" y="944043"/>
                  </a:lnTo>
                  <a:lnTo>
                    <a:pt x="1761717" y="946350"/>
                  </a:lnTo>
                  <a:lnTo>
                    <a:pt x="1867042" y="948113"/>
                  </a:lnTo>
                  <a:lnTo>
                    <a:pt x="1972367" y="949193"/>
                  </a:lnTo>
                  <a:lnTo>
                    <a:pt x="2077692" y="949675"/>
                  </a:lnTo>
                  <a:lnTo>
                    <a:pt x="2183017" y="949845"/>
                  </a:lnTo>
                  <a:lnTo>
                    <a:pt x="2288342" y="948886"/>
                  </a:lnTo>
                  <a:lnTo>
                    <a:pt x="2393666" y="947166"/>
                  </a:lnTo>
                  <a:lnTo>
                    <a:pt x="2498991" y="945280"/>
                  </a:lnTo>
                  <a:lnTo>
                    <a:pt x="2604316" y="941871"/>
                  </a:lnTo>
                  <a:lnTo>
                    <a:pt x="2709641" y="937475"/>
                  </a:lnTo>
                  <a:lnTo>
                    <a:pt x="2814966" y="935455"/>
                  </a:lnTo>
                  <a:lnTo>
                    <a:pt x="2920291" y="935659"/>
                  </a:lnTo>
                  <a:lnTo>
                    <a:pt x="3025615" y="933965"/>
                  </a:lnTo>
                  <a:lnTo>
                    <a:pt x="3130940" y="928490"/>
                  </a:lnTo>
                  <a:lnTo>
                    <a:pt x="3236265" y="922489"/>
                  </a:lnTo>
                  <a:lnTo>
                    <a:pt x="3341590" y="915056"/>
                  </a:lnTo>
                  <a:lnTo>
                    <a:pt x="3446915" y="903237"/>
                  </a:lnTo>
                  <a:lnTo>
                    <a:pt x="3552240" y="887245"/>
                  </a:lnTo>
                  <a:lnTo>
                    <a:pt x="3657564" y="868713"/>
                  </a:lnTo>
                  <a:lnTo>
                    <a:pt x="3762889" y="847663"/>
                  </a:lnTo>
                  <a:lnTo>
                    <a:pt x="3868214" y="824351"/>
                  </a:lnTo>
                  <a:lnTo>
                    <a:pt x="3973539" y="799321"/>
                  </a:lnTo>
                  <a:lnTo>
                    <a:pt x="4078864" y="772947"/>
                  </a:lnTo>
                  <a:lnTo>
                    <a:pt x="4184189" y="745391"/>
                  </a:lnTo>
                  <a:lnTo>
                    <a:pt x="4289513" y="716743"/>
                  </a:lnTo>
                  <a:lnTo>
                    <a:pt x="4394838" y="687044"/>
                  </a:lnTo>
                  <a:lnTo>
                    <a:pt x="4500163" y="656292"/>
                  </a:lnTo>
                  <a:lnTo>
                    <a:pt x="4605488" y="624455"/>
                  </a:lnTo>
                  <a:lnTo>
                    <a:pt x="4710813" y="591484"/>
                  </a:lnTo>
                  <a:lnTo>
                    <a:pt x="4816138" y="557316"/>
                  </a:lnTo>
                  <a:lnTo>
                    <a:pt x="4921462" y="521884"/>
                  </a:lnTo>
                  <a:lnTo>
                    <a:pt x="5026787" y="485119"/>
                  </a:lnTo>
                  <a:lnTo>
                    <a:pt x="5132112" y="446956"/>
                  </a:lnTo>
                  <a:lnTo>
                    <a:pt x="5237437" y="407339"/>
                  </a:lnTo>
                  <a:lnTo>
                    <a:pt x="5342762" y="366217"/>
                  </a:lnTo>
                  <a:lnTo>
                    <a:pt x="5448087" y="323549"/>
                  </a:lnTo>
                  <a:lnTo>
                    <a:pt x="5553411" y="279303"/>
                  </a:lnTo>
                  <a:lnTo>
                    <a:pt x="5658736" y="233456"/>
                  </a:lnTo>
                  <a:lnTo>
                    <a:pt x="5764061" y="185992"/>
                  </a:lnTo>
                  <a:lnTo>
                    <a:pt x="5869386" y="136899"/>
                  </a:lnTo>
                  <a:lnTo>
                    <a:pt x="5974711" y="86173"/>
                  </a:lnTo>
                  <a:lnTo>
                    <a:pt x="6080036" y="3381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584609"/>
              <a:ext cx="6145984" cy="805290"/>
            </a:xfrm>
            <a:custGeom>
              <a:avLst/>
              <a:pathLst>
                <a:path w="6145984" h="805290">
                  <a:moveTo>
                    <a:pt x="6145984" y="0"/>
                  </a:moveTo>
                  <a:lnTo>
                    <a:pt x="6080036" y="17017"/>
                  </a:lnTo>
                  <a:lnTo>
                    <a:pt x="5974711" y="44162"/>
                  </a:lnTo>
                  <a:lnTo>
                    <a:pt x="5869386" y="71271"/>
                  </a:lnTo>
                  <a:lnTo>
                    <a:pt x="5764061" y="98343"/>
                  </a:lnTo>
                  <a:lnTo>
                    <a:pt x="5658736" y="125368"/>
                  </a:lnTo>
                  <a:lnTo>
                    <a:pt x="5553411" y="152336"/>
                  </a:lnTo>
                  <a:lnTo>
                    <a:pt x="5448087" y="179229"/>
                  </a:lnTo>
                  <a:lnTo>
                    <a:pt x="5342762" y="206021"/>
                  </a:lnTo>
                  <a:lnTo>
                    <a:pt x="5237437" y="232679"/>
                  </a:lnTo>
                  <a:lnTo>
                    <a:pt x="5132112" y="259161"/>
                  </a:lnTo>
                  <a:lnTo>
                    <a:pt x="5026787" y="285417"/>
                  </a:lnTo>
                  <a:lnTo>
                    <a:pt x="4921462" y="311386"/>
                  </a:lnTo>
                  <a:lnTo>
                    <a:pt x="4816138" y="337003"/>
                  </a:lnTo>
                  <a:lnTo>
                    <a:pt x="4710813" y="362198"/>
                  </a:lnTo>
                  <a:lnTo>
                    <a:pt x="4605488" y="386902"/>
                  </a:lnTo>
                  <a:lnTo>
                    <a:pt x="4500163" y="411052"/>
                  </a:lnTo>
                  <a:lnTo>
                    <a:pt x="4394838" y="434595"/>
                  </a:lnTo>
                  <a:lnTo>
                    <a:pt x="4289513" y="457500"/>
                  </a:lnTo>
                  <a:lnTo>
                    <a:pt x="4184189" y="479763"/>
                  </a:lnTo>
                  <a:lnTo>
                    <a:pt x="4078864" y="501422"/>
                  </a:lnTo>
                  <a:lnTo>
                    <a:pt x="3973539" y="522569"/>
                  </a:lnTo>
                  <a:lnTo>
                    <a:pt x="3868214" y="543361"/>
                  </a:lnTo>
                  <a:lnTo>
                    <a:pt x="3762889" y="563475"/>
                  </a:lnTo>
                  <a:lnTo>
                    <a:pt x="3657564" y="582162"/>
                  </a:lnTo>
                  <a:lnTo>
                    <a:pt x="3552240" y="599489"/>
                  </a:lnTo>
                  <a:lnTo>
                    <a:pt x="3446915" y="615301"/>
                  </a:lnTo>
                  <a:lnTo>
                    <a:pt x="3341590" y="626806"/>
                  </a:lnTo>
                  <a:lnTo>
                    <a:pt x="3236265" y="634560"/>
                  </a:lnTo>
                  <a:lnTo>
                    <a:pt x="3130940" y="641740"/>
                  </a:lnTo>
                  <a:lnTo>
                    <a:pt x="3025615" y="647008"/>
                  </a:lnTo>
                  <a:lnTo>
                    <a:pt x="2920291" y="648456"/>
                  </a:lnTo>
                  <a:lnTo>
                    <a:pt x="2814966" y="649794"/>
                  </a:lnTo>
                  <a:lnTo>
                    <a:pt x="2709641" y="652444"/>
                  </a:lnTo>
                  <a:lnTo>
                    <a:pt x="2604316" y="654920"/>
                  </a:lnTo>
                  <a:lnTo>
                    <a:pt x="2498991" y="657752"/>
                  </a:lnTo>
                  <a:lnTo>
                    <a:pt x="2393666" y="660172"/>
                  </a:lnTo>
                  <a:lnTo>
                    <a:pt x="2288342" y="660720"/>
                  </a:lnTo>
                  <a:lnTo>
                    <a:pt x="2183017" y="661100"/>
                  </a:lnTo>
                  <a:lnTo>
                    <a:pt x="2077692" y="661577"/>
                  </a:lnTo>
                  <a:lnTo>
                    <a:pt x="1972367" y="661357"/>
                  </a:lnTo>
                  <a:lnTo>
                    <a:pt x="1867042" y="661119"/>
                  </a:lnTo>
                  <a:lnTo>
                    <a:pt x="1761717" y="661134"/>
                  </a:lnTo>
                  <a:lnTo>
                    <a:pt x="1656393" y="661439"/>
                  </a:lnTo>
                  <a:lnTo>
                    <a:pt x="1551068" y="662127"/>
                  </a:lnTo>
                  <a:lnTo>
                    <a:pt x="1445743" y="663478"/>
                  </a:lnTo>
                  <a:lnTo>
                    <a:pt x="1340418" y="665656"/>
                  </a:lnTo>
                  <a:lnTo>
                    <a:pt x="1235093" y="668853"/>
                  </a:lnTo>
                  <a:lnTo>
                    <a:pt x="1129768" y="673247"/>
                  </a:lnTo>
                  <a:lnTo>
                    <a:pt x="1024444" y="678970"/>
                  </a:lnTo>
                  <a:lnTo>
                    <a:pt x="919119" y="686095"/>
                  </a:lnTo>
                  <a:lnTo>
                    <a:pt x="813794" y="694646"/>
                  </a:lnTo>
                  <a:lnTo>
                    <a:pt x="708469" y="704610"/>
                  </a:lnTo>
                  <a:lnTo>
                    <a:pt x="603144" y="715952"/>
                  </a:lnTo>
                  <a:lnTo>
                    <a:pt x="497819" y="728628"/>
                  </a:lnTo>
                  <a:lnTo>
                    <a:pt x="392495" y="742591"/>
                  </a:lnTo>
                  <a:lnTo>
                    <a:pt x="287170" y="757793"/>
                  </a:lnTo>
                  <a:lnTo>
                    <a:pt x="181845" y="774188"/>
                  </a:lnTo>
                  <a:lnTo>
                    <a:pt x="76520" y="791735"/>
                  </a:lnTo>
                  <a:lnTo>
                    <a:pt x="0" y="8052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401991"/>
              <a:ext cx="6145984" cy="805626"/>
            </a:xfrm>
            <a:custGeom>
              <a:avLst/>
              <a:pathLst>
                <a:path w="6145984" h="805626">
                  <a:moveTo>
                    <a:pt x="0" y="780712"/>
                  </a:moveTo>
                  <a:lnTo>
                    <a:pt x="76520" y="782214"/>
                  </a:lnTo>
                  <a:lnTo>
                    <a:pt x="181845" y="784156"/>
                  </a:lnTo>
                  <a:lnTo>
                    <a:pt x="287170" y="785981"/>
                  </a:lnTo>
                  <a:lnTo>
                    <a:pt x="392495" y="787696"/>
                  </a:lnTo>
                  <a:lnTo>
                    <a:pt x="497819" y="789310"/>
                  </a:lnTo>
                  <a:lnTo>
                    <a:pt x="603144" y="790831"/>
                  </a:lnTo>
                  <a:lnTo>
                    <a:pt x="708469" y="792267"/>
                  </a:lnTo>
                  <a:lnTo>
                    <a:pt x="813794" y="793627"/>
                  </a:lnTo>
                  <a:lnTo>
                    <a:pt x="919119" y="794919"/>
                  </a:lnTo>
                  <a:lnTo>
                    <a:pt x="1024444" y="796151"/>
                  </a:lnTo>
                  <a:lnTo>
                    <a:pt x="1129768" y="797331"/>
                  </a:lnTo>
                  <a:lnTo>
                    <a:pt x="1235093" y="798467"/>
                  </a:lnTo>
                  <a:lnTo>
                    <a:pt x="1340418" y="799568"/>
                  </a:lnTo>
                  <a:lnTo>
                    <a:pt x="1445743" y="800642"/>
                  </a:lnTo>
                  <a:lnTo>
                    <a:pt x="1551068" y="801697"/>
                  </a:lnTo>
                  <a:lnTo>
                    <a:pt x="1656393" y="802741"/>
                  </a:lnTo>
                  <a:lnTo>
                    <a:pt x="1761717" y="803742"/>
                  </a:lnTo>
                  <a:lnTo>
                    <a:pt x="1867042" y="804616"/>
                  </a:lnTo>
                  <a:lnTo>
                    <a:pt x="1972367" y="805275"/>
                  </a:lnTo>
                  <a:lnTo>
                    <a:pt x="2077692" y="805626"/>
                  </a:lnTo>
                  <a:lnTo>
                    <a:pt x="2183017" y="805473"/>
                  </a:lnTo>
                  <a:lnTo>
                    <a:pt x="2288342" y="804803"/>
                  </a:lnTo>
                  <a:lnTo>
                    <a:pt x="2393666" y="803669"/>
                  </a:lnTo>
                  <a:lnTo>
                    <a:pt x="2498991" y="801516"/>
                  </a:lnTo>
                  <a:lnTo>
                    <a:pt x="2604316" y="798396"/>
                  </a:lnTo>
                  <a:lnTo>
                    <a:pt x="2709641" y="794960"/>
                  </a:lnTo>
                  <a:lnTo>
                    <a:pt x="2814966" y="792624"/>
                  </a:lnTo>
                  <a:lnTo>
                    <a:pt x="2920291" y="792057"/>
                  </a:lnTo>
                  <a:lnTo>
                    <a:pt x="3025615" y="790487"/>
                  </a:lnTo>
                  <a:lnTo>
                    <a:pt x="3130940" y="785115"/>
                  </a:lnTo>
                  <a:lnTo>
                    <a:pt x="3236265" y="778525"/>
                  </a:lnTo>
                  <a:lnTo>
                    <a:pt x="3341590" y="770931"/>
                  </a:lnTo>
                  <a:lnTo>
                    <a:pt x="3446915" y="759269"/>
                  </a:lnTo>
                  <a:lnTo>
                    <a:pt x="3552240" y="743367"/>
                  </a:lnTo>
                  <a:lnTo>
                    <a:pt x="3657564" y="725437"/>
                  </a:lnTo>
                  <a:lnTo>
                    <a:pt x="3762889" y="705569"/>
                  </a:lnTo>
                  <a:lnTo>
                    <a:pt x="3868214" y="683856"/>
                  </a:lnTo>
                  <a:lnTo>
                    <a:pt x="3973539" y="660945"/>
                  </a:lnTo>
                  <a:lnTo>
                    <a:pt x="4078864" y="637185"/>
                  </a:lnTo>
                  <a:lnTo>
                    <a:pt x="4184189" y="612577"/>
                  </a:lnTo>
                  <a:lnTo>
                    <a:pt x="4289513" y="587122"/>
                  </a:lnTo>
                  <a:lnTo>
                    <a:pt x="4394838" y="560820"/>
                  </a:lnTo>
                  <a:lnTo>
                    <a:pt x="4500163" y="533672"/>
                  </a:lnTo>
                  <a:lnTo>
                    <a:pt x="4605488" y="505679"/>
                  </a:lnTo>
                  <a:lnTo>
                    <a:pt x="4710813" y="476841"/>
                  </a:lnTo>
                  <a:lnTo>
                    <a:pt x="4816138" y="447160"/>
                  </a:lnTo>
                  <a:lnTo>
                    <a:pt x="4921462" y="416635"/>
                  </a:lnTo>
                  <a:lnTo>
                    <a:pt x="5026787" y="385268"/>
                  </a:lnTo>
                  <a:lnTo>
                    <a:pt x="5132112" y="353059"/>
                  </a:lnTo>
                  <a:lnTo>
                    <a:pt x="5237437" y="320009"/>
                  </a:lnTo>
                  <a:lnTo>
                    <a:pt x="5342762" y="286119"/>
                  </a:lnTo>
                  <a:lnTo>
                    <a:pt x="5448087" y="251389"/>
                  </a:lnTo>
                  <a:lnTo>
                    <a:pt x="5553411" y="215820"/>
                  </a:lnTo>
                  <a:lnTo>
                    <a:pt x="5658736" y="179412"/>
                  </a:lnTo>
                  <a:lnTo>
                    <a:pt x="5764061" y="142167"/>
                  </a:lnTo>
                  <a:lnTo>
                    <a:pt x="5869386" y="104085"/>
                  </a:lnTo>
                  <a:lnTo>
                    <a:pt x="5974711" y="65167"/>
                  </a:lnTo>
                  <a:lnTo>
                    <a:pt x="6080036" y="2541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132165"/>
              <a:ext cx="6145984" cy="1262110"/>
            </a:xfrm>
            <a:custGeom>
              <a:avLst/>
              <a:pathLst>
                <a:path w="6145984" h="1262110">
                  <a:moveTo>
                    <a:pt x="0" y="787344"/>
                  </a:moveTo>
                  <a:lnTo>
                    <a:pt x="76520" y="809118"/>
                  </a:lnTo>
                  <a:lnTo>
                    <a:pt x="181845" y="837134"/>
                  </a:lnTo>
                  <a:lnTo>
                    <a:pt x="287170" y="863163"/>
                  </a:lnTo>
                  <a:lnTo>
                    <a:pt x="392495" y="887164"/>
                  </a:lnTo>
                  <a:lnTo>
                    <a:pt x="497819" y="909095"/>
                  </a:lnTo>
                  <a:lnTo>
                    <a:pt x="603144" y="928913"/>
                  </a:lnTo>
                  <a:lnTo>
                    <a:pt x="708469" y="946570"/>
                  </a:lnTo>
                  <a:lnTo>
                    <a:pt x="813794" y="962027"/>
                  </a:lnTo>
                  <a:lnTo>
                    <a:pt x="919119" y="975255"/>
                  </a:lnTo>
                  <a:lnTo>
                    <a:pt x="1024444" y="986253"/>
                  </a:lnTo>
                  <a:lnTo>
                    <a:pt x="1129768" y="995066"/>
                  </a:lnTo>
                  <a:lnTo>
                    <a:pt x="1235093" y="1001805"/>
                  </a:lnTo>
                  <a:lnTo>
                    <a:pt x="1340418" y="1006652"/>
                  </a:lnTo>
                  <a:lnTo>
                    <a:pt x="1445743" y="1009850"/>
                  </a:lnTo>
                  <a:lnTo>
                    <a:pt x="1551068" y="1011661"/>
                  </a:lnTo>
                  <a:lnTo>
                    <a:pt x="1656393" y="1012305"/>
                  </a:lnTo>
                  <a:lnTo>
                    <a:pt x="1761717" y="1011933"/>
                  </a:lnTo>
                  <a:lnTo>
                    <a:pt x="1867042" y="1010557"/>
                  </a:lnTo>
                  <a:lnTo>
                    <a:pt x="1972367" y="1008229"/>
                  </a:lnTo>
                  <a:lnTo>
                    <a:pt x="2077692" y="1005211"/>
                  </a:lnTo>
                  <a:lnTo>
                    <a:pt x="2183017" y="1001007"/>
                  </a:lnTo>
                  <a:lnTo>
                    <a:pt x="2288342" y="995120"/>
                  </a:lnTo>
                  <a:lnTo>
                    <a:pt x="2393666" y="989122"/>
                  </a:lnTo>
                  <a:lnTo>
                    <a:pt x="2498991" y="982584"/>
                  </a:lnTo>
                  <a:lnTo>
                    <a:pt x="2604316" y="973734"/>
                  </a:lnTo>
                  <a:lnTo>
                    <a:pt x="2709641" y="965036"/>
                  </a:lnTo>
                  <a:lnTo>
                    <a:pt x="2814966" y="962273"/>
                  </a:lnTo>
                  <a:lnTo>
                    <a:pt x="2920291" y="964594"/>
                  </a:lnTo>
                  <a:lnTo>
                    <a:pt x="3025615" y="965147"/>
                  </a:lnTo>
                  <a:lnTo>
                    <a:pt x="3130940" y="959977"/>
                  </a:lnTo>
                  <a:lnTo>
                    <a:pt x="3236265" y="954141"/>
                  </a:lnTo>
                  <a:lnTo>
                    <a:pt x="3341590" y="947015"/>
                  </a:lnTo>
                  <a:lnTo>
                    <a:pt x="3446915" y="934105"/>
                  </a:lnTo>
                  <a:lnTo>
                    <a:pt x="3552240" y="915709"/>
                  </a:lnTo>
                  <a:lnTo>
                    <a:pt x="3657564" y="894587"/>
                  </a:lnTo>
                  <a:lnTo>
                    <a:pt x="3762889" y="870899"/>
                  </a:lnTo>
                  <a:lnTo>
                    <a:pt x="3868214" y="845104"/>
                  </a:lnTo>
                  <a:lnTo>
                    <a:pt x="3973539" y="817752"/>
                  </a:lnTo>
                  <a:lnTo>
                    <a:pt x="4078864" y="789195"/>
                  </a:lnTo>
                  <a:lnTo>
                    <a:pt x="4184189" y="759632"/>
                  </a:lnTo>
                  <a:lnTo>
                    <a:pt x="4289513" y="729177"/>
                  </a:lnTo>
                  <a:lnTo>
                    <a:pt x="4394838" y="697877"/>
                  </a:lnTo>
                  <a:lnTo>
                    <a:pt x="4500163" y="665724"/>
                  </a:lnTo>
                  <a:lnTo>
                    <a:pt x="4605488" y="632677"/>
                  </a:lnTo>
                  <a:lnTo>
                    <a:pt x="4710813" y="598666"/>
                  </a:lnTo>
                  <a:lnTo>
                    <a:pt x="4816138" y="563608"/>
                  </a:lnTo>
                  <a:lnTo>
                    <a:pt x="4921462" y="527413"/>
                  </a:lnTo>
                  <a:lnTo>
                    <a:pt x="5026787" y="489990"/>
                  </a:lnTo>
                  <a:lnTo>
                    <a:pt x="5132112" y="451252"/>
                  </a:lnTo>
                  <a:lnTo>
                    <a:pt x="5237437" y="411122"/>
                  </a:lnTo>
                  <a:lnTo>
                    <a:pt x="5342762" y="369532"/>
                  </a:lnTo>
                  <a:lnTo>
                    <a:pt x="5448087" y="326426"/>
                  </a:lnTo>
                  <a:lnTo>
                    <a:pt x="5553411" y="281759"/>
                  </a:lnTo>
                  <a:lnTo>
                    <a:pt x="5658736" y="235498"/>
                  </a:lnTo>
                  <a:lnTo>
                    <a:pt x="5764061" y="187617"/>
                  </a:lnTo>
                  <a:lnTo>
                    <a:pt x="5869386" y="138099"/>
                  </a:lnTo>
                  <a:lnTo>
                    <a:pt x="5974711" y="86933"/>
                  </a:lnTo>
                  <a:lnTo>
                    <a:pt x="6080036" y="34112"/>
                  </a:lnTo>
                  <a:lnTo>
                    <a:pt x="6145984" y="0"/>
                  </a:lnTo>
                  <a:lnTo>
                    <a:pt x="6145984" y="466207"/>
                  </a:lnTo>
                  <a:lnTo>
                    <a:pt x="6080036" y="478884"/>
                  </a:lnTo>
                  <a:lnTo>
                    <a:pt x="5974711" y="499515"/>
                  </a:lnTo>
                  <a:lnTo>
                    <a:pt x="5869386" y="520536"/>
                  </a:lnTo>
                  <a:lnTo>
                    <a:pt x="5764061" y="541944"/>
                  </a:lnTo>
                  <a:lnTo>
                    <a:pt x="5658736" y="563736"/>
                  </a:lnTo>
                  <a:lnTo>
                    <a:pt x="5553411" y="585899"/>
                  </a:lnTo>
                  <a:lnTo>
                    <a:pt x="5448087" y="608416"/>
                  </a:lnTo>
                  <a:lnTo>
                    <a:pt x="5342762" y="631257"/>
                  </a:lnTo>
                  <a:lnTo>
                    <a:pt x="5237437" y="654384"/>
                  </a:lnTo>
                  <a:lnTo>
                    <a:pt x="5132112" y="677748"/>
                  </a:lnTo>
                  <a:lnTo>
                    <a:pt x="5026787" y="701288"/>
                  </a:lnTo>
                  <a:lnTo>
                    <a:pt x="4921462" y="724931"/>
                  </a:lnTo>
                  <a:lnTo>
                    <a:pt x="4816138" y="748597"/>
                  </a:lnTo>
                  <a:lnTo>
                    <a:pt x="4710813" y="772201"/>
                  </a:lnTo>
                  <a:lnTo>
                    <a:pt x="4605488" y="795660"/>
                  </a:lnTo>
                  <a:lnTo>
                    <a:pt x="4500163" y="818895"/>
                  </a:lnTo>
                  <a:lnTo>
                    <a:pt x="4394838" y="841845"/>
                  </a:lnTo>
                  <a:lnTo>
                    <a:pt x="4289513" y="864473"/>
                  </a:lnTo>
                  <a:lnTo>
                    <a:pt x="4184189" y="886779"/>
                  </a:lnTo>
                  <a:lnTo>
                    <a:pt x="4078864" y="908814"/>
                  </a:lnTo>
                  <a:lnTo>
                    <a:pt x="3973539" y="930700"/>
                  </a:lnTo>
                  <a:lnTo>
                    <a:pt x="3868214" y="952641"/>
                  </a:lnTo>
                  <a:lnTo>
                    <a:pt x="3762889" y="974355"/>
                  </a:lnTo>
                  <a:lnTo>
                    <a:pt x="3657564" y="995026"/>
                  </a:lnTo>
                  <a:lnTo>
                    <a:pt x="3552240" y="1014610"/>
                  </a:lnTo>
                  <a:lnTo>
                    <a:pt x="3446915" y="1032777"/>
                  </a:lnTo>
                  <a:lnTo>
                    <a:pt x="3341590" y="1045286"/>
                  </a:lnTo>
                  <a:lnTo>
                    <a:pt x="3236265" y="1052821"/>
                  </a:lnTo>
                  <a:lnTo>
                    <a:pt x="3130940" y="1060162"/>
                  </a:lnTo>
                  <a:lnTo>
                    <a:pt x="3025615" y="1065069"/>
                  </a:lnTo>
                  <a:lnTo>
                    <a:pt x="2920291" y="1064201"/>
                  </a:lnTo>
                  <a:lnTo>
                    <a:pt x="2814966" y="1063849"/>
                  </a:lnTo>
                  <a:lnTo>
                    <a:pt x="2709641" y="1067417"/>
                  </a:lnTo>
                  <a:lnTo>
                    <a:pt x="2604316" y="1073663"/>
                  </a:lnTo>
                  <a:lnTo>
                    <a:pt x="2498991" y="1081777"/>
                  </a:lnTo>
                  <a:lnTo>
                    <a:pt x="2393666" y="1088996"/>
                  </a:lnTo>
                  <a:lnTo>
                    <a:pt x="2288342" y="1093497"/>
                  </a:lnTo>
                  <a:lnTo>
                    <a:pt x="2183017" y="1098647"/>
                  </a:lnTo>
                  <a:lnTo>
                    <a:pt x="2077692" y="1103675"/>
                  </a:lnTo>
                  <a:lnTo>
                    <a:pt x="1972367" y="1107028"/>
                  </a:lnTo>
                  <a:lnTo>
                    <a:pt x="1867042" y="1110431"/>
                  </a:lnTo>
                  <a:lnTo>
                    <a:pt x="1761717" y="1114076"/>
                  </a:lnTo>
                  <a:lnTo>
                    <a:pt x="1656393" y="1117782"/>
                  </a:lnTo>
                  <a:lnTo>
                    <a:pt x="1551068" y="1121561"/>
                  </a:lnTo>
                  <a:lnTo>
                    <a:pt x="1445743" y="1125892"/>
                  </a:lnTo>
                  <a:lnTo>
                    <a:pt x="1340418" y="1130994"/>
                  </a:lnTo>
                  <a:lnTo>
                    <a:pt x="1235093" y="1137119"/>
                  </a:lnTo>
                  <a:lnTo>
                    <a:pt x="1129768" y="1144500"/>
                  </a:lnTo>
                  <a:lnTo>
                    <a:pt x="1024444" y="1153308"/>
                  </a:lnTo>
                  <a:lnTo>
                    <a:pt x="919119" y="1163645"/>
                  </a:lnTo>
                  <a:lnTo>
                    <a:pt x="813794" y="1175545"/>
                  </a:lnTo>
                  <a:lnTo>
                    <a:pt x="708469" y="1188996"/>
                  </a:lnTo>
                  <a:lnTo>
                    <a:pt x="603144" y="1203962"/>
                  </a:lnTo>
                  <a:lnTo>
                    <a:pt x="497819" y="1220389"/>
                  </a:lnTo>
                  <a:lnTo>
                    <a:pt x="392495" y="1238224"/>
                  </a:lnTo>
                  <a:lnTo>
                    <a:pt x="287170" y="1257409"/>
                  </a:lnTo>
                  <a:lnTo>
                    <a:pt x="263002" y="126211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132165"/>
              <a:ext cx="6145984" cy="1012305"/>
            </a:xfrm>
            <a:custGeom>
              <a:avLst/>
              <a:pathLst>
                <a:path w="6145984" h="1012305">
                  <a:moveTo>
                    <a:pt x="0" y="787344"/>
                  </a:moveTo>
                  <a:lnTo>
                    <a:pt x="76520" y="809118"/>
                  </a:lnTo>
                  <a:lnTo>
                    <a:pt x="181845" y="837134"/>
                  </a:lnTo>
                  <a:lnTo>
                    <a:pt x="287170" y="863163"/>
                  </a:lnTo>
                  <a:lnTo>
                    <a:pt x="392495" y="887164"/>
                  </a:lnTo>
                  <a:lnTo>
                    <a:pt x="497819" y="909095"/>
                  </a:lnTo>
                  <a:lnTo>
                    <a:pt x="603144" y="928913"/>
                  </a:lnTo>
                  <a:lnTo>
                    <a:pt x="708469" y="946570"/>
                  </a:lnTo>
                  <a:lnTo>
                    <a:pt x="813794" y="962027"/>
                  </a:lnTo>
                  <a:lnTo>
                    <a:pt x="919119" y="975255"/>
                  </a:lnTo>
                  <a:lnTo>
                    <a:pt x="1024444" y="986253"/>
                  </a:lnTo>
                  <a:lnTo>
                    <a:pt x="1129768" y="995066"/>
                  </a:lnTo>
                  <a:lnTo>
                    <a:pt x="1235093" y="1001805"/>
                  </a:lnTo>
                  <a:lnTo>
                    <a:pt x="1340418" y="1006652"/>
                  </a:lnTo>
                  <a:lnTo>
                    <a:pt x="1445743" y="1009850"/>
                  </a:lnTo>
                  <a:lnTo>
                    <a:pt x="1551068" y="1011661"/>
                  </a:lnTo>
                  <a:lnTo>
                    <a:pt x="1656393" y="1012305"/>
                  </a:lnTo>
                  <a:lnTo>
                    <a:pt x="1761717" y="1011933"/>
                  </a:lnTo>
                  <a:lnTo>
                    <a:pt x="1867042" y="1010557"/>
                  </a:lnTo>
                  <a:lnTo>
                    <a:pt x="1972367" y="1008229"/>
                  </a:lnTo>
                  <a:lnTo>
                    <a:pt x="2077692" y="1005211"/>
                  </a:lnTo>
                  <a:lnTo>
                    <a:pt x="2183017" y="1001007"/>
                  </a:lnTo>
                  <a:lnTo>
                    <a:pt x="2288342" y="995120"/>
                  </a:lnTo>
                  <a:lnTo>
                    <a:pt x="2393666" y="989122"/>
                  </a:lnTo>
                  <a:lnTo>
                    <a:pt x="2498991" y="982584"/>
                  </a:lnTo>
                  <a:lnTo>
                    <a:pt x="2604316" y="973734"/>
                  </a:lnTo>
                  <a:lnTo>
                    <a:pt x="2709641" y="965036"/>
                  </a:lnTo>
                  <a:lnTo>
                    <a:pt x="2814966" y="962273"/>
                  </a:lnTo>
                  <a:lnTo>
                    <a:pt x="2920291" y="964594"/>
                  </a:lnTo>
                  <a:lnTo>
                    <a:pt x="3025615" y="965147"/>
                  </a:lnTo>
                  <a:lnTo>
                    <a:pt x="3130940" y="959977"/>
                  </a:lnTo>
                  <a:lnTo>
                    <a:pt x="3236265" y="954141"/>
                  </a:lnTo>
                  <a:lnTo>
                    <a:pt x="3341590" y="947015"/>
                  </a:lnTo>
                  <a:lnTo>
                    <a:pt x="3446915" y="934105"/>
                  </a:lnTo>
                  <a:lnTo>
                    <a:pt x="3552240" y="915709"/>
                  </a:lnTo>
                  <a:lnTo>
                    <a:pt x="3657564" y="894587"/>
                  </a:lnTo>
                  <a:lnTo>
                    <a:pt x="3762889" y="870899"/>
                  </a:lnTo>
                  <a:lnTo>
                    <a:pt x="3868214" y="845104"/>
                  </a:lnTo>
                  <a:lnTo>
                    <a:pt x="3973539" y="817752"/>
                  </a:lnTo>
                  <a:lnTo>
                    <a:pt x="4078864" y="789195"/>
                  </a:lnTo>
                  <a:lnTo>
                    <a:pt x="4184189" y="759632"/>
                  </a:lnTo>
                  <a:lnTo>
                    <a:pt x="4289513" y="729177"/>
                  </a:lnTo>
                  <a:lnTo>
                    <a:pt x="4394838" y="697877"/>
                  </a:lnTo>
                  <a:lnTo>
                    <a:pt x="4500163" y="665724"/>
                  </a:lnTo>
                  <a:lnTo>
                    <a:pt x="4605488" y="632677"/>
                  </a:lnTo>
                  <a:lnTo>
                    <a:pt x="4710813" y="598666"/>
                  </a:lnTo>
                  <a:lnTo>
                    <a:pt x="4816138" y="563608"/>
                  </a:lnTo>
                  <a:lnTo>
                    <a:pt x="4921462" y="527413"/>
                  </a:lnTo>
                  <a:lnTo>
                    <a:pt x="5026787" y="489990"/>
                  </a:lnTo>
                  <a:lnTo>
                    <a:pt x="5132112" y="451252"/>
                  </a:lnTo>
                  <a:lnTo>
                    <a:pt x="5237437" y="411122"/>
                  </a:lnTo>
                  <a:lnTo>
                    <a:pt x="5342762" y="369532"/>
                  </a:lnTo>
                  <a:lnTo>
                    <a:pt x="5448087" y="326426"/>
                  </a:lnTo>
                  <a:lnTo>
                    <a:pt x="5553411" y="281759"/>
                  </a:lnTo>
                  <a:lnTo>
                    <a:pt x="5658736" y="235498"/>
                  </a:lnTo>
                  <a:lnTo>
                    <a:pt x="5764061" y="187617"/>
                  </a:lnTo>
                  <a:lnTo>
                    <a:pt x="5869386" y="138099"/>
                  </a:lnTo>
                  <a:lnTo>
                    <a:pt x="5974711" y="86933"/>
                  </a:lnTo>
                  <a:lnTo>
                    <a:pt x="6080036" y="3411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04878" y="4598372"/>
              <a:ext cx="5882982" cy="795903"/>
            </a:xfrm>
            <a:custGeom>
              <a:avLst/>
              <a:pathLst>
                <a:path w="5882982" h="795903">
                  <a:moveTo>
                    <a:pt x="5882982" y="0"/>
                  </a:moveTo>
                  <a:lnTo>
                    <a:pt x="5817033" y="12676"/>
                  </a:lnTo>
                  <a:lnTo>
                    <a:pt x="5711709" y="33308"/>
                  </a:lnTo>
                  <a:lnTo>
                    <a:pt x="5606384" y="54328"/>
                  </a:lnTo>
                  <a:lnTo>
                    <a:pt x="5501059" y="75737"/>
                  </a:lnTo>
                  <a:lnTo>
                    <a:pt x="5395734" y="97529"/>
                  </a:lnTo>
                  <a:lnTo>
                    <a:pt x="5290409" y="119692"/>
                  </a:lnTo>
                  <a:lnTo>
                    <a:pt x="5185084" y="142208"/>
                  </a:lnTo>
                  <a:lnTo>
                    <a:pt x="5079760" y="165050"/>
                  </a:lnTo>
                  <a:lnTo>
                    <a:pt x="4974435" y="188177"/>
                  </a:lnTo>
                  <a:lnTo>
                    <a:pt x="4869110" y="211541"/>
                  </a:lnTo>
                  <a:lnTo>
                    <a:pt x="4763785" y="235081"/>
                  </a:lnTo>
                  <a:lnTo>
                    <a:pt x="4658460" y="258724"/>
                  </a:lnTo>
                  <a:lnTo>
                    <a:pt x="4553135" y="282390"/>
                  </a:lnTo>
                  <a:lnTo>
                    <a:pt x="4447811" y="305994"/>
                  </a:lnTo>
                  <a:lnTo>
                    <a:pt x="4342486" y="329453"/>
                  </a:lnTo>
                  <a:lnTo>
                    <a:pt x="4237161" y="352688"/>
                  </a:lnTo>
                  <a:lnTo>
                    <a:pt x="4131836" y="375638"/>
                  </a:lnTo>
                  <a:lnTo>
                    <a:pt x="4026511" y="398266"/>
                  </a:lnTo>
                  <a:lnTo>
                    <a:pt x="3921186" y="420572"/>
                  </a:lnTo>
                  <a:lnTo>
                    <a:pt x="3815862" y="442607"/>
                  </a:lnTo>
                  <a:lnTo>
                    <a:pt x="3710537" y="464492"/>
                  </a:lnTo>
                  <a:lnTo>
                    <a:pt x="3605212" y="486433"/>
                  </a:lnTo>
                  <a:lnTo>
                    <a:pt x="3499887" y="508148"/>
                  </a:lnTo>
                  <a:lnTo>
                    <a:pt x="3394562" y="528819"/>
                  </a:lnTo>
                  <a:lnTo>
                    <a:pt x="3289237" y="548403"/>
                  </a:lnTo>
                  <a:lnTo>
                    <a:pt x="3183913" y="566570"/>
                  </a:lnTo>
                  <a:lnTo>
                    <a:pt x="3078588" y="579079"/>
                  </a:lnTo>
                  <a:lnTo>
                    <a:pt x="2973263" y="586614"/>
                  </a:lnTo>
                  <a:lnTo>
                    <a:pt x="2867938" y="593955"/>
                  </a:lnTo>
                  <a:lnTo>
                    <a:pt x="2762613" y="598862"/>
                  </a:lnTo>
                  <a:lnTo>
                    <a:pt x="2657288" y="597993"/>
                  </a:lnTo>
                  <a:lnTo>
                    <a:pt x="2551964" y="597642"/>
                  </a:lnTo>
                  <a:lnTo>
                    <a:pt x="2446639" y="601210"/>
                  </a:lnTo>
                  <a:lnTo>
                    <a:pt x="2341314" y="607456"/>
                  </a:lnTo>
                  <a:lnTo>
                    <a:pt x="2235989" y="615570"/>
                  </a:lnTo>
                  <a:lnTo>
                    <a:pt x="2130664" y="622789"/>
                  </a:lnTo>
                  <a:lnTo>
                    <a:pt x="2025339" y="627290"/>
                  </a:lnTo>
                  <a:lnTo>
                    <a:pt x="1920015" y="632439"/>
                  </a:lnTo>
                  <a:lnTo>
                    <a:pt x="1814690" y="637468"/>
                  </a:lnTo>
                  <a:lnTo>
                    <a:pt x="1709365" y="640821"/>
                  </a:lnTo>
                  <a:lnTo>
                    <a:pt x="1604040" y="644224"/>
                  </a:lnTo>
                  <a:lnTo>
                    <a:pt x="1498715" y="647869"/>
                  </a:lnTo>
                  <a:lnTo>
                    <a:pt x="1393390" y="651575"/>
                  </a:lnTo>
                  <a:lnTo>
                    <a:pt x="1288066" y="655354"/>
                  </a:lnTo>
                  <a:lnTo>
                    <a:pt x="1182741" y="659685"/>
                  </a:lnTo>
                  <a:lnTo>
                    <a:pt x="1077416" y="664787"/>
                  </a:lnTo>
                  <a:lnTo>
                    <a:pt x="972091" y="670912"/>
                  </a:lnTo>
                  <a:lnTo>
                    <a:pt x="866766" y="678293"/>
                  </a:lnTo>
                  <a:lnTo>
                    <a:pt x="761441" y="687101"/>
                  </a:lnTo>
                  <a:lnTo>
                    <a:pt x="656117" y="697438"/>
                  </a:lnTo>
                  <a:lnTo>
                    <a:pt x="550792" y="709338"/>
                  </a:lnTo>
                  <a:lnTo>
                    <a:pt x="445467" y="722789"/>
                  </a:lnTo>
                  <a:lnTo>
                    <a:pt x="340142" y="737754"/>
                  </a:lnTo>
                  <a:lnTo>
                    <a:pt x="234817" y="754182"/>
                  </a:lnTo>
                  <a:lnTo>
                    <a:pt x="129492" y="772016"/>
                  </a:lnTo>
                  <a:lnTo>
                    <a:pt x="24168" y="791202"/>
                  </a:lnTo>
                  <a:lnTo>
                    <a:pt x="0" y="7959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365268"/>
              <a:ext cx="6145984" cy="836679"/>
            </a:xfrm>
            <a:custGeom>
              <a:avLst/>
              <a:pathLst>
                <a:path w="6145984" h="836679">
                  <a:moveTo>
                    <a:pt x="0" y="818717"/>
                  </a:moveTo>
                  <a:lnTo>
                    <a:pt x="76520" y="821270"/>
                  </a:lnTo>
                  <a:lnTo>
                    <a:pt x="181845" y="824411"/>
                  </a:lnTo>
                  <a:lnTo>
                    <a:pt x="287170" y="827182"/>
                  </a:lnTo>
                  <a:lnTo>
                    <a:pt x="392495" y="829590"/>
                  </a:lnTo>
                  <a:lnTo>
                    <a:pt x="497819" y="831639"/>
                  </a:lnTo>
                  <a:lnTo>
                    <a:pt x="603144" y="833334"/>
                  </a:lnTo>
                  <a:lnTo>
                    <a:pt x="708469" y="834680"/>
                  </a:lnTo>
                  <a:lnTo>
                    <a:pt x="813794" y="835682"/>
                  </a:lnTo>
                  <a:lnTo>
                    <a:pt x="919119" y="836346"/>
                  </a:lnTo>
                  <a:lnTo>
                    <a:pt x="1024444" y="836677"/>
                  </a:lnTo>
                  <a:lnTo>
                    <a:pt x="1129768" y="836679"/>
                  </a:lnTo>
                  <a:lnTo>
                    <a:pt x="1235093" y="836358"/>
                  </a:lnTo>
                  <a:lnTo>
                    <a:pt x="1340418" y="835719"/>
                  </a:lnTo>
                  <a:lnTo>
                    <a:pt x="1445743" y="834767"/>
                  </a:lnTo>
                  <a:lnTo>
                    <a:pt x="1551068" y="833507"/>
                  </a:lnTo>
                  <a:lnTo>
                    <a:pt x="1656393" y="831940"/>
                  </a:lnTo>
                  <a:lnTo>
                    <a:pt x="1761717" y="829901"/>
                  </a:lnTo>
                  <a:lnTo>
                    <a:pt x="1867042" y="827390"/>
                  </a:lnTo>
                  <a:lnTo>
                    <a:pt x="1972367" y="824525"/>
                  </a:lnTo>
                  <a:lnTo>
                    <a:pt x="2077692" y="821340"/>
                  </a:lnTo>
                  <a:lnTo>
                    <a:pt x="2183017" y="816723"/>
                  </a:lnTo>
                  <a:lnTo>
                    <a:pt x="2288342" y="811205"/>
                  </a:lnTo>
                  <a:lnTo>
                    <a:pt x="2393666" y="805956"/>
                  </a:lnTo>
                  <a:lnTo>
                    <a:pt x="2498991" y="799077"/>
                  </a:lnTo>
                  <a:lnTo>
                    <a:pt x="2604316" y="790595"/>
                  </a:lnTo>
                  <a:lnTo>
                    <a:pt x="2709641" y="783123"/>
                  </a:lnTo>
                  <a:lnTo>
                    <a:pt x="2814966" y="779958"/>
                  </a:lnTo>
                  <a:lnTo>
                    <a:pt x="2920291" y="781294"/>
                  </a:lnTo>
                  <a:lnTo>
                    <a:pt x="3025615" y="782005"/>
                  </a:lnTo>
                  <a:lnTo>
                    <a:pt x="3130940" y="776966"/>
                  </a:lnTo>
                  <a:lnTo>
                    <a:pt x="3236265" y="770378"/>
                  </a:lnTo>
                  <a:lnTo>
                    <a:pt x="3341590" y="763047"/>
                  </a:lnTo>
                  <a:lnTo>
                    <a:pt x="3446915" y="750337"/>
                  </a:lnTo>
                  <a:lnTo>
                    <a:pt x="3552240" y="732056"/>
                  </a:lnTo>
                  <a:lnTo>
                    <a:pt x="3657564" y="711703"/>
                  </a:lnTo>
                  <a:lnTo>
                    <a:pt x="3762889" y="689523"/>
                  </a:lnTo>
                  <a:lnTo>
                    <a:pt x="3868214" y="665769"/>
                  </a:lnTo>
                  <a:lnTo>
                    <a:pt x="3973539" y="641122"/>
                  </a:lnTo>
                  <a:lnTo>
                    <a:pt x="4078864" y="615901"/>
                  </a:lnTo>
                  <a:lnTo>
                    <a:pt x="4184189" y="590102"/>
                  </a:lnTo>
                  <a:lnTo>
                    <a:pt x="4289513" y="563722"/>
                  </a:lnTo>
                  <a:lnTo>
                    <a:pt x="4394838" y="536757"/>
                  </a:lnTo>
                  <a:lnTo>
                    <a:pt x="4500163" y="509206"/>
                  </a:lnTo>
                  <a:lnTo>
                    <a:pt x="4605488" y="481065"/>
                  </a:lnTo>
                  <a:lnTo>
                    <a:pt x="4710813" y="452330"/>
                  </a:lnTo>
                  <a:lnTo>
                    <a:pt x="4816138" y="422999"/>
                  </a:lnTo>
                  <a:lnTo>
                    <a:pt x="4921462" y="393068"/>
                  </a:lnTo>
                  <a:lnTo>
                    <a:pt x="5026787" y="362535"/>
                  </a:lnTo>
                  <a:lnTo>
                    <a:pt x="5132112" y="331397"/>
                  </a:lnTo>
                  <a:lnTo>
                    <a:pt x="5237437" y="299650"/>
                  </a:lnTo>
                  <a:lnTo>
                    <a:pt x="5342762" y="267291"/>
                  </a:lnTo>
                  <a:lnTo>
                    <a:pt x="5448087" y="234317"/>
                  </a:lnTo>
                  <a:lnTo>
                    <a:pt x="5553411" y="200726"/>
                  </a:lnTo>
                  <a:lnTo>
                    <a:pt x="5658736" y="166513"/>
                  </a:lnTo>
                  <a:lnTo>
                    <a:pt x="5764061" y="131677"/>
                  </a:lnTo>
                  <a:lnTo>
                    <a:pt x="5869386" y="96214"/>
                  </a:lnTo>
                  <a:lnTo>
                    <a:pt x="5974711" y="60121"/>
                  </a:lnTo>
                  <a:lnTo>
                    <a:pt x="6080036" y="2339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732826"/>
              <a:ext cx="6145984" cy="661449"/>
            </a:xfrm>
            <a:custGeom>
              <a:avLst/>
              <a:pathLst>
                <a:path w="6145984" h="661449">
                  <a:moveTo>
                    <a:pt x="0" y="270844"/>
                  </a:moveTo>
                  <a:lnTo>
                    <a:pt x="76520" y="285903"/>
                  </a:lnTo>
                  <a:lnTo>
                    <a:pt x="181845" y="305311"/>
                  </a:lnTo>
                  <a:lnTo>
                    <a:pt x="287170" y="323367"/>
                  </a:lnTo>
                  <a:lnTo>
                    <a:pt x="392495" y="340039"/>
                  </a:lnTo>
                  <a:lnTo>
                    <a:pt x="497819" y="355289"/>
                  </a:lnTo>
                  <a:lnTo>
                    <a:pt x="603144" y="369078"/>
                  </a:lnTo>
                  <a:lnTo>
                    <a:pt x="708469" y="381368"/>
                  </a:lnTo>
                  <a:lnTo>
                    <a:pt x="813794" y="392123"/>
                  </a:lnTo>
                  <a:lnTo>
                    <a:pt x="919119" y="401317"/>
                  </a:lnTo>
                  <a:lnTo>
                    <a:pt x="1024444" y="408945"/>
                  </a:lnTo>
                  <a:lnTo>
                    <a:pt x="1129768" y="415039"/>
                  </a:lnTo>
                  <a:lnTo>
                    <a:pt x="1235093" y="419682"/>
                  </a:lnTo>
                  <a:lnTo>
                    <a:pt x="1340418" y="423013"/>
                  </a:lnTo>
                  <a:lnTo>
                    <a:pt x="1445743" y="425218"/>
                  </a:lnTo>
                  <a:lnTo>
                    <a:pt x="1551068" y="426497"/>
                  </a:lnTo>
                  <a:lnTo>
                    <a:pt x="1656393" y="427022"/>
                  </a:lnTo>
                  <a:lnTo>
                    <a:pt x="1761717" y="426990"/>
                  </a:lnTo>
                  <a:lnTo>
                    <a:pt x="1867042" y="426415"/>
                  </a:lnTo>
                  <a:lnTo>
                    <a:pt x="1972367" y="425285"/>
                  </a:lnTo>
                  <a:lnTo>
                    <a:pt x="2077692" y="423859"/>
                  </a:lnTo>
                  <a:lnTo>
                    <a:pt x="2183017" y="423188"/>
                  </a:lnTo>
                  <a:lnTo>
                    <a:pt x="2288342" y="422024"/>
                  </a:lnTo>
                  <a:lnTo>
                    <a:pt x="2393666" y="419893"/>
                  </a:lnTo>
                  <a:lnTo>
                    <a:pt x="2498991" y="419393"/>
                  </a:lnTo>
                  <a:lnTo>
                    <a:pt x="2604316" y="418952"/>
                  </a:lnTo>
                  <a:lnTo>
                    <a:pt x="2709641" y="416322"/>
                  </a:lnTo>
                  <a:lnTo>
                    <a:pt x="2814966" y="412054"/>
                  </a:lnTo>
                  <a:lnTo>
                    <a:pt x="2920291" y="406550"/>
                  </a:lnTo>
                  <a:lnTo>
                    <a:pt x="3025615" y="399473"/>
                  </a:lnTo>
                  <a:lnTo>
                    <a:pt x="3130940" y="392692"/>
                  </a:lnTo>
                  <a:lnTo>
                    <a:pt x="3236265" y="387024"/>
                  </a:lnTo>
                  <a:lnTo>
                    <a:pt x="3341590" y="380458"/>
                  </a:lnTo>
                  <a:lnTo>
                    <a:pt x="3446915" y="372235"/>
                  </a:lnTo>
                  <a:lnTo>
                    <a:pt x="3552240" y="362608"/>
                  </a:lnTo>
                  <a:lnTo>
                    <a:pt x="3657564" y="351645"/>
                  </a:lnTo>
                  <a:lnTo>
                    <a:pt x="3762889" y="339472"/>
                  </a:lnTo>
                  <a:lnTo>
                    <a:pt x="3868214" y="326452"/>
                  </a:lnTo>
                  <a:lnTo>
                    <a:pt x="3973539" y="312940"/>
                  </a:lnTo>
                  <a:lnTo>
                    <a:pt x="4078864" y="299172"/>
                  </a:lnTo>
                  <a:lnTo>
                    <a:pt x="4184189" y="285312"/>
                  </a:lnTo>
                  <a:lnTo>
                    <a:pt x="4289513" y="271456"/>
                  </a:lnTo>
                  <a:lnTo>
                    <a:pt x="4394838" y="257648"/>
                  </a:lnTo>
                  <a:lnTo>
                    <a:pt x="4500163" y="243889"/>
                  </a:lnTo>
                  <a:lnTo>
                    <a:pt x="4605488" y="230155"/>
                  </a:lnTo>
                  <a:lnTo>
                    <a:pt x="4710813" y="216398"/>
                  </a:lnTo>
                  <a:lnTo>
                    <a:pt x="4816138" y="202561"/>
                  </a:lnTo>
                  <a:lnTo>
                    <a:pt x="4921462" y="188581"/>
                  </a:lnTo>
                  <a:lnTo>
                    <a:pt x="5026787" y="174393"/>
                  </a:lnTo>
                  <a:lnTo>
                    <a:pt x="5132112" y="159939"/>
                  </a:lnTo>
                  <a:lnTo>
                    <a:pt x="5237437" y="145164"/>
                  </a:lnTo>
                  <a:lnTo>
                    <a:pt x="5342762" y="130023"/>
                  </a:lnTo>
                  <a:lnTo>
                    <a:pt x="5448087" y="114479"/>
                  </a:lnTo>
                  <a:lnTo>
                    <a:pt x="5553411" y="98506"/>
                  </a:lnTo>
                  <a:lnTo>
                    <a:pt x="5658736" y="82083"/>
                  </a:lnTo>
                  <a:lnTo>
                    <a:pt x="5764061" y="65199"/>
                  </a:lnTo>
                  <a:lnTo>
                    <a:pt x="5869386" y="47847"/>
                  </a:lnTo>
                  <a:lnTo>
                    <a:pt x="5974711" y="30027"/>
                  </a:lnTo>
                  <a:lnTo>
                    <a:pt x="6080036" y="11739"/>
                  </a:lnTo>
                  <a:lnTo>
                    <a:pt x="6145984" y="0"/>
                  </a:lnTo>
                  <a:lnTo>
                    <a:pt x="6145984" y="364396"/>
                  </a:lnTo>
                  <a:lnTo>
                    <a:pt x="6080036" y="359382"/>
                  </a:lnTo>
                  <a:lnTo>
                    <a:pt x="5974711" y="352509"/>
                  </a:lnTo>
                  <a:lnTo>
                    <a:pt x="5869386" y="346767"/>
                  </a:lnTo>
                  <a:lnTo>
                    <a:pt x="5764061" y="342148"/>
                  </a:lnTo>
                  <a:lnTo>
                    <a:pt x="5658736" y="338640"/>
                  </a:lnTo>
                  <a:lnTo>
                    <a:pt x="5553411" y="336228"/>
                  </a:lnTo>
                  <a:lnTo>
                    <a:pt x="5448087" y="334888"/>
                  </a:lnTo>
                  <a:lnTo>
                    <a:pt x="5342762" y="334592"/>
                  </a:lnTo>
                  <a:lnTo>
                    <a:pt x="5237437" y="335303"/>
                  </a:lnTo>
                  <a:lnTo>
                    <a:pt x="5132112" y="336973"/>
                  </a:lnTo>
                  <a:lnTo>
                    <a:pt x="5026787" y="339548"/>
                  </a:lnTo>
                  <a:lnTo>
                    <a:pt x="4921462" y="342965"/>
                  </a:lnTo>
                  <a:lnTo>
                    <a:pt x="4816138" y="347152"/>
                  </a:lnTo>
                  <a:lnTo>
                    <a:pt x="4710813" y="352037"/>
                  </a:lnTo>
                  <a:lnTo>
                    <a:pt x="4605488" y="357546"/>
                  </a:lnTo>
                  <a:lnTo>
                    <a:pt x="4500163" y="363611"/>
                  </a:lnTo>
                  <a:lnTo>
                    <a:pt x="4394838" y="370176"/>
                  </a:lnTo>
                  <a:lnTo>
                    <a:pt x="4289513" y="377206"/>
                  </a:lnTo>
                  <a:lnTo>
                    <a:pt x="4184189" y="384692"/>
                  </a:lnTo>
                  <a:lnTo>
                    <a:pt x="4078864" y="392669"/>
                  </a:lnTo>
                  <a:lnTo>
                    <a:pt x="3973539" y="401222"/>
                  </a:lnTo>
                  <a:lnTo>
                    <a:pt x="3868214" y="410505"/>
                  </a:lnTo>
                  <a:lnTo>
                    <a:pt x="3762889" y="420336"/>
                  </a:lnTo>
                  <a:lnTo>
                    <a:pt x="3657564" y="430150"/>
                  </a:lnTo>
                  <a:lnTo>
                    <a:pt x="3552240" y="439911"/>
                  </a:lnTo>
                  <a:lnTo>
                    <a:pt x="3446915" y="449358"/>
                  </a:lnTo>
                  <a:lnTo>
                    <a:pt x="3341590" y="457268"/>
                  </a:lnTo>
                  <a:lnTo>
                    <a:pt x="3236265" y="464155"/>
                  </a:lnTo>
                  <a:lnTo>
                    <a:pt x="3130940" y="470999"/>
                  </a:lnTo>
                  <a:lnTo>
                    <a:pt x="3025615" y="477573"/>
                  </a:lnTo>
                  <a:lnTo>
                    <a:pt x="2920291" y="484404"/>
                  </a:lnTo>
                  <a:lnTo>
                    <a:pt x="2814966" y="491448"/>
                  </a:lnTo>
                  <a:lnTo>
                    <a:pt x="2709641" y="496345"/>
                  </a:lnTo>
                  <a:lnTo>
                    <a:pt x="2604316" y="497058"/>
                  </a:lnTo>
                  <a:lnTo>
                    <a:pt x="2498991" y="496924"/>
                  </a:lnTo>
                  <a:lnTo>
                    <a:pt x="2393666" y="497957"/>
                  </a:lnTo>
                  <a:lnTo>
                    <a:pt x="2288342" y="498917"/>
                  </a:lnTo>
                  <a:lnTo>
                    <a:pt x="2183017" y="499505"/>
                  </a:lnTo>
                  <a:lnTo>
                    <a:pt x="2077692" y="500821"/>
                  </a:lnTo>
                  <a:lnTo>
                    <a:pt x="1972367" y="502508"/>
                  </a:lnTo>
                  <a:lnTo>
                    <a:pt x="1867042" y="504478"/>
                  </a:lnTo>
                  <a:lnTo>
                    <a:pt x="1761717" y="506827"/>
                  </a:lnTo>
                  <a:lnTo>
                    <a:pt x="1656393" y="509465"/>
                  </a:lnTo>
                  <a:lnTo>
                    <a:pt x="1551068" y="512398"/>
                  </a:lnTo>
                  <a:lnTo>
                    <a:pt x="1445743" y="515919"/>
                  </a:lnTo>
                  <a:lnTo>
                    <a:pt x="1340418" y="520202"/>
                  </a:lnTo>
                  <a:lnTo>
                    <a:pt x="1235093" y="525447"/>
                  </a:lnTo>
                  <a:lnTo>
                    <a:pt x="1129768" y="531840"/>
                  </a:lnTo>
                  <a:lnTo>
                    <a:pt x="1024444" y="539519"/>
                  </a:lnTo>
                  <a:lnTo>
                    <a:pt x="919119" y="548567"/>
                  </a:lnTo>
                  <a:lnTo>
                    <a:pt x="813794" y="559013"/>
                  </a:lnTo>
                  <a:lnTo>
                    <a:pt x="708469" y="570854"/>
                  </a:lnTo>
                  <a:lnTo>
                    <a:pt x="603144" y="584062"/>
                  </a:lnTo>
                  <a:lnTo>
                    <a:pt x="497819" y="598602"/>
                  </a:lnTo>
                  <a:lnTo>
                    <a:pt x="392495" y="614434"/>
                  </a:lnTo>
                  <a:lnTo>
                    <a:pt x="287170" y="631518"/>
                  </a:lnTo>
                  <a:lnTo>
                    <a:pt x="181845" y="649818"/>
                  </a:lnTo>
                  <a:lnTo>
                    <a:pt x="118957" y="66144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732826"/>
              <a:ext cx="6145984" cy="427022"/>
            </a:xfrm>
            <a:custGeom>
              <a:avLst/>
              <a:pathLst>
                <a:path w="6145984" h="427022">
                  <a:moveTo>
                    <a:pt x="0" y="270844"/>
                  </a:moveTo>
                  <a:lnTo>
                    <a:pt x="76520" y="285903"/>
                  </a:lnTo>
                  <a:lnTo>
                    <a:pt x="181845" y="305311"/>
                  </a:lnTo>
                  <a:lnTo>
                    <a:pt x="287170" y="323367"/>
                  </a:lnTo>
                  <a:lnTo>
                    <a:pt x="392495" y="340039"/>
                  </a:lnTo>
                  <a:lnTo>
                    <a:pt x="497819" y="355289"/>
                  </a:lnTo>
                  <a:lnTo>
                    <a:pt x="603144" y="369078"/>
                  </a:lnTo>
                  <a:lnTo>
                    <a:pt x="708469" y="381368"/>
                  </a:lnTo>
                  <a:lnTo>
                    <a:pt x="813794" y="392123"/>
                  </a:lnTo>
                  <a:lnTo>
                    <a:pt x="919119" y="401317"/>
                  </a:lnTo>
                  <a:lnTo>
                    <a:pt x="1024444" y="408945"/>
                  </a:lnTo>
                  <a:lnTo>
                    <a:pt x="1129768" y="415039"/>
                  </a:lnTo>
                  <a:lnTo>
                    <a:pt x="1235093" y="419682"/>
                  </a:lnTo>
                  <a:lnTo>
                    <a:pt x="1340418" y="423013"/>
                  </a:lnTo>
                  <a:lnTo>
                    <a:pt x="1445743" y="425218"/>
                  </a:lnTo>
                  <a:lnTo>
                    <a:pt x="1551068" y="426497"/>
                  </a:lnTo>
                  <a:lnTo>
                    <a:pt x="1656393" y="427022"/>
                  </a:lnTo>
                  <a:lnTo>
                    <a:pt x="1761717" y="426990"/>
                  </a:lnTo>
                  <a:lnTo>
                    <a:pt x="1867042" y="426415"/>
                  </a:lnTo>
                  <a:lnTo>
                    <a:pt x="1972367" y="425285"/>
                  </a:lnTo>
                  <a:lnTo>
                    <a:pt x="2077692" y="423859"/>
                  </a:lnTo>
                  <a:lnTo>
                    <a:pt x="2183017" y="423188"/>
                  </a:lnTo>
                  <a:lnTo>
                    <a:pt x="2288342" y="422024"/>
                  </a:lnTo>
                  <a:lnTo>
                    <a:pt x="2393666" y="419893"/>
                  </a:lnTo>
                  <a:lnTo>
                    <a:pt x="2498991" y="419393"/>
                  </a:lnTo>
                  <a:lnTo>
                    <a:pt x="2604316" y="418952"/>
                  </a:lnTo>
                  <a:lnTo>
                    <a:pt x="2709641" y="416322"/>
                  </a:lnTo>
                  <a:lnTo>
                    <a:pt x="2814966" y="412054"/>
                  </a:lnTo>
                  <a:lnTo>
                    <a:pt x="2920291" y="406550"/>
                  </a:lnTo>
                  <a:lnTo>
                    <a:pt x="3025615" y="399473"/>
                  </a:lnTo>
                  <a:lnTo>
                    <a:pt x="3130940" y="392692"/>
                  </a:lnTo>
                  <a:lnTo>
                    <a:pt x="3236265" y="387024"/>
                  </a:lnTo>
                  <a:lnTo>
                    <a:pt x="3341590" y="380458"/>
                  </a:lnTo>
                  <a:lnTo>
                    <a:pt x="3446915" y="372235"/>
                  </a:lnTo>
                  <a:lnTo>
                    <a:pt x="3552240" y="362608"/>
                  </a:lnTo>
                  <a:lnTo>
                    <a:pt x="3657564" y="351645"/>
                  </a:lnTo>
                  <a:lnTo>
                    <a:pt x="3762889" y="339472"/>
                  </a:lnTo>
                  <a:lnTo>
                    <a:pt x="3868214" y="326452"/>
                  </a:lnTo>
                  <a:lnTo>
                    <a:pt x="3973539" y="312940"/>
                  </a:lnTo>
                  <a:lnTo>
                    <a:pt x="4078864" y="299172"/>
                  </a:lnTo>
                  <a:lnTo>
                    <a:pt x="4184189" y="285312"/>
                  </a:lnTo>
                  <a:lnTo>
                    <a:pt x="4289513" y="271456"/>
                  </a:lnTo>
                  <a:lnTo>
                    <a:pt x="4394838" y="257648"/>
                  </a:lnTo>
                  <a:lnTo>
                    <a:pt x="4500163" y="243889"/>
                  </a:lnTo>
                  <a:lnTo>
                    <a:pt x="4605488" y="230155"/>
                  </a:lnTo>
                  <a:lnTo>
                    <a:pt x="4710813" y="216398"/>
                  </a:lnTo>
                  <a:lnTo>
                    <a:pt x="4816138" y="202561"/>
                  </a:lnTo>
                  <a:lnTo>
                    <a:pt x="4921462" y="188581"/>
                  </a:lnTo>
                  <a:lnTo>
                    <a:pt x="5026787" y="174393"/>
                  </a:lnTo>
                  <a:lnTo>
                    <a:pt x="5132112" y="159939"/>
                  </a:lnTo>
                  <a:lnTo>
                    <a:pt x="5237437" y="145164"/>
                  </a:lnTo>
                  <a:lnTo>
                    <a:pt x="5342762" y="130023"/>
                  </a:lnTo>
                  <a:lnTo>
                    <a:pt x="5448087" y="114479"/>
                  </a:lnTo>
                  <a:lnTo>
                    <a:pt x="5553411" y="98506"/>
                  </a:lnTo>
                  <a:lnTo>
                    <a:pt x="5658736" y="82083"/>
                  </a:lnTo>
                  <a:lnTo>
                    <a:pt x="5764061" y="65199"/>
                  </a:lnTo>
                  <a:lnTo>
                    <a:pt x="5869386" y="47847"/>
                  </a:lnTo>
                  <a:lnTo>
                    <a:pt x="5974711" y="30027"/>
                  </a:lnTo>
                  <a:lnTo>
                    <a:pt x="6080036" y="1173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060834" y="5067419"/>
              <a:ext cx="6027026" cy="326856"/>
            </a:xfrm>
            <a:custGeom>
              <a:avLst/>
              <a:pathLst>
                <a:path w="6027026" h="326856">
                  <a:moveTo>
                    <a:pt x="6027026" y="29804"/>
                  </a:moveTo>
                  <a:lnTo>
                    <a:pt x="5961078" y="24789"/>
                  </a:lnTo>
                  <a:lnTo>
                    <a:pt x="5855753" y="17917"/>
                  </a:lnTo>
                  <a:lnTo>
                    <a:pt x="5750428" y="12175"/>
                  </a:lnTo>
                  <a:lnTo>
                    <a:pt x="5645103" y="7555"/>
                  </a:lnTo>
                  <a:lnTo>
                    <a:pt x="5539778" y="4048"/>
                  </a:lnTo>
                  <a:lnTo>
                    <a:pt x="5434454" y="1635"/>
                  </a:lnTo>
                  <a:lnTo>
                    <a:pt x="5329129" y="295"/>
                  </a:lnTo>
                  <a:lnTo>
                    <a:pt x="5223804" y="0"/>
                  </a:lnTo>
                  <a:lnTo>
                    <a:pt x="5118479" y="710"/>
                  </a:lnTo>
                  <a:lnTo>
                    <a:pt x="5013154" y="2380"/>
                  </a:lnTo>
                  <a:lnTo>
                    <a:pt x="4907829" y="4956"/>
                  </a:lnTo>
                  <a:lnTo>
                    <a:pt x="4802505" y="8372"/>
                  </a:lnTo>
                  <a:lnTo>
                    <a:pt x="4697180" y="12559"/>
                  </a:lnTo>
                  <a:lnTo>
                    <a:pt x="4591855" y="17444"/>
                  </a:lnTo>
                  <a:lnTo>
                    <a:pt x="4486530" y="22953"/>
                  </a:lnTo>
                  <a:lnTo>
                    <a:pt x="4381205" y="29018"/>
                  </a:lnTo>
                  <a:lnTo>
                    <a:pt x="4275880" y="35583"/>
                  </a:lnTo>
                  <a:lnTo>
                    <a:pt x="4170556" y="42613"/>
                  </a:lnTo>
                  <a:lnTo>
                    <a:pt x="4065231" y="50100"/>
                  </a:lnTo>
                  <a:lnTo>
                    <a:pt x="3959906" y="58076"/>
                  </a:lnTo>
                  <a:lnTo>
                    <a:pt x="3854581" y="66629"/>
                  </a:lnTo>
                  <a:lnTo>
                    <a:pt x="3749256" y="75912"/>
                  </a:lnTo>
                  <a:lnTo>
                    <a:pt x="3643931" y="85743"/>
                  </a:lnTo>
                  <a:lnTo>
                    <a:pt x="3538607" y="95557"/>
                  </a:lnTo>
                  <a:lnTo>
                    <a:pt x="3433282" y="105318"/>
                  </a:lnTo>
                  <a:lnTo>
                    <a:pt x="3327957" y="114765"/>
                  </a:lnTo>
                  <a:lnTo>
                    <a:pt x="3222632" y="122675"/>
                  </a:lnTo>
                  <a:lnTo>
                    <a:pt x="3117307" y="129562"/>
                  </a:lnTo>
                  <a:lnTo>
                    <a:pt x="3011982" y="136406"/>
                  </a:lnTo>
                  <a:lnTo>
                    <a:pt x="2906658" y="142980"/>
                  </a:lnTo>
                  <a:lnTo>
                    <a:pt x="2801333" y="149812"/>
                  </a:lnTo>
                  <a:lnTo>
                    <a:pt x="2696008" y="156855"/>
                  </a:lnTo>
                  <a:lnTo>
                    <a:pt x="2590683" y="161753"/>
                  </a:lnTo>
                  <a:lnTo>
                    <a:pt x="2485358" y="162466"/>
                  </a:lnTo>
                  <a:lnTo>
                    <a:pt x="2380033" y="162331"/>
                  </a:lnTo>
                  <a:lnTo>
                    <a:pt x="2274709" y="163364"/>
                  </a:lnTo>
                  <a:lnTo>
                    <a:pt x="2169384" y="164324"/>
                  </a:lnTo>
                  <a:lnTo>
                    <a:pt x="2064059" y="164912"/>
                  </a:lnTo>
                  <a:lnTo>
                    <a:pt x="1958734" y="166228"/>
                  </a:lnTo>
                  <a:lnTo>
                    <a:pt x="1853409" y="167915"/>
                  </a:lnTo>
                  <a:lnTo>
                    <a:pt x="1748084" y="169885"/>
                  </a:lnTo>
                  <a:lnTo>
                    <a:pt x="1642760" y="172235"/>
                  </a:lnTo>
                  <a:lnTo>
                    <a:pt x="1537435" y="174873"/>
                  </a:lnTo>
                  <a:lnTo>
                    <a:pt x="1432110" y="177805"/>
                  </a:lnTo>
                  <a:lnTo>
                    <a:pt x="1326785" y="181326"/>
                  </a:lnTo>
                  <a:lnTo>
                    <a:pt x="1221460" y="185609"/>
                  </a:lnTo>
                  <a:lnTo>
                    <a:pt x="1116135" y="190854"/>
                  </a:lnTo>
                  <a:lnTo>
                    <a:pt x="1010811" y="197247"/>
                  </a:lnTo>
                  <a:lnTo>
                    <a:pt x="905486" y="204926"/>
                  </a:lnTo>
                  <a:lnTo>
                    <a:pt x="800161" y="213974"/>
                  </a:lnTo>
                  <a:lnTo>
                    <a:pt x="694836" y="224420"/>
                  </a:lnTo>
                  <a:lnTo>
                    <a:pt x="589511" y="236261"/>
                  </a:lnTo>
                  <a:lnTo>
                    <a:pt x="484186" y="249469"/>
                  </a:lnTo>
                  <a:lnTo>
                    <a:pt x="378862" y="264010"/>
                  </a:lnTo>
                  <a:lnTo>
                    <a:pt x="273537" y="279841"/>
                  </a:lnTo>
                  <a:lnTo>
                    <a:pt x="168212" y="296926"/>
                  </a:lnTo>
                  <a:lnTo>
                    <a:pt x="62887" y="315225"/>
                  </a:lnTo>
                  <a:lnTo>
                    <a:pt x="0" y="32685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915024"/>
              <a:ext cx="6145984" cy="295402"/>
            </a:xfrm>
            <a:custGeom>
              <a:avLst/>
              <a:pathLst>
                <a:path w="6145984" h="295402">
                  <a:moveTo>
                    <a:pt x="0" y="295366"/>
                  </a:moveTo>
                  <a:lnTo>
                    <a:pt x="76520" y="295402"/>
                  </a:lnTo>
                  <a:lnTo>
                    <a:pt x="181845" y="295366"/>
                  </a:lnTo>
                  <a:lnTo>
                    <a:pt x="287170" y="295244"/>
                  </a:lnTo>
                  <a:lnTo>
                    <a:pt x="392495" y="295038"/>
                  </a:lnTo>
                  <a:lnTo>
                    <a:pt x="497819" y="294747"/>
                  </a:lnTo>
                  <a:lnTo>
                    <a:pt x="603144" y="294372"/>
                  </a:lnTo>
                  <a:lnTo>
                    <a:pt x="708469" y="293913"/>
                  </a:lnTo>
                  <a:lnTo>
                    <a:pt x="813794" y="293370"/>
                  </a:lnTo>
                  <a:lnTo>
                    <a:pt x="919119" y="292743"/>
                  </a:lnTo>
                  <a:lnTo>
                    <a:pt x="1024444" y="292034"/>
                  </a:lnTo>
                  <a:lnTo>
                    <a:pt x="1129768" y="291241"/>
                  </a:lnTo>
                  <a:lnTo>
                    <a:pt x="1235093" y="290366"/>
                  </a:lnTo>
                  <a:lnTo>
                    <a:pt x="1340418" y="289409"/>
                  </a:lnTo>
                  <a:lnTo>
                    <a:pt x="1445743" y="288370"/>
                  </a:lnTo>
                  <a:lnTo>
                    <a:pt x="1551068" y="287249"/>
                  </a:lnTo>
                  <a:lnTo>
                    <a:pt x="1656393" y="286045"/>
                  </a:lnTo>
                  <a:lnTo>
                    <a:pt x="1761717" y="284710"/>
                  </a:lnTo>
                  <a:lnTo>
                    <a:pt x="1867042" y="283248"/>
                  </a:lnTo>
                  <a:lnTo>
                    <a:pt x="1972367" y="281698"/>
                  </a:lnTo>
                  <a:lnTo>
                    <a:pt x="2077692" y="280141"/>
                  </a:lnTo>
                  <a:lnTo>
                    <a:pt x="2183017" y="279148"/>
                  </a:lnTo>
                  <a:lnTo>
                    <a:pt x="2288342" y="278272"/>
                  </a:lnTo>
                  <a:lnTo>
                    <a:pt x="2393666" y="276727"/>
                  </a:lnTo>
                  <a:lnTo>
                    <a:pt x="2498991" y="275960"/>
                  </a:lnTo>
                  <a:lnTo>
                    <a:pt x="2604316" y="275807"/>
                  </a:lnTo>
                  <a:lnTo>
                    <a:pt x="2709641" y="274135"/>
                  </a:lnTo>
                  <a:lnTo>
                    <a:pt x="2814966" y="269552"/>
                  </a:lnTo>
                  <a:lnTo>
                    <a:pt x="2920291" y="263279"/>
                  </a:lnTo>
                  <a:lnTo>
                    <a:pt x="3025615" y="256325"/>
                  </a:lnTo>
                  <a:lnTo>
                    <a:pt x="3130940" y="249647"/>
                  </a:lnTo>
                  <a:lnTo>
                    <a:pt x="3236265" y="243391"/>
                  </a:lnTo>
                  <a:lnTo>
                    <a:pt x="3341590" y="236664"/>
                  </a:lnTo>
                  <a:lnTo>
                    <a:pt x="3446915" y="228598"/>
                  </a:lnTo>
                  <a:lnTo>
                    <a:pt x="3552240" y="219061"/>
                  </a:lnTo>
                  <a:lnTo>
                    <a:pt x="3657564" y="208699"/>
                  </a:lnTo>
                  <a:lnTo>
                    <a:pt x="3762889" y="197706"/>
                  </a:lnTo>
                  <a:lnTo>
                    <a:pt x="3868214" y="186280"/>
                  </a:lnTo>
                  <a:lnTo>
                    <a:pt x="3973539" y="174882"/>
                  </a:lnTo>
                  <a:lnTo>
                    <a:pt x="4078864" y="163722"/>
                  </a:lnTo>
                  <a:lnTo>
                    <a:pt x="4184189" y="152804"/>
                  </a:lnTo>
                  <a:lnTo>
                    <a:pt x="4289513" y="142133"/>
                  </a:lnTo>
                  <a:lnTo>
                    <a:pt x="4394838" y="131714"/>
                  </a:lnTo>
                  <a:lnTo>
                    <a:pt x="4500163" y="121552"/>
                  </a:lnTo>
                  <a:lnTo>
                    <a:pt x="4605488" y="111652"/>
                  </a:lnTo>
                  <a:lnTo>
                    <a:pt x="4710813" y="102019"/>
                  </a:lnTo>
                  <a:lnTo>
                    <a:pt x="4816138" y="92658"/>
                  </a:lnTo>
                  <a:lnTo>
                    <a:pt x="4921462" y="83574"/>
                  </a:lnTo>
                  <a:lnTo>
                    <a:pt x="5026787" y="74772"/>
                  </a:lnTo>
                  <a:lnTo>
                    <a:pt x="5132112" y="66258"/>
                  </a:lnTo>
                  <a:lnTo>
                    <a:pt x="5237437" y="58035"/>
                  </a:lnTo>
                  <a:lnTo>
                    <a:pt x="5342762" y="50109"/>
                  </a:lnTo>
                  <a:lnTo>
                    <a:pt x="5448087" y="42485"/>
                  </a:lnTo>
                  <a:lnTo>
                    <a:pt x="5553411" y="35168"/>
                  </a:lnTo>
                  <a:lnTo>
                    <a:pt x="5658736" y="28163"/>
                  </a:lnTo>
                  <a:lnTo>
                    <a:pt x="5764061" y="21475"/>
                  </a:lnTo>
                  <a:lnTo>
                    <a:pt x="5869386" y="15109"/>
                  </a:lnTo>
                  <a:lnTo>
                    <a:pt x="5974711" y="9070"/>
                  </a:lnTo>
                  <a:lnTo>
                    <a:pt x="6080036" y="336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559278"/>
              <a:ext cx="6145984" cy="810567"/>
            </a:xfrm>
            <a:custGeom>
              <a:avLst/>
              <a:pathLst>
                <a:path w="6145984" h="810567">
                  <a:moveTo>
                    <a:pt x="0" y="363685"/>
                  </a:moveTo>
                  <a:lnTo>
                    <a:pt x="76520" y="384585"/>
                  </a:lnTo>
                  <a:lnTo>
                    <a:pt x="181845" y="411568"/>
                  </a:lnTo>
                  <a:lnTo>
                    <a:pt x="287170" y="436742"/>
                  </a:lnTo>
                  <a:lnTo>
                    <a:pt x="392495" y="460083"/>
                  </a:lnTo>
                  <a:lnTo>
                    <a:pt x="497819" y="481561"/>
                  </a:lnTo>
                  <a:lnTo>
                    <a:pt x="603144" y="501146"/>
                  </a:lnTo>
                  <a:lnTo>
                    <a:pt x="708469" y="518806"/>
                  </a:lnTo>
                  <a:lnTo>
                    <a:pt x="813794" y="534514"/>
                  </a:lnTo>
                  <a:lnTo>
                    <a:pt x="919119" y="548253"/>
                  </a:lnTo>
                  <a:lnTo>
                    <a:pt x="1024444" y="560030"/>
                  </a:lnTo>
                  <a:lnTo>
                    <a:pt x="1129768" y="569889"/>
                  </a:lnTo>
                  <a:lnTo>
                    <a:pt x="1235093" y="577930"/>
                  </a:lnTo>
                  <a:lnTo>
                    <a:pt x="1340418" y="584316"/>
                  </a:lnTo>
                  <a:lnTo>
                    <a:pt x="1445743" y="589257"/>
                  </a:lnTo>
                  <a:lnTo>
                    <a:pt x="1551068" y="592984"/>
                  </a:lnTo>
                  <a:lnTo>
                    <a:pt x="1656393" y="595689"/>
                  </a:lnTo>
                  <a:lnTo>
                    <a:pt x="1761717" y="597532"/>
                  </a:lnTo>
                  <a:lnTo>
                    <a:pt x="1867042" y="598416"/>
                  </a:lnTo>
                  <a:lnTo>
                    <a:pt x="1972367" y="598229"/>
                  </a:lnTo>
                  <a:lnTo>
                    <a:pt x="2077692" y="597044"/>
                  </a:lnTo>
                  <a:lnTo>
                    <a:pt x="2183017" y="594520"/>
                  </a:lnTo>
                  <a:lnTo>
                    <a:pt x="2288342" y="590243"/>
                  </a:lnTo>
                  <a:lnTo>
                    <a:pt x="2393666" y="585498"/>
                  </a:lnTo>
                  <a:lnTo>
                    <a:pt x="2498991" y="582641"/>
                  </a:lnTo>
                  <a:lnTo>
                    <a:pt x="2604316" y="579491"/>
                  </a:lnTo>
                  <a:lnTo>
                    <a:pt x="2709641" y="574470"/>
                  </a:lnTo>
                  <a:lnTo>
                    <a:pt x="2814966" y="568463"/>
                  </a:lnTo>
                  <a:lnTo>
                    <a:pt x="2920291" y="561187"/>
                  </a:lnTo>
                  <a:lnTo>
                    <a:pt x="3025615" y="552629"/>
                  </a:lnTo>
                  <a:lnTo>
                    <a:pt x="3130940" y="545202"/>
                  </a:lnTo>
                  <a:lnTo>
                    <a:pt x="3236265" y="539221"/>
                  </a:lnTo>
                  <a:lnTo>
                    <a:pt x="3341590" y="532724"/>
                  </a:lnTo>
                  <a:lnTo>
                    <a:pt x="3446915" y="525808"/>
                  </a:lnTo>
                  <a:lnTo>
                    <a:pt x="3552240" y="518796"/>
                  </a:lnTo>
                  <a:lnTo>
                    <a:pt x="3657564" y="510955"/>
                  </a:lnTo>
                  <a:lnTo>
                    <a:pt x="3762889" y="502172"/>
                  </a:lnTo>
                  <a:lnTo>
                    <a:pt x="3868214" y="492576"/>
                  </a:lnTo>
                  <a:lnTo>
                    <a:pt x="3973539" y="481724"/>
                  </a:lnTo>
                  <a:lnTo>
                    <a:pt x="4078864" y="469485"/>
                  </a:lnTo>
                  <a:lnTo>
                    <a:pt x="4184189" y="456053"/>
                  </a:lnTo>
                  <a:lnTo>
                    <a:pt x="4289513" y="441551"/>
                  </a:lnTo>
                  <a:lnTo>
                    <a:pt x="4394838" y="426044"/>
                  </a:lnTo>
                  <a:lnTo>
                    <a:pt x="4500163" y="409554"/>
                  </a:lnTo>
                  <a:lnTo>
                    <a:pt x="4605488" y="392070"/>
                  </a:lnTo>
                  <a:lnTo>
                    <a:pt x="4710813" y="373563"/>
                  </a:lnTo>
                  <a:lnTo>
                    <a:pt x="4816138" y="353988"/>
                  </a:lnTo>
                  <a:lnTo>
                    <a:pt x="4921462" y="333295"/>
                  </a:lnTo>
                  <a:lnTo>
                    <a:pt x="5026787" y="311434"/>
                  </a:lnTo>
                  <a:lnTo>
                    <a:pt x="5132112" y="288358"/>
                  </a:lnTo>
                  <a:lnTo>
                    <a:pt x="5237437" y="264028"/>
                  </a:lnTo>
                  <a:lnTo>
                    <a:pt x="5342762" y="238415"/>
                  </a:lnTo>
                  <a:lnTo>
                    <a:pt x="5448087" y="211496"/>
                  </a:lnTo>
                  <a:lnTo>
                    <a:pt x="5553411" y="183261"/>
                  </a:lnTo>
                  <a:lnTo>
                    <a:pt x="5658736" y="153708"/>
                  </a:lnTo>
                  <a:lnTo>
                    <a:pt x="5764061" y="122843"/>
                  </a:lnTo>
                  <a:lnTo>
                    <a:pt x="5869386" y="90676"/>
                  </a:lnTo>
                  <a:lnTo>
                    <a:pt x="5974711" y="57225"/>
                  </a:lnTo>
                  <a:lnTo>
                    <a:pt x="6080036" y="22511"/>
                  </a:lnTo>
                  <a:lnTo>
                    <a:pt x="6145984" y="0"/>
                  </a:lnTo>
                  <a:lnTo>
                    <a:pt x="6145984" y="393872"/>
                  </a:lnTo>
                  <a:lnTo>
                    <a:pt x="6080036" y="398274"/>
                  </a:lnTo>
                  <a:lnTo>
                    <a:pt x="5974711" y="405793"/>
                  </a:lnTo>
                  <a:lnTo>
                    <a:pt x="5869386" y="413775"/>
                  </a:lnTo>
                  <a:lnTo>
                    <a:pt x="5764061" y="422194"/>
                  </a:lnTo>
                  <a:lnTo>
                    <a:pt x="5658736" y="431018"/>
                  </a:lnTo>
                  <a:lnTo>
                    <a:pt x="5553411" y="440212"/>
                  </a:lnTo>
                  <a:lnTo>
                    <a:pt x="5448087" y="449733"/>
                  </a:lnTo>
                  <a:lnTo>
                    <a:pt x="5342762" y="459531"/>
                  </a:lnTo>
                  <a:lnTo>
                    <a:pt x="5237437" y="469547"/>
                  </a:lnTo>
                  <a:lnTo>
                    <a:pt x="5132112" y="479712"/>
                  </a:lnTo>
                  <a:lnTo>
                    <a:pt x="5026787" y="489948"/>
                  </a:lnTo>
                  <a:lnTo>
                    <a:pt x="4921462" y="500167"/>
                  </a:lnTo>
                  <a:lnTo>
                    <a:pt x="4816138" y="510275"/>
                  </a:lnTo>
                  <a:lnTo>
                    <a:pt x="4710813" y="520174"/>
                  </a:lnTo>
                  <a:lnTo>
                    <a:pt x="4605488" y="529766"/>
                  </a:lnTo>
                  <a:lnTo>
                    <a:pt x="4500163" y="538959"/>
                  </a:lnTo>
                  <a:lnTo>
                    <a:pt x="4394838" y="547674"/>
                  </a:lnTo>
                  <a:lnTo>
                    <a:pt x="4289513" y="555854"/>
                  </a:lnTo>
                  <a:lnTo>
                    <a:pt x="4184189" y="563472"/>
                  </a:lnTo>
                  <a:lnTo>
                    <a:pt x="4078864" y="570545"/>
                  </a:lnTo>
                  <a:lnTo>
                    <a:pt x="3973539" y="577148"/>
                  </a:lnTo>
                  <a:lnTo>
                    <a:pt x="3868214" y="583428"/>
                  </a:lnTo>
                  <a:lnTo>
                    <a:pt x="3762889" y="589576"/>
                  </a:lnTo>
                  <a:lnTo>
                    <a:pt x="3657564" y="595811"/>
                  </a:lnTo>
                  <a:lnTo>
                    <a:pt x="3552240" y="602352"/>
                  </a:lnTo>
                  <a:lnTo>
                    <a:pt x="3446915" y="609170"/>
                  </a:lnTo>
                  <a:lnTo>
                    <a:pt x="3341590" y="615748"/>
                  </a:lnTo>
                  <a:lnTo>
                    <a:pt x="3236265" y="622590"/>
                  </a:lnTo>
                  <a:lnTo>
                    <a:pt x="3130940" y="629843"/>
                  </a:lnTo>
                  <a:lnTo>
                    <a:pt x="3025615" y="637047"/>
                  </a:lnTo>
                  <a:lnTo>
                    <a:pt x="2920291" y="645339"/>
                  </a:lnTo>
                  <a:lnTo>
                    <a:pt x="2814966" y="654279"/>
                  </a:lnTo>
                  <a:lnTo>
                    <a:pt x="2709641" y="660966"/>
                  </a:lnTo>
                  <a:lnTo>
                    <a:pt x="2604316" y="663915"/>
                  </a:lnTo>
                  <a:lnTo>
                    <a:pt x="2498991" y="666444"/>
                  </a:lnTo>
                  <a:lnTo>
                    <a:pt x="2393666" y="669876"/>
                  </a:lnTo>
                  <a:lnTo>
                    <a:pt x="2288342" y="673357"/>
                  </a:lnTo>
                  <a:lnTo>
                    <a:pt x="2183017" y="677011"/>
                  </a:lnTo>
                  <a:lnTo>
                    <a:pt x="2077692" y="680231"/>
                  </a:lnTo>
                  <a:lnTo>
                    <a:pt x="1972367" y="681698"/>
                  </a:lnTo>
                  <a:lnTo>
                    <a:pt x="1867042" y="682794"/>
                  </a:lnTo>
                  <a:lnTo>
                    <a:pt x="1761717" y="683827"/>
                  </a:lnTo>
                  <a:lnTo>
                    <a:pt x="1656393" y="684801"/>
                  </a:lnTo>
                  <a:lnTo>
                    <a:pt x="1551068" y="685832"/>
                  </a:lnTo>
                  <a:lnTo>
                    <a:pt x="1445743" y="687295"/>
                  </a:lnTo>
                  <a:lnTo>
                    <a:pt x="1340418" y="689366"/>
                  </a:lnTo>
                  <a:lnTo>
                    <a:pt x="1235093" y="692250"/>
                  </a:lnTo>
                  <a:lnTo>
                    <a:pt x="1129768" y="696137"/>
                  </a:lnTo>
                  <a:lnTo>
                    <a:pt x="1024444" y="701166"/>
                  </a:lnTo>
                  <a:lnTo>
                    <a:pt x="919119" y="707414"/>
                  </a:lnTo>
                  <a:lnTo>
                    <a:pt x="813794" y="714904"/>
                  </a:lnTo>
                  <a:lnTo>
                    <a:pt x="708469" y="723619"/>
                  </a:lnTo>
                  <a:lnTo>
                    <a:pt x="603144" y="733519"/>
                  </a:lnTo>
                  <a:lnTo>
                    <a:pt x="497819" y="744556"/>
                  </a:lnTo>
                  <a:lnTo>
                    <a:pt x="392495" y="756674"/>
                  </a:lnTo>
                  <a:lnTo>
                    <a:pt x="287170" y="769819"/>
                  </a:lnTo>
                  <a:lnTo>
                    <a:pt x="181845" y="783941"/>
                  </a:lnTo>
                  <a:lnTo>
                    <a:pt x="76520" y="798992"/>
                  </a:lnTo>
                  <a:lnTo>
                    <a:pt x="0" y="81056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559278"/>
              <a:ext cx="6145984" cy="598416"/>
            </a:xfrm>
            <a:custGeom>
              <a:avLst/>
              <a:pathLst>
                <a:path w="6145984" h="598416">
                  <a:moveTo>
                    <a:pt x="0" y="363685"/>
                  </a:moveTo>
                  <a:lnTo>
                    <a:pt x="76520" y="384585"/>
                  </a:lnTo>
                  <a:lnTo>
                    <a:pt x="181845" y="411568"/>
                  </a:lnTo>
                  <a:lnTo>
                    <a:pt x="287170" y="436742"/>
                  </a:lnTo>
                  <a:lnTo>
                    <a:pt x="392495" y="460083"/>
                  </a:lnTo>
                  <a:lnTo>
                    <a:pt x="497819" y="481561"/>
                  </a:lnTo>
                  <a:lnTo>
                    <a:pt x="603144" y="501146"/>
                  </a:lnTo>
                  <a:lnTo>
                    <a:pt x="708469" y="518806"/>
                  </a:lnTo>
                  <a:lnTo>
                    <a:pt x="813794" y="534514"/>
                  </a:lnTo>
                  <a:lnTo>
                    <a:pt x="919119" y="548253"/>
                  </a:lnTo>
                  <a:lnTo>
                    <a:pt x="1024444" y="560030"/>
                  </a:lnTo>
                  <a:lnTo>
                    <a:pt x="1129768" y="569889"/>
                  </a:lnTo>
                  <a:lnTo>
                    <a:pt x="1235093" y="577930"/>
                  </a:lnTo>
                  <a:lnTo>
                    <a:pt x="1340418" y="584316"/>
                  </a:lnTo>
                  <a:lnTo>
                    <a:pt x="1445743" y="589257"/>
                  </a:lnTo>
                  <a:lnTo>
                    <a:pt x="1551068" y="592984"/>
                  </a:lnTo>
                  <a:lnTo>
                    <a:pt x="1656393" y="595689"/>
                  </a:lnTo>
                  <a:lnTo>
                    <a:pt x="1761717" y="597532"/>
                  </a:lnTo>
                  <a:lnTo>
                    <a:pt x="1867042" y="598416"/>
                  </a:lnTo>
                  <a:lnTo>
                    <a:pt x="1972367" y="598229"/>
                  </a:lnTo>
                  <a:lnTo>
                    <a:pt x="2077692" y="597044"/>
                  </a:lnTo>
                  <a:lnTo>
                    <a:pt x="2183017" y="594520"/>
                  </a:lnTo>
                  <a:lnTo>
                    <a:pt x="2288342" y="590243"/>
                  </a:lnTo>
                  <a:lnTo>
                    <a:pt x="2393666" y="585498"/>
                  </a:lnTo>
                  <a:lnTo>
                    <a:pt x="2498991" y="582641"/>
                  </a:lnTo>
                  <a:lnTo>
                    <a:pt x="2604316" y="579491"/>
                  </a:lnTo>
                  <a:lnTo>
                    <a:pt x="2709641" y="574470"/>
                  </a:lnTo>
                  <a:lnTo>
                    <a:pt x="2814966" y="568463"/>
                  </a:lnTo>
                  <a:lnTo>
                    <a:pt x="2920291" y="561187"/>
                  </a:lnTo>
                  <a:lnTo>
                    <a:pt x="3025615" y="552629"/>
                  </a:lnTo>
                  <a:lnTo>
                    <a:pt x="3130940" y="545202"/>
                  </a:lnTo>
                  <a:lnTo>
                    <a:pt x="3236265" y="539221"/>
                  </a:lnTo>
                  <a:lnTo>
                    <a:pt x="3341590" y="532724"/>
                  </a:lnTo>
                  <a:lnTo>
                    <a:pt x="3446915" y="525808"/>
                  </a:lnTo>
                  <a:lnTo>
                    <a:pt x="3552240" y="518796"/>
                  </a:lnTo>
                  <a:lnTo>
                    <a:pt x="3657564" y="510955"/>
                  </a:lnTo>
                  <a:lnTo>
                    <a:pt x="3762889" y="502172"/>
                  </a:lnTo>
                  <a:lnTo>
                    <a:pt x="3868214" y="492576"/>
                  </a:lnTo>
                  <a:lnTo>
                    <a:pt x="3973539" y="481724"/>
                  </a:lnTo>
                  <a:lnTo>
                    <a:pt x="4078864" y="469485"/>
                  </a:lnTo>
                  <a:lnTo>
                    <a:pt x="4184189" y="456053"/>
                  </a:lnTo>
                  <a:lnTo>
                    <a:pt x="4289513" y="441551"/>
                  </a:lnTo>
                  <a:lnTo>
                    <a:pt x="4394838" y="426044"/>
                  </a:lnTo>
                  <a:lnTo>
                    <a:pt x="4500163" y="409554"/>
                  </a:lnTo>
                  <a:lnTo>
                    <a:pt x="4605488" y="392070"/>
                  </a:lnTo>
                  <a:lnTo>
                    <a:pt x="4710813" y="373563"/>
                  </a:lnTo>
                  <a:lnTo>
                    <a:pt x="4816138" y="353988"/>
                  </a:lnTo>
                  <a:lnTo>
                    <a:pt x="4921462" y="333295"/>
                  </a:lnTo>
                  <a:lnTo>
                    <a:pt x="5026787" y="311434"/>
                  </a:lnTo>
                  <a:lnTo>
                    <a:pt x="5132112" y="288358"/>
                  </a:lnTo>
                  <a:lnTo>
                    <a:pt x="5237437" y="264028"/>
                  </a:lnTo>
                  <a:lnTo>
                    <a:pt x="5342762" y="238415"/>
                  </a:lnTo>
                  <a:lnTo>
                    <a:pt x="5448087" y="211496"/>
                  </a:lnTo>
                  <a:lnTo>
                    <a:pt x="5553411" y="183261"/>
                  </a:lnTo>
                  <a:lnTo>
                    <a:pt x="5658736" y="153708"/>
                  </a:lnTo>
                  <a:lnTo>
                    <a:pt x="5764061" y="122843"/>
                  </a:lnTo>
                  <a:lnTo>
                    <a:pt x="5869386" y="90676"/>
                  </a:lnTo>
                  <a:lnTo>
                    <a:pt x="5974711" y="57225"/>
                  </a:lnTo>
                  <a:lnTo>
                    <a:pt x="6080036" y="225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953150"/>
              <a:ext cx="6145984" cy="416695"/>
            </a:xfrm>
            <a:custGeom>
              <a:avLst/>
              <a:pathLst>
                <a:path w="6145984" h="416695">
                  <a:moveTo>
                    <a:pt x="6145984" y="0"/>
                  </a:moveTo>
                  <a:lnTo>
                    <a:pt x="6080036" y="4402"/>
                  </a:lnTo>
                  <a:lnTo>
                    <a:pt x="5974711" y="11920"/>
                  </a:lnTo>
                  <a:lnTo>
                    <a:pt x="5869386" y="19902"/>
                  </a:lnTo>
                  <a:lnTo>
                    <a:pt x="5764061" y="28321"/>
                  </a:lnTo>
                  <a:lnTo>
                    <a:pt x="5658736" y="37146"/>
                  </a:lnTo>
                  <a:lnTo>
                    <a:pt x="5553411" y="46340"/>
                  </a:lnTo>
                  <a:lnTo>
                    <a:pt x="5448087" y="55861"/>
                  </a:lnTo>
                  <a:lnTo>
                    <a:pt x="5342762" y="65659"/>
                  </a:lnTo>
                  <a:lnTo>
                    <a:pt x="5237437" y="75675"/>
                  </a:lnTo>
                  <a:lnTo>
                    <a:pt x="5132112" y="85840"/>
                  </a:lnTo>
                  <a:lnTo>
                    <a:pt x="5026787" y="96075"/>
                  </a:lnTo>
                  <a:lnTo>
                    <a:pt x="4921462" y="106294"/>
                  </a:lnTo>
                  <a:lnTo>
                    <a:pt x="4816138" y="116402"/>
                  </a:lnTo>
                  <a:lnTo>
                    <a:pt x="4710813" y="126301"/>
                  </a:lnTo>
                  <a:lnTo>
                    <a:pt x="4605488" y="135893"/>
                  </a:lnTo>
                  <a:lnTo>
                    <a:pt x="4500163" y="145086"/>
                  </a:lnTo>
                  <a:lnTo>
                    <a:pt x="4394838" y="153802"/>
                  </a:lnTo>
                  <a:lnTo>
                    <a:pt x="4289513" y="161982"/>
                  </a:lnTo>
                  <a:lnTo>
                    <a:pt x="4184189" y="169600"/>
                  </a:lnTo>
                  <a:lnTo>
                    <a:pt x="4078864" y="176672"/>
                  </a:lnTo>
                  <a:lnTo>
                    <a:pt x="3973539" y="183275"/>
                  </a:lnTo>
                  <a:lnTo>
                    <a:pt x="3868214" y="189555"/>
                  </a:lnTo>
                  <a:lnTo>
                    <a:pt x="3762889" y="195704"/>
                  </a:lnTo>
                  <a:lnTo>
                    <a:pt x="3657564" y="201938"/>
                  </a:lnTo>
                  <a:lnTo>
                    <a:pt x="3552240" y="208480"/>
                  </a:lnTo>
                  <a:lnTo>
                    <a:pt x="3446915" y="215298"/>
                  </a:lnTo>
                  <a:lnTo>
                    <a:pt x="3341590" y="221875"/>
                  </a:lnTo>
                  <a:lnTo>
                    <a:pt x="3236265" y="228718"/>
                  </a:lnTo>
                  <a:lnTo>
                    <a:pt x="3130940" y="235970"/>
                  </a:lnTo>
                  <a:lnTo>
                    <a:pt x="3025615" y="243175"/>
                  </a:lnTo>
                  <a:lnTo>
                    <a:pt x="2920291" y="251466"/>
                  </a:lnTo>
                  <a:lnTo>
                    <a:pt x="2814966" y="260406"/>
                  </a:lnTo>
                  <a:lnTo>
                    <a:pt x="2709641" y="267094"/>
                  </a:lnTo>
                  <a:lnTo>
                    <a:pt x="2604316" y="270043"/>
                  </a:lnTo>
                  <a:lnTo>
                    <a:pt x="2498991" y="272571"/>
                  </a:lnTo>
                  <a:lnTo>
                    <a:pt x="2393666" y="276004"/>
                  </a:lnTo>
                  <a:lnTo>
                    <a:pt x="2288342" y="279484"/>
                  </a:lnTo>
                  <a:lnTo>
                    <a:pt x="2183017" y="283138"/>
                  </a:lnTo>
                  <a:lnTo>
                    <a:pt x="2077692" y="286358"/>
                  </a:lnTo>
                  <a:lnTo>
                    <a:pt x="1972367" y="287826"/>
                  </a:lnTo>
                  <a:lnTo>
                    <a:pt x="1867042" y="288922"/>
                  </a:lnTo>
                  <a:lnTo>
                    <a:pt x="1761717" y="289955"/>
                  </a:lnTo>
                  <a:lnTo>
                    <a:pt x="1656393" y="290929"/>
                  </a:lnTo>
                  <a:lnTo>
                    <a:pt x="1551068" y="291960"/>
                  </a:lnTo>
                  <a:lnTo>
                    <a:pt x="1445743" y="293423"/>
                  </a:lnTo>
                  <a:lnTo>
                    <a:pt x="1340418" y="295493"/>
                  </a:lnTo>
                  <a:lnTo>
                    <a:pt x="1235093" y="298377"/>
                  </a:lnTo>
                  <a:lnTo>
                    <a:pt x="1129768" y="302264"/>
                  </a:lnTo>
                  <a:lnTo>
                    <a:pt x="1024444" y="307293"/>
                  </a:lnTo>
                  <a:lnTo>
                    <a:pt x="919119" y="313542"/>
                  </a:lnTo>
                  <a:lnTo>
                    <a:pt x="813794" y="321031"/>
                  </a:lnTo>
                  <a:lnTo>
                    <a:pt x="708469" y="329746"/>
                  </a:lnTo>
                  <a:lnTo>
                    <a:pt x="603144" y="339647"/>
                  </a:lnTo>
                  <a:lnTo>
                    <a:pt x="497819" y="350683"/>
                  </a:lnTo>
                  <a:lnTo>
                    <a:pt x="392495" y="362801"/>
                  </a:lnTo>
                  <a:lnTo>
                    <a:pt x="287170" y="375947"/>
                  </a:lnTo>
                  <a:lnTo>
                    <a:pt x="181845" y="390069"/>
                  </a:lnTo>
                  <a:lnTo>
                    <a:pt x="76520" y="405119"/>
                  </a:lnTo>
                  <a:lnTo>
                    <a:pt x="0" y="4166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756214"/>
              <a:ext cx="6145984" cy="443743"/>
            </a:xfrm>
            <a:custGeom>
              <a:avLst/>
              <a:pathLst>
                <a:path w="6145984" h="443743">
                  <a:moveTo>
                    <a:pt x="0" y="390190"/>
                  </a:moveTo>
                  <a:lnTo>
                    <a:pt x="76520" y="394852"/>
                  </a:lnTo>
                  <a:lnTo>
                    <a:pt x="181845" y="400818"/>
                  </a:lnTo>
                  <a:lnTo>
                    <a:pt x="287170" y="406344"/>
                  </a:lnTo>
                  <a:lnTo>
                    <a:pt x="392495" y="411442"/>
                  </a:lnTo>
                  <a:lnTo>
                    <a:pt x="497819" y="416122"/>
                  </a:lnTo>
                  <a:lnTo>
                    <a:pt x="603144" y="420396"/>
                  </a:lnTo>
                  <a:lnTo>
                    <a:pt x="708469" y="424276"/>
                  </a:lnTo>
                  <a:lnTo>
                    <a:pt x="813794" y="427773"/>
                  </a:lnTo>
                  <a:lnTo>
                    <a:pt x="919119" y="430897"/>
                  </a:lnTo>
                  <a:lnTo>
                    <a:pt x="1024444" y="433662"/>
                  </a:lnTo>
                  <a:lnTo>
                    <a:pt x="1129768" y="436077"/>
                  </a:lnTo>
                  <a:lnTo>
                    <a:pt x="1235093" y="438154"/>
                  </a:lnTo>
                  <a:lnTo>
                    <a:pt x="1340418" y="439904"/>
                  </a:lnTo>
                  <a:lnTo>
                    <a:pt x="1445743" y="441340"/>
                  </a:lnTo>
                  <a:lnTo>
                    <a:pt x="1551068" y="442472"/>
                  </a:lnTo>
                  <a:lnTo>
                    <a:pt x="1656393" y="443309"/>
                  </a:lnTo>
                  <a:lnTo>
                    <a:pt x="1761717" y="443743"/>
                  </a:lnTo>
                  <a:lnTo>
                    <a:pt x="1867042" y="443669"/>
                  </a:lnTo>
                  <a:lnTo>
                    <a:pt x="1972367" y="443027"/>
                  </a:lnTo>
                  <a:lnTo>
                    <a:pt x="2077692" y="441701"/>
                  </a:lnTo>
                  <a:lnTo>
                    <a:pt x="2183017" y="438829"/>
                  </a:lnTo>
                  <a:lnTo>
                    <a:pt x="2288342" y="434864"/>
                  </a:lnTo>
                  <a:lnTo>
                    <a:pt x="2393666" y="430751"/>
                  </a:lnTo>
                  <a:lnTo>
                    <a:pt x="2498991" y="427606"/>
                  </a:lnTo>
                  <a:lnTo>
                    <a:pt x="2604316" y="424767"/>
                  </a:lnTo>
                  <a:lnTo>
                    <a:pt x="2709641" y="420782"/>
                  </a:lnTo>
                  <a:lnTo>
                    <a:pt x="2814966" y="414435"/>
                  </a:lnTo>
                  <a:lnTo>
                    <a:pt x="2920291" y="406326"/>
                  </a:lnTo>
                  <a:lnTo>
                    <a:pt x="3025615" y="397902"/>
                  </a:lnTo>
                  <a:lnTo>
                    <a:pt x="3130940" y="390586"/>
                  </a:lnTo>
                  <a:lnTo>
                    <a:pt x="3236265" y="383969"/>
                  </a:lnTo>
                  <a:lnTo>
                    <a:pt x="3341590" y="377300"/>
                  </a:lnTo>
                  <a:lnTo>
                    <a:pt x="3446915" y="370553"/>
                  </a:lnTo>
                  <a:lnTo>
                    <a:pt x="3552240" y="363638"/>
                  </a:lnTo>
                  <a:lnTo>
                    <a:pt x="3657564" y="356447"/>
                  </a:lnTo>
                  <a:lnTo>
                    <a:pt x="3762889" y="348938"/>
                  </a:lnTo>
                  <a:lnTo>
                    <a:pt x="3868214" y="341066"/>
                  </a:lnTo>
                  <a:lnTo>
                    <a:pt x="3973539" y="332500"/>
                  </a:lnTo>
                  <a:lnTo>
                    <a:pt x="4078864" y="323079"/>
                  </a:lnTo>
                  <a:lnTo>
                    <a:pt x="4184189" y="312826"/>
                  </a:lnTo>
                  <a:lnTo>
                    <a:pt x="4289513" y="301766"/>
                  </a:lnTo>
                  <a:lnTo>
                    <a:pt x="4394838" y="289923"/>
                  </a:lnTo>
                  <a:lnTo>
                    <a:pt x="4500163" y="277320"/>
                  </a:lnTo>
                  <a:lnTo>
                    <a:pt x="4605488" y="263982"/>
                  </a:lnTo>
                  <a:lnTo>
                    <a:pt x="4710813" y="249932"/>
                  </a:lnTo>
                  <a:lnTo>
                    <a:pt x="4816138" y="235195"/>
                  </a:lnTo>
                  <a:lnTo>
                    <a:pt x="4921462" y="219794"/>
                  </a:lnTo>
                  <a:lnTo>
                    <a:pt x="5026787" y="203754"/>
                  </a:lnTo>
                  <a:lnTo>
                    <a:pt x="5132112" y="187099"/>
                  </a:lnTo>
                  <a:lnTo>
                    <a:pt x="5237437" y="169852"/>
                  </a:lnTo>
                  <a:lnTo>
                    <a:pt x="5342762" y="152037"/>
                  </a:lnTo>
                  <a:lnTo>
                    <a:pt x="5448087" y="133678"/>
                  </a:lnTo>
                  <a:lnTo>
                    <a:pt x="5553411" y="114801"/>
                  </a:lnTo>
                  <a:lnTo>
                    <a:pt x="5658736" y="95427"/>
                  </a:lnTo>
                  <a:lnTo>
                    <a:pt x="5764061" y="75582"/>
                  </a:lnTo>
                  <a:lnTo>
                    <a:pt x="5869386" y="55289"/>
                  </a:lnTo>
                  <a:lnTo>
                    <a:pt x="5974711" y="34573"/>
                  </a:lnTo>
                  <a:lnTo>
                    <a:pt x="6080036" y="1345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778978"/>
              <a:ext cx="6145984" cy="564532"/>
            </a:xfrm>
            <a:custGeom>
              <a:avLst/>
              <a:pathLst>
                <a:path w="6145984" h="564532">
                  <a:moveTo>
                    <a:pt x="0" y="174599"/>
                  </a:moveTo>
                  <a:lnTo>
                    <a:pt x="76520" y="192949"/>
                  </a:lnTo>
                  <a:lnTo>
                    <a:pt x="181845" y="216659"/>
                  </a:lnTo>
                  <a:lnTo>
                    <a:pt x="287170" y="238805"/>
                  </a:lnTo>
                  <a:lnTo>
                    <a:pt x="392495" y="259366"/>
                  </a:lnTo>
                  <a:lnTo>
                    <a:pt x="497819" y="278321"/>
                  </a:lnTo>
                  <a:lnTo>
                    <a:pt x="603144" y="295643"/>
                  </a:lnTo>
                  <a:lnTo>
                    <a:pt x="708469" y="311307"/>
                  </a:lnTo>
                  <a:lnTo>
                    <a:pt x="813794" y="325292"/>
                  </a:lnTo>
                  <a:lnTo>
                    <a:pt x="919119" y="337585"/>
                  </a:lnTo>
                  <a:lnTo>
                    <a:pt x="1024444" y="348193"/>
                  </a:lnTo>
                  <a:lnTo>
                    <a:pt x="1129768" y="357157"/>
                  </a:lnTo>
                  <a:lnTo>
                    <a:pt x="1235093" y="364568"/>
                  </a:lnTo>
                  <a:lnTo>
                    <a:pt x="1340418" y="370567"/>
                  </a:lnTo>
                  <a:lnTo>
                    <a:pt x="1445743" y="375343"/>
                  </a:lnTo>
                  <a:lnTo>
                    <a:pt x="1551068" y="379095"/>
                  </a:lnTo>
                  <a:lnTo>
                    <a:pt x="1656393" y="381999"/>
                  </a:lnTo>
                  <a:lnTo>
                    <a:pt x="1761717" y="384232"/>
                  </a:lnTo>
                  <a:lnTo>
                    <a:pt x="1867042" y="385676"/>
                  </a:lnTo>
                  <a:lnTo>
                    <a:pt x="1972367" y="386156"/>
                  </a:lnTo>
                  <a:lnTo>
                    <a:pt x="2077692" y="385646"/>
                  </a:lnTo>
                  <a:lnTo>
                    <a:pt x="2183017" y="383632"/>
                  </a:lnTo>
                  <a:lnTo>
                    <a:pt x="2288342" y="379933"/>
                  </a:lnTo>
                  <a:lnTo>
                    <a:pt x="2393666" y="375964"/>
                  </a:lnTo>
                  <a:lnTo>
                    <a:pt x="2498991" y="372807"/>
                  </a:lnTo>
                  <a:lnTo>
                    <a:pt x="2604316" y="368756"/>
                  </a:lnTo>
                  <a:lnTo>
                    <a:pt x="2709641" y="363856"/>
                  </a:lnTo>
                  <a:lnTo>
                    <a:pt x="2814966" y="359710"/>
                  </a:lnTo>
                  <a:lnTo>
                    <a:pt x="2920291" y="355180"/>
                  </a:lnTo>
                  <a:lnTo>
                    <a:pt x="3025615" y="349854"/>
                  </a:lnTo>
                  <a:lnTo>
                    <a:pt x="3130940" y="345504"/>
                  </a:lnTo>
                  <a:lnTo>
                    <a:pt x="3236265" y="343243"/>
                  </a:lnTo>
                  <a:lnTo>
                    <a:pt x="3341590" y="340879"/>
                  </a:lnTo>
                  <a:lnTo>
                    <a:pt x="3446915" y="337031"/>
                  </a:lnTo>
                  <a:lnTo>
                    <a:pt x="3552240" y="331824"/>
                  </a:lnTo>
                  <a:lnTo>
                    <a:pt x="3657564" y="325515"/>
                  </a:lnTo>
                  <a:lnTo>
                    <a:pt x="3762889" y="317929"/>
                  </a:lnTo>
                  <a:lnTo>
                    <a:pt x="3868214" y="309113"/>
                  </a:lnTo>
                  <a:lnTo>
                    <a:pt x="3973539" y="299402"/>
                  </a:lnTo>
                  <a:lnTo>
                    <a:pt x="4078864" y="289119"/>
                  </a:lnTo>
                  <a:lnTo>
                    <a:pt x="4184189" y="278424"/>
                  </a:lnTo>
                  <a:lnTo>
                    <a:pt x="4289513" y="267411"/>
                  </a:lnTo>
                  <a:lnTo>
                    <a:pt x="4394838" y="256127"/>
                  </a:lnTo>
                  <a:lnTo>
                    <a:pt x="4500163" y="244579"/>
                  </a:lnTo>
                  <a:lnTo>
                    <a:pt x="4605488" y="232746"/>
                  </a:lnTo>
                  <a:lnTo>
                    <a:pt x="4710813" y="220590"/>
                  </a:lnTo>
                  <a:lnTo>
                    <a:pt x="4816138" y="208062"/>
                  </a:lnTo>
                  <a:lnTo>
                    <a:pt x="4921462" y="195106"/>
                  </a:lnTo>
                  <a:lnTo>
                    <a:pt x="5026787" y="181666"/>
                  </a:lnTo>
                  <a:lnTo>
                    <a:pt x="5132112" y="167692"/>
                  </a:lnTo>
                  <a:lnTo>
                    <a:pt x="5237437" y="153138"/>
                  </a:lnTo>
                  <a:lnTo>
                    <a:pt x="5342762" y="137964"/>
                  </a:lnTo>
                  <a:lnTo>
                    <a:pt x="5448087" y="122142"/>
                  </a:lnTo>
                  <a:lnTo>
                    <a:pt x="5553411" y="105651"/>
                  </a:lnTo>
                  <a:lnTo>
                    <a:pt x="5658736" y="88477"/>
                  </a:lnTo>
                  <a:lnTo>
                    <a:pt x="5764061" y="70613"/>
                  </a:lnTo>
                  <a:lnTo>
                    <a:pt x="5869386" y="52059"/>
                  </a:lnTo>
                  <a:lnTo>
                    <a:pt x="5974711" y="32817"/>
                  </a:lnTo>
                  <a:lnTo>
                    <a:pt x="6080036" y="12894"/>
                  </a:lnTo>
                  <a:lnTo>
                    <a:pt x="6145984" y="0"/>
                  </a:lnTo>
                  <a:lnTo>
                    <a:pt x="6145984" y="343677"/>
                  </a:lnTo>
                  <a:lnTo>
                    <a:pt x="6080036" y="340770"/>
                  </a:lnTo>
                  <a:lnTo>
                    <a:pt x="5974711" y="336963"/>
                  </a:lnTo>
                  <a:lnTo>
                    <a:pt x="5869386" y="333982"/>
                  </a:lnTo>
                  <a:lnTo>
                    <a:pt x="5764061" y="331815"/>
                  </a:lnTo>
                  <a:lnTo>
                    <a:pt x="5658736" y="330446"/>
                  </a:lnTo>
                  <a:lnTo>
                    <a:pt x="5553411" y="329856"/>
                  </a:lnTo>
                  <a:lnTo>
                    <a:pt x="5448087" y="330019"/>
                  </a:lnTo>
                  <a:lnTo>
                    <a:pt x="5342762" y="330902"/>
                  </a:lnTo>
                  <a:lnTo>
                    <a:pt x="5237437" y="332465"/>
                  </a:lnTo>
                  <a:lnTo>
                    <a:pt x="5132112" y="334661"/>
                  </a:lnTo>
                  <a:lnTo>
                    <a:pt x="5026787" y="337431"/>
                  </a:lnTo>
                  <a:lnTo>
                    <a:pt x="4921462" y="340711"/>
                  </a:lnTo>
                  <a:lnTo>
                    <a:pt x="4816138" y="344431"/>
                  </a:lnTo>
                  <a:lnTo>
                    <a:pt x="4710813" y="348517"/>
                  </a:lnTo>
                  <a:lnTo>
                    <a:pt x="4605488" y="352893"/>
                  </a:lnTo>
                  <a:lnTo>
                    <a:pt x="4500163" y="357493"/>
                  </a:lnTo>
                  <a:lnTo>
                    <a:pt x="4394838" y="362257"/>
                  </a:lnTo>
                  <a:lnTo>
                    <a:pt x="4289513" y="367148"/>
                  </a:lnTo>
                  <a:lnTo>
                    <a:pt x="4184189" y="372154"/>
                  </a:lnTo>
                  <a:lnTo>
                    <a:pt x="4078864" y="377300"/>
                  </a:lnTo>
                  <a:lnTo>
                    <a:pt x="3973539" y="382665"/>
                  </a:lnTo>
                  <a:lnTo>
                    <a:pt x="3868214" y="388387"/>
                  </a:lnTo>
                  <a:lnTo>
                    <a:pt x="3762889" y="394195"/>
                  </a:lnTo>
                  <a:lnTo>
                    <a:pt x="3657564" y="399557"/>
                  </a:lnTo>
                  <a:lnTo>
                    <a:pt x="3552240" y="404732"/>
                  </a:lnTo>
                  <a:lnTo>
                    <a:pt x="3446915" y="409769"/>
                  </a:lnTo>
                  <a:lnTo>
                    <a:pt x="3341590" y="413322"/>
                  </a:lnTo>
                  <a:lnTo>
                    <a:pt x="3236265" y="415987"/>
                  </a:lnTo>
                  <a:lnTo>
                    <a:pt x="3130940" y="419358"/>
                  </a:lnTo>
                  <a:lnTo>
                    <a:pt x="3025615" y="423514"/>
                  </a:lnTo>
                  <a:lnTo>
                    <a:pt x="2920291" y="428608"/>
                  </a:lnTo>
                  <a:lnTo>
                    <a:pt x="2814966" y="434590"/>
                  </a:lnTo>
                  <a:lnTo>
                    <a:pt x="2709641" y="439329"/>
                  </a:lnTo>
                  <a:lnTo>
                    <a:pt x="2604316" y="442422"/>
                  </a:lnTo>
                  <a:lnTo>
                    <a:pt x="2498991" y="445929"/>
                  </a:lnTo>
                  <a:lnTo>
                    <a:pt x="2393666" y="449590"/>
                  </a:lnTo>
                  <a:lnTo>
                    <a:pt x="2288342" y="452454"/>
                  </a:lnTo>
                  <a:lnTo>
                    <a:pt x="2183017" y="455610"/>
                  </a:lnTo>
                  <a:lnTo>
                    <a:pt x="2077692" y="458232"/>
                  </a:lnTo>
                  <a:lnTo>
                    <a:pt x="1972367" y="458988"/>
                  </a:lnTo>
                  <a:lnTo>
                    <a:pt x="1867042" y="459301"/>
                  </a:lnTo>
                  <a:lnTo>
                    <a:pt x="1761717" y="459530"/>
                  </a:lnTo>
                  <a:lnTo>
                    <a:pt x="1656393" y="459754"/>
                  </a:lnTo>
                  <a:lnTo>
                    <a:pt x="1551068" y="460111"/>
                  </a:lnTo>
                  <a:lnTo>
                    <a:pt x="1445743" y="460886"/>
                  </a:lnTo>
                  <a:lnTo>
                    <a:pt x="1340418" y="462230"/>
                  </a:lnTo>
                  <a:lnTo>
                    <a:pt x="1235093" y="464319"/>
                  </a:lnTo>
                  <a:lnTo>
                    <a:pt x="1129768" y="467316"/>
                  </a:lnTo>
                  <a:lnTo>
                    <a:pt x="1024444" y="471343"/>
                  </a:lnTo>
                  <a:lnTo>
                    <a:pt x="919119" y="476462"/>
                  </a:lnTo>
                  <a:lnTo>
                    <a:pt x="813794" y="482693"/>
                  </a:lnTo>
                  <a:lnTo>
                    <a:pt x="708469" y="490019"/>
                  </a:lnTo>
                  <a:lnTo>
                    <a:pt x="603144" y="498403"/>
                  </a:lnTo>
                  <a:lnTo>
                    <a:pt x="497819" y="507800"/>
                  </a:lnTo>
                  <a:lnTo>
                    <a:pt x="392495" y="518160"/>
                  </a:lnTo>
                  <a:lnTo>
                    <a:pt x="287170" y="529435"/>
                  </a:lnTo>
                  <a:lnTo>
                    <a:pt x="181845" y="541577"/>
                  </a:lnTo>
                  <a:lnTo>
                    <a:pt x="76520" y="554543"/>
                  </a:lnTo>
                  <a:lnTo>
                    <a:pt x="0" y="56453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778978"/>
              <a:ext cx="6145984" cy="386156"/>
            </a:xfrm>
            <a:custGeom>
              <a:avLst/>
              <a:pathLst>
                <a:path w="6145984" h="386156">
                  <a:moveTo>
                    <a:pt x="0" y="174599"/>
                  </a:moveTo>
                  <a:lnTo>
                    <a:pt x="76520" y="192949"/>
                  </a:lnTo>
                  <a:lnTo>
                    <a:pt x="181845" y="216659"/>
                  </a:lnTo>
                  <a:lnTo>
                    <a:pt x="287170" y="238805"/>
                  </a:lnTo>
                  <a:lnTo>
                    <a:pt x="392495" y="259366"/>
                  </a:lnTo>
                  <a:lnTo>
                    <a:pt x="497819" y="278321"/>
                  </a:lnTo>
                  <a:lnTo>
                    <a:pt x="603144" y="295643"/>
                  </a:lnTo>
                  <a:lnTo>
                    <a:pt x="708469" y="311307"/>
                  </a:lnTo>
                  <a:lnTo>
                    <a:pt x="813794" y="325292"/>
                  </a:lnTo>
                  <a:lnTo>
                    <a:pt x="919119" y="337585"/>
                  </a:lnTo>
                  <a:lnTo>
                    <a:pt x="1024444" y="348193"/>
                  </a:lnTo>
                  <a:lnTo>
                    <a:pt x="1129768" y="357157"/>
                  </a:lnTo>
                  <a:lnTo>
                    <a:pt x="1235093" y="364568"/>
                  </a:lnTo>
                  <a:lnTo>
                    <a:pt x="1340418" y="370567"/>
                  </a:lnTo>
                  <a:lnTo>
                    <a:pt x="1445743" y="375343"/>
                  </a:lnTo>
                  <a:lnTo>
                    <a:pt x="1551068" y="379095"/>
                  </a:lnTo>
                  <a:lnTo>
                    <a:pt x="1656393" y="381999"/>
                  </a:lnTo>
                  <a:lnTo>
                    <a:pt x="1761717" y="384232"/>
                  </a:lnTo>
                  <a:lnTo>
                    <a:pt x="1867042" y="385676"/>
                  </a:lnTo>
                  <a:lnTo>
                    <a:pt x="1972367" y="386156"/>
                  </a:lnTo>
                  <a:lnTo>
                    <a:pt x="2077692" y="385646"/>
                  </a:lnTo>
                  <a:lnTo>
                    <a:pt x="2183017" y="383632"/>
                  </a:lnTo>
                  <a:lnTo>
                    <a:pt x="2288342" y="379933"/>
                  </a:lnTo>
                  <a:lnTo>
                    <a:pt x="2393666" y="375964"/>
                  </a:lnTo>
                  <a:lnTo>
                    <a:pt x="2498991" y="372807"/>
                  </a:lnTo>
                  <a:lnTo>
                    <a:pt x="2604316" y="368756"/>
                  </a:lnTo>
                  <a:lnTo>
                    <a:pt x="2709641" y="363856"/>
                  </a:lnTo>
                  <a:lnTo>
                    <a:pt x="2814966" y="359710"/>
                  </a:lnTo>
                  <a:lnTo>
                    <a:pt x="2920291" y="355180"/>
                  </a:lnTo>
                  <a:lnTo>
                    <a:pt x="3025615" y="349854"/>
                  </a:lnTo>
                  <a:lnTo>
                    <a:pt x="3130940" y="345504"/>
                  </a:lnTo>
                  <a:lnTo>
                    <a:pt x="3236265" y="343243"/>
                  </a:lnTo>
                  <a:lnTo>
                    <a:pt x="3341590" y="340879"/>
                  </a:lnTo>
                  <a:lnTo>
                    <a:pt x="3446915" y="337031"/>
                  </a:lnTo>
                  <a:lnTo>
                    <a:pt x="3552240" y="331824"/>
                  </a:lnTo>
                  <a:lnTo>
                    <a:pt x="3657564" y="325515"/>
                  </a:lnTo>
                  <a:lnTo>
                    <a:pt x="3762889" y="317929"/>
                  </a:lnTo>
                  <a:lnTo>
                    <a:pt x="3868214" y="309113"/>
                  </a:lnTo>
                  <a:lnTo>
                    <a:pt x="3973539" y="299402"/>
                  </a:lnTo>
                  <a:lnTo>
                    <a:pt x="4078864" y="289119"/>
                  </a:lnTo>
                  <a:lnTo>
                    <a:pt x="4184189" y="278424"/>
                  </a:lnTo>
                  <a:lnTo>
                    <a:pt x="4289513" y="267411"/>
                  </a:lnTo>
                  <a:lnTo>
                    <a:pt x="4394838" y="256127"/>
                  </a:lnTo>
                  <a:lnTo>
                    <a:pt x="4500163" y="244579"/>
                  </a:lnTo>
                  <a:lnTo>
                    <a:pt x="4605488" y="232746"/>
                  </a:lnTo>
                  <a:lnTo>
                    <a:pt x="4710813" y="220590"/>
                  </a:lnTo>
                  <a:lnTo>
                    <a:pt x="4816138" y="208062"/>
                  </a:lnTo>
                  <a:lnTo>
                    <a:pt x="4921462" y="195106"/>
                  </a:lnTo>
                  <a:lnTo>
                    <a:pt x="5026787" y="181666"/>
                  </a:lnTo>
                  <a:lnTo>
                    <a:pt x="5132112" y="167692"/>
                  </a:lnTo>
                  <a:lnTo>
                    <a:pt x="5237437" y="153138"/>
                  </a:lnTo>
                  <a:lnTo>
                    <a:pt x="5342762" y="137964"/>
                  </a:lnTo>
                  <a:lnTo>
                    <a:pt x="5448087" y="122142"/>
                  </a:lnTo>
                  <a:lnTo>
                    <a:pt x="5553411" y="105651"/>
                  </a:lnTo>
                  <a:lnTo>
                    <a:pt x="5658736" y="88477"/>
                  </a:lnTo>
                  <a:lnTo>
                    <a:pt x="5764061" y="70613"/>
                  </a:lnTo>
                  <a:lnTo>
                    <a:pt x="5869386" y="52059"/>
                  </a:lnTo>
                  <a:lnTo>
                    <a:pt x="5974711" y="32817"/>
                  </a:lnTo>
                  <a:lnTo>
                    <a:pt x="6080036" y="1289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5108834"/>
              <a:ext cx="6145984" cy="234675"/>
            </a:xfrm>
            <a:custGeom>
              <a:avLst/>
              <a:pathLst>
                <a:path w="6145984" h="234675">
                  <a:moveTo>
                    <a:pt x="6145984" y="13820"/>
                  </a:moveTo>
                  <a:lnTo>
                    <a:pt x="6080036" y="10913"/>
                  </a:lnTo>
                  <a:lnTo>
                    <a:pt x="5974711" y="7106"/>
                  </a:lnTo>
                  <a:lnTo>
                    <a:pt x="5869386" y="4125"/>
                  </a:lnTo>
                  <a:lnTo>
                    <a:pt x="5764061" y="1958"/>
                  </a:lnTo>
                  <a:lnTo>
                    <a:pt x="5658736" y="590"/>
                  </a:lnTo>
                  <a:lnTo>
                    <a:pt x="5553411" y="0"/>
                  </a:lnTo>
                  <a:lnTo>
                    <a:pt x="5448087" y="162"/>
                  </a:lnTo>
                  <a:lnTo>
                    <a:pt x="5342762" y="1045"/>
                  </a:lnTo>
                  <a:lnTo>
                    <a:pt x="5237437" y="2608"/>
                  </a:lnTo>
                  <a:lnTo>
                    <a:pt x="5132112" y="4804"/>
                  </a:lnTo>
                  <a:lnTo>
                    <a:pt x="5026787" y="7574"/>
                  </a:lnTo>
                  <a:lnTo>
                    <a:pt x="4921462" y="10855"/>
                  </a:lnTo>
                  <a:lnTo>
                    <a:pt x="4816138" y="14575"/>
                  </a:lnTo>
                  <a:lnTo>
                    <a:pt x="4710813" y="18660"/>
                  </a:lnTo>
                  <a:lnTo>
                    <a:pt x="4605488" y="23037"/>
                  </a:lnTo>
                  <a:lnTo>
                    <a:pt x="4500163" y="27636"/>
                  </a:lnTo>
                  <a:lnTo>
                    <a:pt x="4394838" y="32400"/>
                  </a:lnTo>
                  <a:lnTo>
                    <a:pt x="4289513" y="37291"/>
                  </a:lnTo>
                  <a:lnTo>
                    <a:pt x="4184189" y="42297"/>
                  </a:lnTo>
                  <a:lnTo>
                    <a:pt x="4078864" y="47443"/>
                  </a:lnTo>
                  <a:lnTo>
                    <a:pt x="3973539" y="52808"/>
                  </a:lnTo>
                  <a:lnTo>
                    <a:pt x="3868214" y="58530"/>
                  </a:lnTo>
                  <a:lnTo>
                    <a:pt x="3762889" y="64338"/>
                  </a:lnTo>
                  <a:lnTo>
                    <a:pt x="3657564" y="69700"/>
                  </a:lnTo>
                  <a:lnTo>
                    <a:pt x="3552240" y="74875"/>
                  </a:lnTo>
                  <a:lnTo>
                    <a:pt x="3446915" y="79912"/>
                  </a:lnTo>
                  <a:lnTo>
                    <a:pt x="3341590" y="83465"/>
                  </a:lnTo>
                  <a:lnTo>
                    <a:pt x="3236265" y="86131"/>
                  </a:lnTo>
                  <a:lnTo>
                    <a:pt x="3130940" y="89501"/>
                  </a:lnTo>
                  <a:lnTo>
                    <a:pt x="3025615" y="93657"/>
                  </a:lnTo>
                  <a:lnTo>
                    <a:pt x="2920291" y="98751"/>
                  </a:lnTo>
                  <a:lnTo>
                    <a:pt x="2814966" y="104733"/>
                  </a:lnTo>
                  <a:lnTo>
                    <a:pt x="2709641" y="109472"/>
                  </a:lnTo>
                  <a:lnTo>
                    <a:pt x="2604316" y="112565"/>
                  </a:lnTo>
                  <a:lnTo>
                    <a:pt x="2498991" y="116072"/>
                  </a:lnTo>
                  <a:lnTo>
                    <a:pt x="2393666" y="119733"/>
                  </a:lnTo>
                  <a:lnTo>
                    <a:pt x="2288342" y="122598"/>
                  </a:lnTo>
                  <a:lnTo>
                    <a:pt x="2183017" y="125753"/>
                  </a:lnTo>
                  <a:lnTo>
                    <a:pt x="2077692" y="128375"/>
                  </a:lnTo>
                  <a:lnTo>
                    <a:pt x="1972367" y="129131"/>
                  </a:lnTo>
                  <a:lnTo>
                    <a:pt x="1867042" y="129444"/>
                  </a:lnTo>
                  <a:lnTo>
                    <a:pt x="1761717" y="129673"/>
                  </a:lnTo>
                  <a:lnTo>
                    <a:pt x="1656393" y="129897"/>
                  </a:lnTo>
                  <a:lnTo>
                    <a:pt x="1551068" y="130255"/>
                  </a:lnTo>
                  <a:lnTo>
                    <a:pt x="1445743" y="131030"/>
                  </a:lnTo>
                  <a:lnTo>
                    <a:pt x="1340418" y="132373"/>
                  </a:lnTo>
                  <a:lnTo>
                    <a:pt x="1235093" y="134462"/>
                  </a:lnTo>
                  <a:lnTo>
                    <a:pt x="1129768" y="137460"/>
                  </a:lnTo>
                  <a:lnTo>
                    <a:pt x="1024444" y="141486"/>
                  </a:lnTo>
                  <a:lnTo>
                    <a:pt x="919119" y="146605"/>
                  </a:lnTo>
                  <a:lnTo>
                    <a:pt x="813794" y="152836"/>
                  </a:lnTo>
                  <a:lnTo>
                    <a:pt x="708469" y="160162"/>
                  </a:lnTo>
                  <a:lnTo>
                    <a:pt x="603144" y="168546"/>
                  </a:lnTo>
                  <a:lnTo>
                    <a:pt x="497819" y="177943"/>
                  </a:lnTo>
                  <a:lnTo>
                    <a:pt x="392495" y="188303"/>
                  </a:lnTo>
                  <a:lnTo>
                    <a:pt x="287170" y="199578"/>
                  </a:lnTo>
                  <a:lnTo>
                    <a:pt x="181845" y="211720"/>
                  </a:lnTo>
                  <a:lnTo>
                    <a:pt x="76520" y="224687"/>
                  </a:lnTo>
                  <a:lnTo>
                    <a:pt x="0" y="2346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950816"/>
              <a:ext cx="6145984" cy="250733"/>
            </a:xfrm>
            <a:custGeom>
              <a:avLst/>
              <a:pathLst>
                <a:path w="6145984" h="250733">
                  <a:moveTo>
                    <a:pt x="0" y="197727"/>
                  </a:moveTo>
                  <a:lnTo>
                    <a:pt x="76520" y="201907"/>
                  </a:lnTo>
                  <a:lnTo>
                    <a:pt x="181845" y="207279"/>
                  </a:lnTo>
                  <a:lnTo>
                    <a:pt x="287170" y="212281"/>
                  </a:lnTo>
                  <a:lnTo>
                    <a:pt x="392495" y="216924"/>
                  </a:lnTo>
                  <a:lnTo>
                    <a:pt x="497819" y="221221"/>
                  </a:lnTo>
                  <a:lnTo>
                    <a:pt x="603144" y="225184"/>
                  </a:lnTo>
                  <a:lnTo>
                    <a:pt x="708469" y="228824"/>
                  </a:lnTo>
                  <a:lnTo>
                    <a:pt x="813794" y="232154"/>
                  </a:lnTo>
                  <a:lnTo>
                    <a:pt x="919119" y="235185"/>
                  </a:lnTo>
                  <a:lnTo>
                    <a:pt x="1024444" y="237929"/>
                  </a:lnTo>
                  <a:lnTo>
                    <a:pt x="1129768" y="240398"/>
                  </a:lnTo>
                  <a:lnTo>
                    <a:pt x="1235093" y="242604"/>
                  </a:lnTo>
                  <a:lnTo>
                    <a:pt x="1340418" y="244560"/>
                  </a:lnTo>
                  <a:lnTo>
                    <a:pt x="1445743" y="246276"/>
                  </a:lnTo>
                  <a:lnTo>
                    <a:pt x="1551068" y="247765"/>
                  </a:lnTo>
                  <a:lnTo>
                    <a:pt x="1656393" y="249038"/>
                  </a:lnTo>
                  <a:lnTo>
                    <a:pt x="1761717" y="250042"/>
                  </a:lnTo>
                  <a:lnTo>
                    <a:pt x="1867042" y="250650"/>
                  </a:lnTo>
                  <a:lnTo>
                    <a:pt x="1972367" y="250733"/>
                  </a:lnTo>
                  <a:lnTo>
                    <a:pt x="2077692" y="250100"/>
                  </a:lnTo>
                  <a:lnTo>
                    <a:pt x="2183017" y="247782"/>
                  </a:lnTo>
                  <a:lnTo>
                    <a:pt x="2288342" y="244355"/>
                  </a:lnTo>
                  <a:lnTo>
                    <a:pt x="2393666" y="240938"/>
                  </a:lnTo>
                  <a:lnTo>
                    <a:pt x="2498991" y="237529"/>
                  </a:lnTo>
                  <a:lnTo>
                    <a:pt x="2604316" y="233750"/>
                  </a:lnTo>
                  <a:lnTo>
                    <a:pt x="2709641" y="229753"/>
                  </a:lnTo>
                  <a:lnTo>
                    <a:pt x="2814966" y="225311"/>
                  </a:lnTo>
                  <a:lnTo>
                    <a:pt x="2920291" y="220055"/>
                  </a:lnTo>
                  <a:lnTo>
                    <a:pt x="3025615" y="214845"/>
                  </a:lnTo>
                  <a:lnTo>
                    <a:pt x="3130940" y="210592"/>
                  </a:lnTo>
                  <a:lnTo>
                    <a:pt x="3236265" y="207776"/>
                  </a:lnTo>
                  <a:lnTo>
                    <a:pt x="3341590" y="205261"/>
                  </a:lnTo>
                  <a:lnTo>
                    <a:pt x="3446915" y="201561"/>
                  </a:lnTo>
                  <a:lnTo>
                    <a:pt x="3552240" y="196439"/>
                  </a:lnTo>
                  <a:lnTo>
                    <a:pt x="3657564" y="190697"/>
                  </a:lnTo>
                  <a:lnTo>
                    <a:pt x="3762889" y="184223"/>
                  </a:lnTo>
                  <a:lnTo>
                    <a:pt x="3868214" y="176912"/>
                  </a:lnTo>
                  <a:lnTo>
                    <a:pt x="3973539" y="169195"/>
                  </a:lnTo>
                  <a:lnTo>
                    <a:pt x="4078864" y="161371"/>
                  </a:lnTo>
                  <a:lnTo>
                    <a:pt x="4184189" y="153450"/>
                  </a:lnTo>
                  <a:lnTo>
                    <a:pt x="4289513" y="145441"/>
                  </a:lnTo>
                  <a:lnTo>
                    <a:pt x="4394838" y="137353"/>
                  </a:lnTo>
                  <a:lnTo>
                    <a:pt x="4500163" y="129197"/>
                  </a:lnTo>
                  <a:lnTo>
                    <a:pt x="4605488" y="120981"/>
                  </a:lnTo>
                  <a:lnTo>
                    <a:pt x="4710813" y="112715"/>
                  </a:lnTo>
                  <a:lnTo>
                    <a:pt x="4816138" y="104408"/>
                  </a:lnTo>
                  <a:lnTo>
                    <a:pt x="4921462" y="96070"/>
                  </a:lnTo>
                  <a:lnTo>
                    <a:pt x="5026787" y="87710"/>
                  </a:lnTo>
                  <a:lnTo>
                    <a:pt x="5132112" y="79338"/>
                  </a:lnTo>
                  <a:lnTo>
                    <a:pt x="5237437" y="70963"/>
                  </a:lnTo>
                  <a:lnTo>
                    <a:pt x="5342762" y="62594"/>
                  </a:lnTo>
                  <a:lnTo>
                    <a:pt x="5448087" y="54242"/>
                  </a:lnTo>
                  <a:lnTo>
                    <a:pt x="5553411" y="45915"/>
                  </a:lnTo>
                  <a:lnTo>
                    <a:pt x="5658736" y="37623"/>
                  </a:lnTo>
                  <a:lnTo>
                    <a:pt x="5764061" y="29375"/>
                  </a:lnTo>
                  <a:lnTo>
                    <a:pt x="5869386" y="21182"/>
                  </a:lnTo>
                  <a:lnTo>
                    <a:pt x="5974711" y="13051"/>
                  </a:lnTo>
                  <a:lnTo>
                    <a:pt x="6080036" y="499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114236"/>
              <a:ext cx="6145984" cy="1280039"/>
            </a:xfrm>
            <a:custGeom>
              <a:avLst/>
              <a:pathLst>
                <a:path w="6145984" h="1280039">
                  <a:moveTo>
                    <a:pt x="0" y="782097"/>
                  </a:moveTo>
                  <a:lnTo>
                    <a:pt x="76520" y="806183"/>
                  </a:lnTo>
                  <a:lnTo>
                    <a:pt x="181845" y="837055"/>
                  </a:lnTo>
                  <a:lnTo>
                    <a:pt x="287170" y="865604"/>
                  </a:lnTo>
                  <a:lnTo>
                    <a:pt x="392495" y="891782"/>
                  </a:lnTo>
                  <a:lnTo>
                    <a:pt x="497819" y="915537"/>
                  </a:lnTo>
                  <a:lnTo>
                    <a:pt x="603144" y="936813"/>
                  </a:lnTo>
                  <a:lnTo>
                    <a:pt x="708469" y="955555"/>
                  </a:lnTo>
                  <a:lnTo>
                    <a:pt x="813794" y="971713"/>
                  </a:lnTo>
                  <a:lnTo>
                    <a:pt x="919119" y="985249"/>
                  </a:lnTo>
                  <a:lnTo>
                    <a:pt x="1024444" y="996160"/>
                  </a:lnTo>
                  <a:lnTo>
                    <a:pt x="1129768" y="1004489"/>
                  </a:lnTo>
                  <a:lnTo>
                    <a:pt x="1235093" y="1010356"/>
                  </a:lnTo>
                  <a:lnTo>
                    <a:pt x="1340418" y="1013960"/>
                  </a:lnTo>
                  <a:lnTo>
                    <a:pt x="1445743" y="1015567"/>
                  </a:lnTo>
                  <a:lnTo>
                    <a:pt x="1551068" y="1015466"/>
                  </a:lnTo>
                  <a:lnTo>
                    <a:pt x="1656393" y="1013895"/>
                  </a:lnTo>
                  <a:lnTo>
                    <a:pt x="1761717" y="1010922"/>
                  </a:lnTo>
                  <a:lnTo>
                    <a:pt x="1867042" y="1006651"/>
                  </a:lnTo>
                  <a:lnTo>
                    <a:pt x="1972367" y="1001323"/>
                  </a:lnTo>
                  <a:lnTo>
                    <a:pt x="2077692" y="995353"/>
                  </a:lnTo>
                  <a:lnTo>
                    <a:pt x="2183017" y="987412"/>
                  </a:lnTo>
                  <a:lnTo>
                    <a:pt x="2288342" y="977438"/>
                  </a:lnTo>
                  <a:lnTo>
                    <a:pt x="2393666" y="968181"/>
                  </a:lnTo>
                  <a:lnTo>
                    <a:pt x="2498991" y="958687"/>
                  </a:lnTo>
                  <a:lnTo>
                    <a:pt x="2604316" y="946735"/>
                  </a:lnTo>
                  <a:lnTo>
                    <a:pt x="2709641" y="935811"/>
                  </a:lnTo>
                  <a:lnTo>
                    <a:pt x="2814966" y="932814"/>
                  </a:lnTo>
                  <a:lnTo>
                    <a:pt x="2920291" y="936365"/>
                  </a:lnTo>
                  <a:lnTo>
                    <a:pt x="3025615" y="938639"/>
                  </a:lnTo>
                  <a:lnTo>
                    <a:pt x="3130940" y="935076"/>
                  </a:lnTo>
                  <a:lnTo>
                    <a:pt x="3236265" y="931477"/>
                  </a:lnTo>
                  <a:lnTo>
                    <a:pt x="3341590" y="927142"/>
                  </a:lnTo>
                  <a:lnTo>
                    <a:pt x="3446915" y="916867"/>
                  </a:lnTo>
                  <a:lnTo>
                    <a:pt x="3552240" y="900998"/>
                  </a:lnTo>
                  <a:lnTo>
                    <a:pt x="3657564" y="882608"/>
                  </a:lnTo>
                  <a:lnTo>
                    <a:pt x="3762889" y="861621"/>
                  </a:lnTo>
                  <a:lnTo>
                    <a:pt x="3868214" y="838292"/>
                  </a:lnTo>
                  <a:lnTo>
                    <a:pt x="3973539" y="813135"/>
                  </a:lnTo>
                  <a:lnTo>
                    <a:pt x="4078864" y="786568"/>
                  </a:lnTo>
                  <a:lnTo>
                    <a:pt x="4184189" y="758817"/>
                  </a:lnTo>
                  <a:lnTo>
                    <a:pt x="4289513" y="730010"/>
                  </a:lnTo>
                  <a:lnTo>
                    <a:pt x="4394838" y="700202"/>
                  </a:lnTo>
                  <a:lnTo>
                    <a:pt x="4500163" y="669387"/>
                  </a:lnTo>
                  <a:lnTo>
                    <a:pt x="4605488" y="637520"/>
                  </a:lnTo>
                  <a:lnTo>
                    <a:pt x="4710813" y="604527"/>
                  </a:lnTo>
                  <a:lnTo>
                    <a:pt x="4816138" y="570316"/>
                  </a:lnTo>
                  <a:lnTo>
                    <a:pt x="4921462" y="534790"/>
                  </a:lnTo>
                  <a:lnTo>
                    <a:pt x="5026787" y="497847"/>
                  </a:lnTo>
                  <a:lnTo>
                    <a:pt x="5132112" y="459394"/>
                  </a:lnTo>
                  <a:lnTo>
                    <a:pt x="5237437" y="419346"/>
                  </a:lnTo>
                  <a:lnTo>
                    <a:pt x="5342762" y="377630"/>
                  </a:lnTo>
                  <a:lnTo>
                    <a:pt x="5448087" y="334185"/>
                  </a:lnTo>
                  <a:lnTo>
                    <a:pt x="5553411" y="288964"/>
                  </a:lnTo>
                  <a:lnTo>
                    <a:pt x="5658736" y="241930"/>
                  </a:lnTo>
                  <a:lnTo>
                    <a:pt x="5764061" y="193059"/>
                  </a:lnTo>
                  <a:lnTo>
                    <a:pt x="5869386" y="142331"/>
                  </a:lnTo>
                  <a:lnTo>
                    <a:pt x="5974711" y="89738"/>
                  </a:lnTo>
                  <a:lnTo>
                    <a:pt x="6080036" y="35274"/>
                  </a:lnTo>
                  <a:lnTo>
                    <a:pt x="6145984" y="0"/>
                  </a:lnTo>
                  <a:lnTo>
                    <a:pt x="6145984" y="521038"/>
                  </a:lnTo>
                  <a:lnTo>
                    <a:pt x="6080036" y="532357"/>
                  </a:lnTo>
                  <a:lnTo>
                    <a:pt x="5974711" y="550845"/>
                  </a:lnTo>
                  <a:lnTo>
                    <a:pt x="5869386" y="569747"/>
                  </a:lnTo>
                  <a:lnTo>
                    <a:pt x="5764061" y="589059"/>
                  </a:lnTo>
                  <a:lnTo>
                    <a:pt x="5658736" y="608773"/>
                  </a:lnTo>
                  <a:lnTo>
                    <a:pt x="5553411" y="628874"/>
                  </a:lnTo>
                  <a:lnTo>
                    <a:pt x="5448087" y="649340"/>
                  </a:lnTo>
                  <a:lnTo>
                    <a:pt x="5342762" y="670137"/>
                  </a:lnTo>
                  <a:lnTo>
                    <a:pt x="5237437" y="691219"/>
                  </a:lnTo>
                  <a:lnTo>
                    <a:pt x="5132112" y="712529"/>
                  </a:lnTo>
                  <a:lnTo>
                    <a:pt x="5026787" y="733996"/>
                  </a:lnTo>
                  <a:lnTo>
                    <a:pt x="4921462" y="755538"/>
                  </a:lnTo>
                  <a:lnTo>
                    <a:pt x="4816138" y="777063"/>
                  </a:lnTo>
                  <a:lnTo>
                    <a:pt x="4710813" y="798473"/>
                  </a:lnTo>
                  <a:lnTo>
                    <a:pt x="4605488" y="819672"/>
                  </a:lnTo>
                  <a:lnTo>
                    <a:pt x="4500163" y="840573"/>
                  </a:lnTo>
                  <a:lnTo>
                    <a:pt x="4394838" y="861102"/>
                  </a:lnTo>
                  <a:lnTo>
                    <a:pt x="4289513" y="881218"/>
                  </a:lnTo>
                  <a:lnTo>
                    <a:pt x="4184189" y="900918"/>
                  </a:lnTo>
                  <a:lnTo>
                    <a:pt x="4078864" y="920257"/>
                  </a:lnTo>
                  <a:lnTo>
                    <a:pt x="3973539" y="939367"/>
                  </a:lnTo>
                  <a:lnTo>
                    <a:pt x="3868214" y="958477"/>
                  </a:lnTo>
                  <a:lnTo>
                    <a:pt x="3762889" y="977244"/>
                  </a:lnTo>
                  <a:lnTo>
                    <a:pt x="3657564" y="994860"/>
                  </a:lnTo>
                  <a:lnTo>
                    <a:pt x="3552240" y="1011531"/>
                  </a:lnTo>
                  <a:lnTo>
                    <a:pt x="3446915" y="1027144"/>
                  </a:lnTo>
                  <a:lnTo>
                    <a:pt x="3341590" y="1036971"/>
                  </a:lnTo>
                  <a:lnTo>
                    <a:pt x="3236265" y="1041762"/>
                  </a:lnTo>
                  <a:lnTo>
                    <a:pt x="3130940" y="1047044"/>
                  </a:lnTo>
                  <a:lnTo>
                    <a:pt x="3025615" y="1050312"/>
                  </a:lnTo>
                  <a:lnTo>
                    <a:pt x="2920291" y="1047686"/>
                  </a:lnTo>
                  <a:lnTo>
                    <a:pt x="2814966" y="1046337"/>
                  </a:lnTo>
                  <a:lnTo>
                    <a:pt x="2709641" y="1050233"/>
                  </a:lnTo>
                  <a:lnTo>
                    <a:pt x="2604316" y="1058417"/>
                  </a:lnTo>
                  <a:lnTo>
                    <a:pt x="2498991" y="1069546"/>
                  </a:lnTo>
                  <a:lnTo>
                    <a:pt x="2393666" y="1079802"/>
                  </a:lnTo>
                  <a:lnTo>
                    <a:pt x="2288342" y="1087386"/>
                  </a:lnTo>
                  <a:lnTo>
                    <a:pt x="2183017" y="1096536"/>
                  </a:lnTo>
                  <a:lnTo>
                    <a:pt x="2077692" y="1105397"/>
                  </a:lnTo>
                  <a:lnTo>
                    <a:pt x="1972367" y="1111741"/>
                  </a:lnTo>
                  <a:lnTo>
                    <a:pt x="1867042" y="1118270"/>
                  </a:lnTo>
                  <a:lnTo>
                    <a:pt x="1761717" y="1125079"/>
                  </a:lnTo>
                  <a:lnTo>
                    <a:pt x="1656393" y="1131778"/>
                  </a:lnTo>
                  <a:lnTo>
                    <a:pt x="1551068" y="1138292"/>
                  </a:lnTo>
                  <a:lnTo>
                    <a:pt x="1445743" y="1145258"/>
                  </a:lnTo>
                  <a:lnTo>
                    <a:pt x="1340418" y="1152927"/>
                  </a:lnTo>
                  <a:lnTo>
                    <a:pt x="1235093" y="1161585"/>
                  </a:lnTo>
                  <a:lnTo>
                    <a:pt x="1129768" y="1171498"/>
                  </a:lnTo>
                  <a:lnTo>
                    <a:pt x="1024444" y="1182863"/>
                  </a:lnTo>
                  <a:lnTo>
                    <a:pt x="919119" y="1195797"/>
                  </a:lnTo>
                  <a:lnTo>
                    <a:pt x="813794" y="1210343"/>
                  </a:lnTo>
                  <a:lnTo>
                    <a:pt x="708469" y="1226494"/>
                  </a:lnTo>
                  <a:lnTo>
                    <a:pt x="603144" y="1244211"/>
                  </a:lnTo>
                  <a:lnTo>
                    <a:pt x="497819" y="1263443"/>
                  </a:lnTo>
                  <a:lnTo>
                    <a:pt x="413329" y="128003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114236"/>
              <a:ext cx="6145984" cy="1015567"/>
            </a:xfrm>
            <a:custGeom>
              <a:avLst/>
              <a:pathLst>
                <a:path w="6145984" h="1015567">
                  <a:moveTo>
                    <a:pt x="0" y="782097"/>
                  </a:moveTo>
                  <a:lnTo>
                    <a:pt x="76520" y="806183"/>
                  </a:lnTo>
                  <a:lnTo>
                    <a:pt x="181845" y="837055"/>
                  </a:lnTo>
                  <a:lnTo>
                    <a:pt x="287170" y="865604"/>
                  </a:lnTo>
                  <a:lnTo>
                    <a:pt x="392495" y="891782"/>
                  </a:lnTo>
                  <a:lnTo>
                    <a:pt x="497819" y="915537"/>
                  </a:lnTo>
                  <a:lnTo>
                    <a:pt x="603144" y="936813"/>
                  </a:lnTo>
                  <a:lnTo>
                    <a:pt x="708469" y="955555"/>
                  </a:lnTo>
                  <a:lnTo>
                    <a:pt x="813794" y="971713"/>
                  </a:lnTo>
                  <a:lnTo>
                    <a:pt x="919119" y="985249"/>
                  </a:lnTo>
                  <a:lnTo>
                    <a:pt x="1024444" y="996160"/>
                  </a:lnTo>
                  <a:lnTo>
                    <a:pt x="1129768" y="1004489"/>
                  </a:lnTo>
                  <a:lnTo>
                    <a:pt x="1235093" y="1010356"/>
                  </a:lnTo>
                  <a:lnTo>
                    <a:pt x="1340418" y="1013960"/>
                  </a:lnTo>
                  <a:lnTo>
                    <a:pt x="1445743" y="1015567"/>
                  </a:lnTo>
                  <a:lnTo>
                    <a:pt x="1551068" y="1015466"/>
                  </a:lnTo>
                  <a:lnTo>
                    <a:pt x="1656393" y="1013895"/>
                  </a:lnTo>
                  <a:lnTo>
                    <a:pt x="1761717" y="1010922"/>
                  </a:lnTo>
                  <a:lnTo>
                    <a:pt x="1867042" y="1006651"/>
                  </a:lnTo>
                  <a:lnTo>
                    <a:pt x="1972367" y="1001323"/>
                  </a:lnTo>
                  <a:lnTo>
                    <a:pt x="2077692" y="995353"/>
                  </a:lnTo>
                  <a:lnTo>
                    <a:pt x="2183017" y="987412"/>
                  </a:lnTo>
                  <a:lnTo>
                    <a:pt x="2288342" y="977438"/>
                  </a:lnTo>
                  <a:lnTo>
                    <a:pt x="2393666" y="968181"/>
                  </a:lnTo>
                  <a:lnTo>
                    <a:pt x="2498991" y="958687"/>
                  </a:lnTo>
                  <a:lnTo>
                    <a:pt x="2604316" y="946735"/>
                  </a:lnTo>
                  <a:lnTo>
                    <a:pt x="2709641" y="935811"/>
                  </a:lnTo>
                  <a:lnTo>
                    <a:pt x="2814966" y="932814"/>
                  </a:lnTo>
                  <a:lnTo>
                    <a:pt x="2920291" y="936365"/>
                  </a:lnTo>
                  <a:lnTo>
                    <a:pt x="3025615" y="938639"/>
                  </a:lnTo>
                  <a:lnTo>
                    <a:pt x="3130940" y="935076"/>
                  </a:lnTo>
                  <a:lnTo>
                    <a:pt x="3236265" y="931477"/>
                  </a:lnTo>
                  <a:lnTo>
                    <a:pt x="3341590" y="927142"/>
                  </a:lnTo>
                  <a:lnTo>
                    <a:pt x="3446915" y="916867"/>
                  </a:lnTo>
                  <a:lnTo>
                    <a:pt x="3552240" y="900998"/>
                  </a:lnTo>
                  <a:lnTo>
                    <a:pt x="3657564" y="882608"/>
                  </a:lnTo>
                  <a:lnTo>
                    <a:pt x="3762889" y="861621"/>
                  </a:lnTo>
                  <a:lnTo>
                    <a:pt x="3868214" y="838292"/>
                  </a:lnTo>
                  <a:lnTo>
                    <a:pt x="3973539" y="813135"/>
                  </a:lnTo>
                  <a:lnTo>
                    <a:pt x="4078864" y="786568"/>
                  </a:lnTo>
                  <a:lnTo>
                    <a:pt x="4184189" y="758817"/>
                  </a:lnTo>
                  <a:lnTo>
                    <a:pt x="4289513" y="730010"/>
                  </a:lnTo>
                  <a:lnTo>
                    <a:pt x="4394838" y="700202"/>
                  </a:lnTo>
                  <a:lnTo>
                    <a:pt x="4500163" y="669387"/>
                  </a:lnTo>
                  <a:lnTo>
                    <a:pt x="4605488" y="637520"/>
                  </a:lnTo>
                  <a:lnTo>
                    <a:pt x="4710813" y="604527"/>
                  </a:lnTo>
                  <a:lnTo>
                    <a:pt x="4816138" y="570316"/>
                  </a:lnTo>
                  <a:lnTo>
                    <a:pt x="4921462" y="534790"/>
                  </a:lnTo>
                  <a:lnTo>
                    <a:pt x="5026787" y="497847"/>
                  </a:lnTo>
                  <a:lnTo>
                    <a:pt x="5132112" y="459394"/>
                  </a:lnTo>
                  <a:lnTo>
                    <a:pt x="5237437" y="419346"/>
                  </a:lnTo>
                  <a:lnTo>
                    <a:pt x="5342762" y="377630"/>
                  </a:lnTo>
                  <a:lnTo>
                    <a:pt x="5448087" y="334185"/>
                  </a:lnTo>
                  <a:lnTo>
                    <a:pt x="5553411" y="288964"/>
                  </a:lnTo>
                  <a:lnTo>
                    <a:pt x="5658736" y="241930"/>
                  </a:lnTo>
                  <a:lnTo>
                    <a:pt x="5764061" y="193059"/>
                  </a:lnTo>
                  <a:lnTo>
                    <a:pt x="5869386" y="142331"/>
                  </a:lnTo>
                  <a:lnTo>
                    <a:pt x="5974711" y="89738"/>
                  </a:lnTo>
                  <a:lnTo>
                    <a:pt x="6080036" y="3527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55205" y="4635275"/>
              <a:ext cx="5732655" cy="759000"/>
            </a:xfrm>
            <a:custGeom>
              <a:avLst/>
              <a:pathLst>
                <a:path w="5732655" h="759000">
                  <a:moveTo>
                    <a:pt x="5732655" y="0"/>
                  </a:moveTo>
                  <a:lnTo>
                    <a:pt x="5666706" y="11318"/>
                  </a:lnTo>
                  <a:lnTo>
                    <a:pt x="5561381" y="29807"/>
                  </a:lnTo>
                  <a:lnTo>
                    <a:pt x="5456056" y="48708"/>
                  </a:lnTo>
                  <a:lnTo>
                    <a:pt x="5350732" y="68020"/>
                  </a:lnTo>
                  <a:lnTo>
                    <a:pt x="5245407" y="87734"/>
                  </a:lnTo>
                  <a:lnTo>
                    <a:pt x="5140082" y="107836"/>
                  </a:lnTo>
                  <a:lnTo>
                    <a:pt x="5034757" y="128302"/>
                  </a:lnTo>
                  <a:lnTo>
                    <a:pt x="4929432" y="149098"/>
                  </a:lnTo>
                  <a:lnTo>
                    <a:pt x="4824107" y="170180"/>
                  </a:lnTo>
                  <a:lnTo>
                    <a:pt x="4718783" y="191491"/>
                  </a:lnTo>
                  <a:lnTo>
                    <a:pt x="4613458" y="212958"/>
                  </a:lnTo>
                  <a:lnTo>
                    <a:pt x="4508133" y="234499"/>
                  </a:lnTo>
                  <a:lnTo>
                    <a:pt x="4402808" y="256024"/>
                  </a:lnTo>
                  <a:lnTo>
                    <a:pt x="4297483" y="277434"/>
                  </a:lnTo>
                  <a:lnTo>
                    <a:pt x="4192158" y="298634"/>
                  </a:lnTo>
                  <a:lnTo>
                    <a:pt x="4086834" y="319534"/>
                  </a:lnTo>
                  <a:lnTo>
                    <a:pt x="3981509" y="340064"/>
                  </a:lnTo>
                  <a:lnTo>
                    <a:pt x="3876184" y="360180"/>
                  </a:lnTo>
                  <a:lnTo>
                    <a:pt x="3770859" y="379879"/>
                  </a:lnTo>
                  <a:lnTo>
                    <a:pt x="3665534" y="399218"/>
                  </a:lnTo>
                  <a:lnTo>
                    <a:pt x="3560209" y="418328"/>
                  </a:lnTo>
                  <a:lnTo>
                    <a:pt x="3454885" y="437438"/>
                  </a:lnTo>
                  <a:lnTo>
                    <a:pt x="3349560" y="456206"/>
                  </a:lnTo>
                  <a:lnTo>
                    <a:pt x="3244235" y="473821"/>
                  </a:lnTo>
                  <a:lnTo>
                    <a:pt x="3138910" y="490492"/>
                  </a:lnTo>
                  <a:lnTo>
                    <a:pt x="3033585" y="506105"/>
                  </a:lnTo>
                  <a:lnTo>
                    <a:pt x="2928260" y="515932"/>
                  </a:lnTo>
                  <a:lnTo>
                    <a:pt x="2822936" y="520724"/>
                  </a:lnTo>
                  <a:lnTo>
                    <a:pt x="2717611" y="526005"/>
                  </a:lnTo>
                  <a:lnTo>
                    <a:pt x="2612286" y="529274"/>
                  </a:lnTo>
                  <a:lnTo>
                    <a:pt x="2506961" y="526648"/>
                  </a:lnTo>
                  <a:lnTo>
                    <a:pt x="2401636" y="525298"/>
                  </a:lnTo>
                  <a:lnTo>
                    <a:pt x="2296311" y="529194"/>
                  </a:lnTo>
                  <a:lnTo>
                    <a:pt x="2190987" y="537378"/>
                  </a:lnTo>
                  <a:lnTo>
                    <a:pt x="2085662" y="548507"/>
                  </a:lnTo>
                  <a:lnTo>
                    <a:pt x="1980337" y="558763"/>
                  </a:lnTo>
                  <a:lnTo>
                    <a:pt x="1875012" y="566347"/>
                  </a:lnTo>
                  <a:lnTo>
                    <a:pt x="1769687" y="575497"/>
                  </a:lnTo>
                  <a:lnTo>
                    <a:pt x="1664362" y="584359"/>
                  </a:lnTo>
                  <a:lnTo>
                    <a:pt x="1559038" y="590703"/>
                  </a:lnTo>
                  <a:lnTo>
                    <a:pt x="1453713" y="597232"/>
                  </a:lnTo>
                  <a:lnTo>
                    <a:pt x="1348388" y="604040"/>
                  </a:lnTo>
                  <a:lnTo>
                    <a:pt x="1243063" y="610739"/>
                  </a:lnTo>
                  <a:lnTo>
                    <a:pt x="1137738" y="617254"/>
                  </a:lnTo>
                  <a:lnTo>
                    <a:pt x="1032413" y="624219"/>
                  </a:lnTo>
                  <a:lnTo>
                    <a:pt x="927089" y="631888"/>
                  </a:lnTo>
                  <a:lnTo>
                    <a:pt x="821764" y="640547"/>
                  </a:lnTo>
                  <a:lnTo>
                    <a:pt x="716439" y="650460"/>
                  </a:lnTo>
                  <a:lnTo>
                    <a:pt x="611114" y="661825"/>
                  </a:lnTo>
                  <a:lnTo>
                    <a:pt x="505789" y="674758"/>
                  </a:lnTo>
                  <a:lnTo>
                    <a:pt x="400464" y="689304"/>
                  </a:lnTo>
                  <a:lnTo>
                    <a:pt x="295140" y="705455"/>
                  </a:lnTo>
                  <a:lnTo>
                    <a:pt x="189815" y="723172"/>
                  </a:lnTo>
                  <a:lnTo>
                    <a:pt x="84490" y="742404"/>
                  </a:lnTo>
                  <a:lnTo>
                    <a:pt x="0" y="7590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374755"/>
              <a:ext cx="6145984" cy="830508"/>
            </a:xfrm>
            <a:custGeom>
              <a:avLst/>
              <a:pathLst>
                <a:path w="6145984" h="830508">
                  <a:moveTo>
                    <a:pt x="0" y="817160"/>
                  </a:moveTo>
                  <a:lnTo>
                    <a:pt x="76520" y="819764"/>
                  </a:lnTo>
                  <a:lnTo>
                    <a:pt x="181845" y="822835"/>
                  </a:lnTo>
                  <a:lnTo>
                    <a:pt x="287170" y="825393"/>
                  </a:lnTo>
                  <a:lnTo>
                    <a:pt x="392495" y="827437"/>
                  </a:lnTo>
                  <a:lnTo>
                    <a:pt x="497819" y="828970"/>
                  </a:lnTo>
                  <a:lnTo>
                    <a:pt x="603144" y="829993"/>
                  </a:lnTo>
                  <a:lnTo>
                    <a:pt x="708469" y="830505"/>
                  </a:lnTo>
                  <a:lnTo>
                    <a:pt x="813794" y="830508"/>
                  </a:lnTo>
                  <a:lnTo>
                    <a:pt x="919119" y="830004"/>
                  </a:lnTo>
                  <a:lnTo>
                    <a:pt x="1024444" y="828992"/>
                  </a:lnTo>
                  <a:lnTo>
                    <a:pt x="1129768" y="827474"/>
                  </a:lnTo>
                  <a:lnTo>
                    <a:pt x="1235093" y="825451"/>
                  </a:lnTo>
                  <a:lnTo>
                    <a:pt x="1340418" y="822924"/>
                  </a:lnTo>
                  <a:lnTo>
                    <a:pt x="1445743" y="819893"/>
                  </a:lnTo>
                  <a:lnTo>
                    <a:pt x="1551068" y="816360"/>
                  </a:lnTo>
                  <a:lnTo>
                    <a:pt x="1656393" y="812317"/>
                  </a:lnTo>
                  <a:lnTo>
                    <a:pt x="1761717" y="807481"/>
                  </a:lnTo>
                  <a:lnTo>
                    <a:pt x="1867042" y="801941"/>
                  </a:lnTo>
                  <a:lnTo>
                    <a:pt x="1972367" y="796013"/>
                  </a:lnTo>
                  <a:lnTo>
                    <a:pt x="2077692" y="789856"/>
                  </a:lnTo>
                  <a:lnTo>
                    <a:pt x="2183017" y="781455"/>
                  </a:lnTo>
                  <a:lnTo>
                    <a:pt x="2288342" y="771893"/>
                  </a:lnTo>
                  <a:lnTo>
                    <a:pt x="2393666" y="763472"/>
                  </a:lnTo>
                  <a:lnTo>
                    <a:pt x="2498991" y="753597"/>
                  </a:lnTo>
                  <a:lnTo>
                    <a:pt x="2604316" y="742057"/>
                  </a:lnTo>
                  <a:lnTo>
                    <a:pt x="2709641" y="732503"/>
                  </a:lnTo>
                  <a:lnTo>
                    <a:pt x="2814966" y="729056"/>
                  </a:lnTo>
                  <a:lnTo>
                    <a:pt x="2920291" y="731506"/>
                  </a:lnTo>
                  <a:lnTo>
                    <a:pt x="3025615" y="733956"/>
                  </a:lnTo>
                  <a:lnTo>
                    <a:pt x="3130940" y="730541"/>
                  </a:lnTo>
                  <a:lnTo>
                    <a:pt x="3236265" y="726100"/>
                  </a:lnTo>
                  <a:lnTo>
                    <a:pt x="3341590" y="721537"/>
                  </a:lnTo>
                  <a:lnTo>
                    <a:pt x="3446915" y="711486"/>
                  </a:lnTo>
                  <a:lnTo>
                    <a:pt x="3552240" y="695745"/>
                  </a:lnTo>
                  <a:lnTo>
                    <a:pt x="3657564" y="678215"/>
                  </a:lnTo>
                  <a:lnTo>
                    <a:pt x="3762889" y="658913"/>
                  </a:lnTo>
                  <a:lnTo>
                    <a:pt x="3868214" y="637865"/>
                  </a:lnTo>
                  <a:lnTo>
                    <a:pt x="3973539" y="615732"/>
                  </a:lnTo>
                  <a:lnTo>
                    <a:pt x="4078864" y="592893"/>
                  </a:lnTo>
                  <a:lnTo>
                    <a:pt x="4184189" y="569348"/>
                  </a:lnTo>
                  <a:lnTo>
                    <a:pt x="4289513" y="545095"/>
                  </a:lnTo>
                  <a:lnTo>
                    <a:pt x="4394838" y="520133"/>
                  </a:lnTo>
                  <a:lnTo>
                    <a:pt x="4500163" y="494461"/>
                  </a:lnTo>
                  <a:lnTo>
                    <a:pt x="4605488" y="468077"/>
                  </a:lnTo>
                  <a:lnTo>
                    <a:pt x="4710813" y="440981"/>
                  </a:lnTo>
                  <a:lnTo>
                    <a:pt x="4816138" y="413170"/>
                  </a:lnTo>
                  <a:lnTo>
                    <a:pt x="4921462" y="384644"/>
                  </a:lnTo>
                  <a:lnTo>
                    <a:pt x="5026787" y="355402"/>
                  </a:lnTo>
                  <a:lnTo>
                    <a:pt x="5132112" y="325442"/>
                  </a:lnTo>
                  <a:lnTo>
                    <a:pt x="5237437" y="294763"/>
                  </a:lnTo>
                  <a:lnTo>
                    <a:pt x="5342762" y="263364"/>
                  </a:lnTo>
                  <a:lnTo>
                    <a:pt x="5448087" y="231243"/>
                  </a:lnTo>
                  <a:lnTo>
                    <a:pt x="5553411" y="198400"/>
                  </a:lnTo>
                  <a:lnTo>
                    <a:pt x="5658736" y="164832"/>
                  </a:lnTo>
                  <a:lnTo>
                    <a:pt x="5764061" y="130539"/>
                  </a:lnTo>
                  <a:lnTo>
                    <a:pt x="5869386" y="95520"/>
                  </a:lnTo>
                  <a:lnTo>
                    <a:pt x="5974711" y="59773"/>
                  </a:lnTo>
                  <a:lnTo>
                    <a:pt x="6080036" y="2329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224845"/>
              <a:ext cx="6145984" cy="2169429"/>
            </a:xfrm>
            <a:custGeom>
              <a:avLst/>
              <a:pathLst>
                <a:path w="6145984" h="2169429">
                  <a:moveTo>
                    <a:pt x="0" y="1477624"/>
                  </a:moveTo>
                  <a:lnTo>
                    <a:pt x="76520" y="1520345"/>
                  </a:lnTo>
                  <a:lnTo>
                    <a:pt x="181845" y="1574868"/>
                  </a:lnTo>
                  <a:lnTo>
                    <a:pt x="287170" y="1625055"/>
                  </a:lnTo>
                  <a:lnTo>
                    <a:pt x="392495" y="1670842"/>
                  </a:lnTo>
                  <a:lnTo>
                    <a:pt x="497819" y="1712159"/>
                  </a:lnTo>
                  <a:lnTo>
                    <a:pt x="603144" y="1748933"/>
                  </a:lnTo>
                  <a:lnTo>
                    <a:pt x="708469" y="1781089"/>
                  </a:lnTo>
                  <a:lnTo>
                    <a:pt x="813794" y="1808558"/>
                  </a:lnTo>
                  <a:lnTo>
                    <a:pt x="919119" y="1831294"/>
                  </a:lnTo>
                  <a:lnTo>
                    <a:pt x="1024444" y="1849299"/>
                  </a:lnTo>
                  <a:lnTo>
                    <a:pt x="1129768" y="1862649"/>
                  </a:lnTo>
                  <a:lnTo>
                    <a:pt x="1235093" y="1871529"/>
                  </a:lnTo>
                  <a:lnTo>
                    <a:pt x="1340418" y="1876250"/>
                  </a:lnTo>
                  <a:lnTo>
                    <a:pt x="1445743" y="1877221"/>
                  </a:lnTo>
                  <a:lnTo>
                    <a:pt x="1551068" y="1874883"/>
                  </a:lnTo>
                  <a:lnTo>
                    <a:pt x="1656393" y="1869603"/>
                  </a:lnTo>
                  <a:lnTo>
                    <a:pt x="1761717" y="1861447"/>
                  </a:lnTo>
                  <a:lnTo>
                    <a:pt x="1867042" y="1850448"/>
                  </a:lnTo>
                  <a:lnTo>
                    <a:pt x="1972367" y="1836846"/>
                  </a:lnTo>
                  <a:lnTo>
                    <a:pt x="2077692" y="1821186"/>
                  </a:lnTo>
                  <a:lnTo>
                    <a:pt x="2183017" y="1802038"/>
                  </a:lnTo>
                  <a:lnTo>
                    <a:pt x="2288342" y="1778918"/>
                  </a:lnTo>
                  <a:lnTo>
                    <a:pt x="2393666" y="1755195"/>
                  </a:lnTo>
                  <a:lnTo>
                    <a:pt x="2498991" y="1729110"/>
                  </a:lnTo>
                  <a:lnTo>
                    <a:pt x="2604316" y="1697691"/>
                  </a:lnTo>
                  <a:lnTo>
                    <a:pt x="2709641" y="1666557"/>
                  </a:lnTo>
                  <a:lnTo>
                    <a:pt x="2814966" y="1643976"/>
                  </a:lnTo>
                  <a:lnTo>
                    <a:pt x="2920291" y="1625231"/>
                  </a:lnTo>
                  <a:lnTo>
                    <a:pt x="3025615" y="1604302"/>
                  </a:lnTo>
                  <a:lnTo>
                    <a:pt x="3130940" y="1580228"/>
                  </a:lnTo>
                  <a:lnTo>
                    <a:pt x="3236265" y="1557501"/>
                  </a:lnTo>
                  <a:lnTo>
                    <a:pt x="3341590" y="1533774"/>
                  </a:lnTo>
                  <a:lnTo>
                    <a:pt x="3446915" y="1505586"/>
                  </a:lnTo>
                  <a:lnTo>
                    <a:pt x="3552240" y="1473422"/>
                  </a:lnTo>
                  <a:lnTo>
                    <a:pt x="3657564" y="1438861"/>
                  </a:lnTo>
                  <a:lnTo>
                    <a:pt x="3762889" y="1402313"/>
                  </a:lnTo>
                  <a:lnTo>
                    <a:pt x="3868214" y="1364666"/>
                  </a:lnTo>
                  <a:lnTo>
                    <a:pt x="3973539" y="1325189"/>
                  </a:lnTo>
                  <a:lnTo>
                    <a:pt x="4078864" y="1283441"/>
                  </a:lnTo>
                  <a:lnTo>
                    <a:pt x="4184189" y="1239736"/>
                  </a:lnTo>
                  <a:lnTo>
                    <a:pt x="4289513" y="1194246"/>
                  </a:lnTo>
                  <a:lnTo>
                    <a:pt x="4394838" y="1147028"/>
                  </a:lnTo>
                  <a:lnTo>
                    <a:pt x="4500163" y="1098050"/>
                  </a:lnTo>
                  <a:lnTo>
                    <a:pt x="4605488" y="1047220"/>
                  </a:lnTo>
                  <a:lnTo>
                    <a:pt x="4710813" y="994402"/>
                  </a:lnTo>
                  <a:lnTo>
                    <a:pt x="4816138" y="939436"/>
                  </a:lnTo>
                  <a:lnTo>
                    <a:pt x="4921462" y="882149"/>
                  </a:lnTo>
                  <a:lnTo>
                    <a:pt x="5026787" y="822369"/>
                  </a:lnTo>
                  <a:lnTo>
                    <a:pt x="5132112" y="759929"/>
                  </a:lnTo>
                  <a:lnTo>
                    <a:pt x="5237437" y="694677"/>
                  </a:lnTo>
                  <a:lnTo>
                    <a:pt x="5342762" y="626481"/>
                  </a:lnTo>
                  <a:lnTo>
                    <a:pt x="5448087" y="555225"/>
                  </a:lnTo>
                  <a:lnTo>
                    <a:pt x="5553411" y="480813"/>
                  </a:lnTo>
                  <a:lnTo>
                    <a:pt x="5658736" y="403169"/>
                  </a:lnTo>
                  <a:lnTo>
                    <a:pt x="5764061" y="322229"/>
                  </a:lnTo>
                  <a:lnTo>
                    <a:pt x="5869386" y="237944"/>
                  </a:lnTo>
                  <a:lnTo>
                    <a:pt x="5974711" y="150274"/>
                  </a:lnTo>
                  <a:lnTo>
                    <a:pt x="6080036" y="59188"/>
                  </a:lnTo>
                  <a:lnTo>
                    <a:pt x="6145984" y="0"/>
                  </a:lnTo>
                  <a:lnTo>
                    <a:pt x="6145984" y="783797"/>
                  </a:lnTo>
                  <a:lnTo>
                    <a:pt x="6080036" y="806948"/>
                  </a:lnTo>
                  <a:lnTo>
                    <a:pt x="5974711" y="843916"/>
                  </a:lnTo>
                  <a:lnTo>
                    <a:pt x="5869386" y="880904"/>
                  </a:lnTo>
                  <a:lnTo>
                    <a:pt x="5764061" y="917931"/>
                  </a:lnTo>
                  <a:lnTo>
                    <a:pt x="5658736" y="955009"/>
                  </a:lnTo>
                  <a:lnTo>
                    <a:pt x="5553411" y="992140"/>
                  </a:lnTo>
                  <a:lnTo>
                    <a:pt x="5448087" y="1029312"/>
                  </a:lnTo>
                  <a:lnTo>
                    <a:pt x="5342762" y="1066499"/>
                  </a:lnTo>
                  <a:lnTo>
                    <a:pt x="5237437" y="1103655"/>
                  </a:lnTo>
                  <a:lnTo>
                    <a:pt x="5132112" y="1140720"/>
                  </a:lnTo>
                  <a:lnTo>
                    <a:pt x="5026787" y="1177608"/>
                  </a:lnTo>
                  <a:lnTo>
                    <a:pt x="4921462" y="1214221"/>
                  </a:lnTo>
                  <a:lnTo>
                    <a:pt x="4816138" y="1250444"/>
                  </a:lnTo>
                  <a:lnTo>
                    <a:pt x="4710813" y="1286154"/>
                  </a:lnTo>
                  <a:lnTo>
                    <a:pt x="4605488" y="1321230"/>
                  </a:lnTo>
                  <a:lnTo>
                    <a:pt x="4500163" y="1355564"/>
                  </a:lnTo>
                  <a:lnTo>
                    <a:pt x="4394838" y="1389070"/>
                  </a:lnTo>
                  <a:lnTo>
                    <a:pt x="4289513" y="1421708"/>
                  </a:lnTo>
                  <a:lnTo>
                    <a:pt x="4184189" y="1453498"/>
                  </a:lnTo>
                  <a:lnTo>
                    <a:pt x="4078864" y="1484548"/>
                  </a:lnTo>
                  <a:lnTo>
                    <a:pt x="3973539" y="1515079"/>
                  </a:lnTo>
                  <a:lnTo>
                    <a:pt x="3868214" y="1545459"/>
                  </a:lnTo>
                  <a:lnTo>
                    <a:pt x="3762889" y="1576246"/>
                  </a:lnTo>
                  <a:lnTo>
                    <a:pt x="3657564" y="1607721"/>
                  </a:lnTo>
                  <a:lnTo>
                    <a:pt x="3552240" y="1639697"/>
                  </a:lnTo>
                  <a:lnTo>
                    <a:pt x="3446915" y="1671474"/>
                  </a:lnTo>
                  <a:lnTo>
                    <a:pt x="3341590" y="1698989"/>
                  </a:lnTo>
                  <a:lnTo>
                    <a:pt x="3236265" y="1723404"/>
                  </a:lnTo>
                  <a:lnTo>
                    <a:pt x="3130940" y="1748661"/>
                  </a:lnTo>
                  <a:lnTo>
                    <a:pt x="3025615" y="1772292"/>
                  </a:lnTo>
                  <a:lnTo>
                    <a:pt x="2920291" y="1792693"/>
                  </a:lnTo>
                  <a:lnTo>
                    <a:pt x="2814966" y="1814748"/>
                  </a:lnTo>
                  <a:lnTo>
                    <a:pt x="2709641" y="1838682"/>
                  </a:lnTo>
                  <a:lnTo>
                    <a:pt x="2604316" y="1865694"/>
                  </a:lnTo>
                  <a:lnTo>
                    <a:pt x="2498991" y="1895875"/>
                  </a:lnTo>
                  <a:lnTo>
                    <a:pt x="2393666" y="1923106"/>
                  </a:lnTo>
                  <a:lnTo>
                    <a:pt x="2288342" y="1944312"/>
                  </a:lnTo>
                  <a:lnTo>
                    <a:pt x="2183017" y="1966192"/>
                  </a:lnTo>
                  <a:lnTo>
                    <a:pt x="2077692" y="1986726"/>
                  </a:lnTo>
                  <a:lnTo>
                    <a:pt x="1972367" y="2002949"/>
                  </a:lnTo>
                  <a:lnTo>
                    <a:pt x="1867042" y="2018357"/>
                  </a:lnTo>
                  <a:lnTo>
                    <a:pt x="1761717" y="2033172"/>
                  </a:lnTo>
                  <a:lnTo>
                    <a:pt x="1656393" y="2046934"/>
                  </a:lnTo>
                  <a:lnTo>
                    <a:pt x="1551068" y="2059650"/>
                  </a:lnTo>
                  <a:lnTo>
                    <a:pt x="1445743" y="2072314"/>
                  </a:lnTo>
                  <a:lnTo>
                    <a:pt x="1340418" y="2085298"/>
                  </a:lnTo>
                  <a:lnTo>
                    <a:pt x="1235093" y="2099023"/>
                  </a:lnTo>
                  <a:lnTo>
                    <a:pt x="1129768" y="2113880"/>
                  </a:lnTo>
                  <a:lnTo>
                    <a:pt x="1024444" y="2130157"/>
                  </a:lnTo>
                  <a:lnTo>
                    <a:pt x="919119" y="2148021"/>
                  </a:lnTo>
                  <a:lnTo>
                    <a:pt x="813794" y="2167529"/>
                  </a:lnTo>
                  <a:lnTo>
                    <a:pt x="804322" y="216942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224845"/>
              <a:ext cx="6145984" cy="1877221"/>
            </a:xfrm>
            <a:custGeom>
              <a:avLst/>
              <a:pathLst>
                <a:path w="6145984" h="1877221">
                  <a:moveTo>
                    <a:pt x="0" y="1477624"/>
                  </a:moveTo>
                  <a:lnTo>
                    <a:pt x="76520" y="1520345"/>
                  </a:lnTo>
                  <a:lnTo>
                    <a:pt x="181845" y="1574868"/>
                  </a:lnTo>
                  <a:lnTo>
                    <a:pt x="287170" y="1625055"/>
                  </a:lnTo>
                  <a:lnTo>
                    <a:pt x="392495" y="1670842"/>
                  </a:lnTo>
                  <a:lnTo>
                    <a:pt x="497819" y="1712159"/>
                  </a:lnTo>
                  <a:lnTo>
                    <a:pt x="603144" y="1748933"/>
                  </a:lnTo>
                  <a:lnTo>
                    <a:pt x="708469" y="1781089"/>
                  </a:lnTo>
                  <a:lnTo>
                    <a:pt x="813794" y="1808558"/>
                  </a:lnTo>
                  <a:lnTo>
                    <a:pt x="919119" y="1831294"/>
                  </a:lnTo>
                  <a:lnTo>
                    <a:pt x="1024444" y="1849299"/>
                  </a:lnTo>
                  <a:lnTo>
                    <a:pt x="1129768" y="1862649"/>
                  </a:lnTo>
                  <a:lnTo>
                    <a:pt x="1235093" y="1871529"/>
                  </a:lnTo>
                  <a:lnTo>
                    <a:pt x="1340418" y="1876250"/>
                  </a:lnTo>
                  <a:lnTo>
                    <a:pt x="1445743" y="1877221"/>
                  </a:lnTo>
                  <a:lnTo>
                    <a:pt x="1551068" y="1874883"/>
                  </a:lnTo>
                  <a:lnTo>
                    <a:pt x="1656393" y="1869603"/>
                  </a:lnTo>
                  <a:lnTo>
                    <a:pt x="1761717" y="1861447"/>
                  </a:lnTo>
                  <a:lnTo>
                    <a:pt x="1867042" y="1850448"/>
                  </a:lnTo>
                  <a:lnTo>
                    <a:pt x="1972367" y="1836846"/>
                  </a:lnTo>
                  <a:lnTo>
                    <a:pt x="2077692" y="1821186"/>
                  </a:lnTo>
                  <a:lnTo>
                    <a:pt x="2183017" y="1802038"/>
                  </a:lnTo>
                  <a:lnTo>
                    <a:pt x="2288342" y="1778918"/>
                  </a:lnTo>
                  <a:lnTo>
                    <a:pt x="2393666" y="1755195"/>
                  </a:lnTo>
                  <a:lnTo>
                    <a:pt x="2498991" y="1729110"/>
                  </a:lnTo>
                  <a:lnTo>
                    <a:pt x="2604316" y="1697691"/>
                  </a:lnTo>
                  <a:lnTo>
                    <a:pt x="2709641" y="1666557"/>
                  </a:lnTo>
                  <a:lnTo>
                    <a:pt x="2814966" y="1643976"/>
                  </a:lnTo>
                  <a:lnTo>
                    <a:pt x="2920291" y="1625231"/>
                  </a:lnTo>
                  <a:lnTo>
                    <a:pt x="3025615" y="1604302"/>
                  </a:lnTo>
                  <a:lnTo>
                    <a:pt x="3130940" y="1580228"/>
                  </a:lnTo>
                  <a:lnTo>
                    <a:pt x="3236265" y="1557501"/>
                  </a:lnTo>
                  <a:lnTo>
                    <a:pt x="3341590" y="1533774"/>
                  </a:lnTo>
                  <a:lnTo>
                    <a:pt x="3446915" y="1505586"/>
                  </a:lnTo>
                  <a:lnTo>
                    <a:pt x="3552240" y="1473422"/>
                  </a:lnTo>
                  <a:lnTo>
                    <a:pt x="3657564" y="1438861"/>
                  </a:lnTo>
                  <a:lnTo>
                    <a:pt x="3762889" y="1402313"/>
                  </a:lnTo>
                  <a:lnTo>
                    <a:pt x="3868214" y="1364666"/>
                  </a:lnTo>
                  <a:lnTo>
                    <a:pt x="3973539" y="1325189"/>
                  </a:lnTo>
                  <a:lnTo>
                    <a:pt x="4078864" y="1283441"/>
                  </a:lnTo>
                  <a:lnTo>
                    <a:pt x="4184189" y="1239736"/>
                  </a:lnTo>
                  <a:lnTo>
                    <a:pt x="4289513" y="1194246"/>
                  </a:lnTo>
                  <a:lnTo>
                    <a:pt x="4394838" y="1147028"/>
                  </a:lnTo>
                  <a:lnTo>
                    <a:pt x="4500163" y="1098050"/>
                  </a:lnTo>
                  <a:lnTo>
                    <a:pt x="4605488" y="1047220"/>
                  </a:lnTo>
                  <a:lnTo>
                    <a:pt x="4710813" y="994402"/>
                  </a:lnTo>
                  <a:lnTo>
                    <a:pt x="4816138" y="939436"/>
                  </a:lnTo>
                  <a:lnTo>
                    <a:pt x="4921462" y="882149"/>
                  </a:lnTo>
                  <a:lnTo>
                    <a:pt x="5026787" y="822369"/>
                  </a:lnTo>
                  <a:lnTo>
                    <a:pt x="5132112" y="759929"/>
                  </a:lnTo>
                  <a:lnTo>
                    <a:pt x="5237437" y="694677"/>
                  </a:lnTo>
                  <a:lnTo>
                    <a:pt x="5342762" y="626481"/>
                  </a:lnTo>
                  <a:lnTo>
                    <a:pt x="5448087" y="555225"/>
                  </a:lnTo>
                  <a:lnTo>
                    <a:pt x="5553411" y="480813"/>
                  </a:lnTo>
                  <a:lnTo>
                    <a:pt x="5658736" y="403169"/>
                  </a:lnTo>
                  <a:lnTo>
                    <a:pt x="5764061" y="322229"/>
                  </a:lnTo>
                  <a:lnTo>
                    <a:pt x="5869386" y="237944"/>
                  </a:lnTo>
                  <a:lnTo>
                    <a:pt x="5974711" y="150274"/>
                  </a:lnTo>
                  <a:lnTo>
                    <a:pt x="6080036" y="5918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746198" y="4008643"/>
              <a:ext cx="5341661" cy="1385632"/>
            </a:xfrm>
            <a:custGeom>
              <a:avLst/>
              <a:pathLst>
                <a:path w="5341661" h="1385632">
                  <a:moveTo>
                    <a:pt x="5341661" y="0"/>
                  </a:moveTo>
                  <a:lnTo>
                    <a:pt x="5275713" y="23151"/>
                  </a:lnTo>
                  <a:lnTo>
                    <a:pt x="5170388" y="60119"/>
                  </a:lnTo>
                  <a:lnTo>
                    <a:pt x="5065063" y="97107"/>
                  </a:lnTo>
                  <a:lnTo>
                    <a:pt x="4959738" y="134134"/>
                  </a:lnTo>
                  <a:lnTo>
                    <a:pt x="4854414" y="171212"/>
                  </a:lnTo>
                  <a:lnTo>
                    <a:pt x="4749089" y="208342"/>
                  </a:lnTo>
                  <a:lnTo>
                    <a:pt x="4643764" y="245514"/>
                  </a:lnTo>
                  <a:lnTo>
                    <a:pt x="4538439" y="282701"/>
                  </a:lnTo>
                  <a:lnTo>
                    <a:pt x="4433114" y="319858"/>
                  </a:lnTo>
                  <a:lnTo>
                    <a:pt x="4327789" y="356922"/>
                  </a:lnTo>
                  <a:lnTo>
                    <a:pt x="4222465" y="393811"/>
                  </a:lnTo>
                  <a:lnTo>
                    <a:pt x="4117140" y="430423"/>
                  </a:lnTo>
                  <a:lnTo>
                    <a:pt x="4011815" y="466646"/>
                  </a:lnTo>
                  <a:lnTo>
                    <a:pt x="3906490" y="502356"/>
                  </a:lnTo>
                  <a:lnTo>
                    <a:pt x="3801165" y="537433"/>
                  </a:lnTo>
                  <a:lnTo>
                    <a:pt x="3695840" y="571766"/>
                  </a:lnTo>
                  <a:lnTo>
                    <a:pt x="3590516" y="605273"/>
                  </a:lnTo>
                  <a:lnTo>
                    <a:pt x="3485191" y="637911"/>
                  </a:lnTo>
                  <a:lnTo>
                    <a:pt x="3379866" y="669701"/>
                  </a:lnTo>
                  <a:lnTo>
                    <a:pt x="3274541" y="700750"/>
                  </a:lnTo>
                  <a:lnTo>
                    <a:pt x="3169216" y="731282"/>
                  </a:lnTo>
                  <a:lnTo>
                    <a:pt x="3063891" y="761662"/>
                  </a:lnTo>
                  <a:lnTo>
                    <a:pt x="2958567" y="792448"/>
                  </a:lnTo>
                  <a:lnTo>
                    <a:pt x="2853242" y="823923"/>
                  </a:lnTo>
                  <a:lnTo>
                    <a:pt x="2747917" y="855899"/>
                  </a:lnTo>
                  <a:lnTo>
                    <a:pt x="2642592" y="887677"/>
                  </a:lnTo>
                  <a:lnTo>
                    <a:pt x="2537267" y="915191"/>
                  </a:lnTo>
                  <a:lnTo>
                    <a:pt x="2431942" y="939606"/>
                  </a:lnTo>
                  <a:lnTo>
                    <a:pt x="2326618" y="964863"/>
                  </a:lnTo>
                  <a:lnTo>
                    <a:pt x="2221293" y="988494"/>
                  </a:lnTo>
                  <a:lnTo>
                    <a:pt x="2115968" y="1008895"/>
                  </a:lnTo>
                  <a:lnTo>
                    <a:pt x="2010643" y="1030951"/>
                  </a:lnTo>
                  <a:lnTo>
                    <a:pt x="1905318" y="1054884"/>
                  </a:lnTo>
                  <a:lnTo>
                    <a:pt x="1799993" y="1081897"/>
                  </a:lnTo>
                  <a:lnTo>
                    <a:pt x="1694669" y="1112077"/>
                  </a:lnTo>
                  <a:lnTo>
                    <a:pt x="1589344" y="1139308"/>
                  </a:lnTo>
                  <a:lnTo>
                    <a:pt x="1484019" y="1160514"/>
                  </a:lnTo>
                  <a:lnTo>
                    <a:pt x="1378694" y="1182394"/>
                  </a:lnTo>
                  <a:lnTo>
                    <a:pt x="1273369" y="1202929"/>
                  </a:lnTo>
                  <a:lnTo>
                    <a:pt x="1168044" y="1219152"/>
                  </a:lnTo>
                  <a:lnTo>
                    <a:pt x="1062720" y="1234559"/>
                  </a:lnTo>
                  <a:lnTo>
                    <a:pt x="957395" y="1249374"/>
                  </a:lnTo>
                  <a:lnTo>
                    <a:pt x="852070" y="1263136"/>
                  </a:lnTo>
                  <a:lnTo>
                    <a:pt x="746745" y="1275852"/>
                  </a:lnTo>
                  <a:lnTo>
                    <a:pt x="641420" y="1288516"/>
                  </a:lnTo>
                  <a:lnTo>
                    <a:pt x="536095" y="1301500"/>
                  </a:lnTo>
                  <a:lnTo>
                    <a:pt x="430770" y="1315226"/>
                  </a:lnTo>
                  <a:lnTo>
                    <a:pt x="325446" y="1330082"/>
                  </a:lnTo>
                  <a:lnTo>
                    <a:pt x="220121" y="1346359"/>
                  </a:lnTo>
                  <a:lnTo>
                    <a:pt x="114796" y="1364223"/>
                  </a:lnTo>
                  <a:lnTo>
                    <a:pt x="9471" y="1383731"/>
                  </a:lnTo>
                  <a:lnTo>
                    <a:pt x="0" y="13856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616744"/>
              <a:ext cx="6145984" cy="1597829"/>
            </a:xfrm>
            <a:custGeom>
              <a:avLst/>
              <a:pathLst>
                <a:path w="6145984" h="1597829">
                  <a:moveTo>
                    <a:pt x="0" y="1530369"/>
                  </a:moveTo>
                  <a:lnTo>
                    <a:pt x="76520" y="1540776"/>
                  </a:lnTo>
                  <a:lnTo>
                    <a:pt x="181845" y="1553477"/>
                  </a:lnTo>
                  <a:lnTo>
                    <a:pt x="287170" y="1564564"/>
                  </a:lnTo>
                  <a:lnTo>
                    <a:pt x="392495" y="1574048"/>
                  </a:lnTo>
                  <a:lnTo>
                    <a:pt x="497819" y="1581938"/>
                  </a:lnTo>
                  <a:lnTo>
                    <a:pt x="603144" y="1588244"/>
                  </a:lnTo>
                  <a:lnTo>
                    <a:pt x="708469" y="1592976"/>
                  </a:lnTo>
                  <a:lnTo>
                    <a:pt x="813794" y="1596144"/>
                  </a:lnTo>
                  <a:lnTo>
                    <a:pt x="919119" y="1597759"/>
                  </a:lnTo>
                  <a:lnTo>
                    <a:pt x="1024444" y="1597829"/>
                  </a:lnTo>
                  <a:lnTo>
                    <a:pt x="1129768" y="1596365"/>
                  </a:lnTo>
                  <a:lnTo>
                    <a:pt x="1235093" y="1593377"/>
                  </a:lnTo>
                  <a:lnTo>
                    <a:pt x="1340418" y="1588875"/>
                  </a:lnTo>
                  <a:lnTo>
                    <a:pt x="1445743" y="1582869"/>
                  </a:lnTo>
                  <a:lnTo>
                    <a:pt x="1551068" y="1575368"/>
                  </a:lnTo>
                  <a:lnTo>
                    <a:pt x="1656393" y="1566370"/>
                  </a:lnTo>
                  <a:lnTo>
                    <a:pt x="1761717" y="1555410"/>
                  </a:lnTo>
                  <a:lnTo>
                    <a:pt x="1867042" y="1542504"/>
                  </a:lnTo>
                  <a:lnTo>
                    <a:pt x="1972367" y="1527999"/>
                  </a:lnTo>
                  <a:lnTo>
                    <a:pt x="2077692" y="1512058"/>
                  </a:lnTo>
                  <a:lnTo>
                    <a:pt x="2183017" y="1492216"/>
                  </a:lnTo>
                  <a:lnTo>
                    <a:pt x="2288342" y="1469716"/>
                  </a:lnTo>
                  <a:lnTo>
                    <a:pt x="2393666" y="1447252"/>
                  </a:lnTo>
                  <a:lnTo>
                    <a:pt x="2498991" y="1420594"/>
                  </a:lnTo>
                  <a:lnTo>
                    <a:pt x="2604316" y="1389794"/>
                  </a:lnTo>
                  <a:lnTo>
                    <a:pt x="2709641" y="1360721"/>
                  </a:lnTo>
                  <a:lnTo>
                    <a:pt x="2814966" y="1337464"/>
                  </a:lnTo>
                  <a:lnTo>
                    <a:pt x="2920291" y="1317063"/>
                  </a:lnTo>
                  <a:lnTo>
                    <a:pt x="3025615" y="1296398"/>
                  </a:lnTo>
                  <a:lnTo>
                    <a:pt x="3130940" y="1272545"/>
                  </a:lnTo>
                  <a:lnTo>
                    <a:pt x="3236265" y="1248553"/>
                  </a:lnTo>
                  <a:lnTo>
                    <a:pt x="3341590" y="1224483"/>
                  </a:lnTo>
                  <a:lnTo>
                    <a:pt x="3446915" y="1196631"/>
                  </a:lnTo>
                  <a:lnTo>
                    <a:pt x="3552240" y="1164661"/>
                  </a:lnTo>
                  <a:lnTo>
                    <a:pt x="3657564" y="1131392"/>
                  </a:lnTo>
                  <a:lnTo>
                    <a:pt x="3762889" y="1097381"/>
                  </a:lnTo>
                  <a:lnTo>
                    <a:pt x="3868214" y="1063164"/>
                  </a:lnTo>
                  <a:lnTo>
                    <a:pt x="3973539" y="1028235"/>
                  </a:lnTo>
                  <a:lnTo>
                    <a:pt x="4078864" y="992096"/>
                  </a:lnTo>
                  <a:lnTo>
                    <a:pt x="4184189" y="954718"/>
                  </a:lnTo>
                  <a:lnTo>
                    <a:pt x="4289513" y="916079"/>
                  </a:lnTo>
                  <a:lnTo>
                    <a:pt x="4394838" y="876150"/>
                  </a:lnTo>
                  <a:lnTo>
                    <a:pt x="4500163" y="834908"/>
                  </a:lnTo>
                  <a:lnTo>
                    <a:pt x="4605488" y="792326"/>
                  </a:lnTo>
                  <a:lnTo>
                    <a:pt x="4710813" y="748379"/>
                  </a:lnTo>
                  <a:lnTo>
                    <a:pt x="4816138" y="703041"/>
                  </a:lnTo>
                  <a:lnTo>
                    <a:pt x="4921462" y="656286"/>
                  </a:lnTo>
                  <a:lnTo>
                    <a:pt x="5026787" y="608090"/>
                  </a:lnTo>
                  <a:lnTo>
                    <a:pt x="5132112" y="558425"/>
                  </a:lnTo>
                  <a:lnTo>
                    <a:pt x="5237437" y="507268"/>
                  </a:lnTo>
                  <a:lnTo>
                    <a:pt x="5342762" y="454591"/>
                  </a:lnTo>
                  <a:lnTo>
                    <a:pt x="5448087" y="400369"/>
                  </a:lnTo>
                  <a:lnTo>
                    <a:pt x="5553411" y="344578"/>
                  </a:lnTo>
                  <a:lnTo>
                    <a:pt x="5658736" y="287190"/>
                  </a:lnTo>
                  <a:lnTo>
                    <a:pt x="5764061" y="228181"/>
                  </a:lnTo>
                  <a:lnTo>
                    <a:pt x="5869386" y="167525"/>
                  </a:lnTo>
                  <a:lnTo>
                    <a:pt x="5974711" y="105196"/>
                  </a:lnTo>
                  <a:lnTo>
                    <a:pt x="6080036" y="4116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033580"/>
              <a:ext cx="6145984" cy="1360695"/>
            </a:xfrm>
            <a:custGeom>
              <a:avLst/>
              <a:pathLst>
                <a:path w="6145984" h="1360695">
                  <a:moveTo>
                    <a:pt x="0" y="851844"/>
                  </a:moveTo>
                  <a:lnTo>
                    <a:pt x="76520" y="873825"/>
                  </a:lnTo>
                  <a:lnTo>
                    <a:pt x="181845" y="901758"/>
                  </a:lnTo>
                  <a:lnTo>
                    <a:pt x="287170" y="927301"/>
                  </a:lnTo>
                  <a:lnTo>
                    <a:pt x="392495" y="950382"/>
                  </a:lnTo>
                  <a:lnTo>
                    <a:pt x="497819" y="970923"/>
                  </a:lnTo>
                  <a:lnTo>
                    <a:pt x="603144" y="988841"/>
                  </a:lnTo>
                  <a:lnTo>
                    <a:pt x="708469" y="1004057"/>
                  </a:lnTo>
                  <a:lnTo>
                    <a:pt x="813794" y="1016492"/>
                  </a:lnTo>
                  <a:lnTo>
                    <a:pt x="919119" y="1026089"/>
                  </a:lnTo>
                  <a:lnTo>
                    <a:pt x="1024444" y="1032830"/>
                  </a:lnTo>
                  <a:lnTo>
                    <a:pt x="1129768" y="1036758"/>
                  </a:lnTo>
                  <a:lnTo>
                    <a:pt x="1235093" y="1038011"/>
                  </a:lnTo>
                  <a:lnTo>
                    <a:pt x="1340418" y="1036827"/>
                  </a:lnTo>
                  <a:lnTo>
                    <a:pt x="1445743" y="1033530"/>
                  </a:lnTo>
                  <a:lnTo>
                    <a:pt x="1551068" y="1028468"/>
                  </a:lnTo>
                  <a:lnTo>
                    <a:pt x="1656393" y="1021935"/>
                  </a:lnTo>
                  <a:lnTo>
                    <a:pt x="1761717" y="1014194"/>
                  </a:lnTo>
                  <a:lnTo>
                    <a:pt x="1867042" y="1005443"/>
                  </a:lnTo>
                  <a:lnTo>
                    <a:pt x="1972367" y="995949"/>
                  </a:lnTo>
                  <a:lnTo>
                    <a:pt x="2077692" y="986383"/>
                  </a:lnTo>
                  <a:lnTo>
                    <a:pt x="2183017" y="977667"/>
                  </a:lnTo>
                  <a:lnTo>
                    <a:pt x="2288342" y="968215"/>
                  </a:lnTo>
                  <a:lnTo>
                    <a:pt x="2393666" y="958485"/>
                  </a:lnTo>
                  <a:lnTo>
                    <a:pt x="2498991" y="951706"/>
                  </a:lnTo>
                  <a:lnTo>
                    <a:pt x="2604316" y="944959"/>
                  </a:lnTo>
                  <a:lnTo>
                    <a:pt x="2709641" y="936276"/>
                  </a:lnTo>
                  <a:lnTo>
                    <a:pt x="2814966" y="927469"/>
                  </a:lnTo>
                  <a:lnTo>
                    <a:pt x="2920291" y="917542"/>
                  </a:lnTo>
                  <a:lnTo>
                    <a:pt x="3025615" y="906275"/>
                  </a:lnTo>
                  <a:lnTo>
                    <a:pt x="3130940" y="897526"/>
                  </a:lnTo>
                  <a:lnTo>
                    <a:pt x="3236265" y="892670"/>
                  </a:lnTo>
                  <a:lnTo>
                    <a:pt x="3341590" y="887826"/>
                  </a:lnTo>
                  <a:lnTo>
                    <a:pt x="3446915" y="881582"/>
                  </a:lnTo>
                  <a:lnTo>
                    <a:pt x="3552240" y="874353"/>
                  </a:lnTo>
                  <a:lnTo>
                    <a:pt x="3657564" y="866008"/>
                  </a:lnTo>
                  <a:lnTo>
                    <a:pt x="3762889" y="856387"/>
                  </a:lnTo>
                  <a:lnTo>
                    <a:pt x="3868214" y="845728"/>
                  </a:lnTo>
                  <a:lnTo>
                    <a:pt x="3973539" y="832918"/>
                  </a:lnTo>
                  <a:lnTo>
                    <a:pt x="4078864" y="817474"/>
                  </a:lnTo>
                  <a:lnTo>
                    <a:pt x="4184189" y="799674"/>
                  </a:lnTo>
                  <a:lnTo>
                    <a:pt x="4289513" y="779679"/>
                  </a:lnTo>
                  <a:lnTo>
                    <a:pt x="4394838" y="757549"/>
                  </a:lnTo>
                  <a:lnTo>
                    <a:pt x="4500163" y="733274"/>
                  </a:lnTo>
                  <a:lnTo>
                    <a:pt x="4605488" y="706793"/>
                  </a:lnTo>
                  <a:lnTo>
                    <a:pt x="4710813" y="678007"/>
                  </a:lnTo>
                  <a:lnTo>
                    <a:pt x="4816138" y="646798"/>
                  </a:lnTo>
                  <a:lnTo>
                    <a:pt x="4921462" y="613038"/>
                  </a:lnTo>
                  <a:lnTo>
                    <a:pt x="5026787" y="576595"/>
                  </a:lnTo>
                  <a:lnTo>
                    <a:pt x="5132112" y="537348"/>
                  </a:lnTo>
                  <a:lnTo>
                    <a:pt x="5237437" y="495185"/>
                  </a:lnTo>
                  <a:lnTo>
                    <a:pt x="5342762" y="450008"/>
                  </a:lnTo>
                  <a:lnTo>
                    <a:pt x="5448087" y="401739"/>
                  </a:lnTo>
                  <a:lnTo>
                    <a:pt x="5553411" y="350312"/>
                  </a:lnTo>
                  <a:lnTo>
                    <a:pt x="5658736" y="295679"/>
                  </a:lnTo>
                  <a:lnTo>
                    <a:pt x="5764061" y="237801"/>
                  </a:lnTo>
                  <a:lnTo>
                    <a:pt x="5869386" y="176652"/>
                  </a:lnTo>
                  <a:lnTo>
                    <a:pt x="5974711" y="112216"/>
                  </a:lnTo>
                  <a:lnTo>
                    <a:pt x="6080036" y="44481"/>
                  </a:lnTo>
                  <a:lnTo>
                    <a:pt x="6145984" y="0"/>
                  </a:lnTo>
                  <a:lnTo>
                    <a:pt x="6145984" y="655527"/>
                  </a:lnTo>
                  <a:lnTo>
                    <a:pt x="6080036" y="669869"/>
                  </a:lnTo>
                  <a:lnTo>
                    <a:pt x="5974711" y="692343"/>
                  </a:lnTo>
                  <a:lnTo>
                    <a:pt x="5869386" y="714391"/>
                  </a:lnTo>
                  <a:lnTo>
                    <a:pt x="5764061" y="736015"/>
                  </a:lnTo>
                  <a:lnTo>
                    <a:pt x="5658736" y="757209"/>
                  </a:lnTo>
                  <a:lnTo>
                    <a:pt x="5553411" y="777960"/>
                  </a:lnTo>
                  <a:lnTo>
                    <a:pt x="5448087" y="798241"/>
                  </a:lnTo>
                  <a:lnTo>
                    <a:pt x="5342762" y="818017"/>
                  </a:lnTo>
                  <a:lnTo>
                    <a:pt x="5237437" y="837233"/>
                  </a:lnTo>
                  <a:lnTo>
                    <a:pt x="5132112" y="855822"/>
                  </a:lnTo>
                  <a:lnTo>
                    <a:pt x="5026787" y="873699"/>
                  </a:lnTo>
                  <a:lnTo>
                    <a:pt x="4921462" y="890765"/>
                  </a:lnTo>
                  <a:lnTo>
                    <a:pt x="4816138" y="906909"/>
                  </a:lnTo>
                  <a:lnTo>
                    <a:pt x="4710813" y="922013"/>
                  </a:lnTo>
                  <a:lnTo>
                    <a:pt x="4605488" y="935961"/>
                  </a:lnTo>
                  <a:lnTo>
                    <a:pt x="4500163" y="948645"/>
                  </a:lnTo>
                  <a:lnTo>
                    <a:pt x="4394838" y="959980"/>
                  </a:lnTo>
                  <a:lnTo>
                    <a:pt x="4289513" y="969916"/>
                  </a:lnTo>
                  <a:lnTo>
                    <a:pt x="4184189" y="978454"/>
                  </a:lnTo>
                  <a:lnTo>
                    <a:pt x="4078864" y="985669"/>
                  </a:lnTo>
                  <a:lnTo>
                    <a:pt x="3973539" y="991732"/>
                  </a:lnTo>
                  <a:lnTo>
                    <a:pt x="3868214" y="996934"/>
                  </a:lnTo>
                  <a:lnTo>
                    <a:pt x="3762889" y="1001855"/>
                  </a:lnTo>
                  <a:lnTo>
                    <a:pt x="3657564" y="1007234"/>
                  </a:lnTo>
                  <a:lnTo>
                    <a:pt x="3552240" y="1013417"/>
                  </a:lnTo>
                  <a:lnTo>
                    <a:pt x="3446915" y="1020323"/>
                  </a:lnTo>
                  <a:lnTo>
                    <a:pt x="3341590" y="1026003"/>
                  </a:lnTo>
                  <a:lnTo>
                    <a:pt x="3236265" y="1031423"/>
                  </a:lnTo>
                  <a:lnTo>
                    <a:pt x="3130940" y="1038394"/>
                  </a:lnTo>
                  <a:lnTo>
                    <a:pt x="3025615" y="1046773"/>
                  </a:lnTo>
                  <a:lnTo>
                    <a:pt x="2920291" y="1057598"/>
                  </a:lnTo>
                  <a:lnTo>
                    <a:pt x="2814966" y="1070294"/>
                  </a:lnTo>
                  <a:lnTo>
                    <a:pt x="2709641" y="1080233"/>
                  </a:lnTo>
                  <a:lnTo>
                    <a:pt x="2604316" y="1085468"/>
                  </a:lnTo>
                  <a:lnTo>
                    <a:pt x="2498991" y="1091179"/>
                  </a:lnTo>
                  <a:lnTo>
                    <a:pt x="2393666" y="1098916"/>
                  </a:lnTo>
                  <a:lnTo>
                    <a:pt x="2288342" y="1106542"/>
                  </a:lnTo>
                  <a:lnTo>
                    <a:pt x="2183017" y="1114956"/>
                  </a:lnTo>
                  <a:lnTo>
                    <a:pt x="2077692" y="1124832"/>
                  </a:lnTo>
                  <a:lnTo>
                    <a:pt x="1972367" y="1134869"/>
                  </a:lnTo>
                  <a:lnTo>
                    <a:pt x="1867042" y="1145874"/>
                  </a:lnTo>
                  <a:lnTo>
                    <a:pt x="1761717" y="1157816"/>
                  </a:lnTo>
                  <a:lnTo>
                    <a:pt x="1656393" y="1170245"/>
                  </a:lnTo>
                  <a:lnTo>
                    <a:pt x="1551068" y="1182998"/>
                  </a:lnTo>
                  <a:lnTo>
                    <a:pt x="1445743" y="1196695"/>
                  </a:lnTo>
                  <a:lnTo>
                    <a:pt x="1340418" y="1211664"/>
                  </a:lnTo>
                  <a:lnTo>
                    <a:pt x="1235093" y="1228275"/>
                  </a:lnTo>
                  <a:lnTo>
                    <a:pt x="1129768" y="1246875"/>
                  </a:lnTo>
                  <a:lnTo>
                    <a:pt x="1024444" y="1267725"/>
                  </a:lnTo>
                  <a:lnTo>
                    <a:pt x="919119" y="1290983"/>
                  </a:lnTo>
                  <a:lnTo>
                    <a:pt x="813794" y="1316717"/>
                  </a:lnTo>
                  <a:lnTo>
                    <a:pt x="708469" y="1344929"/>
                  </a:lnTo>
                  <a:lnTo>
                    <a:pt x="654302" y="136069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033580"/>
              <a:ext cx="6145984" cy="1038011"/>
            </a:xfrm>
            <a:custGeom>
              <a:avLst/>
              <a:pathLst>
                <a:path w="6145984" h="1038011">
                  <a:moveTo>
                    <a:pt x="0" y="851844"/>
                  </a:moveTo>
                  <a:lnTo>
                    <a:pt x="76520" y="873825"/>
                  </a:lnTo>
                  <a:lnTo>
                    <a:pt x="181845" y="901758"/>
                  </a:lnTo>
                  <a:lnTo>
                    <a:pt x="287170" y="927301"/>
                  </a:lnTo>
                  <a:lnTo>
                    <a:pt x="392495" y="950382"/>
                  </a:lnTo>
                  <a:lnTo>
                    <a:pt x="497819" y="970923"/>
                  </a:lnTo>
                  <a:lnTo>
                    <a:pt x="603144" y="988841"/>
                  </a:lnTo>
                  <a:lnTo>
                    <a:pt x="708469" y="1004057"/>
                  </a:lnTo>
                  <a:lnTo>
                    <a:pt x="813794" y="1016492"/>
                  </a:lnTo>
                  <a:lnTo>
                    <a:pt x="919119" y="1026089"/>
                  </a:lnTo>
                  <a:lnTo>
                    <a:pt x="1024444" y="1032830"/>
                  </a:lnTo>
                  <a:lnTo>
                    <a:pt x="1129768" y="1036758"/>
                  </a:lnTo>
                  <a:lnTo>
                    <a:pt x="1235093" y="1038011"/>
                  </a:lnTo>
                  <a:lnTo>
                    <a:pt x="1340418" y="1036827"/>
                  </a:lnTo>
                  <a:lnTo>
                    <a:pt x="1445743" y="1033530"/>
                  </a:lnTo>
                  <a:lnTo>
                    <a:pt x="1551068" y="1028468"/>
                  </a:lnTo>
                  <a:lnTo>
                    <a:pt x="1656393" y="1021935"/>
                  </a:lnTo>
                  <a:lnTo>
                    <a:pt x="1761717" y="1014194"/>
                  </a:lnTo>
                  <a:lnTo>
                    <a:pt x="1867042" y="1005443"/>
                  </a:lnTo>
                  <a:lnTo>
                    <a:pt x="1972367" y="995949"/>
                  </a:lnTo>
                  <a:lnTo>
                    <a:pt x="2077692" y="986383"/>
                  </a:lnTo>
                  <a:lnTo>
                    <a:pt x="2183017" y="977667"/>
                  </a:lnTo>
                  <a:lnTo>
                    <a:pt x="2288342" y="968215"/>
                  </a:lnTo>
                  <a:lnTo>
                    <a:pt x="2393666" y="958485"/>
                  </a:lnTo>
                  <a:lnTo>
                    <a:pt x="2498991" y="951706"/>
                  </a:lnTo>
                  <a:lnTo>
                    <a:pt x="2604316" y="944959"/>
                  </a:lnTo>
                  <a:lnTo>
                    <a:pt x="2709641" y="936276"/>
                  </a:lnTo>
                  <a:lnTo>
                    <a:pt x="2814966" y="927469"/>
                  </a:lnTo>
                  <a:lnTo>
                    <a:pt x="2920291" y="917542"/>
                  </a:lnTo>
                  <a:lnTo>
                    <a:pt x="3025615" y="906275"/>
                  </a:lnTo>
                  <a:lnTo>
                    <a:pt x="3130940" y="897526"/>
                  </a:lnTo>
                  <a:lnTo>
                    <a:pt x="3236265" y="892670"/>
                  </a:lnTo>
                  <a:lnTo>
                    <a:pt x="3341590" y="887826"/>
                  </a:lnTo>
                  <a:lnTo>
                    <a:pt x="3446915" y="881582"/>
                  </a:lnTo>
                  <a:lnTo>
                    <a:pt x="3552240" y="874353"/>
                  </a:lnTo>
                  <a:lnTo>
                    <a:pt x="3657564" y="866008"/>
                  </a:lnTo>
                  <a:lnTo>
                    <a:pt x="3762889" y="856387"/>
                  </a:lnTo>
                  <a:lnTo>
                    <a:pt x="3868214" y="845728"/>
                  </a:lnTo>
                  <a:lnTo>
                    <a:pt x="3973539" y="832918"/>
                  </a:lnTo>
                  <a:lnTo>
                    <a:pt x="4078864" y="817474"/>
                  </a:lnTo>
                  <a:lnTo>
                    <a:pt x="4184189" y="799674"/>
                  </a:lnTo>
                  <a:lnTo>
                    <a:pt x="4289513" y="779679"/>
                  </a:lnTo>
                  <a:lnTo>
                    <a:pt x="4394838" y="757549"/>
                  </a:lnTo>
                  <a:lnTo>
                    <a:pt x="4500163" y="733274"/>
                  </a:lnTo>
                  <a:lnTo>
                    <a:pt x="4605488" y="706793"/>
                  </a:lnTo>
                  <a:lnTo>
                    <a:pt x="4710813" y="678007"/>
                  </a:lnTo>
                  <a:lnTo>
                    <a:pt x="4816138" y="646798"/>
                  </a:lnTo>
                  <a:lnTo>
                    <a:pt x="4921462" y="613038"/>
                  </a:lnTo>
                  <a:lnTo>
                    <a:pt x="5026787" y="576595"/>
                  </a:lnTo>
                  <a:lnTo>
                    <a:pt x="5132112" y="537348"/>
                  </a:lnTo>
                  <a:lnTo>
                    <a:pt x="5237437" y="495185"/>
                  </a:lnTo>
                  <a:lnTo>
                    <a:pt x="5342762" y="450008"/>
                  </a:lnTo>
                  <a:lnTo>
                    <a:pt x="5448087" y="401739"/>
                  </a:lnTo>
                  <a:lnTo>
                    <a:pt x="5553411" y="350312"/>
                  </a:lnTo>
                  <a:lnTo>
                    <a:pt x="5658736" y="295679"/>
                  </a:lnTo>
                  <a:lnTo>
                    <a:pt x="5764061" y="237801"/>
                  </a:lnTo>
                  <a:lnTo>
                    <a:pt x="5869386" y="176652"/>
                  </a:lnTo>
                  <a:lnTo>
                    <a:pt x="5974711" y="112216"/>
                  </a:lnTo>
                  <a:lnTo>
                    <a:pt x="6080036" y="4448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596178" y="4689108"/>
              <a:ext cx="5491682" cy="705167"/>
            </a:xfrm>
            <a:custGeom>
              <a:avLst/>
              <a:pathLst>
                <a:path w="5491682" h="705167">
                  <a:moveTo>
                    <a:pt x="5491682" y="0"/>
                  </a:moveTo>
                  <a:lnTo>
                    <a:pt x="5425733" y="14341"/>
                  </a:lnTo>
                  <a:lnTo>
                    <a:pt x="5320409" y="36815"/>
                  </a:lnTo>
                  <a:lnTo>
                    <a:pt x="5215084" y="58863"/>
                  </a:lnTo>
                  <a:lnTo>
                    <a:pt x="5109759" y="80487"/>
                  </a:lnTo>
                  <a:lnTo>
                    <a:pt x="5004434" y="101682"/>
                  </a:lnTo>
                  <a:lnTo>
                    <a:pt x="4899109" y="122432"/>
                  </a:lnTo>
                  <a:lnTo>
                    <a:pt x="4793784" y="142714"/>
                  </a:lnTo>
                  <a:lnTo>
                    <a:pt x="4688460" y="162489"/>
                  </a:lnTo>
                  <a:lnTo>
                    <a:pt x="4583135" y="181705"/>
                  </a:lnTo>
                  <a:lnTo>
                    <a:pt x="4477810" y="200294"/>
                  </a:lnTo>
                  <a:lnTo>
                    <a:pt x="4372485" y="218171"/>
                  </a:lnTo>
                  <a:lnTo>
                    <a:pt x="4267160" y="235237"/>
                  </a:lnTo>
                  <a:lnTo>
                    <a:pt x="4161835" y="251381"/>
                  </a:lnTo>
                  <a:lnTo>
                    <a:pt x="4056511" y="266486"/>
                  </a:lnTo>
                  <a:lnTo>
                    <a:pt x="3951186" y="280433"/>
                  </a:lnTo>
                  <a:lnTo>
                    <a:pt x="3845861" y="293117"/>
                  </a:lnTo>
                  <a:lnTo>
                    <a:pt x="3740536" y="304452"/>
                  </a:lnTo>
                  <a:lnTo>
                    <a:pt x="3635211" y="314388"/>
                  </a:lnTo>
                  <a:lnTo>
                    <a:pt x="3529886" y="322926"/>
                  </a:lnTo>
                  <a:lnTo>
                    <a:pt x="3424562" y="330142"/>
                  </a:lnTo>
                  <a:lnTo>
                    <a:pt x="3319237" y="336204"/>
                  </a:lnTo>
                  <a:lnTo>
                    <a:pt x="3213912" y="341406"/>
                  </a:lnTo>
                  <a:lnTo>
                    <a:pt x="3108587" y="346327"/>
                  </a:lnTo>
                  <a:lnTo>
                    <a:pt x="3003262" y="351706"/>
                  </a:lnTo>
                  <a:lnTo>
                    <a:pt x="2897937" y="357889"/>
                  </a:lnTo>
                  <a:lnTo>
                    <a:pt x="2792613" y="364795"/>
                  </a:lnTo>
                  <a:lnTo>
                    <a:pt x="2687288" y="370475"/>
                  </a:lnTo>
                  <a:lnTo>
                    <a:pt x="2581963" y="375895"/>
                  </a:lnTo>
                  <a:lnTo>
                    <a:pt x="2476638" y="382866"/>
                  </a:lnTo>
                  <a:lnTo>
                    <a:pt x="2371313" y="391245"/>
                  </a:lnTo>
                  <a:lnTo>
                    <a:pt x="2265988" y="402070"/>
                  </a:lnTo>
                  <a:lnTo>
                    <a:pt x="2160664" y="414766"/>
                  </a:lnTo>
                  <a:lnTo>
                    <a:pt x="2055339" y="424705"/>
                  </a:lnTo>
                  <a:lnTo>
                    <a:pt x="1950014" y="429940"/>
                  </a:lnTo>
                  <a:lnTo>
                    <a:pt x="1844689" y="435652"/>
                  </a:lnTo>
                  <a:lnTo>
                    <a:pt x="1739364" y="443388"/>
                  </a:lnTo>
                  <a:lnTo>
                    <a:pt x="1634039" y="451014"/>
                  </a:lnTo>
                  <a:lnTo>
                    <a:pt x="1528715" y="459428"/>
                  </a:lnTo>
                  <a:lnTo>
                    <a:pt x="1423390" y="469304"/>
                  </a:lnTo>
                  <a:lnTo>
                    <a:pt x="1318065" y="479341"/>
                  </a:lnTo>
                  <a:lnTo>
                    <a:pt x="1212740" y="490346"/>
                  </a:lnTo>
                  <a:lnTo>
                    <a:pt x="1107415" y="502288"/>
                  </a:lnTo>
                  <a:lnTo>
                    <a:pt x="1002090" y="514718"/>
                  </a:lnTo>
                  <a:lnTo>
                    <a:pt x="896766" y="527470"/>
                  </a:lnTo>
                  <a:lnTo>
                    <a:pt x="791441" y="541167"/>
                  </a:lnTo>
                  <a:lnTo>
                    <a:pt x="686116" y="556136"/>
                  </a:lnTo>
                  <a:lnTo>
                    <a:pt x="580791" y="572747"/>
                  </a:lnTo>
                  <a:lnTo>
                    <a:pt x="475466" y="591347"/>
                  </a:lnTo>
                  <a:lnTo>
                    <a:pt x="370141" y="612197"/>
                  </a:lnTo>
                  <a:lnTo>
                    <a:pt x="264817" y="635455"/>
                  </a:lnTo>
                  <a:lnTo>
                    <a:pt x="159492" y="661189"/>
                  </a:lnTo>
                  <a:lnTo>
                    <a:pt x="54167" y="689401"/>
                  </a:lnTo>
                  <a:lnTo>
                    <a:pt x="0" y="7051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361344"/>
              <a:ext cx="6145984" cy="895957"/>
            </a:xfrm>
            <a:custGeom>
              <a:avLst/>
              <a:pathLst>
                <a:path w="6145984" h="895957">
                  <a:moveTo>
                    <a:pt x="0" y="895957"/>
                  </a:moveTo>
                  <a:lnTo>
                    <a:pt x="76520" y="890913"/>
                  </a:lnTo>
                  <a:lnTo>
                    <a:pt x="181845" y="883868"/>
                  </a:lnTo>
                  <a:lnTo>
                    <a:pt x="287170" y="876710"/>
                  </a:lnTo>
                  <a:lnTo>
                    <a:pt x="392495" y="869428"/>
                  </a:lnTo>
                  <a:lnTo>
                    <a:pt x="497819" y="862012"/>
                  </a:lnTo>
                  <a:lnTo>
                    <a:pt x="603144" y="854449"/>
                  </a:lnTo>
                  <a:lnTo>
                    <a:pt x="708469" y="846729"/>
                  </a:lnTo>
                  <a:lnTo>
                    <a:pt x="813794" y="838840"/>
                  </a:lnTo>
                  <a:lnTo>
                    <a:pt x="919119" y="830772"/>
                  </a:lnTo>
                  <a:lnTo>
                    <a:pt x="1024444" y="822513"/>
                  </a:lnTo>
                  <a:lnTo>
                    <a:pt x="1129768" y="814053"/>
                  </a:lnTo>
                  <a:lnTo>
                    <a:pt x="1235093" y="805379"/>
                  </a:lnTo>
                  <a:lnTo>
                    <a:pt x="1340418" y="796481"/>
                  </a:lnTo>
                  <a:lnTo>
                    <a:pt x="1445743" y="787348"/>
                  </a:lnTo>
                  <a:lnTo>
                    <a:pt x="1551068" y="777969"/>
                  </a:lnTo>
                  <a:lnTo>
                    <a:pt x="1656393" y="768326"/>
                  </a:lnTo>
                  <a:lnTo>
                    <a:pt x="1761717" y="758241"/>
                  </a:lnTo>
                  <a:lnTo>
                    <a:pt x="1867042" y="747894"/>
                  </a:lnTo>
                  <a:lnTo>
                    <a:pt x="1972367" y="737645"/>
                  </a:lnTo>
                  <a:lnTo>
                    <a:pt x="2077692" y="727844"/>
                  </a:lnTo>
                  <a:lnTo>
                    <a:pt x="2183017" y="718548"/>
                  </a:lnTo>
                  <a:lnTo>
                    <a:pt x="2288342" y="709615"/>
                  </a:lnTo>
                  <a:lnTo>
                    <a:pt x="2393666" y="700937"/>
                  </a:lnTo>
                  <a:lnTo>
                    <a:pt x="2498991" y="693679"/>
                  </a:lnTo>
                  <a:lnTo>
                    <a:pt x="2604316" y="687450"/>
                  </a:lnTo>
                  <a:lnTo>
                    <a:pt x="2709641" y="680490"/>
                  </a:lnTo>
                  <a:lnTo>
                    <a:pt x="2814966" y="671117"/>
                  </a:lnTo>
                  <a:lnTo>
                    <a:pt x="2920291" y="659806"/>
                  </a:lnTo>
                  <a:lnTo>
                    <a:pt x="3025615" y="648760"/>
                  </a:lnTo>
                  <a:lnTo>
                    <a:pt x="3130940" y="640196"/>
                  </a:lnTo>
                  <a:lnTo>
                    <a:pt x="3236265" y="634282"/>
                  </a:lnTo>
                  <a:lnTo>
                    <a:pt x="3341590" y="629151"/>
                  </a:lnTo>
                  <a:lnTo>
                    <a:pt x="3446915" y="623188"/>
                  </a:lnTo>
                  <a:lnTo>
                    <a:pt x="3552240" y="616121"/>
                  </a:lnTo>
                  <a:lnTo>
                    <a:pt x="3657564" y="608857"/>
                  </a:lnTo>
                  <a:lnTo>
                    <a:pt x="3762889" y="601357"/>
                  </a:lnTo>
                  <a:lnTo>
                    <a:pt x="3868214" y="593567"/>
                  </a:lnTo>
                  <a:lnTo>
                    <a:pt x="3973539" y="584561"/>
                  </a:lnTo>
                  <a:lnTo>
                    <a:pt x="4078864" y="573808"/>
                  </a:lnTo>
                  <a:lnTo>
                    <a:pt x="4184189" y="561300"/>
                  </a:lnTo>
                  <a:lnTo>
                    <a:pt x="4289513" y="547033"/>
                  </a:lnTo>
                  <a:lnTo>
                    <a:pt x="4394838" y="531000"/>
                  </a:lnTo>
                  <a:lnTo>
                    <a:pt x="4500163" y="513196"/>
                  </a:lnTo>
                  <a:lnTo>
                    <a:pt x="4605488" y="493613"/>
                  </a:lnTo>
                  <a:lnTo>
                    <a:pt x="4710813" y="472246"/>
                  </a:lnTo>
                  <a:lnTo>
                    <a:pt x="4816138" y="449090"/>
                  </a:lnTo>
                  <a:lnTo>
                    <a:pt x="4921462" y="424138"/>
                  </a:lnTo>
                  <a:lnTo>
                    <a:pt x="5026787" y="397383"/>
                  </a:lnTo>
                  <a:lnTo>
                    <a:pt x="5132112" y="368821"/>
                  </a:lnTo>
                  <a:lnTo>
                    <a:pt x="5237437" y="338445"/>
                  </a:lnTo>
                  <a:lnTo>
                    <a:pt x="5342762" y="306249"/>
                  </a:lnTo>
                  <a:lnTo>
                    <a:pt x="5448087" y="272226"/>
                  </a:lnTo>
                  <a:lnTo>
                    <a:pt x="5553411" y="236372"/>
                  </a:lnTo>
                  <a:lnTo>
                    <a:pt x="5658736" y="198680"/>
                  </a:lnTo>
                  <a:lnTo>
                    <a:pt x="5764061" y="159144"/>
                  </a:lnTo>
                  <a:lnTo>
                    <a:pt x="5869386" y="117758"/>
                  </a:lnTo>
                  <a:lnTo>
                    <a:pt x="5974711" y="74515"/>
                  </a:lnTo>
                  <a:lnTo>
                    <a:pt x="6080036" y="2941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917036"/>
              <a:ext cx="6145984" cy="1477239"/>
            </a:xfrm>
            <a:custGeom>
              <a:avLst/>
              <a:pathLst>
                <a:path w="6145984" h="1477239">
                  <a:moveTo>
                    <a:pt x="0" y="909897"/>
                  </a:moveTo>
                  <a:lnTo>
                    <a:pt x="76520" y="935974"/>
                  </a:lnTo>
                  <a:lnTo>
                    <a:pt x="181845" y="969241"/>
                  </a:lnTo>
                  <a:lnTo>
                    <a:pt x="287170" y="999827"/>
                  </a:lnTo>
                  <a:lnTo>
                    <a:pt x="392495" y="1027670"/>
                  </a:lnTo>
                  <a:lnTo>
                    <a:pt x="497819" y="1052704"/>
                  </a:lnTo>
                  <a:lnTo>
                    <a:pt x="603144" y="1074859"/>
                  </a:lnTo>
                  <a:lnTo>
                    <a:pt x="708469" y="1094065"/>
                  </a:lnTo>
                  <a:lnTo>
                    <a:pt x="813794" y="1110257"/>
                  </a:lnTo>
                  <a:lnTo>
                    <a:pt x="919119" y="1123388"/>
                  </a:lnTo>
                  <a:lnTo>
                    <a:pt x="1024444" y="1133449"/>
                  </a:lnTo>
                  <a:lnTo>
                    <a:pt x="1129768" y="1140493"/>
                  </a:lnTo>
                  <a:lnTo>
                    <a:pt x="1235093" y="1144661"/>
                  </a:lnTo>
                  <a:lnTo>
                    <a:pt x="1340418" y="1146195"/>
                  </a:lnTo>
                  <a:lnTo>
                    <a:pt x="1445743" y="1145418"/>
                  </a:lnTo>
                  <a:lnTo>
                    <a:pt x="1551068" y="1142679"/>
                  </a:lnTo>
                  <a:lnTo>
                    <a:pt x="1656393" y="1138261"/>
                  </a:lnTo>
                  <a:lnTo>
                    <a:pt x="1761717" y="1132025"/>
                  </a:lnTo>
                  <a:lnTo>
                    <a:pt x="1867042" y="1124160"/>
                  </a:lnTo>
                  <a:lnTo>
                    <a:pt x="1972367" y="1115207"/>
                  </a:lnTo>
                  <a:lnTo>
                    <a:pt x="2077692" y="1105881"/>
                  </a:lnTo>
                  <a:lnTo>
                    <a:pt x="2183017" y="1094251"/>
                  </a:lnTo>
                  <a:lnTo>
                    <a:pt x="2288342" y="1080365"/>
                  </a:lnTo>
                  <a:lnTo>
                    <a:pt x="2393666" y="1067950"/>
                  </a:lnTo>
                  <a:lnTo>
                    <a:pt x="2498991" y="1057525"/>
                  </a:lnTo>
                  <a:lnTo>
                    <a:pt x="2604316" y="1045731"/>
                  </a:lnTo>
                  <a:lnTo>
                    <a:pt x="2709641" y="1034496"/>
                  </a:lnTo>
                  <a:lnTo>
                    <a:pt x="2814966" y="1028307"/>
                  </a:lnTo>
                  <a:lnTo>
                    <a:pt x="2920291" y="1024324"/>
                  </a:lnTo>
                  <a:lnTo>
                    <a:pt x="3025615" y="1020152"/>
                  </a:lnTo>
                  <a:lnTo>
                    <a:pt x="3130940" y="1017476"/>
                  </a:lnTo>
                  <a:lnTo>
                    <a:pt x="3236265" y="1019435"/>
                  </a:lnTo>
                  <a:lnTo>
                    <a:pt x="3341590" y="1022477"/>
                  </a:lnTo>
                  <a:lnTo>
                    <a:pt x="3446915" y="1023131"/>
                  </a:lnTo>
                  <a:lnTo>
                    <a:pt x="3552240" y="1021960"/>
                  </a:lnTo>
                  <a:lnTo>
                    <a:pt x="3657564" y="1020239"/>
                  </a:lnTo>
                  <a:lnTo>
                    <a:pt x="3762889" y="1017227"/>
                  </a:lnTo>
                  <a:lnTo>
                    <a:pt x="3868214" y="1012564"/>
                  </a:lnTo>
                  <a:lnTo>
                    <a:pt x="3973539" y="1004545"/>
                  </a:lnTo>
                  <a:lnTo>
                    <a:pt x="4078864" y="992550"/>
                  </a:lnTo>
                  <a:lnTo>
                    <a:pt x="4184189" y="976869"/>
                  </a:lnTo>
                  <a:lnTo>
                    <a:pt x="4289513" y="957677"/>
                  </a:lnTo>
                  <a:lnTo>
                    <a:pt x="4394838" y="935054"/>
                  </a:lnTo>
                  <a:lnTo>
                    <a:pt x="4500163" y="909012"/>
                  </a:lnTo>
                  <a:lnTo>
                    <a:pt x="4605488" y="879510"/>
                  </a:lnTo>
                  <a:lnTo>
                    <a:pt x="4710813" y="846473"/>
                  </a:lnTo>
                  <a:lnTo>
                    <a:pt x="4816138" y="809807"/>
                  </a:lnTo>
                  <a:lnTo>
                    <a:pt x="4921462" y="769407"/>
                  </a:lnTo>
                  <a:lnTo>
                    <a:pt x="5026787" y="725166"/>
                  </a:lnTo>
                  <a:lnTo>
                    <a:pt x="5132112" y="676986"/>
                  </a:lnTo>
                  <a:lnTo>
                    <a:pt x="5237437" y="624779"/>
                  </a:lnTo>
                  <a:lnTo>
                    <a:pt x="5342762" y="568472"/>
                  </a:lnTo>
                  <a:lnTo>
                    <a:pt x="5448087" y="508005"/>
                  </a:lnTo>
                  <a:lnTo>
                    <a:pt x="5553411" y="443339"/>
                  </a:lnTo>
                  <a:lnTo>
                    <a:pt x="5658736" y="374444"/>
                  </a:lnTo>
                  <a:lnTo>
                    <a:pt x="5764061" y="301304"/>
                  </a:lnTo>
                  <a:lnTo>
                    <a:pt x="5869386" y="223916"/>
                  </a:lnTo>
                  <a:lnTo>
                    <a:pt x="5974711" y="142281"/>
                  </a:lnTo>
                  <a:lnTo>
                    <a:pt x="6080036" y="56411"/>
                  </a:lnTo>
                  <a:lnTo>
                    <a:pt x="6145984" y="0"/>
                  </a:lnTo>
                  <a:lnTo>
                    <a:pt x="6145984" y="636764"/>
                  </a:lnTo>
                  <a:lnTo>
                    <a:pt x="6080036" y="663898"/>
                  </a:lnTo>
                  <a:lnTo>
                    <a:pt x="5974711" y="705803"/>
                  </a:lnTo>
                  <a:lnTo>
                    <a:pt x="5869386" y="746263"/>
                  </a:lnTo>
                  <a:lnTo>
                    <a:pt x="5764061" y="785258"/>
                  </a:lnTo>
                  <a:lnTo>
                    <a:pt x="5658736" y="822764"/>
                  </a:lnTo>
                  <a:lnTo>
                    <a:pt x="5553411" y="858745"/>
                  </a:lnTo>
                  <a:lnTo>
                    <a:pt x="5448087" y="893158"/>
                  </a:lnTo>
                  <a:lnTo>
                    <a:pt x="5342762" y="925946"/>
                  </a:lnTo>
                  <a:lnTo>
                    <a:pt x="5237437" y="957037"/>
                  </a:lnTo>
                  <a:lnTo>
                    <a:pt x="5132112" y="986344"/>
                  </a:lnTo>
                  <a:lnTo>
                    <a:pt x="5026787" y="1013766"/>
                  </a:lnTo>
                  <a:lnTo>
                    <a:pt x="4921462" y="1039185"/>
                  </a:lnTo>
                  <a:lnTo>
                    <a:pt x="4816138" y="1062473"/>
                  </a:lnTo>
                  <a:lnTo>
                    <a:pt x="4710813" y="1083496"/>
                  </a:lnTo>
                  <a:lnTo>
                    <a:pt x="4605488" y="1102119"/>
                  </a:lnTo>
                  <a:lnTo>
                    <a:pt x="4500163" y="1118219"/>
                  </a:lnTo>
                  <a:lnTo>
                    <a:pt x="4394838" y="1131692"/>
                  </a:lnTo>
                  <a:lnTo>
                    <a:pt x="4289513" y="1142469"/>
                  </a:lnTo>
                  <a:lnTo>
                    <a:pt x="4184189" y="1150531"/>
                  </a:lnTo>
                  <a:lnTo>
                    <a:pt x="4078864" y="1155931"/>
                  </a:lnTo>
                  <a:lnTo>
                    <a:pt x="3973539" y="1158814"/>
                  </a:lnTo>
                  <a:lnTo>
                    <a:pt x="3868214" y="1159442"/>
                  </a:lnTo>
                  <a:lnTo>
                    <a:pt x="3762889" y="1158531"/>
                  </a:lnTo>
                  <a:lnTo>
                    <a:pt x="3657564" y="1157422"/>
                  </a:lnTo>
                  <a:lnTo>
                    <a:pt x="3552240" y="1157043"/>
                  </a:lnTo>
                  <a:lnTo>
                    <a:pt x="3446915" y="1157901"/>
                  </a:lnTo>
                  <a:lnTo>
                    <a:pt x="3341590" y="1156699"/>
                  </a:lnTo>
                  <a:lnTo>
                    <a:pt x="3236265" y="1154216"/>
                  </a:lnTo>
                  <a:lnTo>
                    <a:pt x="3130940" y="1154312"/>
                  </a:lnTo>
                  <a:lnTo>
                    <a:pt x="3025615" y="1156629"/>
                  </a:lnTo>
                  <a:lnTo>
                    <a:pt x="2920291" y="1160371"/>
                  </a:lnTo>
                  <a:lnTo>
                    <a:pt x="2814966" y="1167044"/>
                  </a:lnTo>
                  <a:lnTo>
                    <a:pt x="2709641" y="1174331"/>
                  </a:lnTo>
                  <a:lnTo>
                    <a:pt x="2604316" y="1182219"/>
                  </a:lnTo>
                  <a:lnTo>
                    <a:pt x="2498991" y="1193006"/>
                  </a:lnTo>
                  <a:lnTo>
                    <a:pt x="2393666" y="1204362"/>
                  </a:lnTo>
                  <a:lnTo>
                    <a:pt x="2288342" y="1214733"/>
                  </a:lnTo>
                  <a:lnTo>
                    <a:pt x="2183017" y="1227611"/>
                  </a:lnTo>
                  <a:lnTo>
                    <a:pt x="2077692" y="1240367"/>
                  </a:lnTo>
                  <a:lnTo>
                    <a:pt x="1972367" y="1250151"/>
                  </a:lnTo>
                  <a:lnTo>
                    <a:pt x="1867042" y="1260572"/>
                  </a:lnTo>
                  <a:lnTo>
                    <a:pt x="1761717" y="1271536"/>
                  </a:lnTo>
                  <a:lnTo>
                    <a:pt x="1656393" y="1282326"/>
                  </a:lnTo>
                  <a:lnTo>
                    <a:pt x="1551068" y="1292785"/>
                  </a:lnTo>
                  <a:lnTo>
                    <a:pt x="1445743" y="1303913"/>
                  </a:lnTo>
                  <a:lnTo>
                    <a:pt x="1340418" y="1316027"/>
                  </a:lnTo>
                  <a:lnTo>
                    <a:pt x="1235093" y="1329479"/>
                  </a:lnTo>
                  <a:lnTo>
                    <a:pt x="1129768" y="1344595"/>
                  </a:lnTo>
                  <a:lnTo>
                    <a:pt x="1024444" y="1361621"/>
                  </a:lnTo>
                  <a:lnTo>
                    <a:pt x="919119" y="1380700"/>
                  </a:lnTo>
                  <a:lnTo>
                    <a:pt x="813794" y="1401889"/>
                  </a:lnTo>
                  <a:lnTo>
                    <a:pt x="708469" y="1425181"/>
                  </a:lnTo>
                  <a:lnTo>
                    <a:pt x="603144" y="1450532"/>
                  </a:lnTo>
                  <a:lnTo>
                    <a:pt x="500296" y="1477239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917036"/>
              <a:ext cx="6145984" cy="1146195"/>
            </a:xfrm>
            <a:custGeom>
              <a:avLst/>
              <a:pathLst>
                <a:path w="6145984" h="1146195">
                  <a:moveTo>
                    <a:pt x="0" y="909897"/>
                  </a:moveTo>
                  <a:lnTo>
                    <a:pt x="76520" y="935974"/>
                  </a:lnTo>
                  <a:lnTo>
                    <a:pt x="181845" y="969241"/>
                  </a:lnTo>
                  <a:lnTo>
                    <a:pt x="287170" y="999827"/>
                  </a:lnTo>
                  <a:lnTo>
                    <a:pt x="392495" y="1027670"/>
                  </a:lnTo>
                  <a:lnTo>
                    <a:pt x="497819" y="1052704"/>
                  </a:lnTo>
                  <a:lnTo>
                    <a:pt x="603144" y="1074859"/>
                  </a:lnTo>
                  <a:lnTo>
                    <a:pt x="708469" y="1094065"/>
                  </a:lnTo>
                  <a:lnTo>
                    <a:pt x="813794" y="1110257"/>
                  </a:lnTo>
                  <a:lnTo>
                    <a:pt x="919119" y="1123388"/>
                  </a:lnTo>
                  <a:lnTo>
                    <a:pt x="1024444" y="1133449"/>
                  </a:lnTo>
                  <a:lnTo>
                    <a:pt x="1129768" y="1140493"/>
                  </a:lnTo>
                  <a:lnTo>
                    <a:pt x="1235093" y="1144661"/>
                  </a:lnTo>
                  <a:lnTo>
                    <a:pt x="1340418" y="1146195"/>
                  </a:lnTo>
                  <a:lnTo>
                    <a:pt x="1445743" y="1145418"/>
                  </a:lnTo>
                  <a:lnTo>
                    <a:pt x="1551068" y="1142679"/>
                  </a:lnTo>
                  <a:lnTo>
                    <a:pt x="1656393" y="1138261"/>
                  </a:lnTo>
                  <a:lnTo>
                    <a:pt x="1761717" y="1132025"/>
                  </a:lnTo>
                  <a:lnTo>
                    <a:pt x="1867042" y="1124160"/>
                  </a:lnTo>
                  <a:lnTo>
                    <a:pt x="1972367" y="1115207"/>
                  </a:lnTo>
                  <a:lnTo>
                    <a:pt x="2077692" y="1105881"/>
                  </a:lnTo>
                  <a:lnTo>
                    <a:pt x="2183017" y="1094251"/>
                  </a:lnTo>
                  <a:lnTo>
                    <a:pt x="2288342" y="1080365"/>
                  </a:lnTo>
                  <a:lnTo>
                    <a:pt x="2393666" y="1067950"/>
                  </a:lnTo>
                  <a:lnTo>
                    <a:pt x="2498991" y="1057525"/>
                  </a:lnTo>
                  <a:lnTo>
                    <a:pt x="2604316" y="1045731"/>
                  </a:lnTo>
                  <a:lnTo>
                    <a:pt x="2709641" y="1034496"/>
                  </a:lnTo>
                  <a:lnTo>
                    <a:pt x="2814966" y="1028307"/>
                  </a:lnTo>
                  <a:lnTo>
                    <a:pt x="2920291" y="1024324"/>
                  </a:lnTo>
                  <a:lnTo>
                    <a:pt x="3025615" y="1020152"/>
                  </a:lnTo>
                  <a:lnTo>
                    <a:pt x="3130940" y="1017476"/>
                  </a:lnTo>
                  <a:lnTo>
                    <a:pt x="3236265" y="1019435"/>
                  </a:lnTo>
                  <a:lnTo>
                    <a:pt x="3341590" y="1022477"/>
                  </a:lnTo>
                  <a:lnTo>
                    <a:pt x="3446915" y="1023131"/>
                  </a:lnTo>
                  <a:lnTo>
                    <a:pt x="3552240" y="1021960"/>
                  </a:lnTo>
                  <a:lnTo>
                    <a:pt x="3657564" y="1020239"/>
                  </a:lnTo>
                  <a:lnTo>
                    <a:pt x="3762889" y="1017227"/>
                  </a:lnTo>
                  <a:lnTo>
                    <a:pt x="3868214" y="1012564"/>
                  </a:lnTo>
                  <a:lnTo>
                    <a:pt x="3973539" y="1004545"/>
                  </a:lnTo>
                  <a:lnTo>
                    <a:pt x="4078864" y="992550"/>
                  </a:lnTo>
                  <a:lnTo>
                    <a:pt x="4184189" y="976869"/>
                  </a:lnTo>
                  <a:lnTo>
                    <a:pt x="4289513" y="957677"/>
                  </a:lnTo>
                  <a:lnTo>
                    <a:pt x="4394838" y="935054"/>
                  </a:lnTo>
                  <a:lnTo>
                    <a:pt x="4500163" y="909012"/>
                  </a:lnTo>
                  <a:lnTo>
                    <a:pt x="4605488" y="879510"/>
                  </a:lnTo>
                  <a:lnTo>
                    <a:pt x="4710813" y="846473"/>
                  </a:lnTo>
                  <a:lnTo>
                    <a:pt x="4816138" y="809807"/>
                  </a:lnTo>
                  <a:lnTo>
                    <a:pt x="4921462" y="769407"/>
                  </a:lnTo>
                  <a:lnTo>
                    <a:pt x="5026787" y="725166"/>
                  </a:lnTo>
                  <a:lnTo>
                    <a:pt x="5132112" y="676986"/>
                  </a:lnTo>
                  <a:lnTo>
                    <a:pt x="5237437" y="624779"/>
                  </a:lnTo>
                  <a:lnTo>
                    <a:pt x="5342762" y="568472"/>
                  </a:lnTo>
                  <a:lnTo>
                    <a:pt x="5448087" y="508005"/>
                  </a:lnTo>
                  <a:lnTo>
                    <a:pt x="5553411" y="443339"/>
                  </a:lnTo>
                  <a:lnTo>
                    <a:pt x="5658736" y="374444"/>
                  </a:lnTo>
                  <a:lnTo>
                    <a:pt x="5764061" y="301304"/>
                  </a:lnTo>
                  <a:lnTo>
                    <a:pt x="5869386" y="223916"/>
                  </a:lnTo>
                  <a:lnTo>
                    <a:pt x="5974711" y="142281"/>
                  </a:lnTo>
                  <a:lnTo>
                    <a:pt x="6080036" y="564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42172" y="4553800"/>
              <a:ext cx="5645688" cy="840474"/>
            </a:xfrm>
            <a:custGeom>
              <a:avLst/>
              <a:pathLst>
                <a:path w="5645688" h="840474">
                  <a:moveTo>
                    <a:pt x="5645688" y="0"/>
                  </a:moveTo>
                  <a:lnTo>
                    <a:pt x="5579739" y="27134"/>
                  </a:lnTo>
                  <a:lnTo>
                    <a:pt x="5474415" y="69038"/>
                  </a:lnTo>
                  <a:lnTo>
                    <a:pt x="5369090" y="109498"/>
                  </a:lnTo>
                  <a:lnTo>
                    <a:pt x="5263765" y="148494"/>
                  </a:lnTo>
                  <a:lnTo>
                    <a:pt x="5158440" y="185999"/>
                  </a:lnTo>
                  <a:lnTo>
                    <a:pt x="5053115" y="221981"/>
                  </a:lnTo>
                  <a:lnTo>
                    <a:pt x="4947790" y="256394"/>
                  </a:lnTo>
                  <a:lnTo>
                    <a:pt x="4842466" y="289182"/>
                  </a:lnTo>
                  <a:lnTo>
                    <a:pt x="4737141" y="320272"/>
                  </a:lnTo>
                  <a:lnTo>
                    <a:pt x="4631816" y="349580"/>
                  </a:lnTo>
                  <a:lnTo>
                    <a:pt x="4526491" y="377001"/>
                  </a:lnTo>
                  <a:lnTo>
                    <a:pt x="4421166" y="402420"/>
                  </a:lnTo>
                  <a:lnTo>
                    <a:pt x="4315841" y="425708"/>
                  </a:lnTo>
                  <a:lnTo>
                    <a:pt x="4210517" y="446731"/>
                  </a:lnTo>
                  <a:lnTo>
                    <a:pt x="4105192" y="465354"/>
                  </a:lnTo>
                  <a:lnTo>
                    <a:pt x="3999867" y="481454"/>
                  </a:lnTo>
                  <a:lnTo>
                    <a:pt x="3894542" y="494927"/>
                  </a:lnTo>
                  <a:lnTo>
                    <a:pt x="3789217" y="505704"/>
                  </a:lnTo>
                  <a:lnTo>
                    <a:pt x="3683892" y="513767"/>
                  </a:lnTo>
                  <a:lnTo>
                    <a:pt x="3578568" y="519166"/>
                  </a:lnTo>
                  <a:lnTo>
                    <a:pt x="3473243" y="522049"/>
                  </a:lnTo>
                  <a:lnTo>
                    <a:pt x="3367918" y="522677"/>
                  </a:lnTo>
                  <a:lnTo>
                    <a:pt x="3262593" y="521767"/>
                  </a:lnTo>
                  <a:lnTo>
                    <a:pt x="3157268" y="520658"/>
                  </a:lnTo>
                  <a:lnTo>
                    <a:pt x="3051943" y="520278"/>
                  </a:lnTo>
                  <a:lnTo>
                    <a:pt x="2946619" y="521136"/>
                  </a:lnTo>
                  <a:lnTo>
                    <a:pt x="2841294" y="519935"/>
                  </a:lnTo>
                  <a:lnTo>
                    <a:pt x="2735969" y="517452"/>
                  </a:lnTo>
                  <a:lnTo>
                    <a:pt x="2630644" y="517548"/>
                  </a:lnTo>
                  <a:lnTo>
                    <a:pt x="2525319" y="519864"/>
                  </a:lnTo>
                  <a:lnTo>
                    <a:pt x="2419994" y="523607"/>
                  </a:lnTo>
                  <a:lnTo>
                    <a:pt x="2314670" y="530280"/>
                  </a:lnTo>
                  <a:lnTo>
                    <a:pt x="2209345" y="537567"/>
                  </a:lnTo>
                  <a:lnTo>
                    <a:pt x="2104020" y="545454"/>
                  </a:lnTo>
                  <a:lnTo>
                    <a:pt x="1998695" y="556241"/>
                  </a:lnTo>
                  <a:lnTo>
                    <a:pt x="1893370" y="567598"/>
                  </a:lnTo>
                  <a:lnTo>
                    <a:pt x="1788045" y="577968"/>
                  </a:lnTo>
                  <a:lnTo>
                    <a:pt x="1682721" y="590847"/>
                  </a:lnTo>
                  <a:lnTo>
                    <a:pt x="1577396" y="603603"/>
                  </a:lnTo>
                  <a:lnTo>
                    <a:pt x="1472071" y="613386"/>
                  </a:lnTo>
                  <a:lnTo>
                    <a:pt x="1366746" y="623807"/>
                  </a:lnTo>
                  <a:lnTo>
                    <a:pt x="1261421" y="634771"/>
                  </a:lnTo>
                  <a:lnTo>
                    <a:pt x="1156096" y="645562"/>
                  </a:lnTo>
                  <a:lnTo>
                    <a:pt x="1050772" y="656021"/>
                  </a:lnTo>
                  <a:lnTo>
                    <a:pt x="945447" y="667149"/>
                  </a:lnTo>
                  <a:lnTo>
                    <a:pt x="840122" y="679263"/>
                  </a:lnTo>
                  <a:lnTo>
                    <a:pt x="734797" y="692715"/>
                  </a:lnTo>
                  <a:lnTo>
                    <a:pt x="629472" y="707831"/>
                  </a:lnTo>
                  <a:lnTo>
                    <a:pt x="524147" y="724856"/>
                  </a:lnTo>
                  <a:lnTo>
                    <a:pt x="418823" y="743935"/>
                  </a:lnTo>
                  <a:lnTo>
                    <a:pt x="313498" y="765124"/>
                  </a:lnTo>
                  <a:lnTo>
                    <a:pt x="208173" y="788416"/>
                  </a:lnTo>
                  <a:lnTo>
                    <a:pt x="102848" y="813768"/>
                  </a:lnTo>
                  <a:lnTo>
                    <a:pt x="0" y="8404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235418"/>
              <a:ext cx="6145984" cy="952747"/>
            </a:xfrm>
            <a:custGeom>
              <a:avLst/>
              <a:pathLst>
                <a:path w="6145984" h="952747">
                  <a:moveTo>
                    <a:pt x="0" y="952747"/>
                  </a:moveTo>
                  <a:lnTo>
                    <a:pt x="76520" y="952572"/>
                  </a:lnTo>
                  <a:lnTo>
                    <a:pt x="181845" y="951863"/>
                  </a:lnTo>
                  <a:lnTo>
                    <a:pt x="287170" y="950684"/>
                  </a:lnTo>
                  <a:lnTo>
                    <a:pt x="392495" y="949033"/>
                  </a:lnTo>
                  <a:lnTo>
                    <a:pt x="497819" y="946911"/>
                  </a:lnTo>
                  <a:lnTo>
                    <a:pt x="603144" y="944313"/>
                  </a:lnTo>
                  <a:lnTo>
                    <a:pt x="708469" y="941241"/>
                  </a:lnTo>
                  <a:lnTo>
                    <a:pt x="813794" y="937691"/>
                  </a:lnTo>
                  <a:lnTo>
                    <a:pt x="919119" y="933662"/>
                  </a:lnTo>
                  <a:lnTo>
                    <a:pt x="1024444" y="929153"/>
                  </a:lnTo>
                  <a:lnTo>
                    <a:pt x="1129768" y="924162"/>
                  </a:lnTo>
                  <a:lnTo>
                    <a:pt x="1235093" y="918688"/>
                  </a:lnTo>
                  <a:lnTo>
                    <a:pt x="1340418" y="912729"/>
                  </a:lnTo>
                  <a:lnTo>
                    <a:pt x="1445743" y="906283"/>
                  </a:lnTo>
                  <a:lnTo>
                    <a:pt x="1551068" y="899350"/>
                  </a:lnTo>
                  <a:lnTo>
                    <a:pt x="1656393" y="891911"/>
                  </a:lnTo>
                  <a:lnTo>
                    <a:pt x="1761717" y="883398"/>
                  </a:lnTo>
                  <a:lnTo>
                    <a:pt x="1867042" y="873984"/>
                  </a:lnTo>
                  <a:lnTo>
                    <a:pt x="1972367" y="864297"/>
                  </a:lnTo>
                  <a:lnTo>
                    <a:pt x="2077692" y="854742"/>
                  </a:lnTo>
                  <a:lnTo>
                    <a:pt x="2183017" y="842549"/>
                  </a:lnTo>
                  <a:lnTo>
                    <a:pt x="2288342" y="829166"/>
                  </a:lnTo>
                  <a:lnTo>
                    <a:pt x="2393666" y="817774"/>
                  </a:lnTo>
                  <a:lnTo>
                    <a:pt x="2498991" y="806883"/>
                  </a:lnTo>
                  <a:lnTo>
                    <a:pt x="2604316" y="795593"/>
                  </a:lnTo>
                  <a:lnTo>
                    <a:pt x="2709641" y="786031"/>
                  </a:lnTo>
                  <a:lnTo>
                    <a:pt x="2814966" y="779293"/>
                  </a:lnTo>
                  <a:lnTo>
                    <a:pt x="2920291" y="773966"/>
                  </a:lnTo>
                  <a:lnTo>
                    <a:pt x="3025615" y="770008"/>
                  </a:lnTo>
                  <a:lnTo>
                    <a:pt x="3130940" y="767512"/>
                  </a:lnTo>
                  <a:lnTo>
                    <a:pt x="3236265" y="768444"/>
                  </a:lnTo>
                  <a:lnTo>
                    <a:pt x="3341590" y="771206"/>
                  </a:lnTo>
                  <a:lnTo>
                    <a:pt x="3446915" y="772134"/>
                  </a:lnTo>
                  <a:lnTo>
                    <a:pt x="3552240" y="771119"/>
                  </a:lnTo>
                  <a:lnTo>
                    <a:pt x="3657564" y="770448"/>
                  </a:lnTo>
                  <a:lnTo>
                    <a:pt x="3762889" y="769497"/>
                  </a:lnTo>
                  <a:lnTo>
                    <a:pt x="3868214" y="767620"/>
                  </a:lnTo>
                  <a:lnTo>
                    <a:pt x="3973539" y="763297"/>
                  </a:lnTo>
                  <a:lnTo>
                    <a:pt x="4078864" y="755858"/>
                  </a:lnTo>
                  <a:lnTo>
                    <a:pt x="4184189" y="745318"/>
                  </a:lnTo>
                  <a:lnTo>
                    <a:pt x="4289513" y="731690"/>
                  </a:lnTo>
                  <a:lnTo>
                    <a:pt x="4394838" y="714991"/>
                  </a:lnTo>
                  <a:lnTo>
                    <a:pt x="4500163" y="695233"/>
                  </a:lnTo>
                  <a:lnTo>
                    <a:pt x="4605488" y="672432"/>
                  </a:lnTo>
                  <a:lnTo>
                    <a:pt x="4710813" y="646602"/>
                  </a:lnTo>
                  <a:lnTo>
                    <a:pt x="4816138" y="617758"/>
                  </a:lnTo>
                  <a:lnTo>
                    <a:pt x="4921462" y="585914"/>
                  </a:lnTo>
                  <a:lnTo>
                    <a:pt x="5026787" y="551084"/>
                  </a:lnTo>
                  <a:lnTo>
                    <a:pt x="5132112" y="513283"/>
                  </a:lnTo>
                  <a:lnTo>
                    <a:pt x="5237437" y="472526"/>
                  </a:lnTo>
                  <a:lnTo>
                    <a:pt x="5342762" y="428827"/>
                  </a:lnTo>
                  <a:lnTo>
                    <a:pt x="5448087" y="382200"/>
                  </a:lnTo>
                  <a:lnTo>
                    <a:pt x="5553411" y="332660"/>
                  </a:lnTo>
                  <a:lnTo>
                    <a:pt x="5658736" y="280222"/>
                  </a:lnTo>
                  <a:lnTo>
                    <a:pt x="5764061" y="224899"/>
                  </a:lnTo>
                  <a:lnTo>
                    <a:pt x="5869386" y="166707"/>
                  </a:lnTo>
                  <a:lnTo>
                    <a:pt x="5974711" y="105660"/>
                  </a:lnTo>
                  <a:lnTo>
                    <a:pt x="6080036" y="4177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163183"/>
              <a:ext cx="6145984" cy="1231092"/>
            </a:xfrm>
            <a:custGeom>
              <a:avLst/>
              <a:pathLst>
                <a:path w="6145984" h="1231092">
                  <a:moveTo>
                    <a:pt x="0" y="697055"/>
                  </a:moveTo>
                  <a:lnTo>
                    <a:pt x="76520" y="720688"/>
                  </a:lnTo>
                  <a:lnTo>
                    <a:pt x="181845" y="750919"/>
                  </a:lnTo>
                  <a:lnTo>
                    <a:pt x="287170" y="778806"/>
                  </a:lnTo>
                  <a:lnTo>
                    <a:pt x="392495" y="804298"/>
                  </a:lnTo>
                  <a:lnTo>
                    <a:pt x="497819" y="827342"/>
                  </a:lnTo>
                  <a:lnTo>
                    <a:pt x="603144" y="847879"/>
                  </a:lnTo>
                  <a:lnTo>
                    <a:pt x="708469" y="865851"/>
                  </a:lnTo>
                  <a:lnTo>
                    <a:pt x="813794" y="881206"/>
                  </a:lnTo>
                  <a:lnTo>
                    <a:pt x="919119" y="893906"/>
                  </a:lnTo>
                  <a:lnTo>
                    <a:pt x="1024444" y="903948"/>
                  </a:lnTo>
                  <a:lnTo>
                    <a:pt x="1129768" y="911382"/>
                  </a:lnTo>
                  <a:lnTo>
                    <a:pt x="1235093" y="916340"/>
                  </a:lnTo>
                  <a:lnTo>
                    <a:pt x="1340418" y="919040"/>
                  </a:lnTo>
                  <a:lnTo>
                    <a:pt x="1445743" y="919775"/>
                  </a:lnTo>
                  <a:lnTo>
                    <a:pt x="1551068" y="918859"/>
                  </a:lnTo>
                  <a:lnTo>
                    <a:pt x="1656393" y="916554"/>
                  </a:lnTo>
                  <a:lnTo>
                    <a:pt x="1761717" y="912971"/>
                  </a:lnTo>
                  <a:lnTo>
                    <a:pt x="1867042" y="908164"/>
                  </a:lnTo>
                  <a:lnTo>
                    <a:pt x="1972367" y="902303"/>
                  </a:lnTo>
                  <a:lnTo>
                    <a:pt x="2077692" y="895754"/>
                  </a:lnTo>
                  <a:lnTo>
                    <a:pt x="2183017" y="887229"/>
                  </a:lnTo>
                  <a:lnTo>
                    <a:pt x="2288342" y="876641"/>
                  </a:lnTo>
                  <a:lnTo>
                    <a:pt x="2393666" y="866880"/>
                  </a:lnTo>
                  <a:lnTo>
                    <a:pt x="2498991" y="857885"/>
                  </a:lnTo>
                  <a:lnTo>
                    <a:pt x="2604316" y="847070"/>
                  </a:lnTo>
                  <a:lnTo>
                    <a:pt x="2709641" y="836957"/>
                  </a:lnTo>
                  <a:lnTo>
                    <a:pt x="2814966" y="831767"/>
                  </a:lnTo>
                  <a:lnTo>
                    <a:pt x="2920291" y="828200"/>
                  </a:lnTo>
                  <a:lnTo>
                    <a:pt x="3025615" y="824512"/>
                  </a:lnTo>
                  <a:lnTo>
                    <a:pt x="3130940" y="822631"/>
                  </a:lnTo>
                  <a:lnTo>
                    <a:pt x="3236265" y="825050"/>
                  </a:lnTo>
                  <a:lnTo>
                    <a:pt x="3341590" y="828425"/>
                  </a:lnTo>
                  <a:lnTo>
                    <a:pt x="3446915" y="829863"/>
                  </a:lnTo>
                  <a:lnTo>
                    <a:pt x="3552240" y="829718"/>
                  </a:lnTo>
                  <a:lnTo>
                    <a:pt x="3657564" y="828850"/>
                  </a:lnTo>
                  <a:lnTo>
                    <a:pt x="3762889" y="826653"/>
                  </a:lnTo>
                  <a:lnTo>
                    <a:pt x="3868214" y="822867"/>
                  </a:lnTo>
                  <a:lnTo>
                    <a:pt x="3973539" y="816303"/>
                  </a:lnTo>
                  <a:lnTo>
                    <a:pt x="4078864" y="806570"/>
                  </a:lnTo>
                  <a:lnTo>
                    <a:pt x="4184189" y="793917"/>
                  </a:lnTo>
                  <a:lnTo>
                    <a:pt x="4289513" y="778487"/>
                  </a:lnTo>
                  <a:lnTo>
                    <a:pt x="4394838" y="760341"/>
                  </a:lnTo>
                  <a:lnTo>
                    <a:pt x="4500163" y="739476"/>
                  </a:lnTo>
                  <a:lnTo>
                    <a:pt x="4605488" y="715844"/>
                  </a:lnTo>
                  <a:lnTo>
                    <a:pt x="4710813" y="689369"/>
                  </a:lnTo>
                  <a:lnTo>
                    <a:pt x="4816138" y="659954"/>
                  </a:lnTo>
                  <a:lnTo>
                    <a:pt x="4921462" y="627493"/>
                  </a:lnTo>
                  <a:lnTo>
                    <a:pt x="5026787" y="591883"/>
                  </a:lnTo>
                  <a:lnTo>
                    <a:pt x="5132112" y="553022"/>
                  </a:lnTo>
                  <a:lnTo>
                    <a:pt x="5237437" y="510821"/>
                  </a:lnTo>
                  <a:lnTo>
                    <a:pt x="5342762" y="465203"/>
                  </a:lnTo>
                  <a:lnTo>
                    <a:pt x="5448087" y="416105"/>
                  </a:lnTo>
                  <a:lnTo>
                    <a:pt x="5553411" y="363478"/>
                  </a:lnTo>
                  <a:lnTo>
                    <a:pt x="5658736" y="307286"/>
                  </a:lnTo>
                  <a:lnTo>
                    <a:pt x="5764061" y="247504"/>
                  </a:lnTo>
                  <a:lnTo>
                    <a:pt x="5869386" y="184114"/>
                  </a:lnTo>
                  <a:lnTo>
                    <a:pt x="5974711" y="117109"/>
                  </a:lnTo>
                  <a:lnTo>
                    <a:pt x="6080036" y="46485"/>
                  </a:lnTo>
                  <a:lnTo>
                    <a:pt x="6145984" y="0"/>
                  </a:lnTo>
                  <a:lnTo>
                    <a:pt x="6145984" y="566268"/>
                  </a:lnTo>
                  <a:lnTo>
                    <a:pt x="6080036" y="586718"/>
                  </a:lnTo>
                  <a:lnTo>
                    <a:pt x="5974711" y="618243"/>
                  </a:lnTo>
                  <a:lnTo>
                    <a:pt x="5869386" y="648632"/>
                  </a:lnTo>
                  <a:lnTo>
                    <a:pt x="5764061" y="677879"/>
                  </a:lnTo>
                  <a:lnTo>
                    <a:pt x="5658736" y="705973"/>
                  </a:lnTo>
                  <a:lnTo>
                    <a:pt x="5553411" y="732896"/>
                  </a:lnTo>
                  <a:lnTo>
                    <a:pt x="5448087" y="758618"/>
                  </a:lnTo>
                  <a:lnTo>
                    <a:pt x="5342762" y="783101"/>
                  </a:lnTo>
                  <a:lnTo>
                    <a:pt x="5237437" y="806294"/>
                  </a:lnTo>
                  <a:lnTo>
                    <a:pt x="5132112" y="828131"/>
                  </a:lnTo>
                  <a:lnTo>
                    <a:pt x="5026787" y="848531"/>
                  </a:lnTo>
                  <a:lnTo>
                    <a:pt x="4921462" y="867404"/>
                  </a:lnTo>
                  <a:lnTo>
                    <a:pt x="4816138" y="884647"/>
                  </a:lnTo>
                  <a:lnTo>
                    <a:pt x="4710813" y="900150"/>
                  </a:lnTo>
                  <a:lnTo>
                    <a:pt x="4605488" y="913808"/>
                  </a:lnTo>
                  <a:lnTo>
                    <a:pt x="4500163" y="925521"/>
                  </a:lnTo>
                  <a:lnTo>
                    <a:pt x="4394838" y="935208"/>
                  </a:lnTo>
                  <a:lnTo>
                    <a:pt x="4289513" y="942821"/>
                  </a:lnTo>
                  <a:lnTo>
                    <a:pt x="4184189" y="948353"/>
                  </a:lnTo>
                  <a:lnTo>
                    <a:pt x="4078864" y="951863"/>
                  </a:lnTo>
                  <a:lnTo>
                    <a:pt x="3973539" y="953492"/>
                  </a:lnTo>
                  <a:lnTo>
                    <a:pt x="3868214" y="953484"/>
                  </a:lnTo>
                  <a:lnTo>
                    <a:pt x="3762889" y="952314"/>
                  </a:lnTo>
                  <a:lnTo>
                    <a:pt x="3657564" y="950846"/>
                  </a:lnTo>
                  <a:lnTo>
                    <a:pt x="3552240" y="949846"/>
                  </a:lnTo>
                  <a:lnTo>
                    <a:pt x="3446915" y="949712"/>
                  </a:lnTo>
                  <a:lnTo>
                    <a:pt x="3341590" y="947787"/>
                  </a:lnTo>
                  <a:lnTo>
                    <a:pt x="3236265" y="944909"/>
                  </a:lnTo>
                  <a:lnTo>
                    <a:pt x="3130940" y="944319"/>
                  </a:lnTo>
                  <a:lnTo>
                    <a:pt x="3025615" y="945879"/>
                  </a:lnTo>
                  <a:lnTo>
                    <a:pt x="2920291" y="949185"/>
                  </a:lnTo>
                  <a:lnTo>
                    <a:pt x="2814966" y="955144"/>
                  </a:lnTo>
                  <a:lnTo>
                    <a:pt x="2709641" y="961311"/>
                  </a:lnTo>
                  <a:lnTo>
                    <a:pt x="2604316" y="968446"/>
                  </a:lnTo>
                  <a:lnTo>
                    <a:pt x="2498991" y="978367"/>
                  </a:lnTo>
                  <a:lnTo>
                    <a:pt x="2393666" y="988190"/>
                  </a:lnTo>
                  <a:lnTo>
                    <a:pt x="2288342" y="996133"/>
                  </a:lnTo>
                  <a:lnTo>
                    <a:pt x="2183017" y="1005824"/>
                  </a:lnTo>
                  <a:lnTo>
                    <a:pt x="2077692" y="1015352"/>
                  </a:lnTo>
                  <a:lnTo>
                    <a:pt x="1972367" y="1022306"/>
                  </a:lnTo>
                  <a:lnTo>
                    <a:pt x="1867042" y="1029473"/>
                  </a:lnTo>
                  <a:lnTo>
                    <a:pt x="1761717" y="1037037"/>
                  </a:lnTo>
                  <a:lnTo>
                    <a:pt x="1656393" y="1044670"/>
                  </a:lnTo>
                  <a:lnTo>
                    <a:pt x="1551068" y="1052347"/>
                  </a:lnTo>
                  <a:lnTo>
                    <a:pt x="1445743" y="1060723"/>
                  </a:lnTo>
                  <a:lnTo>
                    <a:pt x="1340418" y="1070070"/>
                  </a:lnTo>
                  <a:lnTo>
                    <a:pt x="1235093" y="1080697"/>
                  </a:lnTo>
                  <a:lnTo>
                    <a:pt x="1129768" y="1092889"/>
                  </a:lnTo>
                  <a:lnTo>
                    <a:pt x="1024444" y="1106859"/>
                  </a:lnTo>
                  <a:lnTo>
                    <a:pt x="919119" y="1122731"/>
                  </a:lnTo>
                  <a:lnTo>
                    <a:pt x="813794" y="1140551"/>
                  </a:lnTo>
                  <a:lnTo>
                    <a:pt x="708469" y="1160309"/>
                  </a:lnTo>
                  <a:lnTo>
                    <a:pt x="603144" y="1181961"/>
                  </a:lnTo>
                  <a:lnTo>
                    <a:pt x="497819" y="1205448"/>
                  </a:lnTo>
                  <a:lnTo>
                    <a:pt x="392495" y="1230705"/>
                  </a:lnTo>
                  <a:lnTo>
                    <a:pt x="390986" y="123109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163183"/>
              <a:ext cx="6145984" cy="919775"/>
            </a:xfrm>
            <a:custGeom>
              <a:avLst/>
              <a:pathLst>
                <a:path w="6145984" h="919775">
                  <a:moveTo>
                    <a:pt x="0" y="697055"/>
                  </a:moveTo>
                  <a:lnTo>
                    <a:pt x="76520" y="720688"/>
                  </a:lnTo>
                  <a:lnTo>
                    <a:pt x="181845" y="750919"/>
                  </a:lnTo>
                  <a:lnTo>
                    <a:pt x="287170" y="778806"/>
                  </a:lnTo>
                  <a:lnTo>
                    <a:pt x="392495" y="804298"/>
                  </a:lnTo>
                  <a:lnTo>
                    <a:pt x="497819" y="827342"/>
                  </a:lnTo>
                  <a:lnTo>
                    <a:pt x="603144" y="847879"/>
                  </a:lnTo>
                  <a:lnTo>
                    <a:pt x="708469" y="865851"/>
                  </a:lnTo>
                  <a:lnTo>
                    <a:pt x="813794" y="881206"/>
                  </a:lnTo>
                  <a:lnTo>
                    <a:pt x="919119" y="893906"/>
                  </a:lnTo>
                  <a:lnTo>
                    <a:pt x="1024444" y="903948"/>
                  </a:lnTo>
                  <a:lnTo>
                    <a:pt x="1129768" y="911382"/>
                  </a:lnTo>
                  <a:lnTo>
                    <a:pt x="1235093" y="916340"/>
                  </a:lnTo>
                  <a:lnTo>
                    <a:pt x="1340418" y="919040"/>
                  </a:lnTo>
                  <a:lnTo>
                    <a:pt x="1445743" y="919775"/>
                  </a:lnTo>
                  <a:lnTo>
                    <a:pt x="1551068" y="918859"/>
                  </a:lnTo>
                  <a:lnTo>
                    <a:pt x="1656393" y="916554"/>
                  </a:lnTo>
                  <a:lnTo>
                    <a:pt x="1761717" y="912971"/>
                  </a:lnTo>
                  <a:lnTo>
                    <a:pt x="1867042" y="908164"/>
                  </a:lnTo>
                  <a:lnTo>
                    <a:pt x="1972367" y="902303"/>
                  </a:lnTo>
                  <a:lnTo>
                    <a:pt x="2077692" y="895754"/>
                  </a:lnTo>
                  <a:lnTo>
                    <a:pt x="2183017" y="887229"/>
                  </a:lnTo>
                  <a:lnTo>
                    <a:pt x="2288342" y="876641"/>
                  </a:lnTo>
                  <a:lnTo>
                    <a:pt x="2393666" y="866880"/>
                  </a:lnTo>
                  <a:lnTo>
                    <a:pt x="2498991" y="857885"/>
                  </a:lnTo>
                  <a:lnTo>
                    <a:pt x="2604316" y="847070"/>
                  </a:lnTo>
                  <a:lnTo>
                    <a:pt x="2709641" y="836957"/>
                  </a:lnTo>
                  <a:lnTo>
                    <a:pt x="2814966" y="831767"/>
                  </a:lnTo>
                  <a:lnTo>
                    <a:pt x="2920291" y="828200"/>
                  </a:lnTo>
                  <a:lnTo>
                    <a:pt x="3025615" y="824512"/>
                  </a:lnTo>
                  <a:lnTo>
                    <a:pt x="3130940" y="822631"/>
                  </a:lnTo>
                  <a:lnTo>
                    <a:pt x="3236265" y="825050"/>
                  </a:lnTo>
                  <a:lnTo>
                    <a:pt x="3341590" y="828425"/>
                  </a:lnTo>
                  <a:lnTo>
                    <a:pt x="3446915" y="829863"/>
                  </a:lnTo>
                  <a:lnTo>
                    <a:pt x="3552240" y="829718"/>
                  </a:lnTo>
                  <a:lnTo>
                    <a:pt x="3657564" y="828850"/>
                  </a:lnTo>
                  <a:lnTo>
                    <a:pt x="3762889" y="826653"/>
                  </a:lnTo>
                  <a:lnTo>
                    <a:pt x="3868214" y="822867"/>
                  </a:lnTo>
                  <a:lnTo>
                    <a:pt x="3973539" y="816303"/>
                  </a:lnTo>
                  <a:lnTo>
                    <a:pt x="4078864" y="806570"/>
                  </a:lnTo>
                  <a:lnTo>
                    <a:pt x="4184189" y="793917"/>
                  </a:lnTo>
                  <a:lnTo>
                    <a:pt x="4289513" y="778487"/>
                  </a:lnTo>
                  <a:lnTo>
                    <a:pt x="4394838" y="760341"/>
                  </a:lnTo>
                  <a:lnTo>
                    <a:pt x="4500163" y="739476"/>
                  </a:lnTo>
                  <a:lnTo>
                    <a:pt x="4605488" y="715844"/>
                  </a:lnTo>
                  <a:lnTo>
                    <a:pt x="4710813" y="689369"/>
                  </a:lnTo>
                  <a:lnTo>
                    <a:pt x="4816138" y="659954"/>
                  </a:lnTo>
                  <a:lnTo>
                    <a:pt x="4921462" y="627493"/>
                  </a:lnTo>
                  <a:lnTo>
                    <a:pt x="5026787" y="591883"/>
                  </a:lnTo>
                  <a:lnTo>
                    <a:pt x="5132112" y="553022"/>
                  </a:lnTo>
                  <a:lnTo>
                    <a:pt x="5237437" y="510821"/>
                  </a:lnTo>
                  <a:lnTo>
                    <a:pt x="5342762" y="465203"/>
                  </a:lnTo>
                  <a:lnTo>
                    <a:pt x="5448087" y="416105"/>
                  </a:lnTo>
                  <a:lnTo>
                    <a:pt x="5553411" y="363478"/>
                  </a:lnTo>
                  <a:lnTo>
                    <a:pt x="5658736" y="307286"/>
                  </a:lnTo>
                  <a:lnTo>
                    <a:pt x="5764061" y="247504"/>
                  </a:lnTo>
                  <a:lnTo>
                    <a:pt x="5869386" y="184114"/>
                  </a:lnTo>
                  <a:lnTo>
                    <a:pt x="5974711" y="117109"/>
                  </a:lnTo>
                  <a:lnTo>
                    <a:pt x="6080036" y="4648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332862" y="4729451"/>
              <a:ext cx="5754998" cy="664823"/>
            </a:xfrm>
            <a:custGeom>
              <a:avLst/>
              <a:pathLst>
                <a:path w="5754998" h="664823">
                  <a:moveTo>
                    <a:pt x="5754998" y="0"/>
                  </a:moveTo>
                  <a:lnTo>
                    <a:pt x="5689050" y="20449"/>
                  </a:lnTo>
                  <a:lnTo>
                    <a:pt x="5583725" y="51975"/>
                  </a:lnTo>
                  <a:lnTo>
                    <a:pt x="5478400" y="82364"/>
                  </a:lnTo>
                  <a:lnTo>
                    <a:pt x="5373075" y="111611"/>
                  </a:lnTo>
                  <a:lnTo>
                    <a:pt x="5267750" y="139705"/>
                  </a:lnTo>
                  <a:lnTo>
                    <a:pt x="5162425" y="166627"/>
                  </a:lnTo>
                  <a:lnTo>
                    <a:pt x="5057101" y="192349"/>
                  </a:lnTo>
                  <a:lnTo>
                    <a:pt x="4951776" y="216833"/>
                  </a:lnTo>
                  <a:lnTo>
                    <a:pt x="4846451" y="240026"/>
                  </a:lnTo>
                  <a:lnTo>
                    <a:pt x="4741126" y="261862"/>
                  </a:lnTo>
                  <a:lnTo>
                    <a:pt x="4635801" y="282263"/>
                  </a:lnTo>
                  <a:lnTo>
                    <a:pt x="4530476" y="301136"/>
                  </a:lnTo>
                  <a:lnTo>
                    <a:pt x="4425151" y="318378"/>
                  </a:lnTo>
                  <a:lnTo>
                    <a:pt x="4319827" y="333882"/>
                  </a:lnTo>
                  <a:lnTo>
                    <a:pt x="4214502" y="347540"/>
                  </a:lnTo>
                  <a:lnTo>
                    <a:pt x="4109177" y="359252"/>
                  </a:lnTo>
                  <a:lnTo>
                    <a:pt x="4003852" y="368940"/>
                  </a:lnTo>
                  <a:lnTo>
                    <a:pt x="3898527" y="376553"/>
                  </a:lnTo>
                  <a:lnTo>
                    <a:pt x="3793202" y="382085"/>
                  </a:lnTo>
                  <a:lnTo>
                    <a:pt x="3687878" y="385595"/>
                  </a:lnTo>
                  <a:lnTo>
                    <a:pt x="3582553" y="387224"/>
                  </a:lnTo>
                  <a:lnTo>
                    <a:pt x="3477228" y="387216"/>
                  </a:lnTo>
                  <a:lnTo>
                    <a:pt x="3371903" y="386045"/>
                  </a:lnTo>
                  <a:lnTo>
                    <a:pt x="3266578" y="384577"/>
                  </a:lnTo>
                  <a:lnTo>
                    <a:pt x="3161253" y="383578"/>
                  </a:lnTo>
                  <a:lnTo>
                    <a:pt x="3055929" y="383443"/>
                  </a:lnTo>
                  <a:lnTo>
                    <a:pt x="2950604" y="381518"/>
                  </a:lnTo>
                  <a:lnTo>
                    <a:pt x="2845279" y="378641"/>
                  </a:lnTo>
                  <a:lnTo>
                    <a:pt x="2739954" y="378050"/>
                  </a:lnTo>
                  <a:lnTo>
                    <a:pt x="2634629" y="379610"/>
                  </a:lnTo>
                  <a:lnTo>
                    <a:pt x="2529304" y="382917"/>
                  </a:lnTo>
                  <a:lnTo>
                    <a:pt x="2423980" y="388876"/>
                  </a:lnTo>
                  <a:lnTo>
                    <a:pt x="2318655" y="395043"/>
                  </a:lnTo>
                  <a:lnTo>
                    <a:pt x="2213330" y="402178"/>
                  </a:lnTo>
                  <a:lnTo>
                    <a:pt x="2108005" y="412099"/>
                  </a:lnTo>
                  <a:lnTo>
                    <a:pt x="2002680" y="421921"/>
                  </a:lnTo>
                  <a:lnTo>
                    <a:pt x="1897355" y="429864"/>
                  </a:lnTo>
                  <a:lnTo>
                    <a:pt x="1792031" y="439556"/>
                  </a:lnTo>
                  <a:lnTo>
                    <a:pt x="1686706" y="449083"/>
                  </a:lnTo>
                  <a:lnTo>
                    <a:pt x="1581381" y="456038"/>
                  </a:lnTo>
                  <a:lnTo>
                    <a:pt x="1476056" y="463205"/>
                  </a:lnTo>
                  <a:lnTo>
                    <a:pt x="1370731" y="470768"/>
                  </a:lnTo>
                  <a:lnTo>
                    <a:pt x="1265406" y="478402"/>
                  </a:lnTo>
                  <a:lnTo>
                    <a:pt x="1160082" y="486078"/>
                  </a:lnTo>
                  <a:lnTo>
                    <a:pt x="1054757" y="494455"/>
                  </a:lnTo>
                  <a:lnTo>
                    <a:pt x="949432" y="503802"/>
                  </a:lnTo>
                  <a:lnTo>
                    <a:pt x="844107" y="514428"/>
                  </a:lnTo>
                  <a:lnTo>
                    <a:pt x="738782" y="526620"/>
                  </a:lnTo>
                  <a:lnTo>
                    <a:pt x="633457" y="540590"/>
                  </a:lnTo>
                  <a:lnTo>
                    <a:pt x="528133" y="556463"/>
                  </a:lnTo>
                  <a:lnTo>
                    <a:pt x="422808" y="574283"/>
                  </a:lnTo>
                  <a:lnTo>
                    <a:pt x="317483" y="594041"/>
                  </a:lnTo>
                  <a:lnTo>
                    <a:pt x="212158" y="615693"/>
                  </a:lnTo>
                  <a:lnTo>
                    <a:pt x="106833" y="639180"/>
                  </a:lnTo>
                  <a:lnTo>
                    <a:pt x="1508" y="664437"/>
                  </a:lnTo>
                  <a:lnTo>
                    <a:pt x="0" y="6648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446317"/>
              <a:ext cx="6145984" cy="735465"/>
            </a:xfrm>
            <a:custGeom>
              <a:avLst/>
              <a:pathLst>
                <a:path w="6145984" h="735465">
                  <a:moveTo>
                    <a:pt x="0" y="735161"/>
                  </a:moveTo>
                  <a:lnTo>
                    <a:pt x="76520" y="735449"/>
                  </a:lnTo>
                  <a:lnTo>
                    <a:pt x="181845" y="735465"/>
                  </a:lnTo>
                  <a:lnTo>
                    <a:pt x="287170" y="735103"/>
                  </a:lnTo>
                  <a:lnTo>
                    <a:pt x="392495" y="734367"/>
                  </a:lnTo>
                  <a:lnTo>
                    <a:pt x="497819" y="733261"/>
                  </a:lnTo>
                  <a:lnTo>
                    <a:pt x="603144" y="731786"/>
                  </a:lnTo>
                  <a:lnTo>
                    <a:pt x="708469" y="729946"/>
                  </a:lnTo>
                  <a:lnTo>
                    <a:pt x="813794" y="727745"/>
                  </a:lnTo>
                  <a:lnTo>
                    <a:pt x="919119" y="725185"/>
                  </a:lnTo>
                  <a:lnTo>
                    <a:pt x="1024444" y="722269"/>
                  </a:lnTo>
                  <a:lnTo>
                    <a:pt x="1129768" y="719001"/>
                  </a:lnTo>
                  <a:lnTo>
                    <a:pt x="1235093" y="715384"/>
                  </a:lnTo>
                  <a:lnTo>
                    <a:pt x="1340418" y="711421"/>
                  </a:lnTo>
                  <a:lnTo>
                    <a:pt x="1445743" y="707115"/>
                  </a:lnTo>
                  <a:lnTo>
                    <a:pt x="1551068" y="702469"/>
                  </a:lnTo>
                  <a:lnTo>
                    <a:pt x="1656393" y="697478"/>
                  </a:lnTo>
                  <a:lnTo>
                    <a:pt x="1761717" y="691870"/>
                  </a:lnTo>
                  <a:lnTo>
                    <a:pt x="1867042" y="685684"/>
                  </a:lnTo>
                  <a:lnTo>
                    <a:pt x="1972367" y="679170"/>
                  </a:lnTo>
                  <a:lnTo>
                    <a:pt x="2077692" y="672419"/>
                  </a:lnTo>
                  <a:lnTo>
                    <a:pt x="2183017" y="663392"/>
                  </a:lnTo>
                  <a:lnTo>
                    <a:pt x="2288342" y="653253"/>
                  </a:lnTo>
                  <a:lnTo>
                    <a:pt x="2393666" y="644401"/>
                  </a:lnTo>
                  <a:lnTo>
                    <a:pt x="2498991" y="634992"/>
                  </a:lnTo>
                  <a:lnTo>
                    <a:pt x="2604316" y="624624"/>
                  </a:lnTo>
                  <a:lnTo>
                    <a:pt x="2709641" y="616000"/>
                  </a:lnTo>
                  <a:lnTo>
                    <a:pt x="2814966" y="610322"/>
                  </a:lnTo>
                  <a:lnTo>
                    <a:pt x="2920291" y="605559"/>
                  </a:lnTo>
                  <a:lnTo>
                    <a:pt x="3025615" y="602061"/>
                  </a:lnTo>
                  <a:lnTo>
                    <a:pt x="3130940" y="600341"/>
                  </a:lnTo>
                  <a:lnTo>
                    <a:pt x="3236265" y="601846"/>
                  </a:lnTo>
                  <a:lnTo>
                    <a:pt x="3341590" y="604972"/>
                  </a:lnTo>
                  <a:lnTo>
                    <a:pt x="3446915" y="606653"/>
                  </a:lnTo>
                  <a:lnTo>
                    <a:pt x="3552240" y="606648"/>
                  </a:lnTo>
                  <a:lnTo>
                    <a:pt x="3657564" y="606713"/>
                  </a:lnTo>
                  <a:lnTo>
                    <a:pt x="3762889" y="606349"/>
                  </a:lnTo>
                  <a:lnTo>
                    <a:pt x="3868214" y="605042"/>
                  </a:lnTo>
                  <a:lnTo>
                    <a:pt x="3973539" y="601763"/>
                  </a:lnTo>
                  <a:lnTo>
                    <a:pt x="4078864" y="596083"/>
                  </a:lnTo>
                  <a:lnTo>
                    <a:pt x="4184189" y="588001"/>
                  </a:lnTo>
                  <a:lnTo>
                    <a:pt x="4289513" y="577520"/>
                  </a:lnTo>
                  <a:lnTo>
                    <a:pt x="4394838" y="564640"/>
                  </a:lnTo>
                  <a:lnTo>
                    <a:pt x="4500163" y="549364"/>
                  </a:lnTo>
                  <a:lnTo>
                    <a:pt x="4605488" y="531692"/>
                  </a:lnTo>
                  <a:lnTo>
                    <a:pt x="4710813" y="511625"/>
                  </a:lnTo>
                  <a:lnTo>
                    <a:pt x="4816138" y="489166"/>
                  </a:lnTo>
                  <a:lnTo>
                    <a:pt x="4921462" y="464315"/>
                  </a:lnTo>
                  <a:lnTo>
                    <a:pt x="5026787" y="437073"/>
                  </a:lnTo>
                  <a:lnTo>
                    <a:pt x="5132112" y="407442"/>
                  </a:lnTo>
                  <a:lnTo>
                    <a:pt x="5237437" y="375423"/>
                  </a:lnTo>
                  <a:lnTo>
                    <a:pt x="5342762" y="341018"/>
                  </a:lnTo>
                  <a:lnTo>
                    <a:pt x="5448087" y="304227"/>
                  </a:lnTo>
                  <a:lnTo>
                    <a:pt x="5553411" y="265053"/>
                  </a:lnTo>
                  <a:lnTo>
                    <a:pt x="5658736" y="223496"/>
                  </a:lnTo>
                  <a:lnTo>
                    <a:pt x="5764061" y="179557"/>
                  </a:lnTo>
                  <a:lnTo>
                    <a:pt x="5869386" y="133239"/>
                  </a:lnTo>
                  <a:lnTo>
                    <a:pt x="5974711" y="84542"/>
                  </a:lnTo>
                  <a:lnTo>
                    <a:pt x="6080036" y="3346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180791" y="0"/>
                  </a:moveTo>
                  <a:lnTo>
                    <a:pt x="181845" y="3031"/>
                  </a:lnTo>
                  <a:lnTo>
                    <a:pt x="287170" y="293164"/>
                  </a:lnTo>
                  <a:lnTo>
                    <a:pt x="392495" y="570552"/>
                  </a:lnTo>
                  <a:lnTo>
                    <a:pt x="497819" y="835192"/>
                  </a:lnTo>
                  <a:lnTo>
                    <a:pt x="603144" y="1087075"/>
                  </a:lnTo>
                  <a:lnTo>
                    <a:pt x="708469" y="1326188"/>
                  </a:lnTo>
                  <a:lnTo>
                    <a:pt x="813794" y="1552531"/>
                  </a:lnTo>
                  <a:lnTo>
                    <a:pt x="919119" y="1766123"/>
                  </a:lnTo>
                  <a:lnTo>
                    <a:pt x="1024444" y="1967032"/>
                  </a:lnTo>
                  <a:lnTo>
                    <a:pt x="1129768" y="2155406"/>
                  </a:lnTo>
                  <a:lnTo>
                    <a:pt x="1235093" y="2331505"/>
                  </a:lnTo>
                  <a:lnTo>
                    <a:pt x="1340418" y="2495717"/>
                  </a:lnTo>
                  <a:lnTo>
                    <a:pt x="1445743" y="2648535"/>
                  </a:lnTo>
                  <a:lnTo>
                    <a:pt x="1551068" y="2790485"/>
                  </a:lnTo>
                  <a:lnTo>
                    <a:pt x="1656393" y="2921963"/>
                  </a:lnTo>
                  <a:lnTo>
                    <a:pt x="1761717" y="3040987"/>
                  </a:lnTo>
                  <a:lnTo>
                    <a:pt x="1867042" y="3146935"/>
                  </a:lnTo>
                  <a:lnTo>
                    <a:pt x="1972367" y="3240664"/>
                  </a:lnTo>
                  <a:lnTo>
                    <a:pt x="2077692" y="3322699"/>
                  </a:lnTo>
                  <a:lnTo>
                    <a:pt x="2183017" y="3383213"/>
                  </a:lnTo>
                  <a:lnTo>
                    <a:pt x="2288342" y="3427766"/>
                  </a:lnTo>
                  <a:lnTo>
                    <a:pt x="2393666" y="3471265"/>
                  </a:lnTo>
                  <a:lnTo>
                    <a:pt x="2498991" y="3511647"/>
                  </a:lnTo>
                  <a:lnTo>
                    <a:pt x="2604316" y="3541593"/>
                  </a:lnTo>
                  <a:lnTo>
                    <a:pt x="2709641" y="3568140"/>
                  </a:lnTo>
                  <a:lnTo>
                    <a:pt x="2814966" y="3598227"/>
                  </a:lnTo>
                  <a:lnTo>
                    <a:pt x="2920291" y="3623827"/>
                  </a:lnTo>
                  <a:lnTo>
                    <a:pt x="3025615" y="3644368"/>
                  </a:lnTo>
                  <a:lnTo>
                    <a:pt x="3130940" y="3664705"/>
                  </a:lnTo>
                  <a:lnTo>
                    <a:pt x="3236265" y="3684963"/>
                  </a:lnTo>
                  <a:lnTo>
                    <a:pt x="3341590" y="3701582"/>
                  </a:lnTo>
                  <a:lnTo>
                    <a:pt x="3446915" y="3715780"/>
                  </a:lnTo>
                  <a:lnTo>
                    <a:pt x="3552240" y="3728354"/>
                  </a:lnTo>
                  <a:lnTo>
                    <a:pt x="3657564" y="3737553"/>
                  </a:lnTo>
                  <a:lnTo>
                    <a:pt x="3762889" y="3743780"/>
                  </a:lnTo>
                  <a:lnTo>
                    <a:pt x="3868214" y="3747948"/>
                  </a:lnTo>
                  <a:lnTo>
                    <a:pt x="3973539" y="3750339"/>
                  </a:lnTo>
                  <a:lnTo>
                    <a:pt x="4078864" y="3751127"/>
                  </a:lnTo>
                  <a:lnTo>
                    <a:pt x="4184189" y="3750660"/>
                  </a:lnTo>
                  <a:lnTo>
                    <a:pt x="4289513" y="3749138"/>
                  </a:lnTo>
                  <a:lnTo>
                    <a:pt x="4394838" y="3746641"/>
                  </a:lnTo>
                  <a:lnTo>
                    <a:pt x="4500163" y="3743159"/>
                  </a:lnTo>
                  <a:lnTo>
                    <a:pt x="4605488" y="3738619"/>
                  </a:lnTo>
                  <a:lnTo>
                    <a:pt x="4710813" y="3732900"/>
                  </a:lnTo>
                  <a:lnTo>
                    <a:pt x="4816138" y="3725860"/>
                  </a:lnTo>
                  <a:lnTo>
                    <a:pt x="4921462" y="3717341"/>
                  </a:lnTo>
                  <a:lnTo>
                    <a:pt x="5026787" y="3707185"/>
                  </a:lnTo>
                  <a:lnTo>
                    <a:pt x="5132112" y="3695242"/>
                  </a:lnTo>
                  <a:lnTo>
                    <a:pt x="5237437" y="3681376"/>
                  </a:lnTo>
                  <a:lnTo>
                    <a:pt x="5342762" y="3665471"/>
                  </a:lnTo>
                  <a:lnTo>
                    <a:pt x="5448087" y="3647430"/>
                  </a:lnTo>
                  <a:lnTo>
                    <a:pt x="5553411" y="3627176"/>
                  </a:lnTo>
                  <a:lnTo>
                    <a:pt x="5658736" y="3604650"/>
                  </a:lnTo>
                  <a:lnTo>
                    <a:pt x="5764061" y="3579809"/>
                  </a:lnTo>
                  <a:lnTo>
                    <a:pt x="5869386" y="3552624"/>
                  </a:lnTo>
                  <a:lnTo>
                    <a:pt x="5974711" y="3523074"/>
                  </a:lnTo>
                  <a:lnTo>
                    <a:pt x="6080036" y="3491151"/>
                  </a:lnTo>
                  <a:lnTo>
                    <a:pt x="6145984" y="3469672"/>
                  </a:lnTo>
                  <a:lnTo>
                    <a:pt x="6145984" y="4026326"/>
                  </a:lnTo>
                  <a:lnTo>
                    <a:pt x="4634113" y="4026326"/>
                  </a:lnTo>
                  <a:lnTo>
                    <a:pt x="4605488" y="4022878"/>
                  </a:lnTo>
                  <a:lnTo>
                    <a:pt x="4500163" y="4010305"/>
                  </a:lnTo>
                  <a:lnTo>
                    <a:pt x="4394838" y="3997737"/>
                  </a:lnTo>
                  <a:lnTo>
                    <a:pt x="4289513" y="3985108"/>
                  </a:lnTo>
                  <a:lnTo>
                    <a:pt x="4184189" y="3972418"/>
                  </a:lnTo>
                  <a:lnTo>
                    <a:pt x="4078864" y="3959756"/>
                  </a:lnTo>
                  <a:lnTo>
                    <a:pt x="3973539" y="3947332"/>
                  </a:lnTo>
                  <a:lnTo>
                    <a:pt x="3868214" y="3935503"/>
                  </a:lnTo>
                  <a:lnTo>
                    <a:pt x="3762889" y="3924218"/>
                  </a:lnTo>
                  <a:lnTo>
                    <a:pt x="3657564" y="3912730"/>
                  </a:lnTo>
                  <a:lnTo>
                    <a:pt x="3552240" y="3900848"/>
                  </a:lnTo>
                  <a:lnTo>
                    <a:pt x="3446915" y="3887874"/>
                  </a:lnTo>
                  <a:lnTo>
                    <a:pt x="3341590" y="3872976"/>
                  </a:lnTo>
                  <a:lnTo>
                    <a:pt x="3236265" y="3857071"/>
                  </a:lnTo>
                  <a:lnTo>
                    <a:pt x="3130940" y="3839438"/>
                  </a:lnTo>
                  <a:lnTo>
                    <a:pt x="3025615" y="3818642"/>
                  </a:lnTo>
                  <a:lnTo>
                    <a:pt x="2920291" y="3797551"/>
                  </a:lnTo>
                  <a:lnTo>
                    <a:pt x="2814966" y="3775386"/>
                  </a:lnTo>
                  <a:lnTo>
                    <a:pt x="2709641" y="3746703"/>
                  </a:lnTo>
                  <a:lnTo>
                    <a:pt x="2604316" y="3715880"/>
                  </a:lnTo>
                  <a:lnTo>
                    <a:pt x="2498991" y="3684649"/>
                  </a:lnTo>
                  <a:lnTo>
                    <a:pt x="2393666" y="3645456"/>
                  </a:lnTo>
                  <a:lnTo>
                    <a:pt x="2288342" y="3599347"/>
                  </a:lnTo>
                  <a:lnTo>
                    <a:pt x="2183017" y="3553506"/>
                  </a:lnTo>
                  <a:lnTo>
                    <a:pt x="2077692" y="3494431"/>
                  </a:lnTo>
                  <a:lnTo>
                    <a:pt x="1972367" y="3412979"/>
                  </a:lnTo>
                  <a:lnTo>
                    <a:pt x="1867042" y="3321125"/>
                  </a:lnTo>
                  <a:lnTo>
                    <a:pt x="1761717" y="3219135"/>
                  </a:lnTo>
                  <a:lnTo>
                    <a:pt x="1656393" y="3105927"/>
                  </a:lnTo>
                  <a:lnTo>
                    <a:pt x="1551068" y="2982162"/>
                  </a:lnTo>
                  <a:lnTo>
                    <a:pt x="1445743" y="2850925"/>
                  </a:lnTo>
                  <a:lnTo>
                    <a:pt x="1340418" y="2712584"/>
                  </a:lnTo>
                  <a:lnTo>
                    <a:pt x="1235093" y="2567508"/>
                  </a:lnTo>
                  <a:lnTo>
                    <a:pt x="1129768" y="2416034"/>
                  </a:lnTo>
                  <a:lnTo>
                    <a:pt x="1024444" y="2258396"/>
                  </a:lnTo>
                  <a:lnTo>
                    <a:pt x="919119" y="2094697"/>
                  </a:lnTo>
                  <a:lnTo>
                    <a:pt x="813794" y="1924929"/>
                  </a:lnTo>
                  <a:lnTo>
                    <a:pt x="708469" y="1749005"/>
                  </a:lnTo>
                  <a:lnTo>
                    <a:pt x="603144" y="1566789"/>
                  </a:lnTo>
                  <a:lnTo>
                    <a:pt x="497819" y="1378122"/>
                  </a:lnTo>
                  <a:lnTo>
                    <a:pt x="392495" y="1182838"/>
                  </a:lnTo>
                  <a:lnTo>
                    <a:pt x="287170" y="980772"/>
                  </a:lnTo>
                  <a:lnTo>
                    <a:pt x="181845" y="771764"/>
                  </a:lnTo>
                  <a:lnTo>
                    <a:pt x="76520" y="555659"/>
                  </a:lnTo>
                  <a:lnTo>
                    <a:pt x="0" y="3933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122667" y="1367948"/>
              <a:ext cx="5965193" cy="3751127"/>
            </a:xfrm>
            <a:custGeom>
              <a:avLst/>
              <a:pathLst>
                <a:path w="5965193" h="3751127">
                  <a:moveTo>
                    <a:pt x="0" y="0"/>
                  </a:moveTo>
                  <a:lnTo>
                    <a:pt x="1054" y="3031"/>
                  </a:lnTo>
                  <a:lnTo>
                    <a:pt x="106379" y="293164"/>
                  </a:lnTo>
                  <a:lnTo>
                    <a:pt x="211703" y="570552"/>
                  </a:lnTo>
                  <a:lnTo>
                    <a:pt x="317028" y="835192"/>
                  </a:lnTo>
                  <a:lnTo>
                    <a:pt x="422353" y="1087075"/>
                  </a:lnTo>
                  <a:lnTo>
                    <a:pt x="527678" y="1326188"/>
                  </a:lnTo>
                  <a:lnTo>
                    <a:pt x="633003" y="1552531"/>
                  </a:lnTo>
                  <a:lnTo>
                    <a:pt x="738328" y="1766123"/>
                  </a:lnTo>
                  <a:lnTo>
                    <a:pt x="843652" y="1967032"/>
                  </a:lnTo>
                  <a:lnTo>
                    <a:pt x="948977" y="2155406"/>
                  </a:lnTo>
                  <a:lnTo>
                    <a:pt x="1054302" y="2331505"/>
                  </a:lnTo>
                  <a:lnTo>
                    <a:pt x="1159627" y="2495717"/>
                  </a:lnTo>
                  <a:lnTo>
                    <a:pt x="1264952" y="2648535"/>
                  </a:lnTo>
                  <a:lnTo>
                    <a:pt x="1370277" y="2790485"/>
                  </a:lnTo>
                  <a:lnTo>
                    <a:pt x="1475601" y="2921963"/>
                  </a:lnTo>
                  <a:lnTo>
                    <a:pt x="1580926" y="3040987"/>
                  </a:lnTo>
                  <a:lnTo>
                    <a:pt x="1686251" y="3146935"/>
                  </a:lnTo>
                  <a:lnTo>
                    <a:pt x="1791576" y="3240664"/>
                  </a:lnTo>
                  <a:lnTo>
                    <a:pt x="1896901" y="3322699"/>
                  </a:lnTo>
                  <a:lnTo>
                    <a:pt x="2002226" y="3383213"/>
                  </a:lnTo>
                  <a:lnTo>
                    <a:pt x="2107550" y="3427766"/>
                  </a:lnTo>
                  <a:lnTo>
                    <a:pt x="2212875" y="3471265"/>
                  </a:lnTo>
                  <a:lnTo>
                    <a:pt x="2318200" y="3511647"/>
                  </a:lnTo>
                  <a:lnTo>
                    <a:pt x="2423525" y="3541593"/>
                  </a:lnTo>
                  <a:lnTo>
                    <a:pt x="2528850" y="3568140"/>
                  </a:lnTo>
                  <a:lnTo>
                    <a:pt x="2634175" y="3598227"/>
                  </a:lnTo>
                  <a:lnTo>
                    <a:pt x="2739499" y="3623827"/>
                  </a:lnTo>
                  <a:lnTo>
                    <a:pt x="2844824" y="3644368"/>
                  </a:lnTo>
                  <a:lnTo>
                    <a:pt x="2950149" y="3664705"/>
                  </a:lnTo>
                  <a:lnTo>
                    <a:pt x="3055474" y="3684963"/>
                  </a:lnTo>
                  <a:lnTo>
                    <a:pt x="3160799" y="3701582"/>
                  </a:lnTo>
                  <a:lnTo>
                    <a:pt x="3266124" y="3715780"/>
                  </a:lnTo>
                  <a:lnTo>
                    <a:pt x="3371448" y="3728354"/>
                  </a:lnTo>
                  <a:lnTo>
                    <a:pt x="3476773" y="3737553"/>
                  </a:lnTo>
                  <a:lnTo>
                    <a:pt x="3582098" y="3743780"/>
                  </a:lnTo>
                  <a:lnTo>
                    <a:pt x="3687423" y="3747948"/>
                  </a:lnTo>
                  <a:lnTo>
                    <a:pt x="3792748" y="3750339"/>
                  </a:lnTo>
                  <a:lnTo>
                    <a:pt x="3898073" y="3751127"/>
                  </a:lnTo>
                  <a:lnTo>
                    <a:pt x="4003397" y="3750660"/>
                  </a:lnTo>
                  <a:lnTo>
                    <a:pt x="4108722" y="3749138"/>
                  </a:lnTo>
                  <a:lnTo>
                    <a:pt x="4214047" y="3746641"/>
                  </a:lnTo>
                  <a:lnTo>
                    <a:pt x="4319372" y="3743159"/>
                  </a:lnTo>
                  <a:lnTo>
                    <a:pt x="4424697" y="3738619"/>
                  </a:lnTo>
                  <a:lnTo>
                    <a:pt x="4530022" y="3732900"/>
                  </a:lnTo>
                  <a:lnTo>
                    <a:pt x="4635346" y="3725860"/>
                  </a:lnTo>
                  <a:lnTo>
                    <a:pt x="4740671" y="3717341"/>
                  </a:lnTo>
                  <a:lnTo>
                    <a:pt x="4845996" y="3707185"/>
                  </a:lnTo>
                  <a:lnTo>
                    <a:pt x="4951321" y="3695242"/>
                  </a:lnTo>
                  <a:lnTo>
                    <a:pt x="5056646" y="3681376"/>
                  </a:lnTo>
                  <a:lnTo>
                    <a:pt x="5161971" y="3665471"/>
                  </a:lnTo>
                  <a:lnTo>
                    <a:pt x="5267295" y="3647430"/>
                  </a:lnTo>
                  <a:lnTo>
                    <a:pt x="5372620" y="3627176"/>
                  </a:lnTo>
                  <a:lnTo>
                    <a:pt x="5477945" y="3604650"/>
                  </a:lnTo>
                  <a:lnTo>
                    <a:pt x="5583270" y="3579809"/>
                  </a:lnTo>
                  <a:lnTo>
                    <a:pt x="5688595" y="3552624"/>
                  </a:lnTo>
                  <a:lnTo>
                    <a:pt x="5793920" y="3523074"/>
                  </a:lnTo>
                  <a:lnTo>
                    <a:pt x="5899244" y="3491151"/>
                  </a:lnTo>
                  <a:lnTo>
                    <a:pt x="5965193" y="34696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1761339"/>
              <a:ext cx="4634113" cy="3632935"/>
            </a:xfrm>
            <a:custGeom>
              <a:avLst/>
              <a:pathLst>
                <a:path w="4634113" h="3632935">
                  <a:moveTo>
                    <a:pt x="4634113" y="3632935"/>
                  </a:moveTo>
                  <a:lnTo>
                    <a:pt x="4605488" y="3629487"/>
                  </a:lnTo>
                  <a:lnTo>
                    <a:pt x="4500163" y="3616914"/>
                  </a:lnTo>
                  <a:lnTo>
                    <a:pt x="4394838" y="3604346"/>
                  </a:lnTo>
                  <a:lnTo>
                    <a:pt x="4289513" y="3591717"/>
                  </a:lnTo>
                  <a:lnTo>
                    <a:pt x="4184189" y="3579027"/>
                  </a:lnTo>
                  <a:lnTo>
                    <a:pt x="4078864" y="3566365"/>
                  </a:lnTo>
                  <a:lnTo>
                    <a:pt x="3973539" y="3553941"/>
                  </a:lnTo>
                  <a:lnTo>
                    <a:pt x="3868214" y="3542112"/>
                  </a:lnTo>
                  <a:lnTo>
                    <a:pt x="3762889" y="3530827"/>
                  </a:lnTo>
                  <a:lnTo>
                    <a:pt x="3657564" y="3519339"/>
                  </a:lnTo>
                  <a:lnTo>
                    <a:pt x="3552240" y="3507457"/>
                  </a:lnTo>
                  <a:lnTo>
                    <a:pt x="3446915" y="3494483"/>
                  </a:lnTo>
                  <a:lnTo>
                    <a:pt x="3341590" y="3479585"/>
                  </a:lnTo>
                  <a:lnTo>
                    <a:pt x="3236265" y="3463681"/>
                  </a:lnTo>
                  <a:lnTo>
                    <a:pt x="3130940" y="3446047"/>
                  </a:lnTo>
                  <a:lnTo>
                    <a:pt x="3025615" y="3425251"/>
                  </a:lnTo>
                  <a:lnTo>
                    <a:pt x="2920291" y="3404160"/>
                  </a:lnTo>
                  <a:lnTo>
                    <a:pt x="2814966" y="3381995"/>
                  </a:lnTo>
                  <a:lnTo>
                    <a:pt x="2709641" y="3353312"/>
                  </a:lnTo>
                  <a:lnTo>
                    <a:pt x="2604316" y="3322489"/>
                  </a:lnTo>
                  <a:lnTo>
                    <a:pt x="2498991" y="3291258"/>
                  </a:lnTo>
                  <a:lnTo>
                    <a:pt x="2393666" y="3252065"/>
                  </a:lnTo>
                  <a:lnTo>
                    <a:pt x="2288342" y="3205956"/>
                  </a:lnTo>
                  <a:lnTo>
                    <a:pt x="2183017" y="3160116"/>
                  </a:lnTo>
                  <a:lnTo>
                    <a:pt x="2077692" y="3101040"/>
                  </a:lnTo>
                  <a:lnTo>
                    <a:pt x="1972367" y="3019588"/>
                  </a:lnTo>
                  <a:lnTo>
                    <a:pt x="1867042" y="2927734"/>
                  </a:lnTo>
                  <a:lnTo>
                    <a:pt x="1761717" y="2825744"/>
                  </a:lnTo>
                  <a:lnTo>
                    <a:pt x="1656393" y="2712536"/>
                  </a:lnTo>
                  <a:lnTo>
                    <a:pt x="1551068" y="2588772"/>
                  </a:lnTo>
                  <a:lnTo>
                    <a:pt x="1445743" y="2457534"/>
                  </a:lnTo>
                  <a:lnTo>
                    <a:pt x="1340418" y="2319193"/>
                  </a:lnTo>
                  <a:lnTo>
                    <a:pt x="1235093" y="2174117"/>
                  </a:lnTo>
                  <a:lnTo>
                    <a:pt x="1129768" y="2022643"/>
                  </a:lnTo>
                  <a:lnTo>
                    <a:pt x="1024444" y="1865005"/>
                  </a:lnTo>
                  <a:lnTo>
                    <a:pt x="919119" y="1701306"/>
                  </a:lnTo>
                  <a:lnTo>
                    <a:pt x="813794" y="1531538"/>
                  </a:lnTo>
                  <a:lnTo>
                    <a:pt x="708469" y="1355614"/>
                  </a:lnTo>
                  <a:lnTo>
                    <a:pt x="603144" y="1173398"/>
                  </a:lnTo>
                  <a:lnTo>
                    <a:pt x="497819" y="984731"/>
                  </a:lnTo>
                  <a:lnTo>
                    <a:pt x="392495" y="789447"/>
                  </a:lnTo>
                  <a:lnTo>
                    <a:pt x="287170" y="587381"/>
                  </a:lnTo>
                  <a:lnTo>
                    <a:pt x="181845" y="378373"/>
                  </a:lnTo>
                  <a:lnTo>
                    <a:pt x="76520" y="16226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68407" y="1367948"/>
              <a:ext cx="6119453" cy="3893709"/>
            </a:xfrm>
            <a:custGeom>
              <a:avLst/>
              <a:pathLst>
                <a:path w="6119453" h="3893709">
                  <a:moveTo>
                    <a:pt x="0" y="0"/>
                  </a:moveTo>
                  <a:lnTo>
                    <a:pt x="49989" y="127906"/>
                  </a:lnTo>
                  <a:lnTo>
                    <a:pt x="155314" y="387397"/>
                  </a:lnTo>
                  <a:lnTo>
                    <a:pt x="260639" y="636968"/>
                  </a:lnTo>
                  <a:lnTo>
                    <a:pt x="365964" y="876695"/>
                  </a:lnTo>
                  <a:lnTo>
                    <a:pt x="471288" y="1106657"/>
                  </a:lnTo>
                  <a:lnTo>
                    <a:pt x="576613" y="1326932"/>
                  </a:lnTo>
                  <a:lnTo>
                    <a:pt x="681938" y="1537597"/>
                  </a:lnTo>
                  <a:lnTo>
                    <a:pt x="787263" y="1738730"/>
                  </a:lnTo>
                  <a:lnTo>
                    <a:pt x="892588" y="1930410"/>
                  </a:lnTo>
                  <a:lnTo>
                    <a:pt x="997913" y="2112714"/>
                  </a:lnTo>
                  <a:lnTo>
                    <a:pt x="1103237" y="2285720"/>
                  </a:lnTo>
                  <a:lnTo>
                    <a:pt x="1208562" y="2449506"/>
                  </a:lnTo>
                  <a:lnTo>
                    <a:pt x="1313887" y="2604150"/>
                  </a:lnTo>
                  <a:lnTo>
                    <a:pt x="1419212" y="2749730"/>
                  </a:lnTo>
                  <a:lnTo>
                    <a:pt x="1524537" y="2886324"/>
                  </a:lnTo>
                  <a:lnTo>
                    <a:pt x="1629862" y="3013945"/>
                  </a:lnTo>
                  <a:lnTo>
                    <a:pt x="1735186" y="3130061"/>
                  </a:lnTo>
                  <a:lnTo>
                    <a:pt x="1840511" y="3234030"/>
                  </a:lnTo>
                  <a:lnTo>
                    <a:pt x="1945836" y="3326822"/>
                  </a:lnTo>
                  <a:lnTo>
                    <a:pt x="2051161" y="3408565"/>
                  </a:lnTo>
                  <a:lnTo>
                    <a:pt x="2156486" y="3468360"/>
                  </a:lnTo>
                  <a:lnTo>
                    <a:pt x="2261811" y="3513557"/>
                  </a:lnTo>
                  <a:lnTo>
                    <a:pt x="2367135" y="3558361"/>
                  </a:lnTo>
                  <a:lnTo>
                    <a:pt x="2472460" y="3598148"/>
                  </a:lnTo>
                  <a:lnTo>
                    <a:pt x="2577785" y="3628736"/>
                  </a:lnTo>
                  <a:lnTo>
                    <a:pt x="2683110" y="3657422"/>
                  </a:lnTo>
                  <a:lnTo>
                    <a:pt x="2788435" y="3686806"/>
                  </a:lnTo>
                  <a:lnTo>
                    <a:pt x="2893760" y="3710689"/>
                  </a:lnTo>
                  <a:lnTo>
                    <a:pt x="2999084" y="3731505"/>
                  </a:lnTo>
                  <a:lnTo>
                    <a:pt x="3104409" y="3752072"/>
                  </a:lnTo>
                  <a:lnTo>
                    <a:pt x="3209734" y="3771017"/>
                  </a:lnTo>
                  <a:lnTo>
                    <a:pt x="3315059" y="3787279"/>
                  </a:lnTo>
                  <a:lnTo>
                    <a:pt x="3420384" y="3801827"/>
                  </a:lnTo>
                  <a:lnTo>
                    <a:pt x="3525709" y="3814601"/>
                  </a:lnTo>
                  <a:lnTo>
                    <a:pt x="3631033" y="3825142"/>
                  </a:lnTo>
                  <a:lnTo>
                    <a:pt x="3736358" y="3833999"/>
                  </a:lnTo>
                  <a:lnTo>
                    <a:pt x="3841683" y="3841726"/>
                  </a:lnTo>
                  <a:lnTo>
                    <a:pt x="3947008" y="3848836"/>
                  </a:lnTo>
                  <a:lnTo>
                    <a:pt x="4052333" y="3855441"/>
                  </a:lnTo>
                  <a:lnTo>
                    <a:pt x="4157658" y="3861539"/>
                  </a:lnTo>
                  <a:lnTo>
                    <a:pt x="4262982" y="3867123"/>
                  </a:lnTo>
                  <a:lnTo>
                    <a:pt x="4368307" y="3872189"/>
                  </a:lnTo>
                  <a:lnTo>
                    <a:pt x="4473632" y="3876732"/>
                  </a:lnTo>
                  <a:lnTo>
                    <a:pt x="4578957" y="3880748"/>
                  </a:lnTo>
                  <a:lnTo>
                    <a:pt x="4684282" y="3884233"/>
                  </a:lnTo>
                  <a:lnTo>
                    <a:pt x="4789607" y="3887181"/>
                  </a:lnTo>
                  <a:lnTo>
                    <a:pt x="4894931" y="3889587"/>
                  </a:lnTo>
                  <a:lnTo>
                    <a:pt x="5000256" y="3891448"/>
                  </a:lnTo>
                  <a:lnTo>
                    <a:pt x="5105581" y="3892758"/>
                  </a:lnTo>
                  <a:lnTo>
                    <a:pt x="5210906" y="3893514"/>
                  </a:lnTo>
                  <a:lnTo>
                    <a:pt x="5316231" y="3893709"/>
                  </a:lnTo>
                  <a:lnTo>
                    <a:pt x="5421556" y="3893340"/>
                  </a:lnTo>
                  <a:lnTo>
                    <a:pt x="5526880" y="3892403"/>
                  </a:lnTo>
                  <a:lnTo>
                    <a:pt x="5632205" y="3890891"/>
                  </a:lnTo>
                  <a:lnTo>
                    <a:pt x="5737530" y="3888801"/>
                  </a:lnTo>
                  <a:lnTo>
                    <a:pt x="5842855" y="3886128"/>
                  </a:lnTo>
                  <a:lnTo>
                    <a:pt x="5948180" y="3882868"/>
                  </a:lnTo>
                  <a:lnTo>
                    <a:pt x="6053505" y="3879015"/>
                  </a:lnTo>
                  <a:lnTo>
                    <a:pt x="6119453" y="387622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331841" y="0"/>
                  </a:moveTo>
                  <a:lnTo>
                    <a:pt x="392495" y="116497"/>
                  </a:lnTo>
                  <a:lnTo>
                    <a:pt x="497819" y="312808"/>
                  </a:lnTo>
                  <a:lnTo>
                    <a:pt x="603144" y="503159"/>
                  </a:lnTo>
                  <a:lnTo>
                    <a:pt x="708469" y="687573"/>
                  </a:lnTo>
                  <a:lnTo>
                    <a:pt x="813794" y="866086"/>
                  </a:lnTo>
                  <a:lnTo>
                    <a:pt x="919119" y="1038760"/>
                  </a:lnTo>
                  <a:lnTo>
                    <a:pt x="1024444" y="1205726"/>
                  </a:lnTo>
                  <a:lnTo>
                    <a:pt x="1129768" y="1367221"/>
                  </a:lnTo>
                  <a:lnTo>
                    <a:pt x="1235093" y="1523634"/>
                  </a:lnTo>
                  <a:lnTo>
                    <a:pt x="1340418" y="1675528"/>
                  </a:lnTo>
                  <a:lnTo>
                    <a:pt x="1445743" y="1823608"/>
                  </a:lnTo>
                  <a:lnTo>
                    <a:pt x="1551068" y="1968621"/>
                  </a:lnTo>
                  <a:lnTo>
                    <a:pt x="1656393" y="2111246"/>
                  </a:lnTo>
                  <a:lnTo>
                    <a:pt x="1761717" y="2252512"/>
                  </a:lnTo>
                  <a:lnTo>
                    <a:pt x="1867042" y="2390476"/>
                  </a:lnTo>
                  <a:lnTo>
                    <a:pt x="1972367" y="2522257"/>
                  </a:lnTo>
                  <a:lnTo>
                    <a:pt x="2077692" y="2645822"/>
                  </a:lnTo>
                  <a:lnTo>
                    <a:pt x="2183017" y="2763177"/>
                  </a:lnTo>
                  <a:lnTo>
                    <a:pt x="2288342" y="2871551"/>
                  </a:lnTo>
                  <a:lnTo>
                    <a:pt x="2393666" y="2970560"/>
                  </a:lnTo>
                  <a:lnTo>
                    <a:pt x="2498991" y="3060654"/>
                  </a:lnTo>
                  <a:lnTo>
                    <a:pt x="2604316" y="3138963"/>
                  </a:lnTo>
                  <a:lnTo>
                    <a:pt x="2709641" y="3209219"/>
                  </a:lnTo>
                  <a:lnTo>
                    <a:pt x="2814966" y="3277977"/>
                  </a:lnTo>
                  <a:lnTo>
                    <a:pt x="2920291" y="3338314"/>
                  </a:lnTo>
                  <a:lnTo>
                    <a:pt x="3025615" y="3389040"/>
                  </a:lnTo>
                  <a:lnTo>
                    <a:pt x="3130940" y="3436027"/>
                  </a:lnTo>
                  <a:lnTo>
                    <a:pt x="3236265" y="3478117"/>
                  </a:lnTo>
                  <a:lnTo>
                    <a:pt x="3341590" y="3511915"/>
                  </a:lnTo>
                  <a:lnTo>
                    <a:pt x="3446915" y="3541712"/>
                  </a:lnTo>
                  <a:lnTo>
                    <a:pt x="3552240" y="3568839"/>
                  </a:lnTo>
                  <a:lnTo>
                    <a:pt x="3657564" y="3589687"/>
                  </a:lnTo>
                  <a:lnTo>
                    <a:pt x="3762889" y="3605567"/>
                  </a:lnTo>
                  <a:lnTo>
                    <a:pt x="3868214" y="3618477"/>
                  </a:lnTo>
                  <a:lnTo>
                    <a:pt x="3973539" y="3628929"/>
                  </a:lnTo>
                  <a:lnTo>
                    <a:pt x="4078864" y="3636968"/>
                  </a:lnTo>
                  <a:lnTo>
                    <a:pt x="4184189" y="3643063"/>
                  </a:lnTo>
                  <a:lnTo>
                    <a:pt x="4289513" y="3647477"/>
                  </a:lnTo>
                  <a:lnTo>
                    <a:pt x="4394838" y="3650312"/>
                  </a:lnTo>
                  <a:lnTo>
                    <a:pt x="4500163" y="3651549"/>
                  </a:lnTo>
                  <a:lnTo>
                    <a:pt x="4605488" y="3651081"/>
                  </a:lnTo>
                  <a:lnTo>
                    <a:pt x="4710813" y="3648744"/>
                  </a:lnTo>
                  <a:lnTo>
                    <a:pt x="4816138" y="3644334"/>
                  </a:lnTo>
                  <a:lnTo>
                    <a:pt x="4921462" y="3637634"/>
                  </a:lnTo>
                  <a:lnTo>
                    <a:pt x="5026787" y="3628425"/>
                  </a:lnTo>
                  <a:lnTo>
                    <a:pt x="5132112" y="3616497"/>
                  </a:lnTo>
                  <a:lnTo>
                    <a:pt x="5237437" y="3601662"/>
                  </a:lnTo>
                  <a:lnTo>
                    <a:pt x="5342762" y="3583755"/>
                  </a:lnTo>
                  <a:lnTo>
                    <a:pt x="5448087" y="3562640"/>
                  </a:lnTo>
                  <a:lnTo>
                    <a:pt x="5553411" y="3538206"/>
                  </a:lnTo>
                  <a:lnTo>
                    <a:pt x="5658736" y="3510369"/>
                  </a:lnTo>
                  <a:lnTo>
                    <a:pt x="5764061" y="3479063"/>
                  </a:lnTo>
                  <a:lnTo>
                    <a:pt x="5869386" y="3444243"/>
                  </a:lnTo>
                  <a:lnTo>
                    <a:pt x="5974711" y="3405877"/>
                  </a:lnTo>
                  <a:lnTo>
                    <a:pt x="6080036" y="3363945"/>
                  </a:lnTo>
                  <a:lnTo>
                    <a:pt x="6145984" y="3335449"/>
                  </a:lnTo>
                  <a:lnTo>
                    <a:pt x="6145984" y="4026326"/>
                  </a:lnTo>
                  <a:lnTo>
                    <a:pt x="4562859" y="4026326"/>
                  </a:lnTo>
                  <a:lnTo>
                    <a:pt x="4500163" y="4012828"/>
                  </a:lnTo>
                  <a:lnTo>
                    <a:pt x="4394838" y="3989885"/>
                  </a:lnTo>
                  <a:lnTo>
                    <a:pt x="4289513" y="3966594"/>
                  </a:lnTo>
                  <a:lnTo>
                    <a:pt x="4184189" y="3942961"/>
                  </a:lnTo>
                  <a:lnTo>
                    <a:pt x="4078864" y="3919112"/>
                  </a:lnTo>
                  <a:lnTo>
                    <a:pt x="3973539" y="3895335"/>
                  </a:lnTo>
                  <a:lnTo>
                    <a:pt x="3868214" y="3872121"/>
                  </a:lnTo>
                  <a:lnTo>
                    <a:pt x="3762889" y="3849586"/>
                  </a:lnTo>
                  <a:lnTo>
                    <a:pt x="3657564" y="3826590"/>
                  </a:lnTo>
                  <a:lnTo>
                    <a:pt x="3552240" y="3802114"/>
                  </a:lnTo>
                  <a:lnTo>
                    <a:pt x="3446915" y="3774446"/>
                  </a:lnTo>
                  <a:lnTo>
                    <a:pt x="3341590" y="3743703"/>
                  </a:lnTo>
                  <a:lnTo>
                    <a:pt x="3236265" y="3710870"/>
                  </a:lnTo>
                  <a:lnTo>
                    <a:pt x="3130940" y="3672330"/>
                  </a:lnTo>
                  <a:lnTo>
                    <a:pt x="3025615" y="3624722"/>
                  </a:lnTo>
                  <a:lnTo>
                    <a:pt x="2920291" y="3573253"/>
                  </a:lnTo>
                  <a:lnTo>
                    <a:pt x="2814966" y="3517562"/>
                  </a:lnTo>
                  <a:lnTo>
                    <a:pt x="2709641" y="3450701"/>
                  </a:lnTo>
                  <a:lnTo>
                    <a:pt x="2604316" y="3374663"/>
                  </a:lnTo>
                  <a:lnTo>
                    <a:pt x="2498991" y="3294616"/>
                  </a:lnTo>
                  <a:lnTo>
                    <a:pt x="2393666" y="3206130"/>
                  </a:lnTo>
                  <a:lnTo>
                    <a:pt x="2288342" y="3103591"/>
                  </a:lnTo>
                  <a:lnTo>
                    <a:pt x="2183017" y="2993477"/>
                  </a:lnTo>
                  <a:lnTo>
                    <a:pt x="2077692" y="2878067"/>
                  </a:lnTo>
                  <a:lnTo>
                    <a:pt x="1972367" y="2755291"/>
                  </a:lnTo>
                  <a:lnTo>
                    <a:pt x="1867042" y="2626044"/>
                  </a:lnTo>
                  <a:lnTo>
                    <a:pt x="1761717" y="2493434"/>
                  </a:lnTo>
                  <a:lnTo>
                    <a:pt x="1656393" y="2360032"/>
                  </a:lnTo>
                  <a:lnTo>
                    <a:pt x="1551068" y="2227839"/>
                  </a:lnTo>
                  <a:lnTo>
                    <a:pt x="1445743" y="2097313"/>
                  </a:lnTo>
                  <a:lnTo>
                    <a:pt x="1340418" y="1968812"/>
                  </a:lnTo>
                  <a:lnTo>
                    <a:pt x="1235093" y="1842796"/>
                  </a:lnTo>
                  <a:lnTo>
                    <a:pt x="1129768" y="1719685"/>
                  </a:lnTo>
                  <a:lnTo>
                    <a:pt x="1024444" y="1599756"/>
                  </a:lnTo>
                  <a:lnTo>
                    <a:pt x="919119" y="1483112"/>
                  </a:lnTo>
                  <a:lnTo>
                    <a:pt x="813794" y="1369704"/>
                  </a:lnTo>
                  <a:lnTo>
                    <a:pt x="708469" y="1259377"/>
                  </a:lnTo>
                  <a:lnTo>
                    <a:pt x="603144" y="1151909"/>
                  </a:lnTo>
                  <a:lnTo>
                    <a:pt x="497819" y="1047048"/>
                  </a:lnTo>
                  <a:lnTo>
                    <a:pt x="392495" y="944532"/>
                  </a:lnTo>
                  <a:lnTo>
                    <a:pt x="287170" y="844100"/>
                  </a:lnTo>
                  <a:lnTo>
                    <a:pt x="181845" y="745497"/>
                  </a:lnTo>
                  <a:lnTo>
                    <a:pt x="76520" y="648478"/>
                  </a:lnTo>
                  <a:lnTo>
                    <a:pt x="0" y="57896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73717" y="1367948"/>
              <a:ext cx="5814143" cy="3651549"/>
            </a:xfrm>
            <a:custGeom>
              <a:avLst/>
              <a:pathLst>
                <a:path w="5814143" h="3651549">
                  <a:moveTo>
                    <a:pt x="0" y="0"/>
                  </a:moveTo>
                  <a:lnTo>
                    <a:pt x="60654" y="116497"/>
                  </a:lnTo>
                  <a:lnTo>
                    <a:pt x="165978" y="312808"/>
                  </a:lnTo>
                  <a:lnTo>
                    <a:pt x="271303" y="503159"/>
                  </a:lnTo>
                  <a:lnTo>
                    <a:pt x="376628" y="687573"/>
                  </a:lnTo>
                  <a:lnTo>
                    <a:pt x="481953" y="866086"/>
                  </a:lnTo>
                  <a:lnTo>
                    <a:pt x="587278" y="1038760"/>
                  </a:lnTo>
                  <a:lnTo>
                    <a:pt x="692603" y="1205726"/>
                  </a:lnTo>
                  <a:lnTo>
                    <a:pt x="797927" y="1367221"/>
                  </a:lnTo>
                  <a:lnTo>
                    <a:pt x="903252" y="1523634"/>
                  </a:lnTo>
                  <a:lnTo>
                    <a:pt x="1008577" y="1675528"/>
                  </a:lnTo>
                  <a:lnTo>
                    <a:pt x="1113902" y="1823608"/>
                  </a:lnTo>
                  <a:lnTo>
                    <a:pt x="1219227" y="1968621"/>
                  </a:lnTo>
                  <a:lnTo>
                    <a:pt x="1324552" y="2111246"/>
                  </a:lnTo>
                  <a:lnTo>
                    <a:pt x="1429876" y="2252512"/>
                  </a:lnTo>
                  <a:lnTo>
                    <a:pt x="1535201" y="2390476"/>
                  </a:lnTo>
                  <a:lnTo>
                    <a:pt x="1640526" y="2522257"/>
                  </a:lnTo>
                  <a:lnTo>
                    <a:pt x="1745851" y="2645822"/>
                  </a:lnTo>
                  <a:lnTo>
                    <a:pt x="1851176" y="2763177"/>
                  </a:lnTo>
                  <a:lnTo>
                    <a:pt x="1956501" y="2871551"/>
                  </a:lnTo>
                  <a:lnTo>
                    <a:pt x="2061825" y="2970560"/>
                  </a:lnTo>
                  <a:lnTo>
                    <a:pt x="2167150" y="3060654"/>
                  </a:lnTo>
                  <a:lnTo>
                    <a:pt x="2272475" y="3138963"/>
                  </a:lnTo>
                  <a:lnTo>
                    <a:pt x="2377800" y="3209219"/>
                  </a:lnTo>
                  <a:lnTo>
                    <a:pt x="2483125" y="3277977"/>
                  </a:lnTo>
                  <a:lnTo>
                    <a:pt x="2588450" y="3338314"/>
                  </a:lnTo>
                  <a:lnTo>
                    <a:pt x="2693774" y="3389040"/>
                  </a:lnTo>
                  <a:lnTo>
                    <a:pt x="2799099" y="3436027"/>
                  </a:lnTo>
                  <a:lnTo>
                    <a:pt x="2904424" y="3478117"/>
                  </a:lnTo>
                  <a:lnTo>
                    <a:pt x="3009749" y="3511915"/>
                  </a:lnTo>
                  <a:lnTo>
                    <a:pt x="3115074" y="3541712"/>
                  </a:lnTo>
                  <a:lnTo>
                    <a:pt x="3220399" y="3568839"/>
                  </a:lnTo>
                  <a:lnTo>
                    <a:pt x="3325723" y="3589687"/>
                  </a:lnTo>
                  <a:lnTo>
                    <a:pt x="3431048" y="3605567"/>
                  </a:lnTo>
                  <a:lnTo>
                    <a:pt x="3536373" y="3618477"/>
                  </a:lnTo>
                  <a:lnTo>
                    <a:pt x="3641698" y="3628929"/>
                  </a:lnTo>
                  <a:lnTo>
                    <a:pt x="3747023" y="3636968"/>
                  </a:lnTo>
                  <a:lnTo>
                    <a:pt x="3852348" y="3643063"/>
                  </a:lnTo>
                  <a:lnTo>
                    <a:pt x="3957672" y="3647477"/>
                  </a:lnTo>
                  <a:lnTo>
                    <a:pt x="4062997" y="3650312"/>
                  </a:lnTo>
                  <a:lnTo>
                    <a:pt x="4168322" y="3651549"/>
                  </a:lnTo>
                  <a:lnTo>
                    <a:pt x="4273647" y="3651081"/>
                  </a:lnTo>
                  <a:lnTo>
                    <a:pt x="4378972" y="3648744"/>
                  </a:lnTo>
                  <a:lnTo>
                    <a:pt x="4484297" y="3644334"/>
                  </a:lnTo>
                  <a:lnTo>
                    <a:pt x="4589621" y="3637634"/>
                  </a:lnTo>
                  <a:lnTo>
                    <a:pt x="4694946" y="3628425"/>
                  </a:lnTo>
                  <a:lnTo>
                    <a:pt x="4800271" y="3616497"/>
                  </a:lnTo>
                  <a:lnTo>
                    <a:pt x="4905596" y="3601662"/>
                  </a:lnTo>
                  <a:lnTo>
                    <a:pt x="5010921" y="3583755"/>
                  </a:lnTo>
                  <a:lnTo>
                    <a:pt x="5116246" y="3562640"/>
                  </a:lnTo>
                  <a:lnTo>
                    <a:pt x="5221570" y="3538206"/>
                  </a:lnTo>
                  <a:lnTo>
                    <a:pt x="5326895" y="3510369"/>
                  </a:lnTo>
                  <a:lnTo>
                    <a:pt x="5432220" y="3479063"/>
                  </a:lnTo>
                  <a:lnTo>
                    <a:pt x="5537545" y="3444243"/>
                  </a:lnTo>
                  <a:lnTo>
                    <a:pt x="5642870" y="3405877"/>
                  </a:lnTo>
                  <a:lnTo>
                    <a:pt x="5748195" y="3363945"/>
                  </a:lnTo>
                  <a:lnTo>
                    <a:pt x="5814143" y="33354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946918"/>
              <a:ext cx="4562859" cy="3447357"/>
            </a:xfrm>
            <a:custGeom>
              <a:avLst/>
              <a:pathLst>
                <a:path w="4562859" h="3447357">
                  <a:moveTo>
                    <a:pt x="4562859" y="3447357"/>
                  </a:moveTo>
                  <a:lnTo>
                    <a:pt x="4500163" y="3433858"/>
                  </a:lnTo>
                  <a:lnTo>
                    <a:pt x="4394838" y="3410915"/>
                  </a:lnTo>
                  <a:lnTo>
                    <a:pt x="4289513" y="3387625"/>
                  </a:lnTo>
                  <a:lnTo>
                    <a:pt x="4184189" y="3363991"/>
                  </a:lnTo>
                  <a:lnTo>
                    <a:pt x="4078864" y="3340142"/>
                  </a:lnTo>
                  <a:lnTo>
                    <a:pt x="3973539" y="3316365"/>
                  </a:lnTo>
                  <a:lnTo>
                    <a:pt x="3868214" y="3293152"/>
                  </a:lnTo>
                  <a:lnTo>
                    <a:pt x="3762889" y="3270617"/>
                  </a:lnTo>
                  <a:lnTo>
                    <a:pt x="3657564" y="3247620"/>
                  </a:lnTo>
                  <a:lnTo>
                    <a:pt x="3552240" y="3223144"/>
                  </a:lnTo>
                  <a:lnTo>
                    <a:pt x="3446915" y="3195476"/>
                  </a:lnTo>
                  <a:lnTo>
                    <a:pt x="3341590" y="3164733"/>
                  </a:lnTo>
                  <a:lnTo>
                    <a:pt x="3236265" y="3131901"/>
                  </a:lnTo>
                  <a:lnTo>
                    <a:pt x="3130940" y="3093360"/>
                  </a:lnTo>
                  <a:lnTo>
                    <a:pt x="3025615" y="3045752"/>
                  </a:lnTo>
                  <a:lnTo>
                    <a:pt x="2920291" y="2994284"/>
                  </a:lnTo>
                  <a:lnTo>
                    <a:pt x="2814966" y="2938592"/>
                  </a:lnTo>
                  <a:lnTo>
                    <a:pt x="2709641" y="2871731"/>
                  </a:lnTo>
                  <a:lnTo>
                    <a:pt x="2604316" y="2795694"/>
                  </a:lnTo>
                  <a:lnTo>
                    <a:pt x="2498991" y="2715647"/>
                  </a:lnTo>
                  <a:lnTo>
                    <a:pt x="2393666" y="2627161"/>
                  </a:lnTo>
                  <a:lnTo>
                    <a:pt x="2288342" y="2524621"/>
                  </a:lnTo>
                  <a:lnTo>
                    <a:pt x="2183017" y="2414507"/>
                  </a:lnTo>
                  <a:lnTo>
                    <a:pt x="2077692" y="2299097"/>
                  </a:lnTo>
                  <a:lnTo>
                    <a:pt x="1972367" y="2176321"/>
                  </a:lnTo>
                  <a:lnTo>
                    <a:pt x="1867042" y="2047075"/>
                  </a:lnTo>
                  <a:lnTo>
                    <a:pt x="1761717" y="1914464"/>
                  </a:lnTo>
                  <a:lnTo>
                    <a:pt x="1656393" y="1781063"/>
                  </a:lnTo>
                  <a:lnTo>
                    <a:pt x="1551068" y="1648870"/>
                  </a:lnTo>
                  <a:lnTo>
                    <a:pt x="1445743" y="1518344"/>
                  </a:lnTo>
                  <a:lnTo>
                    <a:pt x="1340418" y="1389842"/>
                  </a:lnTo>
                  <a:lnTo>
                    <a:pt x="1235093" y="1263827"/>
                  </a:lnTo>
                  <a:lnTo>
                    <a:pt x="1129768" y="1140716"/>
                  </a:lnTo>
                  <a:lnTo>
                    <a:pt x="1024444" y="1020786"/>
                  </a:lnTo>
                  <a:lnTo>
                    <a:pt x="919119" y="904142"/>
                  </a:lnTo>
                  <a:lnTo>
                    <a:pt x="813794" y="790735"/>
                  </a:lnTo>
                  <a:lnTo>
                    <a:pt x="708469" y="680407"/>
                  </a:lnTo>
                  <a:lnTo>
                    <a:pt x="603144" y="572939"/>
                  </a:lnTo>
                  <a:lnTo>
                    <a:pt x="497819" y="468078"/>
                  </a:lnTo>
                  <a:lnTo>
                    <a:pt x="392495" y="365562"/>
                  </a:lnTo>
                  <a:lnTo>
                    <a:pt x="287170" y="265130"/>
                  </a:lnTo>
                  <a:lnTo>
                    <a:pt x="181845" y="166528"/>
                  </a:lnTo>
                  <a:lnTo>
                    <a:pt x="76520" y="6950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71755" y="1367948"/>
              <a:ext cx="6116105" cy="3897471"/>
            </a:xfrm>
            <a:custGeom>
              <a:avLst/>
              <a:pathLst>
                <a:path w="6116105" h="3897471">
                  <a:moveTo>
                    <a:pt x="0" y="0"/>
                  </a:moveTo>
                  <a:lnTo>
                    <a:pt x="46641" y="69999"/>
                  </a:lnTo>
                  <a:lnTo>
                    <a:pt x="151966" y="225693"/>
                  </a:lnTo>
                  <a:lnTo>
                    <a:pt x="257290" y="379150"/>
                  </a:lnTo>
                  <a:lnTo>
                    <a:pt x="362615" y="530514"/>
                  </a:lnTo>
                  <a:lnTo>
                    <a:pt x="467940" y="679928"/>
                  </a:lnTo>
                  <a:lnTo>
                    <a:pt x="573265" y="827534"/>
                  </a:lnTo>
                  <a:lnTo>
                    <a:pt x="678590" y="973475"/>
                  </a:lnTo>
                  <a:lnTo>
                    <a:pt x="783915" y="1117895"/>
                  </a:lnTo>
                  <a:lnTo>
                    <a:pt x="889239" y="1260936"/>
                  </a:lnTo>
                  <a:lnTo>
                    <a:pt x="994564" y="1402741"/>
                  </a:lnTo>
                  <a:lnTo>
                    <a:pt x="1099889" y="1543453"/>
                  </a:lnTo>
                  <a:lnTo>
                    <a:pt x="1205214" y="1683215"/>
                  </a:lnTo>
                  <a:lnTo>
                    <a:pt x="1310539" y="1822170"/>
                  </a:lnTo>
                  <a:lnTo>
                    <a:pt x="1415864" y="1960461"/>
                  </a:lnTo>
                  <a:lnTo>
                    <a:pt x="1521188" y="2098230"/>
                  </a:lnTo>
                  <a:lnTo>
                    <a:pt x="1626513" y="2235639"/>
                  </a:lnTo>
                  <a:lnTo>
                    <a:pt x="1731838" y="2372973"/>
                  </a:lnTo>
                  <a:lnTo>
                    <a:pt x="1837163" y="2508260"/>
                  </a:lnTo>
                  <a:lnTo>
                    <a:pt x="1942488" y="2638774"/>
                  </a:lnTo>
                  <a:lnTo>
                    <a:pt x="2047813" y="2761944"/>
                  </a:lnTo>
                  <a:lnTo>
                    <a:pt x="2153137" y="2878327"/>
                  </a:lnTo>
                  <a:lnTo>
                    <a:pt x="2258462" y="2987571"/>
                  </a:lnTo>
                  <a:lnTo>
                    <a:pt x="2363787" y="3088345"/>
                  </a:lnTo>
                  <a:lnTo>
                    <a:pt x="2469112" y="3177635"/>
                  </a:lnTo>
                  <a:lnTo>
                    <a:pt x="2574437" y="3256813"/>
                  </a:lnTo>
                  <a:lnTo>
                    <a:pt x="2679762" y="3329960"/>
                  </a:lnTo>
                  <a:lnTo>
                    <a:pt x="2785086" y="3397770"/>
                  </a:lnTo>
                  <a:lnTo>
                    <a:pt x="2890411" y="3455783"/>
                  </a:lnTo>
                  <a:lnTo>
                    <a:pt x="2995736" y="3506881"/>
                  </a:lnTo>
                  <a:lnTo>
                    <a:pt x="3101061" y="3554178"/>
                  </a:lnTo>
                  <a:lnTo>
                    <a:pt x="3206386" y="3594494"/>
                  </a:lnTo>
                  <a:lnTo>
                    <a:pt x="3311711" y="3627809"/>
                  </a:lnTo>
                  <a:lnTo>
                    <a:pt x="3417035" y="3658079"/>
                  </a:lnTo>
                  <a:lnTo>
                    <a:pt x="3522360" y="3685476"/>
                  </a:lnTo>
                  <a:lnTo>
                    <a:pt x="3627685" y="3708138"/>
                  </a:lnTo>
                  <a:lnTo>
                    <a:pt x="3733010" y="3727577"/>
                  </a:lnTo>
                  <a:lnTo>
                    <a:pt x="3838335" y="3745299"/>
                  </a:lnTo>
                  <a:lnTo>
                    <a:pt x="3943660" y="3762132"/>
                  </a:lnTo>
                  <a:lnTo>
                    <a:pt x="4048985" y="3778040"/>
                  </a:lnTo>
                  <a:lnTo>
                    <a:pt x="4154309" y="3793012"/>
                  </a:lnTo>
                  <a:lnTo>
                    <a:pt x="4259634" y="3807036"/>
                  </a:lnTo>
                  <a:lnTo>
                    <a:pt x="4364959" y="3820098"/>
                  </a:lnTo>
                  <a:lnTo>
                    <a:pt x="4470284" y="3832188"/>
                  </a:lnTo>
                  <a:lnTo>
                    <a:pt x="4575609" y="3843293"/>
                  </a:lnTo>
                  <a:lnTo>
                    <a:pt x="4680934" y="3853400"/>
                  </a:lnTo>
                  <a:lnTo>
                    <a:pt x="4786258" y="3862498"/>
                  </a:lnTo>
                  <a:lnTo>
                    <a:pt x="4891583" y="3870574"/>
                  </a:lnTo>
                  <a:lnTo>
                    <a:pt x="4996908" y="3877616"/>
                  </a:lnTo>
                  <a:lnTo>
                    <a:pt x="5102233" y="3883612"/>
                  </a:lnTo>
                  <a:lnTo>
                    <a:pt x="5207558" y="3888550"/>
                  </a:lnTo>
                  <a:lnTo>
                    <a:pt x="5312883" y="3892417"/>
                  </a:lnTo>
                  <a:lnTo>
                    <a:pt x="5418207" y="3895201"/>
                  </a:lnTo>
                  <a:lnTo>
                    <a:pt x="5523532" y="3896890"/>
                  </a:lnTo>
                  <a:lnTo>
                    <a:pt x="5628857" y="3897471"/>
                  </a:lnTo>
                  <a:lnTo>
                    <a:pt x="5734182" y="3896933"/>
                  </a:lnTo>
                  <a:lnTo>
                    <a:pt x="5839507" y="3895264"/>
                  </a:lnTo>
                  <a:lnTo>
                    <a:pt x="5944832" y="3892450"/>
                  </a:lnTo>
                  <a:lnTo>
                    <a:pt x="6050156" y="3888481"/>
                  </a:lnTo>
                  <a:lnTo>
                    <a:pt x="6116105" y="388526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192245" y="0"/>
                  </a:moveTo>
                  <a:lnTo>
                    <a:pt x="287170" y="192958"/>
                  </a:lnTo>
                  <a:lnTo>
                    <a:pt x="392495" y="400195"/>
                  </a:lnTo>
                  <a:lnTo>
                    <a:pt x="497819" y="600675"/>
                  </a:lnTo>
                  <a:lnTo>
                    <a:pt x="603144" y="794496"/>
                  </a:lnTo>
                  <a:lnTo>
                    <a:pt x="708469" y="981758"/>
                  </a:lnTo>
                  <a:lnTo>
                    <a:pt x="813794" y="1162566"/>
                  </a:lnTo>
                  <a:lnTo>
                    <a:pt x="919119" y="1337058"/>
                  </a:lnTo>
                  <a:lnTo>
                    <a:pt x="1024444" y="1505426"/>
                  </a:lnTo>
                  <a:lnTo>
                    <a:pt x="1129768" y="1667963"/>
                  </a:lnTo>
                  <a:lnTo>
                    <a:pt x="1235093" y="1825099"/>
                  </a:lnTo>
                  <a:lnTo>
                    <a:pt x="1340418" y="1977421"/>
                  </a:lnTo>
                  <a:lnTo>
                    <a:pt x="1445743" y="2125644"/>
                  </a:lnTo>
                  <a:lnTo>
                    <a:pt x="1551068" y="2270523"/>
                  </a:lnTo>
                  <a:lnTo>
                    <a:pt x="1656393" y="2412681"/>
                  </a:lnTo>
                  <a:lnTo>
                    <a:pt x="1761717" y="2550274"/>
                  </a:lnTo>
                  <a:lnTo>
                    <a:pt x="1867042" y="2680857"/>
                  </a:lnTo>
                  <a:lnTo>
                    <a:pt x="1972367" y="2802904"/>
                  </a:lnTo>
                  <a:lnTo>
                    <a:pt x="2077692" y="2915259"/>
                  </a:lnTo>
                  <a:lnTo>
                    <a:pt x="2183017" y="3014942"/>
                  </a:lnTo>
                  <a:lnTo>
                    <a:pt x="2288342" y="3102639"/>
                  </a:lnTo>
                  <a:lnTo>
                    <a:pt x="2393666" y="3184390"/>
                  </a:lnTo>
                  <a:lnTo>
                    <a:pt x="2498991" y="3261731"/>
                  </a:lnTo>
                  <a:lnTo>
                    <a:pt x="2604316" y="3329073"/>
                  </a:lnTo>
                  <a:lnTo>
                    <a:pt x="2709641" y="3388380"/>
                  </a:lnTo>
                  <a:lnTo>
                    <a:pt x="2814966" y="3445096"/>
                  </a:lnTo>
                  <a:lnTo>
                    <a:pt x="2920291" y="3494373"/>
                  </a:lnTo>
                  <a:lnTo>
                    <a:pt x="3025615" y="3535074"/>
                  </a:lnTo>
                  <a:lnTo>
                    <a:pt x="3130940" y="3572414"/>
                  </a:lnTo>
                  <a:lnTo>
                    <a:pt x="3236265" y="3606587"/>
                  </a:lnTo>
                  <a:lnTo>
                    <a:pt x="3341590" y="3633687"/>
                  </a:lnTo>
                  <a:lnTo>
                    <a:pt x="3446915" y="3655452"/>
                  </a:lnTo>
                  <a:lnTo>
                    <a:pt x="3552240" y="3673038"/>
                  </a:lnTo>
                  <a:lnTo>
                    <a:pt x="3657564" y="3684629"/>
                  </a:lnTo>
                  <a:lnTo>
                    <a:pt x="3762889" y="3691199"/>
                  </a:lnTo>
                  <a:lnTo>
                    <a:pt x="3868214" y="3694357"/>
                  </a:lnTo>
                  <a:lnTo>
                    <a:pt x="3973539" y="3695238"/>
                  </a:lnTo>
                  <a:lnTo>
                    <a:pt x="4078864" y="3694343"/>
                  </a:lnTo>
                  <a:lnTo>
                    <a:pt x="4184189" y="3692092"/>
                  </a:lnTo>
                  <a:lnTo>
                    <a:pt x="4289513" y="3688719"/>
                  </a:lnTo>
                  <a:lnTo>
                    <a:pt x="4394838" y="3684312"/>
                  </a:lnTo>
                  <a:lnTo>
                    <a:pt x="4500163" y="3678849"/>
                  </a:lnTo>
                  <a:lnTo>
                    <a:pt x="4605488" y="3672228"/>
                  </a:lnTo>
                  <a:lnTo>
                    <a:pt x="4710813" y="3664294"/>
                  </a:lnTo>
                  <a:lnTo>
                    <a:pt x="4816138" y="3654859"/>
                  </a:lnTo>
                  <a:lnTo>
                    <a:pt x="4921462" y="3643720"/>
                  </a:lnTo>
                  <a:lnTo>
                    <a:pt x="5026787" y="3630674"/>
                  </a:lnTo>
                  <a:lnTo>
                    <a:pt x="5132112" y="3615526"/>
                  </a:lnTo>
                  <a:lnTo>
                    <a:pt x="5237437" y="3598100"/>
                  </a:lnTo>
                  <a:lnTo>
                    <a:pt x="5342762" y="3578242"/>
                  </a:lnTo>
                  <a:lnTo>
                    <a:pt x="5448087" y="3555824"/>
                  </a:lnTo>
                  <a:lnTo>
                    <a:pt x="5553411" y="3530740"/>
                  </a:lnTo>
                  <a:lnTo>
                    <a:pt x="5658736" y="3502908"/>
                  </a:lnTo>
                  <a:lnTo>
                    <a:pt x="5764061" y="3472265"/>
                  </a:lnTo>
                  <a:lnTo>
                    <a:pt x="5869386" y="3438764"/>
                  </a:lnTo>
                  <a:lnTo>
                    <a:pt x="5974711" y="3402373"/>
                  </a:lnTo>
                  <a:lnTo>
                    <a:pt x="6080036" y="3363066"/>
                  </a:lnTo>
                  <a:lnTo>
                    <a:pt x="6145984" y="3336620"/>
                  </a:lnTo>
                  <a:lnTo>
                    <a:pt x="6145984" y="4026326"/>
                  </a:lnTo>
                  <a:lnTo>
                    <a:pt x="4644708" y="4026326"/>
                  </a:lnTo>
                  <a:lnTo>
                    <a:pt x="4605488" y="4020875"/>
                  </a:lnTo>
                  <a:lnTo>
                    <a:pt x="4500163" y="4006505"/>
                  </a:lnTo>
                  <a:lnTo>
                    <a:pt x="4394838" y="3992283"/>
                  </a:lnTo>
                  <a:lnTo>
                    <a:pt x="4289513" y="3978138"/>
                  </a:lnTo>
                  <a:lnTo>
                    <a:pt x="4184189" y="3964080"/>
                  </a:lnTo>
                  <a:lnTo>
                    <a:pt x="4078864" y="3950229"/>
                  </a:lnTo>
                  <a:lnTo>
                    <a:pt x="3973539" y="3936851"/>
                  </a:lnTo>
                  <a:lnTo>
                    <a:pt x="3868214" y="3924396"/>
                  </a:lnTo>
                  <a:lnTo>
                    <a:pt x="3762889" y="3912509"/>
                  </a:lnTo>
                  <a:lnTo>
                    <a:pt x="3657564" y="3899485"/>
                  </a:lnTo>
                  <a:lnTo>
                    <a:pt x="3552240" y="3884603"/>
                  </a:lnTo>
                  <a:lnTo>
                    <a:pt x="3446915" y="3866526"/>
                  </a:lnTo>
                  <a:lnTo>
                    <a:pt x="3341590" y="3843904"/>
                  </a:lnTo>
                  <a:lnTo>
                    <a:pt x="3236265" y="3817679"/>
                  </a:lnTo>
                  <a:lnTo>
                    <a:pt x="3130940" y="3786725"/>
                  </a:lnTo>
                  <a:lnTo>
                    <a:pt x="3025615" y="3748822"/>
                  </a:lnTo>
                  <a:lnTo>
                    <a:pt x="2920291" y="3707448"/>
                  </a:lnTo>
                  <a:lnTo>
                    <a:pt x="2814966" y="3662384"/>
                  </a:lnTo>
                  <a:lnTo>
                    <a:pt x="2709641" y="3607389"/>
                  </a:lnTo>
                  <a:lnTo>
                    <a:pt x="2604316" y="3542838"/>
                  </a:lnTo>
                  <a:lnTo>
                    <a:pt x="2498991" y="3473920"/>
                  </a:lnTo>
                  <a:lnTo>
                    <a:pt x="2393666" y="3398037"/>
                  </a:lnTo>
                  <a:lnTo>
                    <a:pt x="2288342" y="3313084"/>
                  </a:lnTo>
                  <a:lnTo>
                    <a:pt x="2183017" y="3223808"/>
                  </a:lnTo>
                  <a:lnTo>
                    <a:pt x="2077692" y="3125890"/>
                  </a:lnTo>
                  <a:lnTo>
                    <a:pt x="1972367" y="3014250"/>
                  </a:lnTo>
                  <a:lnTo>
                    <a:pt x="1867042" y="2894502"/>
                  </a:lnTo>
                  <a:lnTo>
                    <a:pt x="1761717" y="2768774"/>
                  </a:lnTo>
                  <a:lnTo>
                    <a:pt x="1656393" y="2638314"/>
                  </a:lnTo>
                  <a:lnTo>
                    <a:pt x="1551068" y="2505617"/>
                  </a:lnTo>
                  <a:lnTo>
                    <a:pt x="1445743" y="2373877"/>
                  </a:lnTo>
                  <a:lnTo>
                    <a:pt x="1340418" y="2243410"/>
                  </a:lnTo>
                  <a:lnTo>
                    <a:pt x="1235093" y="2114559"/>
                  </a:lnTo>
                  <a:lnTo>
                    <a:pt x="1129768" y="1987626"/>
                  </a:lnTo>
                  <a:lnTo>
                    <a:pt x="1024444" y="1862786"/>
                  </a:lnTo>
                  <a:lnTo>
                    <a:pt x="919119" y="1740056"/>
                  </a:lnTo>
                  <a:lnTo>
                    <a:pt x="813794" y="1619316"/>
                  </a:lnTo>
                  <a:lnTo>
                    <a:pt x="708469" y="1500346"/>
                  </a:lnTo>
                  <a:lnTo>
                    <a:pt x="603144" y="1382871"/>
                  </a:lnTo>
                  <a:lnTo>
                    <a:pt x="497819" y="1266583"/>
                  </a:lnTo>
                  <a:lnTo>
                    <a:pt x="392495" y="1151169"/>
                  </a:lnTo>
                  <a:lnTo>
                    <a:pt x="287170" y="1036316"/>
                  </a:lnTo>
                  <a:lnTo>
                    <a:pt x="181845" y="921715"/>
                  </a:lnTo>
                  <a:lnTo>
                    <a:pt x="76520" y="807068"/>
                  </a:lnTo>
                  <a:lnTo>
                    <a:pt x="0" y="72352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134122" y="1367948"/>
              <a:ext cx="5953738" cy="3695238"/>
            </a:xfrm>
            <a:custGeom>
              <a:avLst/>
              <a:pathLst>
                <a:path w="5953738" h="3695238">
                  <a:moveTo>
                    <a:pt x="0" y="0"/>
                  </a:moveTo>
                  <a:lnTo>
                    <a:pt x="94924" y="192958"/>
                  </a:lnTo>
                  <a:lnTo>
                    <a:pt x="200249" y="400195"/>
                  </a:lnTo>
                  <a:lnTo>
                    <a:pt x="305574" y="600675"/>
                  </a:lnTo>
                  <a:lnTo>
                    <a:pt x="410898" y="794496"/>
                  </a:lnTo>
                  <a:lnTo>
                    <a:pt x="516223" y="981758"/>
                  </a:lnTo>
                  <a:lnTo>
                    <a:pt x="621548" y="1162566"/>
                  </a:lnTo>
                  <a:lnTo>
                    <a:pt x="726873" y="1337058"/>
                  </a:lnTo>
                  <a:lnTo>
                    <a:pt x="832198" y="1505426"/>
                  </a:lnTo>
                  <a:lnTo>
                    <a:pt x="937523" y="1667963"/>
                  </a:lnTo>
                  <a:lnTo>
                    <a:pt x="1042847" y="1825099"/>
                  </a:lnTo>
                  <a:lnTo>
                    <a:pt x="1148172" y="1977421"/>
                  </a:lnTo>
                  <a:lnTo>
                    <a:pt x="1253497" y="2125644"/>
                  </a:lnTo>
                  <a:lnTo>
                    <a:pt x="1358822" y="2270523"/>
                  </a:lnTo>
                  <a:lnTo>
                    <a:pt x="1464147" y="2412681"/>
                  </a:lnTo>
                  <a:lnTo>
                    <a:pt x="1569472" y="2550274"/>
                  </a:lnTo>
                  <a:lnTo>
                    <a:pt x="1674796" y="2680857"/>
                  </a:lnTo>
                  <a:lnTo>
                    <a:pt x="1780121" y="2802904"/>
                  </a:lnTo>
                  <a:lnTo>
                    <a:pt x="1885446" y="2915259"/>
                  </a:lnTo>
                  <a:lnTo>
                    <a:pt x="1990771" y="3014942"/>
                  </a:lnTo>
                  <a:lnTo>
                    <a:pt x="2096096" y="3102639"/>
                  </a:lnTo>
                  <a:lnTo>
                    <a:pt x="2201421" y="3184390"/>
                  </a:lnTo>
                  <a:lnTo>
                    <a:pt x="2306745" y="3261731"/>
                  </a:lnTo>
                  <a:lnTo>
                    <a:pt x="2412070" y="3329073"/>
                  </a:lnTo>
                  <a:lnTo>
                    <a:pt x="2517395" y="3388380"/>
                  </a:lnTo>
                  <a:lnTo>
                    <a:pt x="2622720" y="3445096"/>
                  </a:lnTo>
                  <a:lnTo>
                    <a:pt x="2728045" y="3494373"/>
                  </a:lnTo>
                  <a:lnTo>
                    <a:pt x="2833370" y="3535074"/>
                  </a:lnTo>
                  <a:lnTo>
                    <a:pt x="2938694" y="3572414"/>
                  </a:lnTo>
                  <a:lnTo>
                    <a:pt x="3044019" y="3606587"/>
                  </a:lnTo>
                  <a:lnTo>
                    <a:pt x="3149344" y="3633687"/>
                  </a:lnTo>
                  <a:lnTo>
                    <a:pt x="3254669" y="3655452"/>
                  </a:lnTo>
                  <a:lnTo>
                    <a:pt x="3359994" y="3673038"/>
                  </a:lnTo>
                  <a:lnTo>
                    <a:pt x="3465319" y="3684629"/>
                  </a:lnTo>
                  <a:lnTo>
                    <a:pt x="3570643" y="3691199"/>
                  </a:lnTo>
                  <a:lnTo>
                    <a:pt x="3675968" y="3694357"/>
                  </a:lnTo>
                  <a:lnTo>
                    <a:pt x="3781293" y="3695238"/>
                  </a:lnTo>
                  <a:lnTo>
                    <a:pt x="3886618" y="3694343"/>
                  </a:lnTo>
                  <a:lnTo>
                    <a:pt x="3991943" y="3692092"/>
                  </a:lnTo>
                  <a:lnTo>
                    <a:pt x="4097268" y="3688719"/>
                  </a:lnTo>
                  <a:lnTo>
                    <a:pt x="4202592" y="3684312"/>
                  </a:lnTo>
                  <a:lnTo>
                    <a:pt x="4307917" y="3678849"/>
                  </a:lnTo>
                  <a:lnTo>
                    <a:pt x="4413242" y="3672228"/>
                  </a:lnTo>
                  <a:lnTo>
                    <a:pt x="4518567" y="3664294"/>
                  </a:lnTo>
                  <a:lnTo>
                    <a:pt x="4623892" y="3654859"/>
                  </a:lnTo>
                  <a:lnTo>
                    <a:pt x="4729217" y="3643720"/>
                  </a:lnTo>
                  <a:lnTo>
                    <a:pt x="4834541" y="3630674"/>
                  </a:lnTo>
                  <a:lnTo>
                    <a:pt x="4939866" y="3615526"/>
                  </a:lnTo>
                  <a:lnTo>
                    <a:pt x="5045191" y="3598100"/>
                  </a:lnTo>
                  <a:lnTo>
                    <a:pt x="5150516" y="3578242"/>
                  </a:lnTo>
                  <a:lnTo>
                    <a:pt x="5255841" y="3555824"/>
                  </a:lnTo>
                  <a:lnTo>
                    <a:pt x="5361166" y="3530740"/>
                  </a:lnTo>
                  <a:lnTo>
                    <a:pt x="5466490" y="3502908"/>
                  </a:lnTo>
                  <a:lnTo>
                    <a:pt x="5571815" y="3472265"/>
                  </a:lnTo>
                  <a:lnTo>
                    <a:pt x="5677140" y="3438764"/>
                  </a:lnTo>
                  <a:lnTo>
                    <a:pt x="5782465" y="3402373"/>
                  </a:lnTo>
                  <a:lnTo>
                    <a:pt x="5887790" y="3363066"/>
                  </a:lnTo>
                  <a:lnTo>
                    <a:pt x="5953738" y="333662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2091476"/>
              <a:ext cx="4644708" cy="3302798"/>
            </a:xfrm>
            <a:custGeom>
              <a:avLst/>
              <a:pathLst>
                <a:path w="4644708" h="3302798">
                  <a:moveTo>
                    <a:pt x="4644708" y="3302798"/>
                  </a:moveTo>
                  <a:lnTo>
                    <a:pt x="4605488" y="3297347"/>
                  </a:lnTo>
                  <a:lnTo>
                    <a:pt x="4500163" y="3282977"/>
                  </a:lnTo>
                  <a:lnTo>
                    <a:pt x="4394838" y="3268755"/>
                  </a:lnTo>
                  <a:lnTo>
                    <a:pt x="4289513" y="3254610"/>
                  </a:lnTo>
                  <a:lnTo>
                    <a:pt x="4184189" y="3240552"/>
                  </a:lnTo>
                  <a:lnTo>
                    <a:pt x="4078864" y="3226701"/>
                  </a:lnTo>
                  <a:lnTo>
                    <a:pt x="3973539" y="3213323"/>
                  </a:lnTo>
                  <a:lnTo>
                    <a:pt x="3868214" y="3200868"/>
                  </a:lnTo>
                  <a:lnTo>
                    <a:pt x="3762889" y="3188980"/>
                  </a:lnTo>
                  <a:lnTo>
                    <a:pt x="3657564" y="3175956"/>
                  </a:lnTo>
                  <a:lnTo>
                    <a:pt x="3552240" y="3161075"/>
                  </a:lnTo>
                  <a:lnTo>
                    <a:pt x="3446915" y="3142998"/>
                  </a:lnTo>
                  <a:lnTo>
                    <a:pt x="3341590" y="3120376"/>
                  </a:lnTo>
                  <a:lnTo>
                    <a:pt x="3236265" y="3094151"/>
                  </a:lnTo>
                  <a:lnTo>
                    <a:pt x="3130940" y="3063197"/>
                  </a:lnTo>
                  <a:lnTo>
                    <a:pt x="3025615" y="3025294"/>
                  </a:lnTo>
                  <a:lnTo>
                    <a:pt x="2920291" y="2983919"/>
                  </a:lnTo>
                  <a:lnTo>
                    <a:pt x="2814966" y="2938856"/>
                  </a:lnTo>
                  <a:lnTo>
                    <a:pt x="2709641" y="2883861"/>
                  </a:lnTo>
                  <a:lnTo>
                    <a:pt x="2604316" y="2819310"/>
                  </a:lnTo>
                  <a:lnTo>
                    <a:pt x="2498991" y="2750392"/>
                  </a:lnTo>
                  <a:lnTo>
                    <a:pt x="2393666" y="2674509"/>
                  </a:lnTo>
                  <a:lnTo>
                    <a:pt x="2288342" y="2589556"/>
                  </a:lnTo>
                  <a:lnTo>
                    <a:pt x="2183017" y="2500280"/>
                  </a:lnTo>
                  <a:lnTo>
                    <a:pt x="2077692" y="2402362"/>
                  </a:lnTo>
                  <a:lnTo>
                    <a:pt x="1972367" y="2290722"/>
                  </a:lnTo>
                  <a:lnTo>
                    <a:pt x="1867042" y="2170974"/>
                  </a:lnTo>
                  <a:lnTo>
                    <a:pt x="1761717" y="2045246"/>
                  </a:lnTo>
                  <a:lnTo>
                    <a:pt x="1656393" y="1914786"/>
                  </a:lnTo>
                  <a:lnTo>
                    <a:pt x="1551068" y="1782089"/>
                  </a:lnTo>
                  <a:lnTo>
                    <a:pt x="1445743" y="1650349"/>
                  </a:lnTo>
                  <a:lnTo>
                    <a:pt x="1340418" y="1519882"/>
                  </a:lnTo>
                  <a:lnTo>
                    <a:pt x="1235093" y="1391031"/>
                  </a:lnTo>
                  <a:lnTo>
                    <a:pt x="1129768" y="1264098"/>
                  </a:lnTo>
                  <a:lnTo>
                    <a:pt x="1024444" y="1139258"/>
                  </a:lnTo>
                  <a:lnTo>
                    <a:pt x="919119" y="1016528"/>
                  </a:lnTo>
                  <a:lnTo>
                    <a:pt x="813794" y="895788"/>
                  </a:lnTo>
                  <a:lnTo>
                    <a:pt x="708469" y="776818"/>
                  </a:lnTo>
                  <a:lnTo>
                    <a:pt x="603144" y="659342"/>
                  </a:lnTo>
                  <a:lnTo>
                    <a:pt x="497819" y="543055"/>
                  </a:lnTo>
                  <a:lnTo>
                    <a:pt x="392495" y="427641"/>
                  </a:lnTo>
                  <a:lnTo>
                    <a:pt x="287170" y="312788"/>
                  </a:lnTo>
                  <a:lnTo>
                    <a:pt x="181845" y="198187"/>
                  </a:lnTo>
                  <a:lnTo>
                    <a:pt x="76520" y="8354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1525719"/>
              <a:ext cx="6145984" cy="3700519"/>
            </a:xfrm>
            <a:custGeom>
              <a:avLst/>
              <a:pathLst>
                <a:path w="6145984" h="3700519">
                  <a:moveTo>
                    <a:pt x="0" y="0"/>
                  </a:moveTo>
                  <a:lnTo>
                    <a:pt x="76520" y="124655"/>
                  </a:lnTo>
                  <a:lnTo>
                    <a:pt x="181845" y="292516"/>
                  </a:lnTo>
                  <a:lnTo>
                    <a:pt x="287170" y="456867"/>
                  </a:lnTo>
                  <a:lnTo>
                    <a:pt x="392495" y="617912"/>
                  </a:lnTo>
                  <a:lnTo>
                    <a:pt x="497819" y="775859"/>
                  </a:lnTo>
                  <a:lnTo>
                    <a:pt x="603144" y="930913"/>
                  </a:lnTo>
                  <a:lnTo>
                    <a:pt x="708469" y="1083282"/>
                  </a:lnTo>
                  <a:lnTo>
                    <a:pt x="813794" y="1233171"/>
                  </a:lnTo>
                  <a:lnTo>
                    <a:pt x="919119" y="1380787"/>
                  </a:lnTo>
                  <a:lnTo>
                    <a:pt x="1024444" y="1526336"/>
                  </a:lnTo>
                  <a:lnTo>
                    <a:pt x="1129768" y="1670024"/>
                  </a:lnTo>
                  <a:lnTo>
                    <a:pt x="1235093" y="1812059"/>
                  </a:lnTo>
                  <a:lnTo>
                    <a:pt x="1340418" y="1952645"/>
                  </a:lnTo>
                  <a:lnTo>
                    <a:pt x="1445743" y="2091990"/>
                  </a:lnTo>
                  <a:lnTo>
                    <a:pt x="1551068" y="2230300"/>
                  </a:lnTo>
                  <a:lnTo>
                    <a:pt x="1656393" y="2367727"/>
                  </a:lnTo>
                  <a:lnTo>
                    <a:pt x="1761717" y="2501754"/>
                  </a:lnTo>
                  <a:lnTo>
                    <a:pt x="1867042" y="2629909"/>
                  </a:lnTo>
                  <a:lnTo>
                    <a:pt x="1972367" y="2750807"/>
                  </a:lnTo>
                  <a:lnTo>
                    <a:pt x="2077692" y="2862804"/>
                  </a:lnTo>
                  <a:lnTo>
                    <a:pt x="2183017" y="2961605"/>
                  </a:lnTo>
                  <a:lnTo>
                    <a:pt x="2288342" y="3050091"/>
                  </a:lnTo>
                  <a:lnTo>
                    <a:pt x="2393666" y="3133444"/>
                  </a:lnTo>
                  <a:lnTo>
                    <a:pt x="2498991" y="3210056"/>
                  </a:lnTo>
                  <a:lnTo>
                    <a:pt x="2604316" y="3278185"/>
                  </a:lnTo>
                  <a:lnTo>
                    <a:pt x="2709641" y="3340114"/>
                  </a:lnTo>
                  <a:lnTo>
                    <a:pt x="2814966" y="3395970"/>
                  </a:lnTo>
                  <a:lnTo>
                    <a:pt x="2920291" y="3443140"/>
                  </a:lnTo>
                  <a:lnTo>
                    <a:pt x="3025615" y="3484178"/>
                  </a:lnTo>
                  <a:lnTo>
                    <a:pt x="3130940" y="3521799"/>
                  </a:lnTo>
                  <a:lnTo>
                    <a:pt x="3236265" y="3554363"/>
                  </a:lnTo>
                  <a:lnTo>
                    <a:pt x="3341590" y="3581025"/>
                  </a:lnTo>
                  <a:lnTo>
                    <a:pt x="3446915" y="3603219"/>
                  </a:lnTo>
                  <a:lnTo>
                    <a:pt x="3552240" y="3621050"/>
                  </a:lnTo>
                  <a:lnTo>
                    <a:pt x="3657564" y="3634287"/>
                  </a:lnTo>
                  <a:lnTo>
                    <a:pt x="3762889" y="3644084"/>
                  </a:lnTo>
                  <a:lnTo>
                    <a:pt x="3868214" y="3651607"/>
                  </a:lnTo>
                  <a:lnTo>
                    <a:pt x="3973539" y="3658274"/>
                  </a:lnTo>
                  <a:lnTo>
                    <a:pt x="4078864" y="3664516"/>
                  </a:lnTo>
                  <a:lnTo>
                    <a:pt x="4184189" y="3670316"/>
                  </a:lnTo>
                  <a:lnTo>
                    <a:pt x="4289513" y="3675658"/>
                  </a:lnTo>
                  <a:lnTo>
                    <a:pt x="4394838" y="3680527"/>
                  </a:lnTo>
                  <a:lnTo>
                    <a:pt x="4500163" y="3684907"/>
                  </a:lnTo>
                  <a:lnTo>
                    <a:pt x="4605488" y="3688781"/>
                  </a:lnTo>
                  <a:lnTo>
                    <a:pt x="4710813" y="3692134"/>
                  </a:lnTo>
                  <a:lnTo>
                    <a:pt x="4816138" y="3694949"/>
                  </a:lnTo>
                  <a:lnTo>
                    <a:pt x="4921462" y="3697212"/>
                  </a:lnTo>
                  <a:lnTo>
                    <a:pt x="5026787" y="3698905"/>
                  </a:lnTo>
                  <a:lnTo>
                    <a:pt x="5132112" y="3700012"/>
                  </a:lnTo>
                  <a:lnTo>
                    <a:pt x="5237437" y="3700519"/>
                  </a:lnTo>
                  <a:lnTo>
                    <a:pt x="5342762" y="3700408"/>
                  </a:lnTo>
                  <a:lnTo>
                    <a:pt x="5448087" y="3699665"/>
                  </a:lnTo>
                  <a:lnTo>
                    <a:pt x="5553411" y="3698272"/>
                  </a:lnTo>
                  <a:lnTo>
                    <a:pt x="5658736" y="3696215"/>
                  </a:lnTo>
                  <a:lnTo>
                    <a:pt x="5764061" y="3693476"/>
                  </a:lnTo>
                  <a:lnTo>
                    <a:pt x="5869386" y="3690041"/>
                  </a:lnTo>
                  <a:lnTo>
                    <a:pt x="5974711" y="3685893"/>
                  </a:lnTo>
                  <a:lnTo>
                    <a:pt x="6080036" y="3681016"/>
                  </a:lnTo>
                  <a:lnTo>
                    <a:pt x="6145984" y="367749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361835" y="0"/>
                  </a:moveTo>
                  <a:lnTo>
                    <a:pt x="392495" y="74936"/>
                  </a:lnTo>
                  <a:lnTo>
                    <a:pt x="497819" y="322718"/>
                  </a:lnTo>
                  <a:lnTo>
                    <a:pt x="603144" y="560863"/>
                  </a:lnTo>
                  <a:lnTo>
                    <a:pt x="708469" y="789378"/>
                  </a:lnTo>
                  <a:lnTo>
                    <a:pt x="813794" y="1008278"/>
                  </a:lnTo>
                  <a:lnTo>
                    <a:pt x="919119" y="1217608"/>
                  </a:lnTo>
                  <a:lnTo>
                    <a:pt x="1024444" y="1417466"/>
                  </a:lnTo>
                  <a:lnTo>
                    <a:pt x="1129768" y="1608048"/>
                  </a:lnTo>
                  <a:lnTo>
                    <a:pt x="1235093" y="1789687"/>
                  </a:lnTo>
                  <a:lnTo>
                    <a:pt x="1340418" y="1962867"/>
                  </a:lnTo>
                  <a:lnTo>
                    <a:pt x="1445743" y="2128198"/>
                  </a:lnTo>
                  <a:lnTo>
                    <a:pt x="1551068" y="2286327"/>
                  </a:lnTo>
                  <a:lnTo>
                    <a:pt x="1656393" y="2437804"/>
                  </a:lnTo>
                  <a:lnTo>
                    <a:pt x="1761717" y="2582104"/>
                  </a:lnTo>
                  <a:lnTo>
                    <a:pt x="1867042" y="2717853"/>
                  </a:lnTo>
                  <a:lnTo>
                    <a:pt x="1972367" y="2843952"/>
                  </a:lnTo>
                  <a:lnTo>
                    <a:pt x="2077692" y="2959769"/>
                  </a:lnTo>
                  <a:lnTo>
                    <a:pt x="2183017" y="3064040"/>
                  </a:lnTo>
                  <a:lnTo>
                    <a:pt x="2288342" y="3156415"/>
                  </a:lnTo>
                  <a:lnTo>
                    <a:pt x="2393666" y="3240887"/>
                  </a:lnTo>
                  <a:lnTo>
                    <a:pt x="2498991" y="3320014"/>
                  </a:lnTo>
                  <a:lnTo>
                    <a:pt x="2604316" y="3388828"/>
                  </a:lnTo>
                  <a:lnTo>
                    <a:pt x="2709641" y="3447750"/>
                  </a:lnTo>
                  <a:lnTo>
                    <a:pt x="2814966" y="3499696"/>
                  </a:lnTo>
                  <a:lnTo>
                    <a:pt x="2920291" y="3539157"/>
                  </a:lnTo>
                  <a:lnTo>
                    <a:pt x="3025615" y="3569016"/>
                  </a:lnTo>
                  <a:lnTo>
                    <a:pt x="3130940" y="3598384"/>
                  </a:lnTo>
                  <a:lnTo>
                    <a:pt x="3236265" y="3623763"/>
                  </a:lnTo>
                  <a:lnTo>
                    <a:pt x="3341590" y="3640741"/>
                  </a:lnTo>
                  <a:lnTo>
                    <a:pt x="3446915" y="3655021"/>
                  </a:lnTo>
                  <a:lnTo>
                    <a:pt x="3552240" y="3667668"/>
                  </a:lnTo>
                  <a:lnTo>
                    <a:pt x="3657564" y="3674307"/>
                  </a:lnTo>
                  <a:lnTo>
                    <a:pt x="3762889" y="3676726"/>
                  </a:lnTo>
                  <a:lnTo>
                    <a:pt x="3868214" y="3677321"/>
                  </a:lnTo>
                  <a:lnTo>
                    <a:pt x="3973539" y="3676555"/>
                  </a:lnTo>
                  <a:lnTo>
                    <a:pt x="4078864" y="3674260"/>
                  </a:lnTo>
                  <a:lnTo>
                    <a:pt x="4184189" y="3670845"/>
                  </a:lnTo>
                  <a:lnTo>
                    <a:pt x="4289513" y="3666538"/>
                  </a:lnTo>
                  <a:lnTo>
                    <a:pt x="4394838" y="3661424"/>
                  </a:lnTo>
                  <a:lnTo>
                    <a:pt x="4500163" y="3655483"/>
                  </a:lnTo>
                  <a:lnTo>
                    <a:pt x="4605488" y="3648613"/>
                  </a:lnTo>
                  <a:lnTo>
                    <a:pt x="4710813" y="3640663"/>
                  </a:lnTo>
                  <a:lnTo>
                    <a:pt x="4816138" y="3631449"/>
                  </a:lnTo>
                  <a:lnTo>
                    <a:pt x="4921462" y="3620772"/>
                  </a:lnTo>
                  <a:lnTo>
                    <a:pt x="5026787" y="3608433"/>
                  </a:lnTo>
                  <a:lnTo>
                    <a:pt x="5132112" y="3594242"/>
                  </a:lnTo>
                  <a:lnTo>
                    <a:pt x="5237437" y="3578024"/>
                  </a:lnTo>
                  <a:lnTo>
                    <a:pt x="5342762" y="3559631"/>
                  </a:lnTo>
                  <a:lnTo>
                    <a:pt x="5448087" y="3538936"/>
                  </a:lnTo>
                  <a:lnTo>
                    <a:pt x="5553411" y="3515835"/>
                  </a:lnTo>
                  <a:lnTo>
                    <a:pt x="5658736" y="3490247"/>
                  </a:lnTo>
                  <a:lnTo>
                    <a:pt x="5764061" y="3462112"/>
                  </a:lnTo>
                  <a:lnTo>
                    <a:pt x="5869386" y="3431382"/>
                  </a:lnTo>
                  <a:lnTo>
                    <a:pt x="5974711" y="3398024"/>
                  </a:lnTo>
                  <a:lnTo>
                    <a:pt x="6080036" y="3362016"/>
                  </a:lnTo>
                  <a:lnTo>
                    <a:pt x="6145984" y="3337800"/>
                  </a:lnTo>
                  <a:lnTo>
                    <a:pt x="6145984" y="4026326"/>
                  </a:lnTo>
                  <a:lnTo>
                    <a:pt x="4870883" y="4026326"/>
                  </a:lnTo>
                  <a:lnTo>
                    <a:pt x="4816138" y="4018259"/>
                  </a:lnTo>
                  <a:lnTo>
                    <a:pt x="4710813" y="4003524"/>
                  </a:lnTo>
                  <a:lnTo>
                    <a:pt x="4605488" y="3989408"/>
                  </a:lnTo>
                  <a:lnTo>
                    <a:pt x="4500163" y="3975760"/>
                  </a:lnTo>
                  <a:lnTo>
                    <a:pt x="4394838" y="3962460"/>
                  </a:lnTo>
                  <a:lnTo>
                    <a:pt x="4289513" y="3949439"/>
                  </a:lnTo>
                  <a:lnTo>
                    <a:pt x="4184189" y="3936708"/>
                  </a:lnTo>
                  <a:lnTo>
                    <a:pt x="4078864" y="3924383"/>
                  </a:lnTo>
                  <a:lnTo>
                    <a:pt x="3973539" y="3912727"/>
                  </a:lnTo>
                  <a:lnTo>
                    <a:pt x="3868214" y="3902179"/>
                  </a:lnTo>
                  <a:lnTo>
                    <a:pt x="3762889" y="3893051"/>
                  </a:lnTo>
                  <a:lnTo>
                    <a:pt x="3657564" y="3884323"/>
                  </a:lnTo>
                  <a:lnTo>
                    <a:pt x="3552240" y="3874469"/>
                  </a:lnTo>
                  <a:lnTo>
                    <a:pt x="3446915" y="3861342"/>
                  </a:lnTo>
                  <a:lnTo>
                    <a:pt x="3341590" y="3846223"/>
                  </a:lnTo>
                  <a:lnTo>
                    <a:pt x="3236265" y="3830101"/>
                  </a:lnTo>
                  <a:lnTo>
                    <a:pt x="3130940" y="3807869"/>
                  </a:lnTo>
                  <a:lnTo>
                    <a:pt x="3025615" y="3777950"/>
                  </a:lnTo>
                  <a:lnTo>
                    <a:pt x="2920291" y="3747433"/>
                  </a:lnTo>
                  <a:lnTo>
                    <a:pt x="2814966" y="3712090"/>
                  </a:lnTo>
                  <a:lnTo>
                    <a:pt x="2709641" y="3661827"/>
                  </a:lnTo>
                  <a:lnTo>
                    <a:pt x="2604316" y="3597778"/>
                  </a:lnTo>
                  <a:lnTo>
                    <a:pt x="2498991" y="3527424"/>
                  </a:lnTo>
                  <a:lnTo>
                    <a:pt x="2393666" y="3449723"/>
                  </a:lnTo>
                  <a:lnTo>
                    <a:pt x="2288342" y="3362120"/>
                  </a:lnTo>
                  <a:lnTo>
                    <a:pt x="2183017" y="3268203"/>
                  </a:lnTo>
                  <a:lnTo>
                    <a:pt x="2077692" y="3165656"/>
                  </a:lnTo>
                  <a:lnTo>
                    <a:pt x="1972367" y="3050539"/>
                  </a:lnTo>
                  <a:lnTo>
                    <a:pt x="1867042" y="2926687"/>
                  </a:lnTo>
                  <a:lnTo>
                    <a:pt x="1761717" y="2795684"/>
                  </a:lnTo>
                  <a:lnTo>
                    <a:pt x="1656393" y="2658355"/>
                  </a:lnTo>
                  <a:lnTo>
                    <a:pt x="1551068" y="2516127"/>
                  </a:lnTo>
                  <a:lnTo>
                    <a:pt x="1445743" y="2370840"/>
                  </a:lnTo>
                  <a:lnTo>
                    <a:pt x="1340418" y="2222866"/>
                  </a:lnTo>
                  <a:lnTo>
                    <a:pt x="1235093" y="2072629"/>
                  </a:lnTo>
                  <a:lnTo>
                    <a:pt x="1129768" y="1920512"/>
                  </a:lnTo>
                  <a:lnTo>
                    <a:pt x="1024444" y="1766777"/>
                  </a:lnTo>
                  <a:lnTo>
                    <a:pt x="919119" y="1611530"/>
                  </a:lnTo>
                  <a:lnTo>
                    <a:pt x="813794" y="1454742"/>
                  </a:lnTo>
                  <a:lnTo>
                    <a:pt x="708469" y="1296288"/>
                  </a:lnTo>
                  <a:lnTo>
                    <a:pt x="603144" y="1135987"/>
                  </a:lnTo>
                  <a:lnTo>
                    <a:pt x="497819" y="973629"/>
                  </a:lnTo>
                  <a:lnTo>
                    <a:pt x="392495" y="808997"/>
                  </a:lnTo>
                  <a:lnTo>
                    <a:pt x="287170" y="641874"/>
                  </a:lnTo>
                  <a:lnTo>
                    <a:pt x="181845" y="472048"/>
                  </a:lnTo>
                  <a:lnTo>
                    <a:pt x="76520" y="299315"/>
                  </a:lnTo>
                  <a:lnTo>
                    <a:pt x="0" y="1715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303711" y="1367948"/>
              <a:ext cx="5784149" cy="3677321"/>
            </a:xfrm>
            <a:custGeom>
              <a:avLst/>
              <a:pathLst>
                <a:path w="5784149" h="3677321">
                  <a:moveTo>
                    <a:pt x="0" y="0"/>
                  </a:moveTo>
                  <a:lnTo>
                    <a:pt x="30659" y="74936"/>
                  </a:lnTo>
                  <a:lnTo>
                    <a:pt x="135984" y="322718"/>
                  </a:lnTo>
                  <a:lnTo>
                    <a:pt x="241309" y="560863"/>
                  </a:lnTo>
                  <a:lnTo>
                    <a:pt x="346634" y="789378"/>
                  </a:lnTo>
                  <a:lnTo>
                    <a:pt x="451959" y="1008278"/>
                  </a:lnTo>
                  <a:lnTo>
                    <a:pt x="557283" y="1217608"/>
                  </a:lnTo>
                  <a:lnTo>
                    <a:pt x="662608" y="1417466"/>
                  </a:lnTo>
                  <a:lnTo>
                    <a:pt x="767933" y="1608048"/>
                  </a:lnTo>
                  <a:lnTo>
                    <a:pt x="873258" y="1789687"/>
                  </a:lnTo>
                  <a:lnTo>
                    <a:pt x="978583" y="1962867"/>
                  </a:lnTo>
                  <a:lnTo>
                    <a:pt x="1083908" y="2128198"/>
                  </a:lnTo>
                  <a:lnTo>
                    <a:pt x="1189232" y="2286327"/>
                  </a:lnTo>
                  <a:lnTo>
                    <a:pt x="1294557" y="2437804"/>
                  </a:lnTo>
                  <a:lnTo>
                    <a:pt x="1399882" y="2582104"/>
                  </a:lnTo>
                  <a:lnTo>
                    <a:pt x="1505207" y="2717853"/>
                  </a:lnTo>
                  <a:lnTo>
                    <a:pt x="1610532" y="2843952"/>
                  </a:lnTo>
                  <a:lnTo>
                    <a:pt x="1715857" y="2959769"/>
                  </a:lnTo>
                  <a:lnTo>
                    <a:pt x="1821181" y="3064040"/>
                  </a:lnTo>
                  <a:lnTo>
                    <a:pt x="1926506" y="3156415"/>
                  </a:lnTo>
                  <a:lnTo>
                    <a:pt x="2031831" y="3240887"/>
                  </a:lnTo>
                  <a:lnTo>
                    <a:pt x="2137156" y="3320014"/>
                  </a:lnTo>
                  <a:lnTo>
                    <a:pt x="2242481" y="3388828"/>
                  </a:lnTo>
                  <a:lnTo>
                    <a:pt x="2347806" y="3447750"/>
                  </a:lnTo>
                  <a:lnTo>
                    <a:pt x="2453130" y="3499696"/>
                  </a:lnTo>
                  <a:lnTo>
                    <a:pt x="2558455" y="3539157"/>
                  </a:lnTo>
                  <a:lnTo>
                    <a:pt x="2663780" y="3569016"/>
                  </a:lnTo>
                  <a:lnTo>
                    <a:pt x="2769105" y="3598384"/>
                  </a:lnTo>
                  <a:lnTo>
                    <a:pt x="2874430" y="3623763"/>
                  </a:lnTo>
                  <a:lnTo>
                    <a:pt x="2979755" y="3640741"/>
                  </a:lnTo>
                  <a:lnTo>
                    <a:pt x="3085079" y="3655021"/>
                  </a:lnTo>
                  <a:lnTo>
                    <a:pt x="3190404" y="3667668"/>
                  </a:lnTo>
                  <a:lnTo>
                    <a:pt x="3295729" y="3674307"/>
                  </a:lnTo>
                  <a:lnTo>
                    <a:pt x="3401054" y="3676726"/>
                  </a:lnTo>
                  <a:lnTo>
                    <a:pt x="3506379" y="3677321"/>
                  </a:lnTo>
                  <a:lnTo>
                    <a:pt x="3611704" y="3676555"/>
                  </a:lnTo>
                  <a:lnTo>
                    <a:pt x="3717028" y="3674260"/>
                  </a:lnTo>
                  <a:lnTo>
                    <a:pt x="3822353" y="3670845"/>
                  </a:lnTo>
                  <a:lnTo>
                    <a:pt x="3927678" y="3666538"/>
                  </a:lnTo>
                  <a:lnTo>
                    <a:pt x="4033003" y="3661424"/>
                  </a:lnTo>
                  <a:lnTo>
                    <a:pt x="4138328" y="3655483"/>
                  </a:lnTo>
                  <a:lnTo>
                    <a:pt x="4243653" y="3648613"/>
                  </a:lnTo>
                  <a:lnTo>
                    <a:pt x="4348977" y="3640663"/>
                  </a:lnTo>
                  <a:lnTo>
                    <a:pt x="4454302" y="3631449"/>
                  </a:lnTo>
                  <a:lnTo>
                    <a:pt x="4559627" y="3620772"/>
                  </a:lnTo>
                  <a:lnTo>
                    <a:pt x="4664952" y="3608433"/>
                  </a:lnTo>
                  <a:lnTo>
                    <a:pt x="4770277" y="3594242"/>
                  </a:lnTo>
                  <a:lnTo>
                    <a:pt x="4875602" y="3578024"/>
                  </a:lnTo>
                  <a:lnTo>
                    <a:pt x="4980926" y="3559631"/>
                  </a:lnTo>
                  <a:lnTo>
                    <a:pt x="5086251" y="3538936"/>
                  </a:lnTo>
                  <a:lnTo>
                    <a:pt x="5191576" y="3515835"/>
                  </a:lnTo>
                  <a:lnTo>
                    <a:pt x="5296901" y="3490247"/>
                  </a:lnTo>
                  <a:lnTo>
                    <a:pt x="5402226" y="3462112"/>
                  </a:lnTo>
                  <a:lnTo>
                    <a:pt x="5507551" y="3431382"/>
                  </a:lnTo>
                  <a:lnTo>
                    <a:pt x="5612875" y="3398024"/>
                  </a:lnTo>
                  <a:lnTo>
                    <a:pt x="5718200" y="3362016"/>
                  </a:lnTo>
                  <a:lnTo>
                    <a:pt x="5784149" y="33378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1539516"/>
              <a:ext cx="4870883" cy="3854759"/>
            </a:xfrm>
            <a:custGeom>
              <a:avLst/>
              <a:pathLst>
                <a:path w="4870883" h="3854759">
                  <a:moveTo>
                    <a:pt x="4870883" y="3854759"/>
                  </a:moveTo>
                  <a:lnTo>
                    <a:pt x="4816138" y="3846691"/>
                  </a:lnTo>
                  <a:lnTo>
                    <a:pt x="4710813" y="3831956"/>
                  </a:lnTo>
                  <a:lnTo>
                    <a:pt x="4605488" y="3817841"/>
                  </a:lnTo>
                  <a:lnTo>
                    <a:pt x="4500163" y="3804192"/>
                  </a:lnTo>
                  <a:lnTo>
                    <a:pt x="4394838" y="3790892"/>
                  </a:lnTo>
                  <a:lnTo>
                    <a:pt x="4289513" y="3777871"/>
                  </a:lnTo>
                  <a:lnTo>
                    <a:pt x="4184189" y="3765140"/>
                  </a:lnTo>
                  <a:lnTo>
                    <a:pt x="4078864" y="3752816"/>
                  </a:lnTo>
                  <a:lnTo>
                    <a:pt x="3973539" y="3741160"/>
                  </a:lnTo>
                  <a:lnTo>
                    <a:pt x="3868214" y="3730612"/>
                  </a:lnTo>
                  <a:lnTo>
                    <a:pt x="3762889" y="3721484"/>
                  </a:lnTo>
                  <a:lnTo>
                    <a:pt x="3657564" y="3712756"/>
                  </a:lnTo>
                  <a:lnTo>
                    <a:pt x="3552240" y="3702902"/>
                  </a:lnTo>
                  <a:lnTo>
                    <a:pt x="3446915" y="3689774"/>
                  </a:lnTo>
                  <a:lnTo>
                    <a:pt x="3341590" y="3674655"/>
                  </a:lnTo>
                  <a:lnTo>
                    <a:pt x="3236265" y="3658534"/>
                  </a:lnTo>
                  <a:lnTo>
                    <a:pt x="3130940" y="3636301"/>
                  </a:lnTo>
                  <a:lnTo>
                    <a:pt x="3025615" y="3606382"/>
                  </a:lnTo>
                  <a:lnTo>
                    <a:pt x="2920291" y="3575865"/>
                  </a:lnTo>
                  <a:lnTo>
                    <a:pt x="2814966" y="3540522"/>
                  </a:lnTo>
                  <a:lnTo>
                    <a:pt x="2709641" y="3490259"/>
                  </a:lnTo>
                  <a:lnTo>
                    <a:pt x="2604316" y="3426211"/>
                  </a:lnTo>
                  <a:lnTo>
                    <a:pt x="2498991" y="3355856"/>
                  </a:lnTo>
                  <a:lnTo>
                    <a:pt x="2393666" y="3278155"/>
                  </a:lnTo>
                  <a:lnTo>
                    <a:pt x="2288342" y="3190553"/>
                  </a:lnTo>
                  <a:lnTo>
                    <a:pt x="2183017" y="3096635"/>
                  </a:lnTo>
                  <a:lnTo>
                    <a:pt x="2077692" y="2994089"/>
                  </a:lnTo>
                  <a:lnTo>
                    <a:pt x="1972367" y="2878971"/>
                  </a:lnTo>
                  <a:lnTo>
                    <a:pt x="1867042" y="2755119"/>
                  </a:lnTo>
                  <a:lnTo>
                    <a:pt x="1761717" y="2624116"/>
                  </a:lnTo>
                  <a:lnTo>
                    <a:pt x="1656393" y="2486788"/>
                  </a:lnTo>
                  <a:lnTo>
                    <a:pt x="1551068" y="2344559"/>
                  </a:lnTo>
                  <a:lnTo>
                    <a:pt x="1445743" y="2199273"/>
                  </a:lnTo>
                  <a:lnTo>
                    <a:pt x="1340418" y="2051299"/>
                  </a:lnTo>
                  <a:lnTo>
                    <a:pt x="1235093" y="1901061"/>
                  </a:lnTo>
                  <a:lnTo>
                    <a:pt x="1129768" y="1748945"/>
                  </a:lnTo>
                  <a:lnTo>
                    <a:pt x="1024444" y="1595210"/>
                  </a:lnTo>
                  <a:lnTo>
                    <a:pt x="919119" y="1439962"/>
                  </a:lnTo>
                  <a:lnTo>
                    <a:pt x="813794" y="1283174"/>
                  </a:lnTo>
                  <a:lnTo>
                    <a:pt x="708469" y="1124720"/>
                  </a:lnTo>
                  <a:lnTo>
                    <a:pt x="603144" y="964419"/>
                  </a:lnTo>
                  <a:lnTo>
                    <a:pt x="497819" y="802061"/>
                  </a:lnTo>
                  <a:lnTo>
                    <a:pt x="392495" y="637430"/>
                  </a:lnTo>
                  <a:lnTo>
                    <a:pt x="287170" y="470306"/>
                  </a:lnTo>
                  <a:lnTo>
                    <a:pt x="181845" y="300480"/>
                  </a:lnTo>
                  <a:lnTo>
                    <a:pt x="76520" y="12774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118455" y="1367948"/>
              <a:ext cx="5969405" cy="3833811"/>
            </a:xfrm>
            <a:custGeom>
              <a:avLst/>
              <a:pathLst>
                <a:path w="5969405" h="3833811">
                  <a:moveTo>
                    <a:pt x="0" y="0"/>
                  </a:moveTo>
                  <a:lnTo>
                    <a:pt x="5265" y="11236"/>
                  </a:lnTo>
                  <a:lnTo>
                    <a:pt x="110590" y="229691"/>
                  </a:lnTo>
                  <a:lnTo>
                    <a:pt x="215915" y="441966"/>
                  </a:lnTo>
                  <a:lnTo>
                    <a:pt x="321240" y="648173"/>
                  </a:lnTo>
                  <a:lnTo>
                    <a:pt x="426565" y="848425"/>
                  </a:lnTo>
                  <a:lnTo>
                    <a:pt x="531890" y="1042833"/>
                  </a:lnTo>
                  <a:lnTo>
                    <a:pt x="637214" y="1231510"/>
                  </a:lnTo>
                  <a:lnTo>
                    <a:pt x="742539" y="1414569"/>
                  </a:lnTo>
                  <a:lnTo>
                    <a:pt x="847864" y="1592121"/>
                  </a:lnTo>
                  <a:lnTo>
                    <a:pt x="953189" y="1764280"/>
                  </a:lnTo>
                  <a:lnTo>
                    <a:pt x="1058514" y="1931158"/>
                  </a:lnTo>
                  <a:lnTo>
                    <a:pt x="1163839" y="2092867"/>
                  </a:lnTo>
                  <a:lnTo>
                    <a:pt x="1269163" y="2249519"/>
                  </a:lnTo>
                  <a:lnTo>
                    <a:pt x="1374488" y="2401227"/>
                  </a:lnTo>
                  <a:lnTo>
                    <a:pt x="1479813" y="2548080"/>
                  </a:lnTo>
                  <a:lnTo>
                    <a:pt x="1585138" y="2688894"/>
                  </a:lnTo>
                  <a:lnTo>
                    <a:pt x="1690463" y="2822270"/>
                  </a:lnTo>
                  <a:lnTo>
                    <a:pt x="1795788" y="2947245"/>
                  </a:lnTo>
                  <a:lnTo>
                    <a:pt x="1901112" y="3062713"/>
                  </a:lnTo>
                  <a:lnTo>
                    <a:pt x="2006437" y="3166121"/>
                  </a:lnTo>
                  <a:lnTo>
                    <a:pt x="2111762" y="3259268"/>
                  </a:lnTo>
                  <a:lnTo>
                    <a:pt x="2217087" y="3345305"/>
                  </a:lnTo>
                  <a:lnTo>
                    <a:pt x="2322412" y="3423719"/>
                  </a:lnTo>
                  <a:lnTo>
                    <a:pt x="2427737" y="3493303"/>
                  </a:lnTo>
                  <a:lnTo>
                    <a:pt x="2533061" y="3554788"/>
                  </a:lnTo>
                  <a:lnTo>
                    <a:pt x="2638386" y="3605893"/>
                  </a:lnTo>
                  <a:lnTo>
                    <a:pt x="2743711" y="3643295"/>
                  </a:lnTo>
                  <a:lnTo>
                    <a:pt x="2849036" y="3673483"/>
                  </a:lnTo>
                  <a:lnTo>
                    <a:pt x="2954361" y="3703126"/>
                  </a:lnTo>
                  <a:lnTo>
                    <a:pt x="3059686" y="3726932"/>
                  </a:lnTo>
                  <a:lnTo>
                    <a:pt x="3165010" y="3743482"/>
                  </a:lnTo>
                  <a:lnTo>
                    <a:pt x="3270335" y="3758181"/>
                  </a:lnTo>
                  <a:lnTo>
                    <a:pt x="3375660" y="3771069"/>
                  </a:lnTo>
                  <a:lnTo>
                    <a:pt x="3480985" y="3779315"/>
                  </a:lnTo>
                  <a:lnTo>
                    <a:pt x="3586310" y="3784889"/>
                  </a:lnTo>
                  <a:lnTo>
                    <a:pt x="3691635" y="3789750"/>
                  </a:lnTo>
                  <a:lnTo>
                    <a:pt x="3796959" y="3794641"/>
                  </a:lnTo>
                  <a:lnTo>
                    <a:pt x="3902284" y="3799322"/>
                  </a:lnTo>
                  <a:lnTo>
                    <a:pt x="4007609" y="3803776"/>
                  </a:lnTo>
                  <a:lnTo>
                    <a:pt x="4112934" y="3807988"/>
                  </a:lnTo>
                  <a:lnTo>
                    <a:pt x="4218259" y="3811942"/>
                  </a:lnTo>
                  <a:lnTo>
                    <a:pt x="4323584" y="3815621"/>
                  </a:lnTo>
                  <a:lnTo>
                    <a:pt x="4428908" y="3819011"/>
                  </a:lnTo>
                  <a:lnTo>
                    <a:pt x="4534233" y="3822093"/>
                  </a:lnTo>
                  <a:lnTo>
                    <a:pt x="4639558" y="3824854"/>
                  </a:lnTo>
                  <a:lnTo>
                    <a:pt x="4744883" y="3827276"/>
                  </a:lnTo>
                  <a:lnTo>
                    <a:pt x="4850208" y="3829344"/>
                  </a:lnTo>
                  <a:lnTo>
                    <a:pt x="4955533" y="3831042"/>
                  </a:lnTo>
                  <a:lnTo>
                    <a:pt x="5060857" y="3832354"/>
                  </a:lnTo>
                  <a:lnTo>
                    <a:pt x="5166182" y="3833263"/>
                  </a:lnTo>
                  <a:lnTo>
                    <a:pt x="5271507" y="3833754"/>
                  </a:lnTo>
                  <a:lnTo>
                    <a:pt x="5376832" y="3833811"/>
                  </a:lnTo>
                  <a:lnTo>
                    <a:pt x="5482157" y="3833418"/>
                  </a:lnTo>
                  <a:lnTo>
                    <a:pt x="5587482" y="3832558"/>
                  </a:lnTo>
                  <a:lnTo>
                    <a:pt x="5692806" y="3831216"/>
                  </a:lnTo>
                  <a:lnTo>
                    <a:pt x="5798131" y="3829376"/>
                  </a:lnTo>
                  <a:lnTo>
                    <a:pt x="5903456" y="3827022"/>
                  </a:lnTo>
                  <a:lnTo>
                    <a:pt x="5969405" y="382521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268701" y="0"/>
                  </a:moveTo>
                  <a:lnTo>
                    <a:pt x="287170" y="51231"/>
                  </a:lnTo>
                  <a:lnTo>
                    <a:pt x="392495" y="331048"/>
                  </a:lnTo>
                  <a:lnTo>
                    <a:pt x="497819" y="598494"/>
                  </a:lnTo>
                  <a:lnTo>
                    <a:pt x="603144" y="853538"/>
                  </a:lnTo>
                  <a:lnTo>
                    <a:pt x="708469" y="1096148"/>
                  </a:lnTo>
                  <a:lnTo>
                    <a:pt x="813794" y="1326300"/>
                  </a:lnTo>
                  <a:lnTo>
                    <a:pt x="919119" y="1543996"/>
                  </a:lnTo>
                  <a:lnTo>
                    <a:pt x="1024444" y="1749289"/>
                  </a:lnTo>
                  <a:lnTo>
                    <a:pt x="1129768" y="1942321"/>
                  </a:lnTo>
                  <a:lnTo>
                    <a:pt x="1235093" y="2123361"/>
                  </a:lnTo>
                  <a:lnTo>
                    <a:pt x="1340418" y="2292817"/>
                  </a:lnTo>
                  <a:lnTo>
                    <a:pt x="1445743" y="2451212"/>
                  </a:lnTo>
                  <a:lnTo>
                    <a:pt x="1551068" y="2599106"/>
                  </a:lnTo>
                  <a:lnTo>
                    <a:pt x="1656393" y="2736931"/>
                  </a:lnTo>
                  <a:lnTo>
                    <a:pt x="1761717" y="2863051"/>
                  </a:lnTo>
                  <a:lnTo>
                    <a:pt x="1867042" y="2976929"/>
                  </a:lnTo>
                  <a:lnTo>
                    <a:pt x="1972367" y="3079307"/>
                  </a:lnTo>
                  <a:lnTo>
                    <a:pt x="2077692" y="3170782"/>
                  </a:lnTo>
                  <a:lnTo>
                    <a:pt x="2183017" y="3243357"/>
                  </a:lnTo>
                  <a:lnTo>
                    <a:pt x="2288342" y="3301245"/>
                  </a:lnTo>
                  <a:lnTo>
                    <a:pt x="2393666" y="3357223"/>
                  </a:lnTo>
                  <a:lnTo>
                    <a:pt x="2498991" y="3413814"/>
                  </a:lnTo>
                  <a:lnTo>
                    <a:pt x="2604316" y="3462952"/>
                  </a:lnTo>
                  <a:lnTo>
                    <a:pt x="2709641" y="3505496"/>
                  </a:lnTo>
                  <a:lnTo>
                    <a:pt x="2814966" y="3545640"/>
                  </a:lnTo>
                  <a:lnTo>
                    <a:pt x="2920291" y="3579329"/>
                  </a:lnTo>
                  <a:lnTo>
                    <a:pt x="3025615" y="3606070"/>
                  </a:lnTo>
                  <a:lnTo>
                    <a:pt x="3130940" y="3631069"/>
                  </a:lnTo>
                  <a:lnTo>
                    <a:pt x="3236265" y="3654004"/>
                  </a:lnTo>
                  <a:lnTo>
                    <a:pt x="3341590" y="3671157"/>
                  </a:lnTo>
                  <a:lnTo>
                    <a:pt x="3446915" y="3684462"/>
                  </a:lnTo>
                  <a:lnTo>
                    <a:pt x="3552240" y="3694785"/>
                  </a:lnTo>
                  <a:lnTo>
                    <a:pt x="3657564" y="3700177"/>
                  </a:lnTo>
                  <a:lnTo>
                    <a:pt x="3762889" y="3701770"/>
                  </a:lnTo>
                  <a:lnTo>
                    <a:pt x="3868214" y="3701260"/>
                  </a:lnTo>
                  <a:lnTo>
                    <a:pt x="3973539" y="3699255"/>
                  </a:lnTo>
                  <a:lnTo>
                    <a:pt x="4078864" y="3695881"/>
                  </a:lnTo>
                  <a:lnTo>
                    <a:pt x="4184189" y="3691517"/>
                  </a:lnTo>
                  <a:lnTo>
                    <a:pt x="4289513" y="3686376"/>
                  </a:lnTo>
                  <a:lnTo>
                    <a:pt x="4394838" y="3680537"/>
                  </a:lnTo>
                  <a:lnTo>
                    <a:pt x="4500163" y="3673981"/>
                  </a:lnTo>
                  <a:lnTo>
                    <a:pt x="4605488" y="3666618"/>
                  </a:lnTo>
                  <a:lnTo>
                    <a:pt x="4710813" y="3658308"/>
                  </a:lnTo>
                  <a:lnTo>
                    <a:pt x="4816138" y="3648885"/>
                  </a:lnTo>
                  <a:lnTo>
                    <a:pt x="4921462" y="3638166"/>
                  </a:lnTo>
                  <a:lnTo>
                    <a:pt x="5026787" y="3625968"/>
                  </a:lnTo>
                  <a:lnTo>
                    <a:pt x="5132112" y="3612118"/>
                  </a:lnTo>
                  <a:lnTo>
                    <a:pt x="5237437" y="3596456"/>
                  </a:lnTo>
                  <a:lnTo>
                    <a:pt x="5342762" y="3578847"/>
                  </a:lnTo>
                  <a:lnTo>
                    <a:pt x="5448087" y="3559175"/>
                  </a:lnTo>
                  <a:lnTo>
                    <a:pt x="5553411" y="3537346"/>
                  </a:lnTo>
                  <a:lnTo>
                    <a:pt x="5658736" y="3513287"/>
                  </a:lnTo>
                  <a:lnTo>
                    <a:pt x="5764061" y="3486942"/>
                  </a:lnTo>
                  <a:lnTo>
                    <a:pt x="5869386" y="3458270"/>
                  </a:lnTo>
                  <a:lnTo>
                    <a:pt x="5974711" y="3427243"/>
                  </a:lnTo>
                  <a:lnTo>
                    <a:pt x="6080036" y="3393839"/>
                  </a:lnTo>
                  <a:lnTo>
                    <a:pt x="6145984" y="3371428"/>
                  </a:lnTo>
                  <a:lnTo>
                    <a:pt x="6145984" y="4026326"/>
                  </a:lnTo>
                  <a:lnTo>
                    <a:pt x="4975708" y="4026326"/>
                  </a:lnTo>
                  <a:lnTo>
                    <a:pt x="4921462" y="4018927"/>
                  </a:lnTo>
                  <a:lnTo>
                    <a:pt x="4816138" y="4005494"/>
                  </a:lnTo>
                  <a:lnTo>
                    <a:pt x="4710813" y="3992838"/>
                  </a:lnTo>
                  <a:lnTo>
                    <a:pt x="4605488" y="3980804"/>
                  </a:lnTo>
                  <a:lnTo>
                    <a:pt x="4500163" y="3969252"/>
                  </a:lnTo>
                  <a:lnTo>
                    <a:pt x="4394838" y="3958068"/>
                  </a:lnTo>
                  <a:lnTo>
                    <a:pt x="4289513" y="3947189"/>
                  </a:lnTo>
                  <a:lnTo>
                    <a:pt x="4184189" y="3936622"/>
                  </a:lnTo>
                  <a:lnTo>
                    <a:pt x="4078864" y="3926475"/>
                  </a:lnTo>
                  <a:lnTo>
                    <a:pt x="3973539" y="3916987"/>
                  </a:lnTo>
                  <a:lnTo>
                    <a:pt x="3868214" y="3908562"/>
                  </a:lnTo>
                  <a:lnTo>
                    <a:pt x="3762889" y="3901206"/>
                  </a:lnTo>
                  <a:lnTo>
                    <a:pt x="3657564" y="3893796"/>
                  </a:lnTo>
                  <a:lnTo>
                    <a:pt x="3552240" y="3885439"/>
                  </a:lnTo>
                  <a:lnTo>
                    <a:pt x="3446915" y="3874674"/>
                  </a:lnTo>
                  <a:lnTo>
                    <a:pt x="3341590" y="3860596"/>
                  </a:lnTo>
                  <a:lnTo>
                    <a:pt x="3236265" y="3844232"/>
                  </a:lnTo>
                  <a:lnTo>
                    <a:pt x="3130940" y="3824198"/>
                  </a:lnTo>
                  <a:lnTo>
                    <a:pt x="3025615" y="3798691"/>
                  </a:lnTo>
                  <a:lnTo>
                    <a:pt x="2920291" y="3771343"/>
                  </a:lnTo>
                  <a:lnTo>
                    <a:pt x="2814966" y="3741451"/>
                  </a:lnTo>
                  <a:lnTo>
                    <a:pt x="2709641" y="3702858"/>
                  </a:lnTo>
                  <a:lnTo>
                    <a:pt x="2604316" y="3655589"/>
                  </a:lnTo>
                  <a:lnTo>
                    <a:pt x="2498991" y="3605030"/>
                  </a:lnTo>
                  <a:lnTo>
                    <a:pt x="2393666" y="3549754"/>
                  </a:lnTo>
                  <a:lnTo>
                    <a:pt x="2288342" y="3490889"/>
                  </a:lnTo>
                  <a:lnTo>
                    <a:pt x="2183017" y="3431580"/>
                  </a:lnTo>
                  <a:lnTo>
                    <a:pt x="2077692" y="3360594"/>
                  </a:lnTo>
                  <a:lnTo>
                    <a:pt x="1972367" y="3269764"/>
                  </a:lnTo>
                  <a:lnTo>
                    <a:pt x="1867042" y="3169458"/>
                  </a:lnTo>
                  <a:lnTo>
                    <a:pt x="1761717" y="3059955"/>
                  </a:lnTo>
                  <a:lnTo>
                    <a:pt x="1656393" y="2940263"/>
                  </a:lnTo>
                  <a:lnTo>
                    <a:pt x="1551068" y="2810964"/>
                  </a:lnTo>
                  <a:lnTo>
                    <a:pt x="1445743" y="2674910"/>
                  </a:lnTo>
                  <a:lnTo>
                    <a:pt x="1340418" y="2532516"/>
                  </a:lnTo>
                  <a:lnTo>
                    <a:pt x="1235093" y="2384211"/>
                  </a:lnTo>
                  <a:lnTo>
                    <a:pt x="1129768" y="2230389"/>
                  </a:lnTo>
                  <a:lnTo>
                    <a:pt x="1024444" y="2071327"/>
                  </a:lnTo>
                  <a:lnTo>
                    <a:pt x="919119" y="1907161"/>
                  </a:lnTo>
                  <a:lnTo>
                    <a:pt x="813794" y="1737905"/>
                  </a:lnTo>
                  <a:lnTo>
                    <a:pt x="708469" y="1563480"/>
                  </a:lnTo>
                  <a:lnTo>
                    <a:pt x="603144" y="1383758"/>
                  </a:lnTo>
                  <a:lnTo>
                    <a:pt x="497819" y="1198584"/>
                  </a:lnTo>
                  <a:lnTo>
                    <a:pt x="392495" y="1007796"/>
                  </a:lnTo>
                  <a:lnTo>
                    <a:pt x="287170" y="811232"/>
                  </a:lnTo>
                  <a:lnTo>
                    <a:pt x="181845" y="608735"/>
                  </a:lnTo>
                  <a:lnTo>
                    <a:pt x="76520" y="400156"/>
                  </a:lnTo>
                  <a:lnTo>
                    <a:pt x="0" y="2440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10577" y="1367948"/>
              <a:ext cx="5877283" cy="3701770"/>
            </a:xfrm>
            <a:custGeom>
              <a:avLst/>
              <a:pathLst>
                <a:path w="5877283" h="3701770">
                  <a:moveTo>
                    <a:pt x="0" y="0"/>
                  </a:moveTo>
                  <a:lnTo>
                    <a:pt x="18469" y="51231"/>
                  </a:lnTo>
                  <a:lnTo>
                    <a:pt x="123794" y="331048"/>
                  </a:lnTo>
                  <a:lnTo>
                    <a:pt x="229118" y="598494"/>
                  </a:lnTo>
                  <a:lnTo>
                    <a:pt x="334443" y="853538"/>
                  </a:lnTo>
                  <a:lnTo>
                    <a:pt x="439768" y="1096148"/>
                  </a:lnTo>
                  <a:lnTo>
                    <a:pt x="545093" y="1326300"/>
                  </a:lnTo>
                  <a:lnTo>
                    <a:pt x="650418" y="1543996"/>
                  </a:lnTo>
                  <a:lnTo>
                    <a:pt x="755743" y="1749289"/>
                  </a:lnTo>
                  <a:lnTo>
                    <a:pt x="861067" y="1942321"/>
                  </a:lnTo>
                  <a:lnTo>
                    <a:pt x="966392" y="2123361"/>
                  </a:lnTo>
                  <a:lnTo>
                    <a:pt x="1071717" y="2292817"/>
                  </a:lnTo>
                  <a:lnTo>
                    <a:pt x="1177042" y="2451212"/>
                  </a:lnTo>
                  <a:lnTo>
                    <a:pt x="1282367" y="2599106"/>
                  </a:lnTo>
                  <a:lnTo>
                    <a:pt x="1387692" y="2736931"/>
                  </a:lnTo>
                  <a:lnTo>
                    <a:pt x="1493016" y="2863051"/>
                  </a:lnTo>
                  <a:lnTo>
                    <a:pt x="1598341" y="2976929"/>
                  </a:lnTo>
                  <a:lnTo>
                    <a:pt x="1703666" y="3079307"/>
                  </a:lnTo>
                  <a:lnTo>
                    <a:pt x="1808991" y="3170782"/>
                  </a:lnTo>
                  <a:lnTo>
                    <a:pt x="1914316" y="3243357"/>
                  </a:lnTo>
                  <a:lnTo>
                    <a:pt x="2019641" y="3301245"/>
                  </a:lnTo>
                  <a:lnTo>
                    <a:pt x="2124965" y="3357223"/>
                  </a:lnTo>
                  <a:lnTo>
                    <a:pt x="2230290" y="3413814"/>
                  </a:lnTo>
                  <a:lnTo>
                    <a:pt x="2335615" y="3462952"/>
                  </a:lnTo>
                  <a:lnTo>
                    <a:pt x="2440940" y="3505496"/>
                  </a:lnTo>
                  <a:lnTo>
                    <a:pt x="2546265" y="3545640"/>
                  </a:lnTo>
                  <a:lnTo>
                    <a:pt x="2651590" y="3579329"/>
                  </a:lnTo>
                  <a:lnTo>
                    <a:pt x="2756914" y="3606070"/>
                  </a:lnTo>
                  <a:lnTo>
                    <a:pt x="2862239" y="3631069"/>
                  </a:lnTo>
                  <a:lnTo>
                    <a:pt x="2967564" y="3654004"/>
                  </a:lnTo>
                  <a:lnTo>
                    <a:pt x="3072889" y="3671157"/>
                  </a:lnTo>
                  <a:lnTo>
                    <a:pt x="3178214" y="3684462"/>
                  </a:lnTo>
                  <a:lnTo>
                    <a:pt x="3283539" y="3694785"/>
                  </a:lnTo>
                  <a:lnTo>
                    <a:pt x="3388863" y="3700177"/>
                  </a:lnTo>
                  <a:lnTo>
                    <a:pt x="3494188" y="3701770"/>
                  </a:lnTo>
                  <a:lnTo>
                    <a:pt x="3599513" y="3701260"/>
                  </a:lnTo>
                  <a:lnTo>
                    <a:pt x="3704838" y="3699255"/>
                  </a:lnTo>
                  <a:lnTo>
                    <a:pt x="3810163" y="3695881"/>
                  </a:lnTo>
                  <a:lnTo>
                    <a:pt x="3915488" y="3691517"/>
                  </a:lnTo>
                  <a:lnTo>
                    <a:pt x="4020812" y="3686376"/>
                  </a:lnTo>
                  <a:lnTo>
                    <a:pt x="4126137" y="3680537"/>
                  </a:lnTo>
                  <a:lnTo>
                    <a:pt x="4231462" y="3673981"/>
                  </a:lnTo>
                  <a:lnTo>
                    <a:pt x="4336787" y="3666618"/>
                  </a:lnTo>
                  <a:lnTo>
                    <a:pt x="4442112" y="3658308"/>
                  </a:lnTo>
                  <a:lnTo>
                    <a:pt x="4547437" y="3648885"/>
                  </a:lnTo>
                  <a:lnTo>
                    <a:pt x="4652761" y="3638166"/>
                  </a:lnTo>
                  <a:lnTo>
                    <a:pt x="4758086" y="3625968"/>
                  </a:lnTo>
                  <a:lnTo>
                    <a:pt x="4863411" y="3612118"/>
                  </a:lnTo>
                  <a:lnTo>
                    <a:pt x="4968736" y="3596456"/>
                  </a:lnTo>
                  <a:lnTo>
                    <a:pt x="5074061" y="3578847"/>
                  </a:lnTo>
                  <a:lnTo>
                    <a:pt x="5179386" y="3559175"/>
                  </a:lnTo>
                  <a:lnTo>
                    <a:pt x="5284710" y="3537346"/>
                  </a:lnTo>
                  <a:lnTo>
                    <a:pt x="5390035" y="3513287"/>
                  </a:lnTo>
                  <a:lnTo>
                    <a:pt x="5495360" y="3486942"/>
                  </a:lnTo>
                  <a:lnTo>
                    <a:pt x="5600685" y="3458270"/>
                  </a:lnTo>
                  <a:lnTo>
                    <a:pt x="5706010" y="3427243"/>
                  </a:lnTo>
                  <a:lnTo>
                    <a:pt x="5811335" y="3393839"/>
                  </a:lnTo>
                  <a:lnTo>
                    <a:pt x="5877283" y="337142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1612046"/>
              <a:ext cx="4975708" cy="3782229"/>
            </a:xfrm>
            <a:custGeom>
              <a:avLst/>
              <a:pathLst>
                <a:path w="4975708" h="3782229">
                  <a:moveTo>
                    <a:pt x="4975708" y="3782229"/>
                  </a:moveTo>
                  <a:lnTo>
                    <a:pt x="4921462" y="3774829"/>
                  </a:lnTo>
                  <a:lnTo>
                    <a:pt x="4816138" y="3761396"/>
                  </a:lnTo>
                  <a:lnTo>
                    <a:pt x="4710813" y="3748740"/>
                  </a:lnTo>
                  <a:lnTo>
                    <a:pt x="4605488" y="3736707"/>
                  </a:lnTo>
                  <a:lnTo>
                    <a:pt x="4500163" y="3725154"/>
                  </a:lnTo>
                  <a:lnTo>
                    <a:pt x="4394838" y="3713970"/>
                  </a:lnTo>
                  <a:lnTo>
                    <a:pt x="4289513" y="3703091"/>
                  </a:lnTo>
                  <a:lnTo>
                    <a:pt x="4184189" y="3692525"/>
                  </a:lnTo>
                  <a:lnTo>
                    <a:pt x="4078864" y="3682377"/>
                  </a:lnTo>
                  <a:lnTo>
                    <a:pt x="3973539" y="3672889"/>
                  </a:lnTo>
                  <a:lnTo>
                    <a:pt x="3868214" y="3664464"/>
                  </a:lnTo>
                  <a:lnTo>
                    <a:pt x="3762889" y="3657108"/>
                  </a:lnTo>
                  <a:lnTo>
                    <a:pt x="3657564" y="3649699"/>
                  </a:lnTo>
                  <a:lnTo>
                    <a:pt x="3552240" y="3641342"/>
                  </a:lnTo>
                  <a:lnTo>
                    <a:pt x="3446915" y="3630576"/>
                  </a:lnTo>
                  <a:lnTo>
                    <a:pt x="3341590" y="3616498"/>
                  </a:lnTo>
                  <a:lnTo>
                    <a:pt x="3236265" y="3600134"/>
                  </a:lnTo>
                  <a:lnTo>
                    <a:pt x="3130940" y="3580100"/>
                  </a:lnTo>
                  <a:lnTo>
                    <a:pt x="3025615" y="3554593"/>
                  </a:lnTo>
                  <a:lnTo>
                    <a:pt x="2920291" y="3527246"/>
                  </a:lnTo>
                  <a:lnTo>
                    <a:pt x="2814966" y="3497354"/>
                  </a:lnTo>
                  <a:lnTo>
                    <a:pt x="2709641" y="3458760"/>
                  </a:lnTo>
                  <a:lnTo>
                    <a:pt x="2604316" y="3411491"/>
                  </a:lnTo>
                  <a:lnTo>
                    <a:pt x="2498991" y="3360932"/>
                  </a:lnTo>
                  <a:lnTo>
                    <a:pt x="2393666" y="3305656"/>
                  </a:lnTo>
                  <a:lnTo>
                    <a:pt x="2288342" y="3246792"/>
                  </a:lnTo>
                  <a:lnTo>
                    <a:pt x="2183017" y="3187482"/>
                  </a:lnTo>
                  <a:lnTo>
                    <a:pt x="2077692" y="3116496"/>
                  </a:lnTo>
                  <a:lnTo>
                    <a:pt x="1972367" y="3025667"/>
                  </a:lnTo>
                  <a:lnTo>
                    <a:pt x="1867042" y="2925360"/>
                  </a:lnTo>
                  <a:lnTo>
                    <a:pt x="1761717" y="2815858"/>
                  </a:lnTo>
                  <a:lnTo>
                    <a:pt x="1656393" y="2696165"/>
                  </a:lnTo>
                  <a:lnTo>
                    <a:pt x="1551068" y="2566866"/>
                  </a:lnTo>
                  <a:lnTo>
                    <a:pt x="1445743" y="2430812"/>
                  </a:lnTo>
                  <a:lnTo>
                    <a:pt x="1340418" y="2288418"/>
                  </a:lnTo>
                  <a:lnTo>
                    <a:pt x="1235093" y="2140114"/>
                  </a:lnTo>
                  <a:lnTo>
                    <a:pt x="1129768" y="1986291"/>
                  </a:lnTo>
                  <a:lnTo>
                    <a:pt x="1024444" y="1827229"/>
                  </a:lnTo>
                  <a:lnTo>
                    <a:pt x="919119" y="1663064"/>
                  </a:lnTo>
                  <a:lnTo>
                    <a:pt x="813794" y="1493807"/>
                  </a:lnTo>
                  <a:lnTo>
                    <a:pt x="708469" y="1319382"/>
                  </a:lnTo>
                  <a:lnTo>
                    <a:pt x="603144" y="1139660"/>
                  </a:lnTo>
                  <a:lnTo>
                    <a:pt x="497819" y="954486"/>
                  </a:lnTo>
                  <a:lnTo>
                    <a:pt x="392495" y="763698"/>
                  </a:lnTo>
                  <a:lnTo>
                    <a:pt x="287170" y="567134"/>
                  </a:lnTo>
                  <a:lnTo>
                    <a:pt x="181845" y="364638"/>
                  </a:lnTo>
                  <a:lnTo>
                    <a:pt x="76520" y="15605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048216" y="1367948"/>
              <a:ext cx="6039644" cy="3831114"/>
            </a:xfrm>
            <a:custGeom>
              <a:avLst/>
              <a:pathLst>
                <a:path w="6039644" h="3831114">
                  <a:moveTo>
                    <a:pt x="0" y="0"/>
                  </a:moveTo>
                  <a:lnTo>
                    <a:pt x="75505" y="183903"/>
                  </a:lnTo>
                  <a:lnTo>
                    <a:pt x="180829" y="431232"/>
                  </a:lnTo>
                  <a:lnTo>
                    <a:pt x="286154" y="669422"/>
                  </a:lnTo>
                  <a:lnTo>
                    <a:pt x="391479" y="898539"/>
                  </a:lnTo>
                  <a:lnTo>
                    <a:pt x="496804" y="1118648"/>
                  </a:lnTo>
                  <a:lnTo>
                    <a:pt x="602129" y="1329814"/>
                  </a:lnTo>
                  <a:lnTo>
                    <a:pt x="707454" y="1532102"/>
                  </a:lnTo>
                  <a:lnTo>
                    <a:pt x="812778" y="1725578"/>
                  </a:lnTo>
                  <a:lnTo>
                    <a:pt x="918103" y="1910308"/>
                  </a:lnTo>
                  <a:lnTo>
                    <a:pt x="1023428" y="2086355"/>
                  </a:lnTo>
                  <a:lnTo>
                    <a:pt x="1128753" y="2253786"/>
                  </a:lnTo>
                  <a:lnTo>
                    <a:pt x="1234078" y="2412666"/>
                  </a:lnTo>
                  <a:lnTo>
                    <a:pt x="1339403" y="2563061"/>
                  </a:lnTo>
                  <a:lnTo>
                    <a:pt x="1444727" y="2705035"/>
                  </a:lnTo>
                  <a:lnTo>
                    <a:pt x="1550052" y="2838597"/>
                  </a:lnTo>
                  <a:lnTo>
                    <a:pt x="1655377" y="2961503"/>
                  </a:lnTo>
                  <a:lnTo>
                    <a:pt x="1760702" y="3073193"/>
                  </a:lnTo>
                  <a:lnTo>
                    <a:pt x="1866027" y="3174536"/>
                  </a:lnTo>
                  <a:lnTo>
                    <a:pt x="1971352" y="3265688"/>
                  </a:lnTo>
                  <a:lnTo>
                    <a:pt x="2076676" y="3337469"/>
                  </a:lnTo>
                  <a:lnTo>
                    <a:pt x="2182001" y="3396067"/>
                  </a:lnTo>
                  <a:lnTo>
                    <a:pt x="2287326" y="3453489"/>
                  </a:lnTo>
                  <a:lnTo>
                    <a:pt x="2392651" y="3509422"/>
                  </a:lnTo>
                  <a:lnTo>
                    <a:pt x="2497976" y="3559271"/>
                  </a:lnTo>
                  <a:lnTo>
                    <a:pt x="2603301" y="3604177"/>
                  </a:lnTo>
                  <a:lnTo>
                    <a:pt x="2708625" y="3643546"/>
                  </a:lnTo>
                  <a:lnTo>
                    <a:pt x="2813950" y="3675336"/>
                  </a:lnTo>
                  <a:lnTo>
                    <a:pt x="2919275" y="3702380"/>
                  </a:lnTo>
                  <a:lnTo>
                    <a:pt x="3024600" y="3727633"/>
                  </a:lnTo>
                  <a:lnTo>
                    <a:pt x="3129925" y="3749118"/>
                  </a:lnTo>
                  <a:lnTo>
                    <a:pt x="3235250" y="3765877"/>
                  </a:lnTo>
                  <a:lnTo>
                    <a:pt x="3340574" y="3779568"/>
                  </a:lnTo>
                  <a:lnTo>
                    <a:pt x="3445899" y="3790112"/>
                  </a:lnTo>
                  <a:lnTo>
                    <a:pt x="3551224" y="3796987"/>
                  </a:lnTo>
                  <a:lnTo>
                    <a:pt x="3656549" y="3801488"/>
                  </a:lnTo>
                  <a:lnTo>
                    <a:pt x="3761874" y="3804911"/>
                  </a:lnTo>
                  <a:lnTo>
                    <a:pt x="3867199" y="3808121"/>
                  </a:lnTo>
                  <a:lnTo>
                    <a:pt x="3972523" y="3811178"/>
                  </a:lnTo>
                  <a:lnTo>
                    <a:pt x="4077848" y="3814070"/>
                  </a:lnTo>
                  <a:lnTo>
                    <a:pt x="4183173" y="3816782"/>
                  </a:lnTo>
                  <a:lnTo>
                    <a:pt x="4288498" y="3819302"/>
                  </a:lnTo>
                  <a:lnTo>
                    <a:pt x="4393823" y="3821616"/>
                  </a:lnTo>
                  <a:lnTo>
                    <a:pt x="4499148" y="3823711"/>
                  </a:lnTo>
                  <a:lnTo>
                    <a:pt x="4604472" y="3825573"/>
                  </a:lnTo>
                  <a:lnTo>
                    <a:pt x="4709797" y="3827190"/>
                  </a:lnTo>
                  <a:lnTo>
                    <a:pt x="4815122" y="3828547"/>
                  </a:lnTo>
                  <a:lnTo>
                    <a:pt x="4920447" y="3829631"/>
                  </a:lnTo>
                  <a:lnTo>
                    <a:pt x="5025772" y="3830429"/>
                  </a:lnTo>
                  <a:lnTo>
                    <a:pt x="5131097" y="3830928"/>
                  </a:lnTo>
                  <a:lnTo>
                    <a:pt x="5236421" y="3831114"/>
                  </a:lnTo>
                  <a:lnTo>
                    <a:pt x="5341746" y="3830975"/>
                  </a:lnTo>
                  <a:lnTo>
                    <a:pt x="5447071" y="3830495"/>
                  </a:lnTo>
                  <a:lnTo>
                    <a:pt x="5552396" y="3829663"/>
                  </a:lnTo>
                  <a:lnTo>
                    <a:pt x="5657721" y="3828465"/>
                  </a:lnTo>
                  <a:lnTo>
                    <a:pt x="5763046" y="3826887"/>
                  </a:lnTo>
                  <a:lnTo>
                    <a:pt x="5868370" y="3824916"/>
                  </a:lnTo>
                  <a:lnTo>
                    <a:pt x="5973695" y="3822539"/>
                  </a:lnTo>
                  <a:lnTo>
                    <a:pt x="6039644" y="382078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85775" y="0"/>
                  </a:moveTo>
                  <a:lnTo>
                    <a:pt x="181845" y="278411"/>
                  </a:lnTo>
                  <a:lnTo>
                    <a:pt x="287170" y="569899"/>
                  </a:lnTo>
                  <a:lnTo>
                    <a:pt x="392495" y="847594"/>
                  </a:lnTo>
                  <a:lnTo>
                    <a:pt x="497819" y="1111445"/>
                  </a:lnTo>
                  <a:lnTo>
                    <a:pt x="603144" y="1361393"/>
                  </a:lnTo>
                  <a:lnTo>
                    <a:pt x="708469" y="1597381"/>
                  </a:lnTo>
                  <a:lnTo>
                    <a:pt x="813794" y="1819357"/>
                  </a:lnTo>
                  <a:lnTo>
                    <a:pt x="919119" y="2027293"/>
                  </a:lnTo>
                  <a:lnTo>
                    <a:pt x="1024444" y="2221206"/>
                  </a:lnTo>
                  <a:lnTo>
                    <a:pt x="1129768" y="2401195"/>
                  </a:lnTo>
                  <a:lnTo>
                    <a:pt x="1235093" y="2567466"/>
                  </a:lnTo>
                  <a:lnTo>
                    <a:pt x="1340418" y="2720352"/>
                  </a:lnTo>
                  <a:lnTo>
                    <a:pt x="1445743" y="2860291"/>
                  </a:lnTo>
                  <a:lnTo>
                    <a:pt x="1551068" y="2987749"/>
                  </a:lnTo>
                  <a:lnTo>
                    <a:pt x="1656393" y="3103062"/>
                  </a:lnTo>
                  <a:lnTo>
                    <a:pt x="1761717" y="3204159"/>
                  </a:lnTo>
                  <a:lnTo>
                    <a:pt x="1867042" y="3291092"/>
                  </a:lnTo>
                  <a:lnTo>
                    <a:pt x="1972367" y="3365631"/>
                  </a:lnTo>
                  <a:lnTo>
                    <a:pt x="2077692" y="3429079"/>
                  </a:lnTo>
                  <a:lnTo>
                    <a:pt x="2183017" y="3470333"/>
                  </a:lnTo>
                  <a:lnTo>
                    <a:pt x="2288342" y="3495822"/>
                  </a:lnTo>
                  <a:lnTo>
                    <a:pt x="2393666" y="3522251"/>
                  </a:lnTo>
                  <a:lnTo>
                    <a:pt x="2498991" y="3547489"/>
                  </a:lnTo>
                  <a:lnTo>
                    <a:pt x="2604316" y="3563537"/>
                  </a:lnTo>
                  <a:lnTo>
                    <a:pt x="2709641" y="3577525"/>
                  </a:lnTo>
                  <a:lnTo>
                    <a:pt x="2814966" y="3597231"/>
                  </a:lnTo>
                  <a:lnTo>
                    <a:pt x="2920291" y="3615419"/>
                  </a:lnTo>
                  <a:lnTo>
                    <a:pt x="3025615" y="3629214"/>
                  </a:lnTo>
                  <a:lnTo>
                    <a:pt x="3130940" y="3640993"/>
                  </a:lnTo>
                  <a:lnTo>
                    <a:pt x="3236265" y="3650966"/>
                  </a:lnTo>
                  <a:lnTo>
                    <a:pt x="3341590" y="3657405"/>
                  </a:lnTo>
                  <a:lnTo>
                    <a:pt x="3446915" y="3662706"/>
                  </a:lnTo>
                  <a:lnTo>
                    <a:pt x="3552240" y="3667802"/>
                  </a:lnTo>
                  <a:lnTo>
                    <a:pt x="3657564" y="3670427"/>
                  </a:lnTo>
                  <a:lnTo>
                    <a:pt x="3762889" y="3671280"/>
                  </a:lnTo>
                  <a:lnTo>
                    <a:pt x="3868214" y="3671556"/>
                  </a:lnTo>
                  <a:lnTo>
                    <a:pt x="3973539" y="3670976"/>
                  </a:lnTo>
                  <a:lnTo>
                    <a:pt x="4078864" y="3669279"/>
                  </a:lnTo>
                  <a:lnTo>
                    <a:pt x="4184189" y="3666809"/>
                  </a:lnTo>
                  <a:lnTo>
                    <a:pt x="4289513" y="3663759"/>
                  </a:lnTo>
                  <a:lnTo>
                    <a:pt x="4394838" y="3660207"/>
                  </a:lnTo>
                  <a:lnTo>
                    <a:pt x="4500163" y="3656141"/>
                  </a:lnTo>
                  <a:lnTo>
                    <a:pt x="4605488" y="3651486"/>
                  </a:lnTo>
                  <a:lnTo>
                    <a:pt x="4710813" y="3646126"/>
                  </a:lnTo>
                  <a:lnTo>
                    <a:pt x="4816138" y="3639916"/>
                  </a:lnTo>
                  <a:lnTo>
                    <a:pt x="4921462" y="3632700"/>
                  </a:lnTo>
                  <a:lnTo>
                    <a:pt x="5026787" y="3624321"/>
                  </a:lnTo>
                  <a:lnTo>
                    <a:pt x="5132112" y="3614631"/>
                  </a:lnTo>
                  <a:lnTo>
                    <a:pt x="5237437" y="3603496"/>
                  </a:lnTo>
                  <a:lnTo>
                    <a:pt x="5342762" y="3590797"/>
                  </a:lnTo>
                  <a:lnTo>
                    <a:pt x="5448087" y="3576440"/>
                  </a:lnTo>
                  <a:lnTo>
                    <a:pt x="5553411" y="3560345"/>
                  </a:lnTo>
                  <a:lnTo>
                    <a:pt x="5658736" y="3542455"/>
                  </a:lnTo>
                  <a:lnTo>
                    <a:pt x="5764061" y="3522726"/>
                  </a:lnTo>
                  <a:lnTo>
                    <a:pt x="5869386" y="3501125"/>
                  </a:lnTo>
                  <a:lnTo>
                    <a:pt x="5974711" y="3477635"/>
                  </a:lnTo>
                  <a:lnTo>
                    <a:pt x="6080036" y="3452241"/>
                  </a:lnTo>
                  <a:lnTo>
                    <a:pt x="6145984" y="3435145"/>
                  </a:lnTo>
                  <a:lnTo>
                    <a:pt x="6145984" y="4026326"/>
                  </a:lnTo>
                  <a:lnTo>
                    <a:pt x="5270338" y="4026326"/>
                  </a:lnTo>
                  <a:lnTo>
                    <a:pt x="5237437" y="4020409"/>
                  </a:lnTo>
                  <a:lnTo>
                    <a:pt x="5132112" y="4002811"/>
                  </a:lnTo>
                  <a:lnTo>
                    <a:pt x="5026787" y="3986453"/>
                  </a:lnTo>
                  <a:lnTo>
                    <a:pt x="4921462" y="3971214"/>
                  </a:lnTo>
                  <a:lnTo>
                    <a:pt x="4816138" y="3956958"/>
                  </a:lnTo>
                  <a:lnTo>
                    <a:pt x="4710813" y="3943539"/>
                  </a:lnTo>
                  <a:lnTo>
                    <a:pt x="4605488" y="3930814"/>
                  </a:lnTo>
                  <a:lnTo>
                    <a:pt x="4500163" y="3918651"/>
                  </a:lnTo>
                  <a:lnTo>
                    <a:pt x="4394838" y="3906945"/>
                  </a:lnTo>
                  <a:lnTo>
                    <a:pt x="4289513" y="3895634"/>
                  </a:lnTo>
                  <a:lnTo>
                    <a:pt x="4184189" y="3884719"/>
                  </a:lnTo>
                  <a:lnTo>
                    <a:pt x="4078864" y="3874288"/>
                  </a:lnTo>
                  <a:lnTo>
                    <a:pt x="3973539" y="3864550"/>
                  </a:lnTo>
                  <a:lnTo>
                    <a:pt x="3868214" y="3855857"/>
                  </a:lnTo>
                  <a:lnTo>
                    <a:pt x="3762889" y="3848588"/>
                  </a:lnTo>
                  <a:lnTo>
                    <a:pt x="3657564" y="3842563"/>
                  </a:lnTo>
                  <a:lnTo>
                    <a:pt x="3552240" y="3837303"/>
                  </a:lnTo>
                  <a:lnTo>
                    <a:pt x="3446915" y="3831813"/>
                  </a:lnTo>
                  <a:lnTo>
                    <a:pt x="3341590" y="3825825"/>
                  </a:lnTo>
                  <a:lnTo>
                    <a:pt x="3236265" y="3820088"/>
                  </a:lnTo>
                  <a:lnTo>
                    <a:pt x="3130940" y="3812694"/>
                  </a:lnTo>
                  <a:lnTo>
                    <a:pt x="3025615" y="3800463"/>
                  </a:lnTo>
                  <a:lnTo>
                    <a:pt x="2920291" y="3786129"/>
                  </a:lnTo>
                  <a:lnTo>
                    <a:pt x="2814966" y="3771316"/>
                  </a:lnTo>
                  <a:lnTo>
                    <a:pt x="2709641" y="3752989"/>
                  </a:lnTo>
                  <a:lnTo>
                    <a:pt x="2604316" y="3734800"/>
                  </a:lnTo>
                  <a:lnTo>
                    <a:pt x="2498991" y="3717490"/>
                  </a:lnTo>
                  <a:lnTo>
                    <a:pt x="2393666" y="3693419"/>
                  </a:lnTo>
                  <a:lnTo>
                    <a:pt x="2288342" y="3664426"/>
                  </a:lnTo>
                  <a:lnTo>
                    <a:pt x="2183017" y="3637672"/>
                  </a:lnTo>
                  <a:lnTo>
                    <a:pt x="2077692" y="3597831"/>
                  </a:lnTo>
                  <a:lnTo>
                    <a:pt x="1972367" y="3534957"/>
                  </a:lnTo>
                  <a:lnTo>
                    <a:pt x="1867042" y="3462259"/>
                  </a:lnTo>
                  <a:lnTo>
                    <a:pt x="1761717" y="3379217"/>
                  </a:lnTo>
                  <a:lnTo>
                    <a:pt x="1656393" y="3283833"/>
                  </a:lnTo>
                  <a:lnTo>
                    <a:pt x="1551068" y="3176101"/>
                  </a:lnTo>
                  <a:lnTo>
                    <a:pt x="1445743" y="3059169"/>
                  </a:lnTo>
                  <a:lnTo>
                    <a:pt x="1340418" y="2933456"/>
                  </a:lnTo>
                  <a:lnTo>
                    <a:pt x="1235093" y="2799374"/>
                  </a:lnTo>
                  <a:lnTo>
                    <a:pt x="1129768" y="2657300"/>
                  </a:lnTo>
                  <a:lnTo>
                    <a:pt x="1024444" y="2507514"/>
                  </a:lnTo>
                  <a:lnTo>
                    <a:pt x="919119" y="2350164"/>
                  </a:lnTo>
                  <a:lnTo>
                    <a:pt x="813794" y="2185293"/>
                  </a:lnTo>
                  <a:lnTo>
                    <a:pt x="708469" y="2012861"/>
                  </a:lnTo>
                  <a:lnTo>
                    <a:pt x="603144" y="1832784"/>
                  </a:lnTo>
                  <a:lnTo>
                    <a:pt x="497819" y="1644954"/>
                  </a:lnTo>
                  <a:lnTo>
                    <a:pt x="392495" y="1449256"/>
                  </a:lnTo>
                  <a:lnTo>
                    <a:pt x="287170" y="1245576"/>
                  </a:lnTo>
                  <a:lnTo>
                    <a:pt x="181845" y="1033805"/>
                  </a:lnTo>
                  <a:lnTo>
                    <a:pt x="76520" y="813839"/>
                  </a:lnTo>
                  <a:lnTo>
                    <a:pt x="0" y="64800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027651" y="1367948"/>
              <a:ext cx="6060209" cy="3671556"/>
            </a:xfrm>
            <a:custGeom>
              <a:avLst/>
              <a:pathLst>
                <a:path w="6060209" h="3671556">
                  <a:moveTo>
                    <a:pt x="0" y="0"/>
                  </a:moveTo>
                  <a:lnTo>
                    <a:pt x="96069" y="278411"/>
                  </a:lnTo>
                  <a:lnTo>
                    <a:pt x="201394" y="569899"/>
                  </a:lnTo>
                  <a:lnTo>
                    <a:pt x="306719" y="847594"/>
                  </a:lnTo>
                  <a:lnTo>
                    <a:pt x="412044" y="1111445"/>
                  </a:lnTo>
                  <a:lnTo>
                    <a:pt x="517369" y="1361393"/>
                  </a:lnTo>
                  <a:lnTo>
                    <a:pt x="622694" y="1597381"/>
                  </a:lnTo>
                  <a:lnTo>
                    <a:pt x="728018" y="1819357"/>
                  </a:lnTo>
                  <a:lnTo>
                    <a:pt x="833343" y="2027293"/>
                  </a:lnTo>
                  <a:lnTo>
                    <a:pt x="938668" y="2221206"/>
                  </a:lnTo>
                  <a:lnTo>
                    <a:pt x="1043993" y="2401195"/>
                  </a:lnTo>
                  <a:lnTo>
                    <a:pt x="1149318" y="2567466"/>
                  </a:lnTo>
                  <a:lnTo>
                    <a:pt x="1254643" y="2720352"/>
                  </a:lnTo>
                  <a:lnTo>
                    <a:pt x="1359967" y="2860291"/>
                  </a:lnTo>
                  <a:lnTo>
                    <a:pt x="1465292" y="2987749"/>
                  </a:lnTo>
                  <a:lnTo>
                    <a:pt x="1570617" y="3103062"/>
                  </a:lnTo>
                  <a:lnTo>
                    <a:pt x="1675942" y="3204159"/>
                  </a:lnTo>
                  <a:lnTo>
                    <a:pt x="1781267" y="3291092"/>
                  </a:lnTo>
                  <a:lnTo>
                    <a:pt x="1886592" y="3365631"/>
                  </a:lnTo>
                  <a:lnTo>
                    <a:pt x="1991916" y="3429079"/>
                  </a:lnTo>
                  <a:lnTo>
                    <a:pt x="2097241" y="3470333"/>
                  </a:lnTo>
                  <a:lnTo>
                    <a:pt x="2202566" y="3495822"/>
                  </a:lnTo>
                  <a:lnTo>
                    <a:pt x="2307891" y="3522251"/>
                  </a:lnTo>
                  <a:lnTo>
                    <a:pt x="2413216" y="3547489"/>
                  </a:lnTo>
                  <a:lnTo>
                    <a:pt x="2518541" y="3563537"/>
                  </a:lnTo>
                  <a:lnTo>
                    <a:pt x="2623865" y="3577525"/>
                  </a:lnTo>
                  <a:lnTo>
                    <a:pt x="2729190" y="3597231"/>
                  </a:lnTo>
                  <a:lnTo>
                    <a:pt x="2834515" y="3615419"/>
                  </a:lnTo>
                  <a:lnTo>
                    <a:pt x="2939840" y="3629214"/>
                  </a:lnTo>
                  <a:lnTo>
                    <a:pt x="3045165" y="3640993"/>
                  </a:lnTo>
                  <a:lnTo>
                    <a:pt x="3150490" y="3650966"/>
                  </a:lnTo>
                  <a:lnTo>
                    <a:pt x="3255814" y="3657405"/>
                  </a:lnTo>
                  <a:lnTo>
                    <a:pt x="3361139" y="3662706"/>
                  </a:lnTo>
                  <a:lnTo>
                    <a:pt x="3466464" y="3667802"/>
                  </a:lnTo>
                  <a:lnTo>
                    <a:pt x="3571789" y="3670427"/>
                  </a:lnTo>
                  <a:lnTo>
                    <a:pt x="3677114" y="3671280"/>
                  </a:lnTo>
                  <a:lnTo>
                    <a:pt x="3782439" y="3671556"/>
                  </a:lnTo>
                  <a:lnTo>
                    <a:pt x="3887763" y="3670976"/>
                  </a:lnTo>
                  <a:lnTo>
                    <a:pt x="3993088" y="3669279"/>
                  </a:lnTo>
                  <a:lnTo>
                    <a:pt x="4098413" y="3666809"/>
                  </a:lnTo>
                  <a:lnTo>
                    <a:pt x="4203738" y="3663759"/>
                  </a:lnTo>
                  <a:lnTo>
                    <a:pt x="4309063" y="3660207"/>
                  </a:lnTo>
                  <a:lnTo>
                    <a:pt x="4414388" y="3656141"/>
                  </a:lnTo>
                  <a:lnTo>
                    <a:pt x="4519712" y="3651486"/>
                  </a:lnTo>
                  <a:lnTo>
                    <a:pt x="4625037" y="3646126"/>
                  </a:lnTo>
                  <a:lnTo>
                    <a:pt x="4730362" y="3639916"/>
                  </a:lnTo>
                  <a:lnTo>
                    <a:pt x="4835687" y="3632700"/>
                  </a:lnTo>
                  <a:lnTo>
                    <a:pt x="4941012" y="3624321"/>
                  </a:lnTo>
                  <a:lnTo>
                    <a:pt x="5046337" y="3614631"/>
                  </a:lnTo>
                  <a:lnTo>
                    <a:pt x="5151661" y="3603496"/>
                  </a:lnTo>
                  <a:lnTo>
                    <a:pt x="5256986" y="3590797"/>
                  </a:lnTo>
                  <a:lnTo>
                    <a:pt x="5362311" y="3576440"/>
                  </a:lnTo>
                  <a:lnTo>
                    <a:pt x="5467636" y="3560345"/>
                  </a:lnTo>
                  <a:lnTo>
                    <a:pt x="5572961" y="3542455"/>
                  </a:lnTo>
                  <a:lnTo>
                    <a:pt x="5678286" y="3522726"/>
                  </a:lnTo>
                  <a:lnTo>
                    <a:pt x="5783610" y="3501125"/>
                  </a:lnTo>
                  <a:lnTo>
                    <a:pt x="5888935" y="3477635"/>
                  </a:lnTo>
                  <a:lnTo>
                    <a:pt x="5994260" y="3452241"/>
                  </a:lnTo>
                  <a:lnTo>
                    <a:pt x="6060209" y="34351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2015955"/>
              <a:ext cx="5270338" cy="3378320"/>
            </a:xfrm>
            <a:custGeom>
              <a:avLst/>
              <a:pathLst>
                <a:path w="5270338" h="3378320">
                  <a:moveTo>
                    <a:pt x="5270338" y="3378320"/>
                  </a:moveTo>
                  <a:lnTo>
                    <a:pt x="5237437" y="3372403"/>
                  </a:lnTo>
                  <a:lnTo>
                    <a:pt x="5132112" y="3354804"/>
                  </a:lnTo>
                  <a:lnTo>
                    <a:pt x="5026787" y="3338447"/>
                  </a:lnTo>
                  <a:lnTo>
                    <a:pt x="4921462" y="3323208"/>
                  </a:lnTo>
                  <a:lnTo>
                    <a:pt x="4816138" y="3308952"/>
                  </a:lnTo>
                  <a:lnTo>
                    <a:pt x="4710813" y="3295532"/>
                  </a:lnTo>
                  <a:lnTo>
                    <a:pt x="4605488" y="3282807"/>
                  </a:lnTo>
                  <a:lnTo>
                    <a:pt x="4500163" y="3270645"/>
                  </a:lnTo>
                  <a:lnTo>
                    <a:pt x="4394838" y="3258939"/>
                  </a:lnTo>
                  <a:lnTo>
                    <a:pt x="4289513" y="3247628"/>
                  </a:lnTo>
                  <a:lnTo>
                    <a:pt x="4184189" y="3236713"/>
                  </a:lnTo>
                  <a:lnTo>
                    <a:pt x="4078864" y="3226282"/>
                  </a:lnTo>
                  <a:lnTo>
                    <a:pt x="3973539" y="3216544"/>
                  </a:lnTo>
                  <a:lnTo>
                    <a:pt x="3868214" y="3207851"/>
                  </a:lnTo>
                  <a:lnTo>
                    <a:pt x="3762889" y="3200582"/>
                  </a:lnTo>
                  <a:lnTo>
                    <a:pt x="3657564" y="3194557"/>
                  </a:lnTo>
                  <a:lnTo>
                    <a:pt x="3552240" y="3189297"/>
                  </a:lnTo>
                  <a:lnTo>
                    <a:pt x="3446915" y="3183807"/>
                  </a:lnTo>
                  <a:lnTo>
                    <a:pt x="3341590" y="3177819"/>
                  </a:lnTo>
                  <a:lnTo>
                    <a:pt x="3236265" y="3172082"/>
                  </a:lnTo>
                  <a:lnTo>
                    <a:pt x="3130940" y="3164687"/>
                  </a:lnTo>
                  <a:lnTo>
                    <a:pt x="3025615" y="3152457"/>
                  </a:lnTo>
                  <a:lnTo>
                    <a:pt x="2920291" y="3138123"/>
                  </a:lnTo>
                  <a:lnTo>
                    <a:pt x="2814966" y="3123310"/>
                  </a:lnTo>
                  <a:lnTo>
                    <a:pt x="2709641" y="3104983"/>
                  </a:lnTo>
                  <a:lnTo>
                    <a:pt x="2604316" y="3086794"/>
                  </a:lnTo>
                  <a:lnTo>
                    <a:pt x="2498991" y="3069483"/>
                  </a:lnTo>
                  <a:lnTo>
                    <a:pt x="2393666" y="3045413"/>
                  </a:lnTo>
                  <a:lnTo>
                    <a:pt x="2288342" y="3016419"/>
                  </a:lnTo>
                  <a:lnTo>
                    <a:pt x="2183017" y="2989666"/>
                  </a:lnTo>
                  <a:lnTo>
                    <a:pt x="2077692" y="2949825"/>
                  </a:lnTo>
                  <a:lnTo>
                    <a:pt x="1972367" y="2886951"/>
                  </a:lnTo>
                  <a:lnTo>
                    <a:pt x="1867042" y="2814253"/>
                  </a:lnTo>
                  <a:lnTo>
                    <a:pt x="1761717" y="2731210"/>
                  </a:lnTo>
                  <a:lnTo>
                    <a:pt x="1656393" y="2635827"/>
                  </a:lnTo>
                  <a:lnTo>
                    <a:pt x="1551068" y="2528094"/>
                  </a:lnTo>
                  <a:lnTo>
                    <a:pt x="1445743" y="2411163"/>
                  </a:lnTo>
                  <a:lnTo>
                    <a:pt x="1340418" y="2285450"/>
                  </a:lnTo>
                  <a:lnTo>
                    <a:pt x="1235093" y="2151367"/>
                  </a:lnTo>
                  <a:lnTo>
                    <a:pt x="1129768" y="2009294"/>
                  </a:lnTo>
                  <a:lnTo>
                    <a:pt x="1024444" y="1859507"/>
                  </a:lnTo>
                  <a:lnTo>
                    <a:pt x="919119" y="1702158"/>
                  </a:lnTo>
                  <a:lnTo>
                    <a:pt x="813794" y="1537287"/>
                  </a:lnTo>
                  <a:lnTo>
                    <a:pt x="708469" y="1364855"/>
                  </a:lnTo>
                  <a:lnTo>
                    <a:pt x="603144" y="1184778"/>
                  </a:lnTo>
                  <a:lnTo>
                    <a:pt x="497819" y="996947"/>
                  </a:lnTo>
                  <a:lnTo>
                    <a:pt x="392495" y="801249"/>
                  </a:lnTo>
                  <a:lnTo>
                    <a:pt x="287170" y="597569"/>
                  </a:lnTo>
                  <a:lnTo>
                    <a:pt x="181845" y="385798"/>
                  </a:lnTo>
                  <a:lnTo>
                    <a:pt x="76520" y="16583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1562684"/>
              <a:ext cx="6145984" cy="3639912"/>
            </a:xfrm>
            <a:custGeom>
              <a:avLst/>
              <a:pathLst>
                <a:path w="6145984" h="3639912">
                  <a:moveTo>
                    <a:pt x="0" y="0"/>
                  </a:moveTo>
                  <a:lnTo>
                    <a:pt x="76520" y="198773"/>
                  </a:lnTo>
                  <a:lnTo>
                    <a:pt x="181845" y="461372"/>
                  </a:lnTo>
                  <a:lnTo>
                    <a:pt x="287170" y="713002"/>
                  </a:lnTo>
                  <a:lnTo>
                    <a:pt x="392495" y="953689"/>
                  </a:lnTo>
                  <a:lnTo>
                    <a:pt x="497819" y="1183464"/>
                  </a:lnTo>
                  <a:lnTo>
                    <a:pt x="603144" y="1402353"/>
                  </a:lnTo>
                  <a:lnTo>
                    <a:pt x="708469" y="1610386"/>
                  </a:lnTo>
                  <a:lnTo>
                    <a:pt x="813794" y="1807589"/>
                  </a:lnTo>
                  <a:lnTo>
                    <a:pt x="919119" y="1993993"/>
                  </a:lnTo>
                  <a:lnTo>
                    <a:pt x="1024444" y="2169624"/>
                  </a:lnTo>
                  <a:lnTo>
                    <a:pt x="1129768" y="2334512"/>
                  </a:lnTo>
                  <a:lnTo>
                    <a:pt x="1235093" y="2488684"/>
                  </a:lnTo>
                  <a:lnTo>
                    <a:pt x="1340418" y="2632169"/>
                  </a:lnTo>
                  <a:lnTo>
                    <a:pt x="1445743" y="2764994"/>
                  </a:lnTo>
                  <a:lnTo>
                    <a:pt x="1551068" y="2887189"/>
                  </a:lnTo>
                  <a:lnTo>
                    <a:pt x="1656393" y="2998712"/>
                  </a:lnTo>
                  <a:lnTo>
                    <a:pt x="1761717" y="3096952"/>
                  </a:lnTo>
                  <a:lnTo>
                    <a:pt x="1867042" y="3181940"/>
                  </a:lnTo>
                  <a:lnTo>
                    <a:pt x="1972367" y="3255559"/>
                  </a:lnTo>
                  <a:lnTo>
                    <a:pt x="2077692" y="3318720"/>
                  </a:lnTo>
                  <a:lnTo>
                    <a:pt x="2183017" y="3359267"/>
                  </a:lnTo>
                  <a:lnTo>
                    <a:pt x="2288342" y="3385389"/>
                  </a:lnTo>
                  <a:lnTo>
                    <a:pt x="2393666" y="3413100"/>
                  </a:lnTo>
                  <a:lnTo>
                    <a:pt x="2498991" y="3437754"/>
                  </a:lnTo>
                  <a:lnTo>
                    <a:pt x="2604316" y="3454433"/>
                  </a:lnTo>
                  <a:lnTo>
                    <a:pt x="2709641" y="3470521"/>
                  </a:lnTo>
                  <a:lnTo>
                    <a:pt x="2814966" y="3489538"/>
                  </a:lnTo>
                  <a:lnTo>
                    <a:pt x="2920291" y="3506039"/>
                  </a:lnTo>
                  <a:lnTo>
                    <a:pt x="3025615" y="3520103"/>
                  </a:lnTo>
                  <a:lnTo>
                    <a:pt x="3130940" y="3532108"/>
                  </a:lnTo>
                  <a:lnTo>
                    <a:pt x="3236265" y="3540792"/>
                  </a:lnTo>
                  <a:lnTo>
                    <a:pt x="3341590" y="3546880"/>
                  </a:lnTo>
                  <a:lnTo>
                    <a:pt x="3446915" y="3552524"/>
                  </a:lnTo>
                  <a:lnTo>
                    <a:pt x="3552240" y="3557817"/>
                  </a:lnTo>
                  <a:lnTo>
                    <a:pt x="3657564" y="3561760"/>
                  </a:lnTo>
                  <a:lnTo>
                    <a:pt x="3762889" y="3565199"/>
                  </a:lnTo>
                  <a:lnTo>
                    <a:pt x="3868214" y="3568971"/>
                  </a:lnTo>
                  <a:lnTo>
                    <a:pt x="3973539" y="3573027"/>
                  </a:lnTo>
                  <a:lnTo>
                    <a:pt x="4078864" y="3577048"/>
                  </a:lnTo>
                  <a:lnTo>
                    <a:pt x="4184189" y="3581028"/>
                  </a:lnTo>
                  <a:lnTo>
                    <a:pt x="4289513" y="3584961"/>
                  </a:lnTo>
                  <a:lnTo>
                    <a:pt x="4394838" y="3588840"/>
                  </a:lnTo>
                  <a:lnTo>
                    <a:pt x="4500163" y="3592660"/>
                  </a:lnTo>
                  <a:lnTo>
                    <a:pt x="4605488" y="3596414"/>
                  </a:lnTo>
                  <a:lnTo>
                    <a:pt x="4710813" y="3600097"/>
                  </a:lnTo>
                  <a:lnTo>
                    <a:pt x="4816138" y="3603701"/>
                  </a:lnTo>
                  <a:lnTo>
                    <a:pt x="4921462" y="3607222"/>
                  </a:lnTo>
                  <a:lnTo>
                    <a:pt x="5026787" y="3610652"/>
                  </a:lnTo>
                  <a:lnTo>
                    <a:pt x="5132112" y="3613985"/>
                  </a:lnTo>
                  <a:lnTo>
                    <a:pt x="5237437" y="3617217"/>
                  </a:lnTo>
                  <a:lnTo>
                    <a:pt x="5342762" y="3620339"/>
                  </a:lnTo>
                  <a:lnTo>
                    <a:pt x="5448087" y="3623347"/>
                  </a:lnTo>
                  <a:lnTo>
                    <a:pt x="5553411" y="3626234"/>
                  </a:lnTo>
                  <a:lnTo>
                    <a:pt x="5658736" y="3628994"/>
                  </a:lnTo>
                  <a:lnTo>
                    <a:pt x="5764061" y="3631620"/>
                  </a:lnTo>
                  <a:lnTo>
                    <a:pt x="5869386" y="3634108"/>
                  </a:lnTo>
                  <a:lnTo>
                    <a:pt x="5974711" y="3636449"/>
                  </a:lnTo>
                  <a:lnTo>
                    <a:pt x="6080036" y="3638640"/>
                  </a:lnTo>
                  <a:lnTo>
                    <a:pt x="6145984" y="3639912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224509" y="0"/>
                  </a:moveTo>
                  <a:lnTo>
                    <a:pt x="287170" y="156343"/>
                  </a:lnTo>
                  <a:lnTo>
                    <a:pt x="392495" y="407777"/>
                  </a:lnTo>
                  <a:lnTo>
                    <a:pt x="497819" y="647813"/>
                  </a:lnTo>
                  <a:lnTo>
                    <a:pt x="603144" y="876408"/>
                  </a:lnTo>
                  <a:lnTo>
                    <a:pt x="708469" y="1093519"/>
                  </a:lnTo>
                  <a:lnTo>
                    <a:pt x="813794" y="1299109"/>
                  </a:lnTo>
                  <a:lnTo>
                    <a:pt x="919119" y="1493176"/>
                  </a:lnTo>
                  <a:lnTo>
                    <a:pt x="1024444" y="1675778"/>
                  </a:lnTo>
                  <a:lnTo>
                    <a:pt x="1129768" y="1847082"/>
                  </a:lnTo>
                  <a:lnTo>
                    <a:pt x="1235093" y="2007406"/>
                  </a:lnTo>
                  <a:lnTo>
                    <a:pt x="1340418" y="2157238"/>
                  </a:lnTo>
                  <a:lnTo>
                    <a:pt x="1445743" y="2297206"/>
                  </a:lnTo>
                  <a:lnTo>
                    <a:pt x="1551068" y="2427982"/>
                  </a:lnTo>
                  <a:lnTo>
                    <a:pt x="1656393" y="2550104"/>
                  </a:lnTo>
                  <a:lnTo>
                    <a:pt x="1761717" y="2662392"/>
                  </a:lnTo>
                  <a:lnTo>
                    <a:pt x="1867042" y="2764163"/>
                  </a:lnTo>
                  <a:lnTo>
                    <a:pt x="1972367" y="2855704"/>
                  </a:lnTo>
                  <a:lnTo>
                    <a:pt x="2077692" y="2937301"/>
                  </a:lnTo>
                  <a:lnTo>
                    <a:pt x="2183017" y="3001361"/>
                  </a:lnTo>
                  <a:lnTo>
                    <a:pt x="2288342" y="3051736"/>
                  </a:lnTo>
                  <a:lnTo>
                    <a:pt x="2393666" y="3101240"/>
                  </a:lnTo>
                  <a:lnTo>
                    <a:pt x="2498991" y="3149242"/>
                  </a:lnTo>
                  <a:lnTo>
                    <a:pt x="2604316" y="3188109"/>
                  </a:lnTo>
                  <a:lnTo>
                    <a:pt x="2709641" y="3223868"/>
                  </a:lnTo>
                  <a:lnTo>
                    <a:pt x="2814966" y="3264730"/>
                  </a:lnTo>
                  <a:lnTo>
                    <a:pt x="2920291" y="3302820"/>
                  </a:lnTo>
                  <a:lnTo>
                    <a:pt x="3025615" y="3335581"/>
                  </a:lnTo>
                  <a:lnTo>
                    <a:pt x="3130940" y="3367530"/>
                  </a:lnTo>
                  <a:lnTo>
                    <a:pt x="3236265" y="3400012"/>
                  </a:lnTo>
                  <a:lnTo>
                    <a:pt x="3341590" y="3428757"/>
                  </a:lnTo>
                  <a:lnTo>
                    <a:pt x="3446915" y="3454206"/>
                  </a:lnTo>
                  <a:lnTo>
                    <a:pt x="3552240" y="3477359"/>
                  </a:lnTo>
                  <a:lnTo>
                    <a:pt x="3657564" y="3496648"/>
                  </a:lnTo>
                  <a:lnTo>
                    <a:pt x="3762889" y="3512501"/>
                  </a:lnTo>
                  <a:lnTo>
                    <a:pt x="3868214" y="3526026"/>
                  </a:lnTo>
                  <a:lnTo>
                    <a:pt x="3973539" y="3537269"/>
                  </a:lnTo>
                  <a:lnTo>
                    <a:pt x="4078864" y="3546306"/>
                  </a:lnTo>
                  <a:lnTo>
                    <a:pt x="4184189" y="3553604"/>
                  </a:lnTo>
                  <a:lnTo>
                    <a:pt x="4289513" y="3559432"/>
                  </a:lnTo>
                  <a:lnTo>
                    <a:pt x="4394838" y="3563898"/>
                  </a:lnTo>
                  <a:lnTo>
                    <a:pt x="4500163" y="3566990"/>
                  </a:lnTo>
                  <a:lnTo>
                    <a:pt x="4605488" y="3568611"/>
                  </a:lnTo>
                  <a:lnTo>
                    <a:pt x="4710813" y="3568602"/>
                  </a:lnTo>
                  <a:lnTo>
                    <a:pt x="4816138" y="3566772"/>
                  </a:lnTo>
                  <a:lnTo>
                    <a:pt x="4921462" y="3562912"/>
                  </a:lnTo>
                  <a:lnTo>
                    <a:pt x="5026787" y="3556811"/>
                  </a:lnTo>
                  <a:lnTo>
                    <a:pt x="5132112" y="3548271"/>
                  </a:lnTo>
                  <a:lnTo>
                    <a:pt x="5237437" y="3537112"/>
                  </a:lnTo>
                  <a:lnTo>
                    <a:pt x="5342762" y="3523178"/>
                  </a:lnTo>
                  <a:lnTo>
                    <a:pt x="5448087" y="3506341"/>
                  </a:lnTo>
                  <a:lnTo>
                    <a:pt x="5553411" y="3486500"/>
                  </a:lnTo>
                  <a:lnTo>
                    <a:pt x="5658736" y="3463576"/>
                  </a:lnTo>
                  <a:lnTo>
                    <a:pt x="5764061" y="3437514"/>
                  </a:lnTo>
                  <a:lnTo>
                    <a:pt x="5869386" y="3408274"/>
                  </a:lnTo>
                  <a:lnTo>
                    <a:pt x="5974711" y="3375834"/>
                  </a:lnTo>
                  <a:lnTo>
                    <a:pt x="6080036" y="3340178"/>
                  </a:lnTo>
                  <a:lnTo>
                    <a:pt x="6145984" y="3315837"/>
                  </a:lnTo>
                  <a:lnTo>
                    <a:pt x="6145984" y="4026326"/>
                  </a:lnTo>
                  <a:lnTo>
                    <a:pt x="4932256" y="4026326"/>
                  </a:lnTo>
                  <a:lnTo>
                    <a:pt x="4921462" y="4023657"/>
                  </a:lnTo>
                  <a:lnTo>
                    <a:pt x="4816138" y="3998292"/>
                  </a:lnTo>
                  <a:lnTo>
                    <a:pt x="4710813" y="3973405"/>
                  </a:lnTo>
                  <a:lnTo>
                    <a:pt x="4605488" y="3948797"/>
                  </a:lnTo>
                  <a:lnTo>
                    <a:pt x="4500163" y="3924288"/>
                  </a:lnTo>
                  <a:lnTo>
                    <a:pt x="4394838" y="3899729"/>
                  </a:lnTo>
                  <a:lnTo>
                    <a:pt x="4289513" y="3875033"/>
                  </a:lnTo>
                  <a:lnTo>
                    <a:pt x="4184189" y="3850197"/>
                  </a:lnTo>
                  <a:lnTo>
                    <a:pt x="4078864" y="3825340"/>
                  </a:lnTo>
                  <a:lnTo>
                    <a:pt x="3973539" y="3800740"/>
                  </a:lnTo>
                  <a:lnTo>
                    <a:pt x="3868214" y="3776875"/>
                  </a:lnTo>
                  <a:lnTo>
                    <a:pt x="3762889" y="3753831"/>
                  </a:lnTo>
                  <a:lnTo>
                    <a:pt x="3657564" y="3730940"/>
                  </a:lnTo>
                  <a:lnTo>
                    <a:pt x="3552240" y="3708063"/>
                  </a:lnTo>
                  <a:lnTo>
                    <a:pt x="3446915" y="3684375"/>
                  </a:lnTo>
                  <a:lnTo>
                    <a:pt x="3341590" y="3657990"/>
                  </a:lnTo>
                  <a:lnTo>
                    <a:pt x="3236265" y="3630200"/>
                  </a:lnTo>
                  <a:lnTo>
                    <a:pt x="3130940" y="3601229"/>
                  </a:lnTo>
                  <a:lnTo>
                    <a:pt x="3025615" y="3568665"/>
                  </a:lnTo>
                  <a:lnTo>
                    <a:pt x="2920291" y="3535171"/>
                  </a:lnTo>
                  <a:lnTo>
                    <a:pt x="2814966" y="3501674"/>
                  </a:lnTo>
                  <a:lnTo>
                    <a:pt x="2709641" y="3462689"/>
                  </a:lnTo>
                  <a:lnTo>
                    <a:pt x="2604316" y="3421212"/>
                  </a:lnTo>
                  <a:lnTo>
                    <a:pt x="2498991" y="3380626"/>
                  </a:lnTo>
                  <a:lnTo>
                    <a:pt x="2393666" y="3334215"/>
                  </a:lnTo>
                  <a:lnTo>
                    <a:pt x="2288342" y="3281219"/>
                  </a:lnTo>
                  <a:lnTo>
                    <a:pt x="2183017" y="3229122"/>
                  </a:lnTo>
                  <a:lnTo>
                    <a:pt x="2077692" y="3166986"/>
                  </a:lnTo>
                  <a:lnTo>
                    <a:pt x="1972367" y="3086170"/>
                  </a:lnTo>
                  <a:lnTo>
                    <a:pt x="1867042" y="2997135"/>
                  </a:lnTo>
                  <a:lnTo>
                    <a:pt x="1761717" y="2900659"/>
                  </a:lnTo>
                  <a:lnTo>
                    <a:pt x="1656393" y="2796148"/>
                  </a:lnTo>
                  <a:lnTo>
                    <a:pt x="1551068" y="2684343"/>
                  </a:lnTo>
                  <a:lnTo>
                    <a:pt x="1445743" y="2567895"/>
                  </a:lnTo>
                  <a:lnTo>
                    <a:pt x="1340418" y="2447289"/>
                  </a:lnTo>
                  <a:lnTo>
                    <a:pt x="1235093" y="2323051"/>
                  </a:lnTo>
                  <a:lnTo>
                    <a:pt x="1129768" y="2195663"/>
                  </a:lnTo>
                  <a:lnTo>
                    <a:pt x="1024444" y="2065465"/>
                  </a:lnTo>
                  <a:lnTo>
                    <a:pt x="919119" y="1932630"/>
                  </a:lnTo>
                  <a:lnTo>
                    <a:pt x="813794" y="1797178"/>
                  </a:lnTo>
                  <a:lnTo>
                    <a:pt x="708469" y="1659021"/>
                  </a:lnTo>
                  <a:lnTo>
                    <a:pt x="603144" y="1518009"/>
                  </a:lnTo>
                  <a:lnTo>
                    <a:pt x="497819" y="1373961"/>
                  </a:lnTo>
                  <a:lnTo>
                    <a:pt x="392495" y="1226686"/>
                  </a:lnTo>
                  <a:lnTo>
                    <a:pt x="287170" y="1075994"/>
                  </a:lnTo>
                  <a:lnTo>
                    <a:pt x="181845" y="921702"/>
                  </a:lnTo>
                  <a:lnTo>
                    <a:pt x="76520" y="763633"/>
                  </a:lnTo>
                  <a:lnTo>
                    <a:pt x="0" y="64592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166385" y="1367948"/>
              <a:ext cx="5921475" cy="3568611"/>
            </a:xfrm>
            <a:custGeom>
              <a:avLst/>
              <a:pathLst>
                <a:path w="5921475" h="3568611">
                  <a:moveTo>
                    <a:pt x="0" y="0"/>
                  </a:moveTo>
                  <a:lnTo>
                    <a:pt x="62661" y="156343"/>
                  </a:lnTo>
                  <a:lnTo>
                    <a:pt x="167985" y="407777"/>
                  </a:lnTo>
                  <a:lnTo>
                    <a:pt x="273310" y="647813"/>
                  </a:lnTo>
                  <a:lnTo>
                    <a:pt x="378635" y="876408"/>
                  </a:lnTo>
                  <a:lnTo>
                    <a:pt x="483960" y="1093519"/>
                  </a:lnTo>
                  <a:lnTo>
                    <a:pt x="589285" y="1299109"/>
                  </a:lnTo>
                  <a:lnTo>
                    <a:pt x="694610" y="1493176"/>
                  </a:lnTo>
                  <a:lnTo>
                    <a:pt x="799934" y="1675778"/>
                  </a:lnTo>
                  <a:lnTo>
                    <a:pt x="905259" y="1847082"/>
                  </a:lnTo>
                  <a:lnTo>
                    <a:pt x="1010584" y="2007406"/>
                  </a:lnTo>
                  <a:lnTo>
                    <a:pt x="1115909" y="2157238"/>
                  </a:lnTo>
                  <a:lnTo>
                    <a:pt x="1221234" y="2297206"/>
                  </a:lnTo>
                  <a:lnTo>
                    <a:pt x="1326559" y="2427982"/>
                  </a:lnTo>
                  <a:lnTo>
                    <a:pt x="1431883" y="2550104"/>
                  </a:lnTo>
                  <a:lnTo>
                    <a:pt x="1537208" y="2662392"/>
                  </a:lnTo>
                  <a:lnTo>
                    <a:pt x="1642533" y="2764163"/>
                  </a:lnTo>
                  <a:lnTo>
                    <a:pt x="1747858" y="2855704"/>
                  </a:lnTo>
                  <a:lnTo>
                    <a:pt x="1853183" y="2937301"/>
                  </a:lnTo>
                  <a:lnTo>
                    <a:pt x="1958508" y="3001361"/>
                  </a:lnTo>
                  <a:lnTo>
                    <a:pt x="2063832" y="3051736"/>
                  </a:lnTo>
                  <a:lnTo>
                    <a:pt x="2169157" y="3101240"/>
                  </a:lnTo>
                  <a:lnTo>
                    <a:pt x="2274482" y="3149242"/>
                  </a:lnTo>
                  <a:lnTo>
                    <a:pt x="2379807" y="3188109"/>
                  </a:lnTo>
                  <a:lnTo>
                    <a:pt x="2485132" y="3223868"/>
                  </a:lnTo>
                  <a:lnTo>
                    <a:pt x="2590457" y="3264730"/>
                  </a:lnTo>
                  <a:lnTo>
                    <a:pt x="2695781" y="3302820"/>
                  </a:lnTo>
                  <a:lnTo>
                    <a:pt x="2801106" y="3335581"/>
                  </a:lnTo>
                  <a:lnTo>
                    <a:pt x="2906431" y="3367530"/>
                  </a:lnTo>
                  <a:lnTo>
                    <a:pt x="3011756" y="3400012"/>
                  </a:lnTo>
                  <a:lnTo>
                    <a:pt x="3117081" y="3428757"/>
                  </a:lnTo>
                  <a:lnTo>
                    <a:pt x="3222406" y="3454206"/>
                  </a:lnTo>
                  <a:lnTo>
                    <a:pt x="3327730" y="3477359"/>
                  </a:lnTo>
                  <a:lnTo>
                    <a:pt x="3433055" y="3496648"/>
                  </a:lnTo>
                  <a:lnTo>
                    <a:pt x="3538380" y="3512501"/>
                  </a:lnTo>
                  <a:lnTo>
                    <a:pt x="3643705" y="3526026"/>
                  </a:lnTo>
                  <a:lnTo>
                    <a:pt x="3749030" y="3537269"/>
                  </a:lnTo>
                  <a:lnTo>
                    <a:pt x="3854355" y="3546306"/>
                  </a:lnTo>
                  <a:lnTo>
                    <a:pt x="3959679" y="3553604"/>
                  </a:lnTo>
                  <a:lnTo>
                    <a:pt x="4065004" y="3559432"/>
                  </a:lnTo>
                  <a:lnTo>
                    <a:pt x="4170329" y="3563898"/>
                  </a:lnTo>
                  <a:lnTo>
                    <a:pt x="4275654" y="3566990"/>
                  </a:lnTo>
                  <a:lnTo>
                    <a:pt x="4380979" y="3568611"/>
                  </a:lnTo>
                  <a:lnTo>
                    <a:pt x="4486304" y="3568602"/>
                  </a:lnTo>
                  <a:lnTo>
                    <a:pt x="4591628" y="3566772"/>
                  </a:lnTo>
                  <a:lnTo>
                    <a:pt x="4696953" y="3562912"/>
                  </a:lnTo>
                  <a:lnTo>
                    <a:pt x="4802278" y="3556811"/>
                  </a:lnTo>
                  <a:lnTo>
                    <a:pt x="4907603" y="3548271"/>
                  </a:lnTo>
                  <a:lnTo>
                    <a:pt x="5012928" y="3537112"/>
                  </a:lnTo>
                  <a:lnTo>
                    <a:pt x="5118253" y="3523178"/>
                  </a:lnTo>
                  <a:lnTo>
                    <a:pt x="5223577" y="3506341"/>
                  </a:lnTo>
                  <a:lnTo>
                    <a:pt x="5328902" y="3486500"/>
                  </a:lnTo>
                  <a:lnTo>
                    <a:pt x="5434227" y="3463576"/>
                  </a:lnTo>
                  <a:lnTo>
                    <a:pt x="5539552" y="3437514"/>
                  </a:lnTo>
                  <a:lnTo>
                    <a:pt x="5644877" y="3408274"/>
                  </a:lnTo>
                  <a:lnTo>
                    <a:pt x="5750202" y="3375834"/>
                  </a:lnTo>
                  <a:lnTo>
                    <a:pt x="5855526" y="3340178"/>
                  </a:lnTo>
                  <a:lnTo>
                    <a:pt x="5921475" y="33158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013878"/>
              <a:ext cx="4932256" cy="3380397"/>
            </a:xfrm>
            <a:custGeom>
              <a:avLst/>
              <a:pathLst>
                <a:path w="4932256" h="3380397">
                  <a:moveTo>
                    <a:pt x="4932256" y="3380397"/>
                  </a:moveTo>
                  <a:lnTo>
                    <a:pt x="4921462" y="3377728"/>
                  </a:lnTo>
                  <a:lnTo>
                    <a:pt x="4816138" y="3352362"/>
                  </a:lnTo>
                  <a:lnTo>
                    <a:pt x="4710813" y="3327475"/>
                  </a:lnTo>
                  <a:lnTo>
                    <a:pt x="4605488" y="3302868"/>
                  </a:lnTo>
                  <a:lnTo>
                    <a:pt x="4500163" y="3278358"/>
                  </a:lnTo>
                  <a:lnTo>
                    <a:pt x="4394838" y="3253800"/>
                  </a:lnTo>
                  <a:lnTo>
                    <a:pt x="4289513" y="3229103"/>
                  </a:lnTo>
                  <a:lnTo>
                    <a:pt x="4184189" y="3204268"/>
                  </a:lnTo>
                  <a:lnTo>
                    <a:pt x="4078864" y="3179410"/>
                  </a:lnTo>
                  <a:lnTo>
                    <a:pt x="3973539" y="3154810"/>
                  </a:lnTo>
                  <a:lnTo>
                    <a:pt x="3868214" y="3130946"/>
                  </a:lnTo>
                  <a:lnTo>
                    <a:pt x="3762889" y="3107902"/>
                  </a:lnTo>
                  <a:lnTo>
                    <a:pt x="3657564" y="3085011"/>
                  </a:lnTo>
                  <a:lnTo>
                    <a:pt x="3552240" y="3062134"/>
                  </a:lnTo>
                  <a:lnTo>
                    <a:pt x="3446915" y="3038445"/>
                  </a:lnTo>
                  <a:lnTo>
                    <a:pt x="3341590" y="3012061"/>
                  </a:lnTo>
                  <a:lnTo>
                    <a:pt x="3236265" y="2984271"/>
                  </a:lnTo>
                  <a:lnTo>
                    <a:pt x="3130940" y="2955299"/>
                  </a:lnTo>
                  <a:lnTo>
                    <a:pt x="3025615" y="2922736"/>
                  </a:lnTo>
                  <a:lnTo>
                    <a:pt x="2920291" y="2889241"/>
                  </a:lnTo>
                  <a:lnTo>
                    <a:pt x="2814966" y="2855744"/>
                  </a:lnTo>
                  <a:lnTo>
                    <a:pt x="2709641" y="2816760"/>
                  </a:lnTo>
                  <a:lnTo>
                    <a:pt x="2604316" y="2775282"/>
                  </a:lnTo>
                  <a:lnTo>
                    <a:pt x="2498991" y="2734696"/>
                  </a:lnTo>
                  <a:lnTo>
                    <a:pt x="2393666" y="2688285"/>
                  </a:lnTo>
                  <a:lnTo>
                    <a:pt x="2288342" y="2635290"/>
                  </a:lnTo>
                  <a:lnTo>
                    <a:pt x="2183017" y="2583193"/>
                  </a:lnTo>
                  <a:lnTo>
                    <a:pt x="2077692" y="2521057"/>
                  </a:lnTo>
                  <a:lnTo>
                    <a:pt x="1972367" y="2440240"/>
                  </a:lnTo>
                  <a:lnTo>
                    <a:pt x="1867042" y="2351206"/>
                  </a:lnTo>
                  <a:lnTo>
                    <a:pt x="1761717" y="2254730"/>
                  </a:lnTo>
                  <a:lnTo>
                    <a:pt x="1656393" y="2150219"/>
                  </a:lnTo>
                  <a:lnTo>
                    <a:pt x="1551068" y="2038414"/>
                  </a:lnTo>
                  <a:lnTo>
                    <a:pt x="1445743" y="1921966"/>
                  </a:lnTo>
                  <a:lnTo>
                    <a:pt x="1340418" y="1801360"/>
                  </a:lnTo>
                  <a:lnTo>
                    <a:pt x="1235093" y="1677122"/>
                  </a:lnTo>
                  <a:lnTo>
                    <a:pt x="1129768" y="1549733"/>
                  </a:lnTo>
                  <a:lnTo>
                    <a:pt x="1024444" y="1419536"/>
                  </a:lnTo>
                  <a:lnTo>
                    <a:pt x="919119" y="1286701"/>
                  </a:lnTo>
                  <a:lnTo>
                    <a:pt x="813794" y="1151248"/>
                  </a:lnTo>
                  <a:lnTo>
                    <a:pt x="708469" y="1013091"/>
                  </a:lnTo>
                  <a:lnTo>
                    <a:pt x="603144" y="872079"/>
                  </a:lnTo>
                  <a:lnTo>
                    <a:pt x="497819" y="728032"/>
                  </a:lnTo>
                  <a:lnTo>
                    <a:pt x="392495" y="580757"/>
                  </a:lnTo>
                  <a:lnTo>
                    <a:pt x="287170" y="430065"/>
                  </a:lnTo>
                  <a:lnTo>
                    <a:pt x="181845" y="275772"/>
                  </a:lnTo>
                  <a:lnTo>
                    <a:pt x="76520" y="11770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1396940"/>
              <a:ext cx="6145984" cy="3830601"/>
            </a:xfrm>
            <a:custGeom>
              <a:avLst/>
              <a:pathLst>
                <a:path w="6145984" h="3830601">
                  <a:moveTo>
                    <a:pt x="0" y="0"/>
                  </a:moveTo>
                  <a:lnTo>
                    <a:pt x="76520" y="162539"/>
                  </a:lnTo>
                  <a:lnTo>
                    <a:pt x="181845" y="378635"/>
                  </a:lnTo>
                  <a:lnTo>
                    <a:pt x="287170" y="587177"/>
                  </a:lnTo>
                  <a:lnTo>
                    <a:pt x="392495" y="788240"/>
                  </a:lnTo>
                  <a:lnTo>
                    <a:pt x="497819" y="981895"/>
                  </a:lnTo>
                  <a:lnTo>
                    <a:pt x="603144" y="1168217"/>
                  </a:lnTo>
                  <a:lnTo>
                    <a:pt x="708469" y="1347278"/>
                  </a:lnTo>
                  <a:lnTo>
                    <a:pt x="813794" y="1519152"/>
                  </a:lnTo>
                  <a:lnTo>
                    <a:pt x="919119" y="1683912"/>
                  </a:lnTo>
                  <a:lnTo>
                    <a:pt x="1024444" y="1841630"/>
                  </a:lnTo>
                  <a:lnTo>
                    <a:pt x="1129768" y="1992381"/>
                  </a:lnTo>
                  <a:lnTo>
                    <a:pt x="1235093" y="2136237"/>
                  </a:lnTo>
                  <a:lnTo>
                    <a:pt x="1340418" y="2273272"/>
                  </a:lnTo>
                  <a:lnTo>
                    <a:pt x="1445743" y="2403559"/>
                  </a:lnTo>
                  <a:lnTo>
                    <a:pt x="1551068" y="2527171"/>
                  </a:lnTo>
                  <a:lnTo>
                    <a:pt x="1656393" y="2644134"/>
                  </a:lnTo>
                  <a:lnTo>
                    <a:pt x="1761717" y="2752534"/>
                  </a:lnTo>
                  <a:lnTo>
                    <a:pt x="1867042" y="2851658"/>
                  </a:lnTo>
                  <a:lnTo>
                    <a:pt x="1972367" y="2941945"/>
                  </a:lnTo>
                  <a:lnTo>
                    <a:pt x="2077692" y="3023153"/>
                  </a:lnTo>
                  <a:lnTo>
                    <a:pt x="2183017" y="3086250"/>
                  </a:lnTo>
                  <a:lnTo>
                    <a:pt x="2288342" y="3137486"/>
                  </a:lnTo>
                  <a:lnTo>
                    <a:pt x="2393666" y="3188736"/>
                  </a:lnTo>
                  <a:lnTo>
                    <a:pt x="2498991" y="3235942"/>
                  </a:lnTo>
                  <a:lnTo>
                    <a:pt x="2604316" y="3275669"/>
                  </a:lnTo>
                  <a:lnTo>
                    <a:pt x="2709641" y="3314287"/>
                  </a:lnTo>
                  <a:lnTo>
                    <a:pt x="2814966" y="3354210"/>
                  </a:lnTo>
                  <a:lnTo>
                    <a:pt x="2920291" y="3390004"/>
                  </a:lnTo>
                  <a:lnTo>
                    <a:pt x="3025615" y="3423132"/>
                  </a:lnTo>
                  <a:lnTo>
                    <a:pt x="3130940" y="3455388"/>
                  </a:lnTo>
                  <a:lnTo>
                    <a:pt x="3236265" y="3486115"/>
                  </a:lnTo>
                  <a:lnTo>
                    <a:pt x="3341590" y="3514382"/>
                  </a:lnTo>
                  <a:lnTo>
                    <a:pt x="3446915" y="3540299"/>
                  </a:lnTo>
                  <a:lnTo>
                    <a:pt x="3552240" y="3563720"/>
                  </a:lnTo>
                  <a:lnTo>
                    <a:pt x="3657564" y="3584803"/>
                  </a:lnTo>
                  <a:lnTo>
                    <a:pt x="3762889" y="3604175"/>
                  </a:lnTo>
                  <a:lnTo>
                    <a:pt x="3868214" y="3622459"/>
                  </a:lnTo>
                  <a:lnTo>
                    <a:pt x="3973539" y="3640013"/>
                  </a:lnTo>
                  <a:lnTo>
                    <a:pt x="4078864" y="3656831"/>
                  </a:lnTo>
                  <a:lnTo>
                    <a:pt x="4184189" y="3672909"/>
                  </a:lnTo>
                  <a:lnTo>
                    <a:pt x="4289513" y="3688241"/>
                  </a:lnTo>
                  <a:lnTo>
                    <a:pt x="4394838" y="3702822"/>
                  </a:lnTo>
                  <a:lnTo>
                    <a:pt x="4500163" y="3716648"/>
                  </a:lnTo>
                  <a:lnTo>
                    <a:pt x="4605488" y="3729713"/>
                  </a:lnTo>
                  <a:lnTo>
                    <a:pt x="4710813" y="3742012"/>
                  </a:lnTo>
                  <a:lnTo>
                    <a:pt x="4816138" y="3753540"/>
                  </a:lnTo>
                  <a:lnTo>
                    <a:pt x="4921462" y="3764293"/>
                  </a:lnTo>
                  <a:lnTo>
                    <a:pt x="5026787" y="3774265"/>
                  </a:lnTo>
                  <a:lnTo>
                    <a:pt x="5132112" y="3783451"/>
                  </a:lnTo>
                  <a:lnTo>
                    <a:pt x="5237437" y="3791847"/>
                  </a:lnTo>
                  <a:lnTo>
                    <a:pt x="5342762" y="3799447"/>
                  </a:lnTo>
                  <a:lnTo>
                    <a:pt x="5448087" y="3806246"/>
                  </a:lnTo>
                  <a:lnTo>
                    <a:pt x="5553411" y="3812239"/>
                  </a:lnTo>
                  <a:lnTo>
                    <a:pt x="5658736" y="3817421"/>
                  </a:lnTo>
                  <a:lnTo>
                    <a:pt x="5764061" y="3821787"/>
                  </a:lnTo>
                  <a:lnTo>
                    <a:pt x="5869386" y="3825333"/>
                  </a:lnTo>
                  <a:lnTo>
                    <a:pt x="5974711" y="3828053"/>
                  </a:lnTo>
                  <a:lnTo>
                    <a:pt x="6080036" y="3829942"/>
                  </a:lnTo>
                  <a:lnTo>
                    <a:pt x="6145984" y="383060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91154" y="0"/>
                  </a:moveTo>
                  <a:lnTo>
                    <a:pt x="181845" y="218204"/>
                  </a:lnTo>
                  <a:lnTo>
                    <a:pt x="287170" y="461947"/>
                  </a:lnTo>
                  <a:lnTo>
                    <a:pt x="392495" y="696103"/>
                  </a:lnTo>
                  <a:lnTo>
                    <a:pt x="497819" y="920748"/>
                  </a:lnTo>
                  <a:lnTo>
                    <a:pt x="603144" y="1135955"/>
                  </a:lnTo>
                  <a:lnTo>
                    <a:pt x="708469" y="1341793"/>
                  </a:lnTo>
                  <a:lnTo>
                    <a:pt x="813794" y="1538343"/>
                  </a:lnTo>
                  <a:lnTo>
                    <a:pt x="919119" y="1725708"/>
                  </a:lnTo>
                  <a:lnTo>
                    <a:pt x="1024444" y="1904043"/>
                  </a:lnTo>
                  <a:lnTo>
                    <a:pt x="1129768" y="2073587"/>
                  </a:lnTo>
                  <a:lnTo>
                    <a:pt x="1235093" y="2234702"/>
                  </a:lnTo>
                  <a:lnTo>
                    <a:pt x="1340418" y="2387887"/>
                  </a:lnTo>
                  <a:lnTo>
                    <a:pt x="1445743" y="2533752"/>
                  </a:lnTo>
                  <a:lnTo>
                    <a:pt x="1551068" y="2672941"/>
                  </a:lnTo>
                  <a:lnTo>
                    <a:pt x="1656393" y="2805951"/>
                  </a:lnTo>
                  <a:lnTo>
                    <a:pt x="1761717" y="2929983"/>
                  </a:lnTo>
                  <a:lnTo>
                    <a:pt x="1867042" y="3043235"/>
                  </a:lnTo>
                  <a:lnTo>
                    <a:pt x="1972367" y="3145635"/>
                  </a:lnTo>
                  <a:lnTo>
                    <a:pt x="2077692" y="3237186"/>
                  </a:lnTo>
                  <a:lnTo>
                    <a:pt x="2183017" y="3312587"/>
                  </a:lnTo>
                  <a:lnTo>
                    <a:pt x="2288342" y="3374348"/>
                  </a:lnTo>
                  <a:lnTo>
                    <a:pt x="2393666" y="3431576"/>
                  </a:lnTo>
                  <a:lnTo>
                    <a:pt x="2498991" y="3481255"/>
                  </a:lnTo>
                  <a:lnTo>
                    <a:pt x="2604316" y="3518137"/>
                  </a:lnTo>
                  <a:lnTo>
                    <a:pt x="2709641" y="3550035"/>
                  </a:lnTo>
                  <a:lnTo>
                    <a:pt x="2814966" y="3583836"/>
                  </a:lnTo>
                  <a:lnTo>
                    <a:pt x="2920291" y="3610047"/>
                  </a:lnTo>
                  <a:lnTo>
                    <a:pt x="3025615" y="3629785"/>
                  </a:lnTo>
                  <a:lnTo>
                    <a:pt x="3130940" y="3650046"/>
                  </a:lnTo>
                  <a:lnTo>
                    <a:pt x="3236265" y="3670134"/>
                  </a:lnTo>
                  <a:lnTo>
                    <a:pt x="3341590" y="3685203"/>
                  </a:lnTo>
                  <a:lnTo>
                    <a:pt x="3446915" y="3696678"/>
                  </a:lnTo>
                  <a:lnTo>
                    <a:pt x="3552240" y="3705393"/>
                  </a:lnTo>
                  <a:lnTo>
                    <a:pt x="3657564" y="3709692"/>
                  </a:lnTo>
                  <a:lnTo>
                    <a:pt x="3762889" y="3710515"/>
                  </a:lnTo>
                  <a:lnTo>
                    <a:pt x="3868214" y="3709351"/>
                  </a:lnTo>
                  <a:lnTo>
                    <a:pt x="3973539" y="3706736"/>
                  </a:lnTo>
                  <a:lnTo>
                    <a:pt x="4078864" y="3702820"/>
                  </a:lnTo>
                  <a:lnTo>
                    <a:pt x="4184189" y="3697969"/>
                  </a:lnTo>
                  <a:lnTo>
                    <a:pt x="4289513" y="3692391"/>
                  </a:lnTo>
                  <a:lnTo>
                    <a:pt x="4394838" y="3686166"/>
                  </a:lnTo>
                  <a:lnTo>
                    <a:pt x="4500163" y="3679277"/>
                  </a:lnTo>
                  <a:lnTo>
                    <a:pt x="4605488" y="3671637"/>
                  </a:lnTo>
                  <a:lnTo>
                    <a:pt x="4710813" y="3663113"/>
                  </a:lnTo>
                  <a:lnTo>
                    <a:pt x="4816138" y="3653544"/>
                  </a:lnTo>
                  <a:lnTo>
                    <a:pt x="4921462" y="3642754"/>
                  </a:lnTo>
                  <a:lnTo>
                    <a:pt x="5026787" y="3630569"/>
                  </a:lnTo>
                  <a:lnTo>
                    <a:pt x="5132112" y="3616821"/>
                  </a:lnTo>
                  <a:lnTo>
                    <a:pt x="5237437" y="3601358"/>
                  </a:lnTo>
                  <a:lnTo>
                    <a:pt x="5342762" y="3584049"/>
                  </a:lnTo>
                  <a:lnTo>
                    <a:pt x="5448087" y="3564782"/>
                  </a:lnTo>
                  <a:lnTo>
                    <a:pt x="5553411" y="3543470"/>
                  </a:lnTo>
                  <a:lnTo>
                    <a:pt x="5658736" y="3520043"/>
                  </a:lnTo>
                  <a:lnTo>
                    <a:pt x="5764061" y="3494448"/>
                  </a:lnTo>
                  <a:lnTo>
                    <a:pt x="5869386" y="3466646"/>
                  </a:lnTo>
                  <a:lnTo>
                    <a:pt x="5974711" y="3436612"/>
                  </a:lnTo>
                  <a:lnTo>
                    <a:pt x="6080036" y="3404326"/>
                  </a:lnTo>
                  <a:lnTo>
                    <a:pt x="6145984" y="3382693"/>
                  </a:lnTo>
                  <a:lnTo>
                    <a:pt x="6145984" y="4026326"/>
                  </a:lnTo>
                  <a:lnTo>
                    <a:pt x="5031908" y="4026326"/>
                  </a:lnTo>
                  <a:lnTo>
                    <a:pt x="5026787" y="4025613"/>
                  </a:lnTo>
                  <a:lnTo>
                    <a:pt x="4921462" y="4012035"/>
                  </a:lnTo>
                  <a:lnTo>
                    <a:pt x="4816138" y="3999400"/>
                  </a:lnTo>
                  <a:lnTo>
                    <a:pt x="4710813" y="3987556"/>
                  </a:lnTo>
                  <a:lnTo>
                    <a:pt x="4605488" y="3976350"/>
                  </a:lnTo>
                  <a:lnTo>
                    <a:pt x="4500163" y="3965645"/>
                  </a:lnTo>
                  <a:lnTo>
                    <a:pt x="4394838" y="3955329"/>
                  </a:lnTo>
                  <a:lnTo>
                    <a:pt x="4289513" y="3945340"/>
                  </a:lnTo>
                  <a:lnTo>
                    <a:pt x="4184189" y="3935683"/>
                  </a:lnTo>
                  <a:lnTo>
                    <a:pt x="4078864" y="3926461"/>
                  </a:lnTo>
                  <a:lnTo>
                    <a:pt x="3973539" y="3917903"/>
                  </a:lnTo>
                  <a:lnTo>
                    <a:pt x="3868214" y="3910402"/>
                  </a:lnTo>
                  <a:lnTo>
                    <a:pt x="3762889" y="3903937"/>
                  </a:lnTo>
                  <a:lnTo>
                    <a:pt x="3657564" y="3897473"/>
                  </a:lnTo>
                  <a:lnTo>
                    <a:pt x="3552240" y="3890298"/>
                  </a:lnTo>
                  <a:lnTo>
                    <a:pt x="3446915" y="3881155"/>
                  </a:lnTo>
                  <a:lnTo>
                    <a:pt x="3341590" y="3868930"/>
                  </a:lnTo>
                  <a:lnTo>
                    <a:pt x="3236265" y="3854626"/>
                  </a:lnTo>
                  <a:lnTo>
                    <a:pt x="3130940" y="3837352"/>
                  </a:lnTo>
                  <a:lnTo>
                    <a:pt x="3025615" y="3816598"/>
                  </a:lnTo>
                  <a:lnTo>
                    <a:pt x="2920291" y="3796272"/>
                  </a:lnTo>
                  <a:lnTo>
                    <a:pt x="2814966" y="3773743"/>
                  </a:lnTo>
                  <a:lnTo>
                    <a:pt x="2709641" y="3741446"/>
                  </a:lnTo>
                  <a:lnTo>
                    <a:pt x="2604316" y="3704965"/>
                  </a:lnTo>
                  <a:lnTo>
                    <a:pt x="2498991" y="3666706"/>
                  </a:lnTo>
                  <a:lnTo>
                    <a:pt x="2393666" y="3618302"/>
                  </a:lnTo>
                  <a:lnTo>
                    <a:pt x="2288342" y="3558275"/>
                  </a:lnTo>
                  <a:lnTo>
                    <a:pt x="2183017" y="3495135"/>
                  </a:lnTo>
                  <a:lnTo>
                    <a:pt x="2077692" y="3421275"/>
                  </a:lnTo>
                  <a:lnTo>
                    <a:pt x="1972367" y="3330350"/>
                  </a:lnTo>
                  <a:lnTo>
                    <a:pt x="1867042" y="3229958"/>
                  </a:lnTo>
                  <a:lnTo>
                    <a:pt x="1761717" y="3120950"/>
                  </a:lnTo>
                  <a:lnTo>
                    <a:pt x="1656393" y="3003152"/>
                  </a:lnTo>
                  <a:lnTo>
                    <a:pt x="1551068" y="2878411"/>
                  </a:lnTo>
                  <a:lnTo>
                    <a:pt x="1445743" y="2750705"/>
                  </a:lnTo>
                  <a:lnTo>
                    <a:pt x="1340418" y="2620359"/>
                  </a:lnTo>
                  <a:lnTo>
                    <a:pt x="1235093" y="2487687"/>
                  </a:lnTo>
                  <a:lnTo>
                    <a:pt x="1129768" y="2352969"/>
                  </a:lnTo>
                  <a:lnTo>
                    <a:pt x="1024444" y="2216371"/>
                  </a:lnTo>
                  <a:lnTo>
                    <a:pt x="919119" y="2077924"/>
                  </a:lnTo>
                  <a:lnTo>
                    <a:pt x="813794" y="1937537"/>
                  </a:lnTo>
                  <a:lnTo>
                    <a:pt x="708469" y="1795034"/>
                  </a:lnTo>
                  <a:lnTo>
                    <a:pt x="603144" y="1650187"/>
                  </a:lnTo>
                  <a:lnTo>
                    <a:pt x="497819" y="1502745"/>
                  </a:lnTo>
                  <a:lnTo>
                    <a:pt x="392495" y="1352446"/>
                  </a:lnTo>
                  <a:lnTo>
                    <a:pt x="287170" y="1199033"/>
                  </a:lnTo>
                  <a:lnTo>
                    <a:pt x="181845" y="1042251"/>
                  </a:lnTo>
                  <a:lnTo>
                    <a:pt x="76520" y="881852"/>
                  </a:lnTo>
                  <a:lnTo>
                    <a:pt x="0" y="76251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033031" y="1367948"/>
              <a:ext cx="6054829" cy="3710515"/>
            </a:xfrm>
            <a:custGeom>
              <a:avLst/>
              <a:pathLst>
                <a:path w="6054829" h="3710515">
                  <a:moveTo>
                    <a:pt x="0" y="0"/>
                  </a:moveTo>
                  <a:lnTo>
                    <a:pt x="90690" y="218204"/>
                  </a:lnTo>
                  <a:lnTo>
                    <a:pt x="196015" y="461947"/>
                  </a:lnTo>
                  <a:lnTo>
                    <a:pt x="301340" y="696103"/>
                  </a:lnTo>
                  <a:lnTo>
                    <a:pt x="406665" y="920748"/>
                  </a:lnTo>
                  <a:lnTo>
                    <a:pt x="511989" y="1135955"/>
                  </a:lnTo>
                  <a:lnTo>
                    <a:pt x="617314" y="1341793"/>
                  </a:lnTo>
                  <a:lnTo>
                    <a:pt x="722639" y="1538343"/>
                  </a:lnTo>
                  <a:lnTo>
                    <a:pt x="827964" y="1725708"/>
                  </a:lnTo>
                  <a:lnTo>
                    <a:pt x="933289" y="1904043"/>
                  </a:lnTo>
                  <a:lnTo>
                    <a:pt x="1038614" y="2073587"/>
                  </a:lnTo>
                  <a:lnTo>
                    <a:pt x="1143938" y="2234702"/>
                  </a:lnTo>
                  <a:lnTo>
                    <a:pt x="1249263" y="2387887"/>
                  </a:lnTo>
                  <a:lnTo>
                    <a:pt x="1354588" y="2533752"/>
                  </a:lnTo>
                  <a:lnTo>
                    <a:pt x="1459913" y="2672941"/>
                  </a:lnTo>
                  <a:lnTo>
                    <a:pt x="1565238" y="2805951"/>
                  </a:lnTo>
                  <a:lnTo>
                    <a:pt x="1670563" y="2929983"/>
                  </a:lnTo>
                  <a:lnTo>
                    <a:pt x="1775887" y="3043235"/>
                  </a:lnTo>
                  <a:lnTo>
                    <a:pt x="1881212" y="3145635"/>
                  </a:lnTo>
                  <a:lnTo>
                    <a:pt x="1986537" y="3237186"/>
                  </a:lnTo>
                  <a:lnTo>
                    <a:pt x="2091862" y="3312587"/>
                  </a:lnTo>
                  <a:lnTo>
                    <a:pt x="2197187" y="3374348"/>
                  </a:lnTo>
                  <a:lnTo>
                    <a:pt x="2302512" y="3431576"/>
                  </a:lnTo>
                  <a:lnTo>
                    <a:pt x="2407836" y="3481255"/>
                  </a:lnTo>
                  <a:lnTo>
                    <a:pt x="2513161" y="3518137"/>
                  </a:lnTo>
                  <a:lnTo>
                    <a:pt x="2618486" y="3550035"/>
                  </a:lnTo>
                  <a:lnTo>
                    <a:pt x="2723811" y="3583836"/>
                  </a:lnTo>
                  <a:lnTo>
                    <a:pt x="2829136" y="3610047"/>
                  </a:lnTo>
                  <a:lnTo>
                    <a:pt x="2934461" y="3629785"/>
                  </a:lnTo>
                  <a:lnTo>
                    <a:pt x="3039785" y="3650046"/>
                  </a:lnTo>
                  <a:lnTo>
                    <a:pt x="3145110" y="3670134"/>
                  </a:lnTo>
                  <a:lnTo>
                    <a:pt x="3250435" y="3685203"/>
                  </a:lnTo>
                  <a:lnTo>
                    <a:pt x="3355760" y="3696678"/>
                  </a:lnTo>
                  <a:lnTo>
                    <a:pt x="3461085" y="3705393"/>
                  </a:lnTo>
                  <a:lnTo>
                    <a:pt x="3566410" y="3709692"/>
                  </a:lnTo>
                  <a:lnTo>
                    <a:pt x="3671734" y="3710515"/>
                  </a:lnTo>
                  <a:lnTo>
                    <a:pt x="3777059" y="3709351"/>
                  </a:lnTo>
                  <a:lnTo>
                    <a:pt x="3882384" y="3706736"/>
                  </a:lnTo>
                  <a:lnTo>
                    <a:pt x="3987709" y="3702820"/>
                  </a:lnTo>
                  <a:lnTo>
                    <a:pt x="4093034" y="3697969"/>
                  </a:lnTo>
                  <a:lnTo>
                    <a:pt x="4198359" y="3692391"/>
                  </a:lnTo>
                  <a:lnTo>
                    <a:pt x="4303683" y="3686166"/>
                  </a:lnTo>
                  <a:lnTo>
                    <a:pt x="4409008" y="3679277"/>
                  </a:lnTo>
                  <a:lnTo>
                    <a:pt x="4514333" y="3671637"/>
                  </a:lnTo>
                  <a:lnTo>
                    <a:pt x="4619658" y="3663113"/>
                  </a:lnTo>
                  <a:lnTo>
                    <a:pt x="4724983" y="3653544"/>
                  </a:lnTo>
                  <a:lnTo>
                    <a:pt x="4830308" y="3642754"/>
                  </a:lnTo>
                  <a:lnTo>
                    <a:pt x="4935632" y="3630569"/>
                  </a:lnTo>
                  <a:lnTo>
                    <a:pt x="5040957" y="3616821"/>
                  </a:lnTo>
                  <a:lnTo>
                    <a:pt x="5146282" y="3601358"/>
                  </a:lnTo>
                  <a:lnTo>
                    <a:pt x="5251607" y="3584049"/>
                  </a:lnTo>
                  <a:lnTo>
                    <a:pt x="5356932" y="3564782"/>
                  </a:lnTo>
                  <a:lnTo>
                    <a:pt x="5462257" y="3543470"/>
                  </a:lnTo>
                  <a:lnTo>
                    <a:pt x="5567581" y="3520043"/>
                  </a:lnTo>
                  <a:lnTo>
                    <a:pt x="5672906" y="3494448"/>
                  </a:lnTo>
                  <a:lnTo>
                    <a:pt x="5778231" y="3466646"/>
                  </a:lnTo>
                  <a:lnTo>
                    <a:pt x="5883556" y="3436612"/>
                  </a:lnTo>
                  <a:lnTo>
                    <a:pt x="5988881" y="3404326"/>
                  </a:lnTo>
                  <a:lnTo>
                    <a:pt x="6054829" y="338269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2130467"/>
              <a:ext cx="5031908" cy="3263808"/>
            </a:xfrm>
            <a:custGeom>
              <a:avLst/>
              <a:pathLst>
                <a:path w="5031908" h="3263808">
                  <a:moveTo>
                    <a:pt x="5031908" y="3263808"/>
                  </a:moveTo>
                  <a:lnTo>
                    <a:pt x="5026787" y="3263095"/>
                  </a:lnTo>
                  <a:lnTo>
                    <a:pt x="4921462" y="3249517"/>
                  </a:lnTo>
                  <a:lnTo>
                    <a:pt x="4816138" y="3236882"/>
                  </a:lnTo>
                  <a:lnTo>
                    <a:pt x="4710813" y="3225038"/>
                  </a:lnTo>
                  <a:lnTo>
                    <a:pt x="4605488" y="3213832"/>
                  </a:lnTo>
                  <a:lnTo>
                    <a:pt x="4500163" y="3203126"/>
                  </a:lnTo>
                  <a:lnTo>
                    <a:pt x="4394838" y="3192811"/>
                  </a:lnTo>
                  <a:lnTo>
                    <a:pt x="4289513" y="3182822"/>
                  </a:lnTo>
                  <a:lnTo>
                    <a:pt x="4184189" y="3173165"/>
                  </a:lnTo>
                  <a:lnTo>
                    <a:pt x="4078864" y="3163942"/>
                  </a:lnTo>
                  <a:lnTo>
                    <a:pt x="3973539" y="3155385"/>
                  </a:lnTo>
                  <a:lnTo>
                    <a:pt x="3868214" y="3147884"/>
                  </a:lnTo>
                  <a:lnTo>
                    <a:pt x="3762889" y="3141419"/>
                  </a:lnTo>
                  <a:lnTo>
                    <a:pt x="3657564" y="3134955"/>
                  </a:lnTo>
                  <a:lnTo>
                    <a:pt x="3552240" y="3127780"/>
                  </a:lnTo>
                  <a:lnTo>
                    <a:pt x="3446915" y="3118637"/>
                  </a:lnTo>
                  <a:lnTo>
                    <a:pt x="3341590" y="3106412"/>
                  </a:lnTo>
                  <a:lnTo>
                    <a:pt x="3236265" y="3092108"/>
                  </a:lnTo>
                  <a:lnTo>
                    <a:pt x="3130940" y="3074834"/>
                  </a:lnTo>
                  <a:lnTo>
                    <a:pt x="3025615" y="3054080"/>
                  </a:lnTo>
                  <a:lnTo>
                    <a:pt x="2920291" y="3033753"/>
                  </a:lnTo>
                  <a:lnTo>
                    <a:pt x="2814966" y="3011225"/>
                  </a:lnTo>
                  <a:lnTo>
                    <a:pt x="2709641" y="2978928"/>
                  </a:lnTo>
                  <a:lnTo>
                    <a:pt x="2604316" y="2942446"/>
                  </a:lnTo>
                  <a:lnTo>
                    <a:pt x="2498991" y="2904188"/>
                  </a:lnTo>
                  <a:lnTo>
                    <a:pt x="2393666" y="2855783"/>
                  </a:lnTo>
                  <a:lnTo>
                    <a:pt x="2288342" y="2795757"/>
                  </a:lnTo>
                  <a:lnTo>
                    <a:pt x="2183017" y="2732616"/>
                  </a:lnTo>
                  <a:lnTo>
                    <a:pt x="2077692" y="2658757"/>
                  </a:lnTo>
                  <a:lnTo>
                    <a:pt x="1972367" y="2567832"/>
                  </a:lnTo>
                  <a:lnTo>
                    <a:pt x="1867042" y="2467440"/>
                  </a:lnTo>
                  <a:lnTo>
                    <a:pt x="1761717" y="2358432"/>
                  </a:lnTo>
                  <a:lnTo>
                    <a:pt x="1656393" y="2240633"/>
                  </a:lnTo>
                  <a:lnTo>
                    <a:pt x="1551068" y="2115892"/>
                  </a:lnTo>
                  <a:lnTo>
                    <a:pt x="1445743" y="1988186"/>
                  </a:lnTo>
                  <a:lnTo>
                    <a:pt x="1340418" y="1857841"/>
                  </a:lnTo>
                  <a:lnTo>
                    <a:pt x="1235093" y="1725169"/>
                  </a:lnTo>
                  <a:lnTo>
                    <a:pt x="1129768" y="1590450"/>
                  </a:lnTo>
                  <a:lnTo>
                    <a:pt x="1024444" y="1453853"/>
                  </a:lnTo>
                  <a:lnTo>
                    <a:pt x="919119" y="1315406"/>
                  </a:lnTo>
                  <a:lnTo>
                    <a:pt x="813794" y="1175019"/>
                  </a:lnTo>
                  <a:lnTo>
                    <a:pt x="708469" y="1032516"/>
                  </a:lnTo>
                  <a:lnTo>
                    <a:pt x="603144" y="887669"/>
                  </a:lnTo>
                  <a:lnTo>
                    <a:pt x="497819" y="740226"/>
                  </a:lnTo>
                  <a:lnTo>
                    <a:pt x="392495" y="589928"/>
                  </a:lnTo>
                  <a:lnTo>
                    <a:pt x="287170" y="436515"/>
                  </a:lnTo>
                  <a:lnTo>
                    <a:pt x="181845" y="279733"/>
                  </a:lnTo>
                  <a:lnTo>
                    <a:pt x="76520" y="11933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1636001"/>
              <a:ext cx="6145984" cy="3560708"/>
            </a:xfrm>
            <a:custGeom>
              <a:avLst/>
              <a:pathLst>
                <a:path w="6145984" h="3560708">
                  <a:moveTo>
                    <a:pt x="0" y="0"/>
                  </a:moveTo>
                  <a:lnTo>
                    <a:pt x="76520" y="155268"/>
                  </a:lnTo>
                  <a:lnTo>
                    <a:pt x="181845" y="362175"/>
                  </a:lnTo>
                  <a:lnTo>
                    <a:pt x="287170" y="562438"/>
                  </a:lnTo>
                  <a:lnTo>
                    <a:pt x="392495" y="756222"/>
                  </a:lnTo>
                  <a:lnTo>
                    <a:pt x="497819" y="943694"/>
                  </a:lnTo>
                  <a:lnTo>
                    <a:pt x="603144" y="1125019"/>
                  </a:lnTo>
                  <a:lnTo>
                    <a:pt x="708469" y="1300362"/>
                  </a:lnTo>
                  <a:lnTo>
                    <a:pt x="813794" y="1469888"/>
                  </a:lnTo>
                  <a:lnTo>
                    <a:pt x="919119" y="1633764"/>
                  </a:lnTo>
                  <a:lnTo>
                    <a:pt x="1024444" y="1792155"/>
                  </a:lnTo>
                  <a:lnTo>
                    <a:pt x="1129768" y="1945226"/>
                  </a:lnTo>
                  <a:lnTo>
                    <a:pt x="1235093" y="2093142"/>
                  </a:lnTo>
                  <a:lnTo>
                    <a:pt x="1340418" y="2236071"/>
                  </a:lnTo>
                  <a:lnTo>
                    <a:pt x="1445743" y="2374176"/>
                  </a:lnTo>
                  <a:lnTo>
                    <a:pt x="1551068" y="2507623"/>
                  </a:lnTo>
                  <a:lnTo>
                    <a:pt x="1656393" y="2636499"/>
                  </a:lnTo>
                  <a:lnTo>
                    <a:pt x="1761717" y="2757415"/>
                  </a:lnTo>
                  <a:lnTo>
                    <a:pt x="1867042" y="2868544"/>
                  </a:lnTo>
                  <a:lnTo>
                    <a:pt x="1972367" y="2969940"/>
                  </a:lnTo>
                  <a:lnTo>
                    <a:pt x="2077692" y="3061179"/>
                  </a:lnTo>
                  <a:lnTo>
                    <a:pt x="2183017" y="3135809"/>
                  </a:lnTo>
                  <a:lnTo>
                    <a:pt x="2288342" y="3198259"/>
                  </a:lnTo>
                  <a:lnTo>
                    <a:pt x="2393666" y="3256887"/>
                  </a:lnTo>
                  <a:lnTo>
                    <a:pt x="2498991" y="3305929"/>
                  </a:lnTo>
                  <a:lnTo>
                    <a:pt x="2604316" y="3343498"/>
                  </a:lnTo>
                  <a:lnTo>
                    <a:pt x="2709641" y="3377688"/>
                  </a:lnTo>
                  <a:lnTo>
                    <a:pt x="2814966" y="3410737"/>
                  </a:lnTo>
                  <a:lnTo>
                    <a:pt x="2920291" y="3435107"/>
                  </a:lnTo>
                  <a:lnTo>
                    <a:pt x="3025615" y="3455139"/>
                  </a:lnTo>
                  <a:lnTo>
                    <a:pt x="3130940" y="3475647"/>
                  </a:lnTo>
                  <a:lnTo>
                    <a:pt x="3236265" y="3494328"/>
                  </a:lnTo>
                  <a:lnTo>
                    <a:pt x="3341590" y="3509015"/>
                  </a:lnTo>
                  <a:lnTo>
                    <a:pt x="3446915" y="3520865"/>
                  </a:lnTo>
                  <a:lnTo>
                    <a:pt x="3552240" y="3529793"/>
                  </a:lnTo>
                  <a:lnTo>
                    <a:pt x="3657564" y="3535530"/>
                  </a:lnTo>
                  <a:lnTo>
                    <a:pt x="3762889" y="3539174"/>
                  </a:lnTo>
                  <a:lnTo>
                    <a:pt x="3868214" y="3541824"/>
                  </a:lnTo>
                  <a:lnTo>
                    <a:pt x="3973539" y="3544268"/>
                  </a:lnTo>
                  <a:lnTo>
                    <a:pt x="4078864" y="3546588"/>
                  </a:lnTo>
                  <a:lnTo>
                    <a:pt x="4184189" y="3548774"/>
                  </a:lnTo>
                  <a:lnTo>
                    <a:pt x="4289513" y="3550813"/>
                  </a:lnTo>
                  <a:lnTo>
                    <a:pt x="4394838" y="3552695"/>
                  </a:lnTo>
                  <a:lnTo>
                    <a:pt x="4500163" y="3554408"/>
                  </a:lnTo>
                  <a:lnTo>
                    <a:pt x="4605488" y="3555941"/>
                  </a:lnTo>
                  <a:lnTo>
                    <a:pt x="4710813" y="3557282"/>
                  </a:lnTo>
                  <a:lnTo>
                    <a:pt x="4816138" y="3558420"/>
                  </a:lnTo>
                  <a:lnTo>
                    <a:pt x="4921462" y="3559342"/>
                  </a:lnTo>
                  <a:lnTo>
                    <a:pt x="5026787" y="3560039"/>
                  </a:lnTo>
                  <a:lnTo>
                    <a:pt x="5132112" y="3560498"/>
                  </a:lnTo>
                  <a:lnTo>
                    <a:pt x="5237437" y="3560708"/>
                  </a:lnTo>
                  <a:lnTo>
                    <a:pt x="5342762" y="3560657"/>
                  </a:lnTo>
                  <a:lnTo>
                    <a:pt x="5448087" y="3560335"/>
                  </a:lnTo>
                  <a:lnTo>
                    <a:pt x="5553411" y="3559729"/>
                  </a:lnTo>
                  <a:lnTo>
                    <a:pt x="5658736" y="3558828"/>
                  </a:lnTo>
                  <a:lnTo>
                    <a:pt x="5764061" y="3557621"/>
                  </a:lnTo>
                  <a:lnTo>
                    <a:pt x="5869386" y="3556096"/>
                  </a:lnTo>
                  <a:lnTo>
                    <a:pt x="5974711" y="3554242"/>
                  </a:lnTo>
                  <a:lnTo>
                    <a:pt x="6080036" y="3552047"/>
                  </a:lnTo>
                  <a:lnTo>
                    <a:pt x="6145984" y="355045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187164" y="0"/>
                  </a:moveTo>
                  <a:lnTo>
                    <a:pt x="287170" y="269639"/>
                  </a:lnTo>
                  <a:lnTo>
                    <a:pt x="392495" y="541574"/>
                  </a:lnTo>
                  <a:lnTo>
                    <a:pt x="497819" y="801469"/>
                  </a:lnTo>
                  <a:lnTo>
                    <a:pt x="603144" y="1049329"/>
                  </a:lnTo>
                  <a:lnTo>
                    <a:pt x="708469" y="1285154"/>
                  </a:lnTo>
                  <a:lnTo>
                    <a:pt x="813794" y="1508955"/>
                  </a:lnTo>
                  <a:lnTo>
                    <a:pt x="919119" y="1720763"/>
                  </a:lnTo>
                  <a:lnTo>
                    <a:pt x="1024444" y="1920660"/>
                  </a:lnTo>
                  <a:lnTo>
                    <a:pt x="1129768" y="2108807"/>
                  </a:lnTo>
                  <a:lnTo>
                    <a:pt x="1235093" y="2285480"/>
                  </a:lnTo>
                  <a:lnTo>
                    <a:pt x="1340418" y="2451085"/>
                  </a:lnTo>
                  <a:lnTo>
                    <a:pt x="1445743" y="2606132"/>
                  </a:lnTo>
                  <a:lnTo>
                    <a:pt x="1551068" y="2751166"/>
                  </a:lnTo>
                  <a:lnTo>
                    <a:pt x="1656393" y="2886611"/>
                  </a:lnTo>
                  <a:lnTo>
                    <a:pt x="1761717" y="3010809"/>
                  </a:lnTo>
                  <a:lnTo>
                    <a:pt x="1867042" y="3122861"/>
                  </a:lnTo>
                  <a:lnTo>
                    <a:pt x="1972367" y="3223039"/>
                  </a:lnTo>
                  <a:lnTo>
                    <a:pt x="2077692" y="3311450"/>
                  </a:lnTo>
                  <a:lnTo>
                    <a:pt x="2183017" y="3380132"/>
                  </a:lnTo>
                  <a:lnTo>
                    <a:pt x="2288342" y="3433451"/>
                  </a:lnTo>
                  <a:lnTo>
                    <a:pt x="2393666" y="3483903"/>
                  </a:lnTo>
                  <a:lnTo>
                    <a:pt x="2498991" y="3530006"/>
                  </a:lnTo>
                  <a:lnTo>
                    <a:pt x="2604316" y="3565080"/>
                  </a:lnTo>
                  <a:lnTo>
                    <a:pt x="2709641" y="3595111"/>
                  </a:lnTo>
                  <a:lnTo>
                    <a:pt x="2814966" y="3625607"/>
                  </a:lnTo>
                  <a:lnTo>
                    <a:pt x="2920291" y="3648182"/>
                  </a:lnTo>
                  <a:lnTo>
                    <a:pt x="3025615" y="3664499"/>
                  </a:lnTo>
                  <a:lnTo>
                    <a:pt x="3130940" y="3681730"/>
                  </a:lnTo>
                  <a:lnTo>
                    <a:pt x="3236265" y="3698714"/>
                  </a:lnTo>
                  <a:lnTo>
                    <a:pt x="3341590" y="3710709"/>
                  </a:lnTo>
                  <a:lnTo>
                    <a:pt x="3446915" y="3719503"/>
                  </a:lnTo>
                  <a:lnTo>
                    <a:pt x="3552240" y="3725775"/>
                  </a:lnTo>
                  <a:lnTo>
                    <a:pt x="3657564" y="3727684"/>
                  </a:lnTo>
                  <a:lnTo>
                    <a:pt x="3762889" y="3726399"/>
                  </a:lnTo>
                  <a:lnTo>
                    <a:pt x="3868214" y="3723603"/>
                  </a:lnTo>
                  <a:lnTo>
                    <a:pt x="3973539" y="3719687"/>
                  </a:lnTo>
                  <a:lnTo>
                    <a:pt x="4078864" y="3714625"/>
                  </a:lnTo>
                  <a:lnTo>
                    <a:pt x="4184189" y="3708766"/>
                  </a:lnTo>
                  <a:lnTo>
                    <a:pt x="4289513" y="3702304"/>
                  </a:lnTo>
                  <a:lnTo>
                    <a:pt x="4394838" y="3695314"/>
                  </a:lnTo>
                  <a:lnTo>
                    <a:pt x="4500163" y="3687779"/>
                  </a:lnTo>
                  <a:lnTo>
                    <a:pt x="4605488" y="3679616"/>
                  </a:lnTo>
                  <a:lnTo>
                    <a:pt x="4710813" y="3670700"/>
                  </a:lnTo>
                  <a:lnTo>
                    <a:pt x="4816138" y="3660877"/>
                  </a:lnTo>
                  <a:lnTo>
                    <a:pt x="4921462" y="3649981"/>
                  </a:lnTo>
                  <a:lnTo>
                    <a:pt x="5026787" y="3637846"/>
                  </a:lnTo>
                  <a:lnTo>
                    <a:pt x="5132112" y="3624313"/>
                  </a:lnTo>
                  <a:lnTo>
                    <a:pt x="5237437" y="3609239"/>
                  </a:lnTo>
                  <a:lnTo>
                    <a:pt x="5342762" y="3592498"/>
                  </a:lnTo>
                  <a:lnTo>
                    <a:pt x="5448087" y="3573985"/>
                  </a:lnTo>
                  <a:lnTo>
                    <a:pt x="5553411" y="3553616"/>
                  </a:lnTo>
                  <a:lnTo>
                    <a:pt x="5658736" y="3531324"/>
                  </a:lnTo>
                  <a:lnTo>
                    <a:pt x="5764061" y="3507059"/>
                  </a:lnTo>
                  <a:lnTo>
                    <a:pt x="5869386" y="3480785"/>
                  </a:lnTo>
                  <a:lnTo>
                    <a:pt x="5974711" y="3452475"/>
                  </a:lnTo>
                  <a:lnTo>
                    <a:pt x="6080036" y="3422111"/>
                  </a:lnTo>
                  <a:lnTo>
                    <a:pt x="6145984" y="3401806"/>
                  </a:lnTo>
                  <a:lnTo>
                    <a:pt x="6145984" y="4026326"/>
                  </a:lnTo>
                  <a:lnTo>
                    <a:pt x="5147222" y="4026326"/>
                  </a:lnTo>
                  <a:lnTo>
                    <a:pt x="5132112" y="4024242"/>
                  </a:lnTo>
                  <a:lnTo>
                    <a:pt x="5026787" y="4010939"/>
                  </a:lnTo>
                  <a:lnTo>
                    <a:pt x="4921462" y="3998742"/>
                  </a:lnTo>
                  <a:lnTo>
                    <a:pt x="4816138" y="3987515"/>
                  </a:lnTo>
                  <a:lnTo>
                    <a:pt x="4710813" y="3977115"/>
                  </a:lnTo>
                  <a:lnTo>
                    <a:pt x="4605488" y="3967398"/>
                  </a:lnTo>
                  <a:lnTo>
                    <a:pt x="4500163" y="3958234"/>
                  </a:lnTo>
                  <a:lnTo>
                    <a:pt x="4394838" y="3949521"/>
                  </a:lnTo>
                  <a:lnTo>
                    <a:pt x="4289513" y="3941198"/>
                  </a:lnTo>
                  <a:lnTo>
                    <a:pt x="4184189" y="3933272"/>
                  </a:lnTo>
                  <a:lnTo>
                    <a:pt x="4078864" y="3925840"/>
                  </a:lnTo>
                  <a:lnTo>
                    <a:pt x="3973539" y="3919120"/>
                  </a:lnTo>
                  <a:lnTo>
                    <a:pt x="3868214" y="3913483"/>
                  </a:lnTo>
                  <a:lnTo>
                    <a:pt x="3762889" y="3909073"/>
                  </a:lnTo>
                  <a:lnTo>
                    <a:pt x="3657564" y="3905031"/>
                  </a:lnTo>
                  <a:lnTo>
                    <a:pt x="3552240" y="3900407"/>
                  </a:lnTo>
                  <a:lnTo>
                    <a:pt x="3446915" y="3893729"/>
                  </a:lnTo>
                  <a:lnTo>
                    <a:pt x="3341590" y="3884227"/>
                  </a:lnTo>
                  <a:lnTo>
                    <a:pt x="3236265" y="3872955"/>
                  </a:lnTo>
                  <a:lnTo>
                    <a:pt x="3130940" y="3858628"/>
                  </a:lnTo>
                  <a:lnTo>
                    <a:pt x="3025615" y="3840931"/>
                  </a:lnTo>
                  <a:lnTo>
                    <a:pt x="2920291" y="3824059"/>
                  </a:lnTo>
                  <a:lnTo>
                    <a:pt x="2814966" y="3804961"/>
                  </a:lnTo>
                  <a:lnTo>
                    <a:pt x="2709641" y="3775886"/>
                  </a:lnTo>
                  <a:lnTo>
                    <a:pt x="2604316" y="3741527"/>
                  </a:lnTo>
                  <a:lnTo>
                    <a:pt x="2498991" y="3705152"/>
                  </a:lnTo>
                  <a:lnTo>
                    <a:pt x="2393666" y="3660253"/>
                  </a:lnTo>
                  <a:lnTo>
                    <a:pt x="2288342" y="3607157"/>
                  </a:lnTo>
                  <a:lnTo>
                    <a:pt x="2183017" y="3552536"/>
                  </a:lnTo>
                  <a:lnTo>
                    <a:pt x="2077692" y="3485310"/>
                  </a:lnTo>
                  <a:lnTo>
                    <a:pt x="1972367" y="3397490"/>
                  </a:lnTo>
                  <a:lnTo>
                    <a:pt x="1867042" y="3299209"/>
                  </a:lnTo>
                  <a:lnTo>
                    <a:pt x="1761717" y="3191165"/>
                  </a:lnTo>
                  <a:lnTo>
                    <a:pt x="1656393" y="3072854"/>
                  </a:lnTo>
                  <a:lnTo>
                    <a:pt x="1551068" y="2945218"/>
                  </a:lnTo>
                  <a:lnTo>
                    <a:pt x="1445743" y="2811030"/>
                  </a:lnTo>
                  <a:lnTo>
                    <a:pt x="1340418" y="2670639"/>
                  </a:lnTo>
                  <a:lnTo>
                    <a:pt x="1235093" y="2524407"/>
                  </a:lnTo>
                  <a:lnTo>
                    <a:pt x="1129768" y="2372664"/>
                  </a:lnTo>
                  <a:lnTo>
                    <a:pt x="1024444" y="2215633"/>
                  </a:lnTo>
                  <a:lnTo>
                    <a:pt x="919119" y="2053407"/>
                  </a:lnTo>
                  <a:lnTo>
                    <a:pt x="813794" y="1885967"/>
                  </a:lnTo>
                  <a:lnTo>
                    <a:pt x="708469" y="1713210"/>
                  </a:lnTo>
                  <a:lnTo>
                    <a:pt x="603144" y="1534987"/>
                  </a:lnTo>
                  <a:lnTo>
                    <a:pt x="497819" y="1351126"/>
                  </a:lnTo>
                  <a:lnTo>
                    <a:pt x="392495" y="1161446"/>
                  </a:lnTo>
                  <a:lnTo>
                    <a:pt x="287170" y="965768"/>
                  </a:lnTo>
                  <a:lnTo>
                    <a:pt x="181845" y="763916"/>
                  </a:lnTo>
                  <a:lnTo>
                    <a:pt x="76520" y="555724"/>
                  </a:lnTo>
                  <a:lnTo>
                    <a:pt x="0" y="3997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129040" y="1367948"/>
              <a:ext cx="5958820" cy="3727684"/>
            </a:xfrm>
            <a:custGeom>
              <a:avLst/>
              <a:pathLst>
                <a:path w="5958820" h="3727684">
                  <a:moveTo>
                    <a:pt x="0" y="0"/>
                  </a:moveTo>
                  <a:lnTo>
                    <a:pt x="100005" y="269639"/>
                  </a:lnTo>
                  <a:lnTo>
                    <a:pt x="205330" y="541574"/>
                  </a:lnTo>
                  <a:lnTo>
                    <a:pt x="310655" y="801469"/>
                  </a:lnTo>
                  <a:lnTo>
                    <a:pt x="415980" y="1049329"/>
                  </a:lnTo>
                  <a:lnTo>
                    <a:pt x="521305" y="1285154"/>
                  </a:lnTo>
                  <a:lnTo>
                    <a:pt x="626630" y="1508955"/>
                  </a:lnTo>
                  <a:lnTo>
                    <a:pt x="731955" y="1720763"/>
                  </a:lnTo>
                  <a:lnTo>
                    <a:pt x="837279" y="1920660"/>
                  </a:lnTo>
                  <a:lnTo>
                    <a:pt x="942604" y="2108807"/>
                  </a:lnTo>
                  <a:lnTo>
                    <a:pt x="1047929" y="2285480"/>
                  </a:lnTo>
                  <a:lnTo>
                    <a:pt x="1153254" y="2451085"/>
                  </a:lnTo>
                  <a:lnTo>
                    <a:pt x="1258579" y="2606132"/>
                  </a:lnTo>
                  <a:lnTo>
                    <a:pt x="1363904" y="2751166"/>
                  </a:lnTo>
                  <a:lnTo>
                    <a:pt x="1469228" y="2886611"/>
                  </a:lnTo>
                  <a:lnTo>
                    <a:pt x="1574553" y="3010809"/>
                  </a:lnTo>
                  <a:lnTo>
                    <a:pt x="1679878" y="3122861"/>
                  </a:lnTo>
                  <a:lnTo>
                    <a:pt x="1785203" y="3223039"/>
                  </a:lnTo>
                  <a:lnTo>
                    <a:pt x="1890528" y="3311450"/>
                  </a:lnTo>
                  <a:lnTo>
                    <a:pt x="1995853" y="3380132"/>
                  </a:lnTo>
                  <a:lnTo>
                    <a:pt x="2101177" y="3433451"/>
                  </a:lnTo>
                  <a:lnTo>
                    <a:pt x="2206502" y="3483903"/>
                  </a:lnTo>
                  <a:lnTo>
                    <a:pt x="2311827" y="3530006"/>
                  </a:lnTo>
                  <a:lnTo>
                    <a:pt x="2417152" y="3565080"/>
                  </a:lnTo>
                  <a:lnTo>
                    <a:pt x="2522477" y="3595111"/>
                  </a:lnTo>
                  <a:lnTo>
                    <a:pt x="2627802" y="3625607"/>
                  </a:lnTo>
                  <a:lnTo>
                    <a:pt x="2733126" y="3648182"/>
                  </a:lnTo>
                  <a:lnTo>
                    <a:pt x="2838451" y="3664499"/>
                  </a:lnTo>
                  <a:lnTo>
                    <a:pt x="2943776" y="3681730"/>
                  </a:lnTo>
                  <a:lnTo>
                    <a:pt x="3049101" y="3698714"/>
                  </a:lnTo>
                  <a:lnTo>
                    <a:pt x="3154426" y="3710709"/>
                  </a:lnTo>
                  <a:lnTo>
                    <a:pt x="3259751" y="3719503"/>
                  </a:lnTo>
                  <a:lnTo>
                    <a:pt x="3365075" y="3725775"/>
                  </a:lnTo>
                  <a:lnTo>
                    <a:pt x="3470400" y="3727684"/>
                  </a:lnTo>
                  <a:lnTo>
                    <a:pt x="3575725" y="3726399"/>
                  </a:lnTo>
                  <a:lnTo>
                    <a:pt x="3681050" y="3723603"/>
                  </a:lnTo>
                  <a:lnTo>
                    <a:pt x="3786375" y="3719687"/>
                  </a:lnTo>
                  <a:lnTo>
                    <a:pt x="3891700" y="3714625"/>
                  </a:lnTo>
                  <a:lnTo>
                    <a:pt x="3997024" y="3708766"/>
                  </a:lnTo>
                  <a:lnTo>
                    <a:pt x="4102349" y="3702304"/>
                  </a:lnTo>
                  <a:lnTo>
                    <a:pt x="4207674" y="3695314"/>
                  </a:lnTo>
                  <a:lnTo>
                    <a:pt x="4312999" y="3687779"/>
                  </a:lnTo>
                  <a:lnTo>
                    <a:pt x="4418324" y="3679616"/>
                  </a:lnTo>
                  <a:lnTo>
                    <a:pt x="4523649" y="3670700"/>
                  </a:lnTo>
                  <a:lnTo>
                    <a:pt x="4628973" y="3660877"/>
                  </a:lnTo>
                  <a:lnTo>
                    <a:pt x="4734298" y="3649981"/>
                  </a:lnTo>
                  <a:lnTo>
                    <a:pt x="4839623" y="3637846"/>
                  </a:lnTo>
                  <a:lnTo>
                    <a:pt x="4944948" y="3624313"/>
                  </a:lnTo>
                  <a:lnTo>
                    <a:pt x="5050273" y="3609239"/>
                  </a:lnTo>
                  <a:lnTo>
                    <a:pt x="5155598" y="3592498"/>
                  </a:lnTo>
                  <a:lnTo>
                    <a:pt x="5260922" y="3573985"/>
                  </a:lnTo>
                  <a:lnTo>
                    <a:pt x="5366247" y="3553616"/>
                  </a:lnTo>
                  <a:lnTo>
                    <a:pt x="5471572" y="3531324"/>
                  </a:lnTo>
                  <a:lnTo>
                    <a:pt x="5576897" y="3507059"/>
                  </a:lnTo>
                  <a:lnTo>
                    <a:pt x="5682222" y="3480785"/>
                  </a:lnTo>
                  <a:lnTo>
                    <a:pt x="5787547" y="3452475"/>
                  </a:lnTo>
                  <a:lnTo>
                    <a:pt x="5892871" y="3422111"/>
                  </a:lnTo>
                  <a:lnTo>
                    <a:pt x="5958820" y="34018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1767692"/>
              <a:ext cx="5147222" cy="3626583"/>
            </a:xfrm>
            <a:custGeom>
              <a:avLst/>
              <a:pathLst>
                <a:path w="5147222" h="3626583">
                  <a:moveTo>
                    <a:pt x="5147222" y="3626583"/>
                  </a:moveTo>
                  <a:lnTo>
                    <a:pt x="5132112" y="3624498"/>
                  </a:lnTo>
                  <a:lnTo>
                    <a:pt x="5026787" y="3611196"/>
                  </a:lnTo>
                  <a:lnTo>
                    <a:pt x="4921462" y="3598998"/>
                  </a:lnTo>
                  <a:lnTo>
                    <a:pt x="4816138" y="3587772"/>
                  </a:lnTo>
                  <a:lnTo>
                    <a:pt x="4710813" y="3577371"/>
                  </a:lnTo>
                  <a:lnTo>
                    <a:pt x="4605488" y="3567654"/>
                  </a:lnTo>
                  <a:lnTo>
                    <a:pt x="4500163" y="3558491"/>
                  </a:lnTo>
                  <a:lnTo>
                    <a:pt x="4394838" y="3549777"/>
                  </a:lnTo>
                  <a:lnTo>
                    <a:pt x="4289513" y="3541454"/>
                  </a:lnTo>
                  <a:lnTo>
                    <a:pt x="4184189" y="3533528"/>
                  </a:lnTo>
                  <a:lnTo>
                    <a:pt x="4078864" y="3526096"/>
                  </a:lnTo>
                  <a:lnTo>
                    <a:pt x="3973539" y="3519377"/>
                  </a:lnTo>
                  <a:lnTo>
                    <a:pt x="3868214" y="3513739"/>
                  </a:lnTo>
                  <a:lnTo>
                    <a:pt x="3762889" y="3509330"/>
                  </a:lnTo>
                  <a:lnTo>
                    <a:pt x="3657564" y="3505287"/>
                  </a:lnTo>
                  <a:lnTo>
                    <a:pt x="3552240" y="3500663"/>
                  </a:lnTo>
                  <a:lnTo>
                    <a:pt x="3446915" y="3493985"/>
                  </a:lnTo>
                  <a:lnTo>
                    <a:pt x="3341590" y="3484483"/>
                  </a:lnTo>
                  <a:lnTo>
                    <a:pt x="3236265" y="3473212"/>
                  </a:lnTo>
                  <a:lnTo>
                    <a:pt x="3130940" y="3458885"/>
                  </a:lnTo>
                  <a:lnTo>
                    <a:pt x="3025615" y="3441188"/>
                  </a:lnTo>
                  <a:lnTo>
                    <a:pt x="2920291" y="3424316"/>
                  </a:lnTo>
                  <a:lnTo>
                    <a:pt x="2814966" y="3405218"/>
                  </a:lnTo>
                  <a:lnTo>
                    <a:pt x="2709641" y="3376143"/>
                  </a:lnTo>
                  <a:lnTo>
                    <a:pt x="2604316" y="3341783"/>
                  </a:lnTo>
                  <a:lnTo>
                    <a:pt x="2498991" y="3305408"/>
                  </a:lnTo>
                  <a:lnTo>
                    <a:pt x="2393666" y="3260509"/>
                  </a:lnTo>
                  <a:lnTo>
                    <a:pt x="2288342" y="3207414"/>
                  </a:lnTo>
                  <a:lnTo>
                    <a:pt x="2183017" y="3152793"/>
                  </a:lnTo>
                  <a:lnTo>
                    <a:pt x="2077692" y="3085567"/>
                  </a:lnTo>
                  <a:lnTo>
                    <a:pt x="1972367" y="2997746"/>
                  </a:lnTo>
                  <a:lnTo>
                    <a:pt x="1867042" y="2899466"/>
                  </a:lnTo>
                  <a:lnTo>
                    <a:pt x="1761717" y="2791421"/>
                  </a:lnTo>
                  <a:lnTo>
                    <a:pt x="1656393" y="2673111"/>
                  </a:lnTo>
                  <a:lnTo>
                    <a:pt x="1551068" y="2545475"/>
                  </a:lnTo>
                  <a:lnTo>
                    <a:pt x="1445743" y="2411286"/>
                  </a:lnTo>
                  <a:lnTo>
                    <a:pt x="1340418" y="2270895"/>
                  </a:lnTo>
                  <a:lnTo>
                    <a:pt x="1235093" y="2124664"/>
                  </a:lnTo>
                  <a:lnTo>
                    <a:pt x="1129768" y="1972921"/>
                  </a:lnTo>
                  <a:lnTo>
                    <a:pt x="1024444" y="1815890"/>
                  </a:lnTo>
                  <a:lnTo>
                    <a:pt x="919119" y="1653664"/>
                  </a:lnTo>
                  <a:lnTo>
                    <a:pt x="813794" y="1486223"/>
                  </a:lnTo>
                  <a:lnTo>
                    <a:pt x="708469" y="1313467"/>
                  </a:lnTo>
                  <a:lnTo>
                    <a:pt x="603144" y="1135244"/>
                  </a:lnTo>
                  <a:lnTo>
                    <a:pt x="497819" y="951383"/>
                  </a:lnTo>
                  <a:lnTo>
                    <a:pt x="392495" y="761703"/>
                  </a:lnTo>
                  <a:lnTo>
                    <a:pt x="287170" y="566024"/>
                  </a:lnTo>
                  <a:lnTo>
                    <a:pt x="181845" y="364173"/>
                  </a:lnTo>
                  <a:lnTo>
                    <a:pt x="76520" y="15598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68970" y="1367948"/>
              <a:ext cx="6118890" cy="3824393"/>
            </a:xfrm>
            <a:custGeom>
              <a:avLst/>
              <a:pathLst>
                <a:path w="6118890" h="3824393">
                  <a:moveTo>
                    <a:pt x="0" y="0"/>
                  </a:moveTo>
                  <a:lnTo>
                    <a:pt x="49425" y="122671"/>
                  </a:lnTo>
                  <a:lnTo>
                    <a:pt x="154750" y="374788"/>
                  </a:lnTo>
                  <a:lnTo>
                    <a:pt x="260075" y="617703"/>
                  </a:lnTo>
                  <a:lnTo>
                    <a:pt x="365400" y="851510"/>
                  </a:lnTo>
                  <a:lnTo>
                    <a:pt x="470725" y="1076298"/>
                  </a:lnTo>
                  <a:lnTo>
                    <a:pt x="576050" y="1292158"/>
                  </a:lnTo>
                  <a:lnTo>
                    <a:pt x="681374" y="1499182"/>
                  </a:lnTo>
                  <a:lnTo>
                    <a:pt x="786699" y="1697461"/>
                  </a:lnTo>
                  <a:lnTo>
                    <a:pt x="892024" y="1887085"/>
                  </a:lnTo>
                  <a:lnTo>
                    <a:pt x="997349" y="2068146"/>
                  </a:lnTo>
                  <a:lnTo>
                    <a:pt x="1102674" y="2240736"/>
                  </a:lnTo>
                  <a:lnTo>
                    <a:pt x="1207999" y="2404944"/>
                  </a:lnTo>
                  <a:lnTo>
                    <a:pt x="1313323" y="2560862"/>
                  </a:lnTo>
                  <a:lnTo>
                    <a:pt x="1418648" y="2708581"/>
                  </a:lnTo>
                  <a:lnTo>
                    <a:pt x="1523973" y="2848192"/>
                  </a:lnTo>
                  <a:lnTo>
                    <a:pt x="1629298" y="2979733"/>
                  </a:lnTo>
                  <a:lnTo>
                    <a:pt x="1734623" y="3100987"/>
                  </a:lnTo>
                  <a:lnTo>
                    <a:pt x="1839948" y="3211035"/>
                  </a:lnTo>
                  <a:lnTo>
                    <a:pt x="1945272" y="3310265"/>
                  </a:lnTo>
                  <a:lnTo>
                    <a:pt x="2050597" y="3398380"/>
                  </a:lnTo>
                  <a:lnTo>
                    <a:pt x="2155922" y="3466334"/>
                  </a:lnTo>
                  <a:lnTo>
                    <a:pt x="2261247" y="3520304"/>
                  </a:lnTo>
                  <a:lnTo>
                    <a:pt x="2366572" y="3572078"/>
                  </a:lnTo>
                  <a:lnTo>
                    <a:pt x="2471897" y="3617579"/>
                  </a:lnTo>
                  <a:lnTo>
                    <a:pt x="2577221" y="3653304"/>
                  </a:lnTo>
                  <a:lnTo>
                    <a:pt x="2682546" y="3685499"/>
                  </a:lnTo>
                  <a:lnTo>
                    <a:pt x="2787871" y="3715284"/>
                  </a:lnTo>
                  <a:lnTo>
                    <a:pt x="2893196" y="3736121"/>
                  </a:lnTo>
                  <a:lnTo>
                    <a:pt x="2998521" y="3752715"/>
                  </a:lnTo>
                  <a:lnTo>
                    <a:pt x="3103846" y="3770179"/>
                  </a:lnTo>
                  <a:lnTo>
                    <a:pt x="3209170" y="3785835"/>
                  </a:lnTo>
                  <a:lnTo>
                    <a:pt x="3314495" y="3797468"/>
                  </a:lnTo>
                  <a:lnTo>
                    <a:pt x="3419820" y="3806616"/>
                  </a:lnTo>
                  <a:lnTo>
                    <a:pt x="3525145" y="3813091"/>
                  </a:lnTo>
                  <a:lnTo>
                    <a:pt x="3630470" y="3816358"/>
                  </a:lnTo>
                  <a:lnTo>
                    <a:pt x="3735795" y="3817736"/>
                  </a:lnTo>
                  <a:lnTo>
                    <a:pt x="3841119" y="3818543"/>
                  </a:lnTo>
                  <a:lnTo>
                    <a:pt x="3946444" y="3819403"/>
                  </a:lnTo>
                  <a:lnTo>
                    <a:pt x="4051769" y="3820233"/>
                  </a:lnTo>
                  <a:lnTo>
                    <a:pt x="4157094" y="3821019"/>
                  </a:lnTo>
                  <a:lnTo>
                    <a:pt x="4262419" y="3821751"/>
                  </a:lnTo>
                  <a:lnTo>
                    <a:pt x="4367744" y="3822417"/>
                  </a:lnTo>
                  <a:lnTo>
                    <a:pt x="4473068" y="3823007"/>
                  </a:lnTo>
                  <a:lnTo>
                    <a:pt x="4578393" y="3823507"/>
                  </a:lnTo>
                  <a:lnTo>
                    <a:pt x="4683718" y="3823907"/>
                  </a:lnTo>
                  <a:lnTo>
                    <a:pt x="4789043" y="3824196"/>
                  </a:lnTo>
                  <a:lnTo>
                    <a:pt x="4894368" y="3824362"/>
                  </a:lnTo>
                  <a:lnTo>
                    <a:pt x="4999693" y="3824393"/>
                  </a:lnTo>
                  <a:lnTo>
                    <a:pt x="5105017" y="3824278"/>
                  </a:lnTo>
                  <a:lnTo>
                    <a:pt x="5210342" y="3824005"/>
                  </a:lnTo>
                  <a:lnTo>
                    <a:pt x="5315667" y="3823564"/>
                  </a:lnTo>
                  <a:lnTo>
                    <a:pt x="5420992" y="3822942"/>
                  </a:lnTo>
                  <a:lnTo>
                    <a:pt x="5526317" y="3822129"/>
                  </a:lnTo>
                  <a:lnTo>
                    <a:pt x="5631642" y="3821112"/>
                  </a:lnTo>
                  <a:lnTo>
                    <a:pt x="5736966" y="3819880"/>
                  </a:lnTo>
                  <a:lnTo>
                    <a:pt x="5842291" y="3818422"/>
                  </a:lnTo>
                  <a:lnTo>
                    <a:pt x="5947616" y="3816726"/>
                  </a:lnTo>
                  <a:lnTo>
                    <a:pt x="6052941" y="3814782"/>
                  </a:lnTo>
                  <a:lnTo>
                    <a:pt x="6118890" y="381340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1494101"/>
              <a:ext cx="6145984" cy="3900174"/>
            </a:xfrm>
            <a:custGeom>
              <a:avLst/>
              <a:pathLst>
                <a:path w="6145984" h="3900174">
                  <a:moveTo>
                    <a:pt x="0" y="0"/>
                  </a:moveTo>
                  <a:lnTo>
                    <a:pt x="76520" y="198982"/>
                  </a:lnTo>
                  <a:lnTo>
                    <a:pt x="181845" y="461518"/>
                  </a:lnTo>
                  <a:lnTo>
                    <a:pt x="287170" y="712717"/>
                  </a:lnTo>
                  <a:lnTo>
                    <a:pt x="392495" y="952584"/>
                  </a:lnTo>
                  <a:lnTo>
                    <a:pt x="497819" y="1181121"/>
                  </a:lnTo>
                  <a:lnTo>
                    <a:pt x="603144" y="1398323"/>
                  </a:lnTo>
                  <a:lnTo>
                    <a:pt x="708469" y="1604184"/>
                  </a:lnTo>
                  <a:lnTo>
                    <a:pt x="813794" y="1798706"/>
                  </a:lnTo>
                  <a:lnTo>
                    <a:pt x="919119" y="1981913"/>
                  </a:lnTo>
                  <a:lnTo>
                    <a:pt x="1024444" y="2153875"/>
                  </a:lnTo>
                  <a:lnTo>
                    <a:pt x="1129768" y="2314736"/>
                  </a:lnTo>
                  <a:lnTo>
                    <a:pt x="1235093" y="2464751"/>
                  </a:lnTo>
                  <a:lnTo>
                    <a:pt x="1340418" y="2604294"/>
                  </a:lnTo>
                  <a:lnTo>
                    <a:pt x="1445743" y="2733841"/>
                  </a:lnTo>
                  <a:lnTo>
                    <a:pt x="1551068" y="2853897"/>
                  </a:lnTo>
                  <a:lnTo>
                    <a:pt x="1656393" y="2964850"/>
                  </a:lnTo>
                  <a:lnTo>
                    <a:pt x="1761717" y="3064916"/>
                  </a:lnTo>
                  <a:lnTo>
                    <a:pt x="1867042" y="3153415"/>
                  </a:lnTo>
                  <a:lnTo>
                    <a:pt x="1972367" y="3230981"/>
                  </a:lnTo>
                  <a:lnTo>
                    <a:pt x="2077692" y="3297815"/>
                  </a:lnTo>
                  <a:lnTo>
                    <a:pt x="2183017" y="3342868"/>
                  </a:lnTo>
                  <a:lnTo>
                    <a:pt x="2288342" y="3372559"/>
                  </a:lnTo>
                  <a:lnTo>
                    <a:pt x="2393666" y="3403217"/>
                  </a:lnTo>
                  <a:lnTo>
                    <a:pt x="2498991" y="3434581"/>
                  </a:lnTo>
                  <a:lnTo>
                    <a:pt x="2604316" y="3458358"/>
                  </a:lnTo>
                  <a:lnTo>
                    <a:pt x="2709641" y="3479032"/>
                  </a:lnTo>
                  <a:lnTo>
                    <a:pt x="2814966" y="3502214"/>
                  </a:lnTo>
                  <a:lnTo>
                    <a:pt x="2920291" y="3521850"/>
                  </a:lnTo>
                  <a:lnTo>
                    <a:pt x="3025615" y="3537063"/>
                  </a:lnTo>
                  <a:lnTo>
                    <a:pt x="3130940" y="3552069"/>
                  </a:lnTo>
                  <a:lnTo>
                    <a:pt x="3236265" y="3567597"/>
                  </a:lnTo>
                  <a:lnTo>
                    <a:pt x="3341590" y="3579786"/>
                  </a:lnTo>
                  <a:lnTo>
                    <a:pt x="3446915" y="3588505"/>
                  </a:lnTo>
                  <a:lnTo>
                    <a:pt x="3552240" y="3594384"/>
                  </a:lnTo>
                  <a:lnTo>
                    <a:pt x="3657564" y="3596787"/>
                  </a:lnTo>
                  <a:lnTo>
                    <a:pt x="3762889" y="3596388"/>
                  </a:lnTo>
                  <a:lnTo>
                    <a:pt x="3868214" y="3594348"/>
                  </a:lnTo>
                  <a:lnTo>
                    <a:pt x="3973539" y="3591072"/>
                  </a:lnTo>
                  <a:lnTo>
                    <a:pt x="4078864" y="3586701"/>
                  </a:lnTo>
                  <a:lnTo>
                    <a:pt x="4184189" y="3581566"/>
                  </a:lnTo>
                  <a:lnTo>
                    <a:pt x="4289513" y="3575853"/>
                  </a:lnTo>
                  <a:lnTo>
                    <a:pt x="4394838" y="3569633"/>
                  </a:lnTo>
                  <a:lnTo>
                    <a:pt x="4500163" y="3562893"/>
                  </a:lnTo>
                  <a:lnTo>
                    <a:pt x="4605488" y="3555557"/>
                  </a:lnTo>
                  <a:lnTo>
                    <a:pt x="4710813" y="3547509"/>
                  </a:lnTo>
                  <a:lnTo>
                    <a:pt x="4816138" y="3538605"/>
                  </a:lnTo>
                  <a:lnTo>
                    <a:pt x="4921462" y="3528692"/>
                  </a:lnTo>
                  <a:lnTo>
                    <a:pt x="5026787" y="3517613"/>
                  </a:lnTo>
                  <a:lnTo>
                    <a:pt x="5132112" y="3505223"/>
                  </a:lnTo>
                  <a:lnTo>
                    <a:pt x="5237437" y="3491386"/>
                  </a:lnTo>
                  <a:lnTo>
                    <a:pt x="5342762" y="3475987"/>
                  </a:lnTo>
                  <a:lnTo>
                    <a:pt x="5448087" y="3458930"/>
                  </a:lnTo>
                  <a:lnTo>
                    <a:pt x="5553411" y="3440135"/>
                  </a:lnTo>
                  <a:lnTo>
                    <a:pt x="5658736" y="3419544"/>
                  </a:lnTo>
                  <a:lnTo>
                    <a:pt x="5764061" y="3397109"/>
                  </a:lnTo>
                  <a:lnTo>
                    <a:pt x="5869386" y="3372799"/>
                  </a:lnTo>
                  <a:lnTo>
                    <a:pt x="5974711" y="3346591"/>
                  </a:lnTo>
                  <a:lnTo>
                    <a:pt x="6080036" y="3318470"/>
                  </a:lnTo>
                  <a:lnTo>
                    <a:pt x="6145984" y="3299658"/>
                  </a:lnTo>
                  <a:lnTo>
                    <a:pt x="6145984" y="3900174"/>
                  </a:lnTo>
                  <a:lnTo>
                    <a:pt x="5262515" y="3900174"/>
                  </a:lnTo>
                  <a:lnTo>
                    <a:pt x="5237437" y="3896519"/>
                  </a:lnTo>
                  <a:lnTo>
                    <a:pt x="5132112" y="3882433"/>
                  </a:lnTo>
                  <a:lnTo>
                    <a:pt x="5026787" y="3869513"/>
                  </a:lnTo>
                  <a:lnTo>
                    <a:pt x="4921462" y="3857641"/>
                  </a:lnTo>
                  <a:lnTo>
                    <a:pt x="4816138" y="3846689"/>
                  </a:lnTo>
                  <a:lnTo>
                    <a:pt x="4710813" y="3836518"/>
                  </a:lnTo>
                  <a:lnTo>
                    <a:pt x="4605488" y="3826991"/>
                  </a:lnTo>
                  <a:lnTo>
                    <a:pt x="4500163" y="3817985"/>
                  </a:lnTo>
                  <a:lnTo>
                    <a:pt x="4394838" y="3809399"/>
                  </a:lnTo>
                  <a:lnTo>
                    <a:pt x="4289513" y="3801176"/>
                  </a:lnTo>
                  <a:lnTo>
                    <a:pt x="4184189" y="3793319"/>
                  </a:lnTo>
                  <a:lnTo>
                    <a:pt x="4078864" y="3785918"/>
                  </a:lnTo>
                  <a:lnTo>
                    <a:pt x="3973539" y="3779176"/>
                  </a:lnTo>
                  <a:lnTo>
                    <a:pt x="3868214" y="3773442"/>
                  </a:lnTo>
                  <a:lnTo>
                    <a:pt x="3762889" y="3768685"/>
                  </a:lnTo>
                  <a:lnTo>
                    <a:pt x="3657564" y="3764060"/>
                  </a:lnTo>
                  <a:lnTo>
                    <a:pt x="3552240" y="3759095"/>
                  </a:lnTo>
                  <a:lnTo>
                    <a:pt x="3446915" y="3752834"/>
                  </a:lnTo>
                  <a:lnTo>
                    <a:pt x="3341590" y="3743447"/>
                  </a:lnTo>
                  <a:lnTo>
                    <a:pt x="3236265" y="3731940"/>
                  </a:lnTo>
                  <a:lnTo>
                    <a:pt x="3130940" y="3718919"/>
                  </a:lnTo>
                  <a:lnTo>
                    <a:pt x="3025615" y="3703473"/>
                  </a:lnTo>
                  <a:lnTo>
                    <a:pt x="2920291" y="3687736"/>
                  </a:lnTo>
                  <a:lnTo>
                    <a:pt x="2814966" y="3671381"/>
                  </a:lnTo>
                  <a:lnTo>
                    <a:pt x="2709641" y="3649539"/>
                  </a:lnTo>
                  <a:lnTo>
                    <a:pt x="2604316" y="3624782"/>
                  </a:lnTo>
                  <a:lnTo>
                    <a:pt x="2498991" y="3599778"/>
                  </a:lnTo>
                  <a:lnTo>
                    <a:pt x="2393666" y="3569549"/>
                  </a:lnTo>
                  <a:lnTo>
                    <a:pt x="2288342" y="3536398"/>
                  </a:lnTo>
                  <a:lnTo>
                    <a:pt x="2183017" y="3505479"/>
                  </a:lnTo>
                  <a:lnTo>
                    <a:pt x="2077692" y="3461799"/>
                  </a:lnTo>
                  <a:lnTo>
                    <a:pt x="1972367" y="3395522"/>
                  </a:lnTo>
                  <a:lnTo>
                    <a:pt x="1867042" y="3319746"/>
                  </a:lnTo>
                  <a:lnTo>
                    <a:pt x="1761717" y="3235026"/>
                  </a:lnTo>
                  <a:lnTo>
                    <a:pt x="1656393" y="3140514"/>
                  </a:lnTo>
                  <a:lnTo>
                    <a:pt x="1551068" y="3036927"/>
                  </a:lnTo>
                  <a:lnTo>
                    <a:pt x="1445743" y="2927099"/>
                  </a:lnTo>
                  <a:lnTo>
                    <a:pt x="1340418" y="2811376"/>
                  </a:lnTo>
                  <a:lnTo>
                    <a:pt x="1235093" y="2690106"/>
                  </a:lnTo>
                  <a:lnTo>
                    <a:pt x="1129768" y="2563606"/>
                  </a:lnTo>
                  <a:lnTo>
                    <a:pt x="1024444" y="2432092"/>
                  </a:lnTo>
                  <a:lnTo>
                    <a:pt x="919119" y="2295662"/>
                  </a:lnTo>
                  <a:lnTo>
                    <a:pt x="813794" y="2154302"/>
                  </a:lnTo>
                  <a:lnTo>
                    <a:pt x="708469" y="2007924"/>
                  </a:lnTo>
                  <a:lnTo>
                    <a:pt x="603144" y="1856394"/>
                  </a:lnTo>
                  <a:lnTo>
                    <a:pt x="497819" y="1699555"/>
                  </a:lnTo>
                  <a:lnTo>
                    <a:pt x="392495" y="1537245"/>
                  </a:lnTo>
                  <a:lnTo>
                    <a:pt x="287170" y="1369302"/>
                  </a:lnTo>
                  <a:lnTo>
                    <a:pt x="181845" y="1195567"/>
                  </a:lnTo>
                  <a:lnTo>
                    <a:pt x="76520" y="1015889"/>
                  </a:lnTo>
                  <a:lnTo>
                    <a:pt x="0" y="88092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1494101"/>
              <a:ext cx="6145984" cy="3596787"/>
            </a:xfrm>
            <a:custGeom>
              <a:avLst/>
              <a:pathLst>
                <a:path w="6145984" h="3596787">
                  <a:moveTo>
                    <a:pt x="0" y="0"/>
                  </a:moveTo>
                  <a:lnTo>
                    <a:pt x="76520" y="198982"/>
                  </a:lnTo>
                  <a:lnTo>
                    <a:pt x="181845" y="461518"/>
                  </a:lnTo>
                  <a:lnTo>
                    <a:pt x="287170" y="712717"/>
                  </a:lnTo>
                  <a:lnTo>
                    <a:pt x="392495" y="952584"/>
                  </a:lnTo>
                  <a:lnTo>
                    <a:pt x="497819" y="1181121"/>
                  </a:lnTo>
                  <a:lnTo>
                    <a:pt x="603144" y="1398323"/>
                  </a:lnTo>
                  <a:lnTo>
                    <a:pt x="708469" y="1604184"/>
                  </a:lnTo>
                  <a:lnTo>
                    <a:pt x="813794" y="1798706"/>
                  </a:lnTo>
                  <a:lnTo>
                    <a:pt x="919119" y="1981913"/>
                  </a:lnTo>
                  <a:lnTo>
                    <a:pt x="1024444" y="2153875"/>
                  </a:lnTo>
                  <a:lnTo>
                    <a:pt x="1129768" y="2314736"/>
                  </a:lnTo>
                  <a:lnTo>
                    <a:pt x="1235093" y="2464751"/>
                  </a:lnTo>
                  <a:lnTo>
                    <a:pt x="1340418" y="2604294"/>
                  </a:lnTo>
                  <a:lnTo>
                    <a:pt x="1445743" y="2733841"/>
                  </a:lnTo>
                  <a:lnTo>
                    <a:pt x="1551068" y="2853897"/>
                  </a:lnTo>
                  <a:lnTo>
                    <a:pt x="1656393" y="2964850"/>
                  </a:lnTo>
                  <a:lnTo>
                    <a:pt x="1761717" y="3064916"/>
                  </a:lnTo>
                  <a:lnTo>
                    <a:pt x="1867042" y="3153415"/>
                  </a:lnTo>
                  <a:lnTo>
                    <a:pt x="1972367" y="3230981"/>
                  </a:lnTo>
                  <a:lnTo>
                    <a:pt x="2077692" y="3297815"/>
                  </a:lnTo>
                  <a:lnTo>
                    <a:pt x="2183017" y="3342868"/>
                  </a:lnTo>
                  <a:lnTo>
                    <a:pt x="2288342" y="3372559"/>
                  </a:lnTo>
                  <a:lnTo>
                    <a:pt x="2393666" y="3403217"/>
                  </a:lnTo>
                  <a:lnTo>
                    <a:pt x="2498991" y="3434581"/>
                  </a:lnTo>
                  <a:lnTo>
                    <a:pt x="2604316" y="3458358"/>
                  </a:lnTo>
                  <a:lnTo>
                    <a:pt x="2709641" y="3479032"/>
                  </a:lnTo>
                  <a:lnTo>
                    <a:pt x="2814966" y="3502214"/>
                  </a:lnTo>
                  <a:lnTo>
                    <a:pt x="2920291" y="3521850"/>
                  </a:lnTo>
                  <a:lnTo>
                    <a:pt x="3025615" y="3537063"/>
                  </a:lnTo>
                  <a:lnTo>
                    <a:pt x="3130940" y="3552069"/>
                  </a:lnTo>
                  <a:lnTo>
                    <a:pt x="3236265" y="3567597"/>
                  </a:lnTo>
                  <a:lnTo>
                    <a:pt x="3341590" y="3579786"/>
                  </a:lnTo>
                  <a:lnTo>
                    <a:pt x="3446915" y="3588505"/>
                  </a:lnTo>
                  <a:lnTo>
                    <a:pt x="3552240" y="3594384"/>
                  </a:lnTo>
                  <a:lnTo>
                    <a:pt x="3657564" y="3596787"/>
                  </a:lnTo>
                  <a:lnTo>
                    <a:pt x="3762889" y="3596388"/>
                  </a:lnTo>
                  <a:lnTo>
                    <a:pt x="3868214" y="3594348"/>
                  </a:lnTo>
                  <a:lnTo>
                    <a:pt x="3973539" y="3591072"/>
                  </a:lnTo>
                  <a:lnTo>
                    <a:pt x="4078864" y="3586701"/>
                  </a:lnTo>
                  <a:lnTo>
                    <a:pt x="4184189" y="3581566"/>
                  </a:lnTo>
                  <a:lnTo>
                    <a:pt x="4289513" y="3575853"/>
                  </a:lnTo>
                  <a:lnTo>
                    <a:pt x="4394838" y="3569633"/>
                  </a:lnTo>
                  <a:lnTo>
                    <a:pt x="4500163" y="3562893"/>
                  </a:lnTo>
                  <a:lnTo>
                    <a:pt x="4605488" y="3555557"/>
                  </a:lnTo>
                  <a:lnTo>
                    <a:pt x="4710813" y="3547509"/>
                  </a:lnTo>
                  <a:lnTo>
                    <a:pt x="4816138" y="3538605"/>
                  </a:lnTo>
                  <a:lnTo>
                    <a:pt x="4921462" y="3528692"/>
                  </a:lnTo>
                  <a:lnTo>
                    <a:pt x="5026787" y="3517613"/>
                  </a:lnTo>
                  <a:lnTo>
                    <a:pt x="5132112" y="3505223"/>
                  </a:lnTo>
                  <a:lnTo>
                    <a:pt x="5237437" y="3491386"/>
                  </a:lnTo>
                  <a:lnTo>
                    <a:pt x="5342762" y="3475987"/>
                  </a:lnTo>
                  <a:lnTo>
                    <a:pt x="5448087" y="3458930"/>
                  </a:lnTo>
                  <a:lnTo>
                    <a:pt x="5553411" y="3440135"/>
                  </a:lnTo>
                  <a:lnTo>
                    <a:pt x="5658736" y="3419544"/>
                  </a:lnTo>
                  <a:lnTo>
                    <a:pt x="5764061" y="3397109"/>
                  </a:lnTo>
                  <a:lnTo>
                    <a:pt x="5869386" y="3372799"/>
                  </a:lnTo>
                  <a:lnTo>
                    <a:pt x="5974711" y="3346591"/>
                  </a:lnTo>
                  <a:lnTo>
                    <a:pt x="6080036" y="3318470"/>
                  </a:lnTo>
                  <a:lnTo>
                    <a:pt x="6145984" y="32996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2375027"/>
              <a:ext cx="5262515" cy="3019248"/>
            </a:xfrm>
            <a:custGeom>
              <a:avLst/>
              <a:pathLst>
                <a:path w="5262515" h="3019248">
                  <a:moveTo>
                    <a:pt x="5262515" y="3019248"/>
                  </a:moveTo>
                  <a:lnTo>
                    <a:pt x="5237437" y="3015593"/>
                  </a:lnTo>
                  <a:lnTo>
                    <a:pt x="5132112" y="3001507"/>
                  </a:lnTo>
                  <a:lnTo>
                    <a:pt x="5026787" y="2988587"/>
                  </a:lnTo>
                  <a:lnTo>
                    <a:pt x="4921462" y="2976715"/>
                  </a:lnTo>
                  <a:lnTo>
                    <a:pt x="4816138" y="2965763"/>
                  </a:lnTo>
                  <a:lnTo>
                    <a:pt x="4710813" y="2955592"/>
                  </a:lnTo>
                  <a:lnTo>
                    <a:pt x="4605488" y="2946065"/>
                  </a:lnTo>
                  <a:lnTo>
                    <a:pt x="4500163" y="2937059"/>
                  </a:lnTo>
                  <a:lnTo>
                    <a:pt x="4394838" y="2928473"/>
                  </a:lnTo>
                  <a:lnTo>
                    <a:pt x="4289513" y="2920250"/>
                  </a:lnTo>
                  <a:lnTo>
                    <a:pt x="4184189" y="2912393"/>
                  </a:lnTo>
                  <a:lnTo>
                    <a:pt x="4078864" y="2904992"/>
                  </a:lnTo>
                  <a:lnTo>
                    <a:pt x="3973539" y="2898250"/>
                  </a:lnTo>
                  <a:lnTo>
                    <a:pt x="3868214" y="2892516"/>
                  </a:lnTo>
                  <a:lnTo>
                    <a:pt x="3762889" y="2887759"/>
                  </a:lnTo>
                  <a:lnTo>
                    <a:pt x="3657564" y="2883134"/>
                  </a:lnTo>
                  <a:lnTo>
                    <a:pt x="3552240" y="2878169"/>
                  </a:lnTo>
                  <a:lnTo>
                    <a:pt x="3446915" y="2871908"/>
                  </a:lnTo>
                  <a:lnTo>
                    <a:pt x="3341590" y="2862521"/>
                  </a:lnTo>
                  <a:lnTo>
                    <a:pt x="3236265" y="2851014"/>
                  </a:lnTo>
                  <a:lnTo>
                    <a:pt x="3130940" y="2837993"/>
                  </a:lnTo>
                  <a:lnTo>
                    <a:pt x="3025615" y="2822547"/>
                  </a:lnTo>
                  <a:lnTo>
                    <a:pt x="2920291" y="2806810"/>
                  </a:lnTo>
                  <a:lnTo>
                    <a:pt x="2814966" y="2790455"/>
                  </a:lnTo>
                  <a:lnTo>
                    <a:pt x="2709641" y="2768613"/>
                  </a:lnTo>
                  <a:lnTo>
                    <a:pt x="2604316" y="2743856"/>
                  </a:lnTo>
                  <a:lnTo>
                    <a:pt x="2498991" y="2718852"/>
                  </a:lnTo>
                  <a:lnTo>
                    <a:pt x="2393666" y="2688623"/>
                  </a:lnTo>
                  <a:lnTo>
                    <a:pt x="2288342" y="2655472"/>
                  </a:lnTo>
                  <a:lnTo>
                    <a:pt x="2183017" y="2624553"/>
                  </a:lnTo>
                  <a:lnTo>
                    <a:pt x="2077692" y="2580873"/>
                  </a:lnTo>
                  <a:lnTo>
                    <a:pt x="1972367" y="2514596"/>
                  </a:lnTo>
                  <a:lnTo>
                    <a:pt x="1867042" y="2438820"/>
                  </a:lnTo>
                  <a:lnTo>
                    <a:pt x="1761717" y="2354100"/>
                  </a:lnTo>
                  <a:lnTo>
                    <a:pt x="1656393" y="2259588"/>
                  </a:lnTo>
                  <a:lnTo>
                    <a:pt x="1551068" y="2156001"/>
                  </a:lnTo>
                  <a:lnTo>
                    <a:pt x="1445743" y="2046174"/>
                  </a:lnTo>
                  <a:lnTo>
                    <a:pt x="1340418" y="1930451"/>
                  </a:lnTo>
                  <a:lnTo>
                    <a:pt x="1235093" y="1809180"/>
                  </a:lnTo>
                  <a:lnTo>
                    <a:pt x="1129768" y="1682680"/>
                  </a:lnTo>
                  <a:lnTo>
                    <a:pt x="1024444" y="1551166"/>
                  </a:lnTo>
                  <a:lnTo>
                    <a:pt x="919119" y="1414736"/>
                  </a:lnTo>
                  <a:lnTo>
                    <a:pt x="813794" y="1273376"/>
                  </a:lnTo>
                  <a:lnTo>
                    <a:pt x="708469" y="1126998"/>
                  </a:lnTo>
                  <a:lnTo>
                    <a:pt x="603144" y="975468"/>
                  </a:lnTo>
                  <a:lnTo>
                    <a:pt x="497819" y="818629"/>
                  </a:lnTo>
                  <a:lnTo>
                    <a:pt x="392495" y="656319"/>
                  </a:lnTo>
                  <a:lnTo>
                    <a:pt x="287170" y="488376"/>
                  </a:lnTo>
                  <a:lnTo>
                    <a:pt x="181845" y="314641"/>
                  </a:lnTo>
                  <a:lnTo>
                    <a:pt x="76520" y="13496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1934564"/>
              <a:ext cx="6145984" cy="3253490"/>
            </a:xfrm>
            <a:custGeom>
              <a:avLst/>
              <a:pathLst>
                <a:path w="6145984" h="3253490">
                  <a:moveTo>
                    <a:pt x="0" y="0"/>
                  </a:moveTo>
                  <a:lnTo>
                    <a:pt x="76520" y="166973"/>
                  </a:lnTo>
                  <a:lnTo>
                    <a:pt x="181845" y="388079"/>
                  </a:lnTo>
                  <a:lnTo>
                    <a:pt x="287170" y="600546"/>
                  </a:lnTo>
                  <a:lnTo>
                    <a:pt x="392495" y="804452"/>
                  </a:lnTo>
                  <a:lnTo>
                    <a:pt x="497819" y="999875"/>
                  </a:lnTo>
                  <a:lnTo>
                    <a:pt x="603144" y="1186895"/>
                  </a:lnTo>
                  <a:lnTo>
                    <a:pt x="708469" y="1365591"/>
                  </a:lnTo>
                  <a:lnTo>
                    <a:pt x="813794" y="1536041"/>
                  </a:lnTo>
                  <a:lnTo>
                    <a:pt x="919119" y="1698325"/>
                  </a:lnTo>
                  <a:lnTo>
                    <a:pt x="1024444" y="1852521"/>
                  </a:lnTo>
                  <a:lnTo>
                    <a:pt x="1129768" y="1998708"/>
                  </a:lnTo>
                  <a:lnTo>
                    <a:pt x="1235093" y="2136966"/>
                  </a:lnTo>
                  <a:lnTo>
                    <a:pt x="1340418" y="2267372"/>
                  </a:lnTo>
                  <a:lnTo>
                    <a:pt x="1445743" y="2390007"/>
                  </a:lnTo>
                  <a:lnTo>
                    <a:pt x="1551068" y="2504949"/>
                  </a:lnTo>
                  <a:lnTo>
                    <a:pt x="1656393" y="2612219"/>
                  </a:lnTo>
                  <a:lnTo>
                    <a:pt x="1761717" y="2709508"/>
                  </a:lnTo>
                  <a:lnTo>
                    <a:pt x="1867042" y="2796118"/>
                  </a:lnTo>
                  <a:lnTo>
                    <a:pt x="1972367" y="2872789"/>
                  </a:lnTo>
                  <a:lnTo>
                    <a:pt x="2077692" y="2939344"/>
                  </a:lnTo>
                  <a:lnTo>
                    <a:pt x="2183017" y="2983710"/>
                  </a:lnTo>
                  <a:lnTo>
                    <a:pt x="2288342" y="3014015"/>
                  </a:lnTo>
                  <a:lnTo>
                    <a:pt x="2393666" y="3045920"/>
                  </a:lnTo>
                  <a:lnTo>
                    <a:pt x="2498991" y="3076717"/>
                  </a:lnTo>
                  <a:lnTo>
                    <a:pt x="2604316" y="3101107"/>
                  </a:lnTo>
                  <a:lnTo>
                    <a:pt x="2709641" y="3123822"/>
                  </a:lnTo>
                  <a:lnTo>
                    <a:pt x="2814966" y="3146334"/>
                  </a:lnTo>
                  <a:lnTo>
                    <a:pt x="2920291" y="3164330"/>
                  </a:lnTo>
                  <a:lnTo>
                    <a:pt x="3025615" y="3179805"/>
                  </a:lnTo>
                  <a:lnTo>
                    <a:pt x="3130940" y="3195031"/>
                  </a:lnTo>
                  <a:lnTo>
                    <a:pt x="3236265" y="3209306"/>
                  </a:lnTo>
                  <a:lnTo>
                    <a:pt x="3341590" y="3221153"/>
                  </a:lnTo>
                  <a:lnTo>
                    <a:pt x="3446915" y="3230207"/>
                  </a:lnTo>
                  <a:lnTo>
                    <a:pt x="3552240" y="3236276"/>
                  </a:lnTo>
                  <a:lnTo>
                    <a:pt x="3657564" y="3239960"/>
                  </a:lnTo>
                  <a:lnTo>
                    <a:pt x="3762889" y="3242074"/>
                  </a:lnTo>
                  <a:lnTo>
                    <a:pt x="3868214" y="3243432"/>
                  </a:lnTo>
                  <a:lnTo>
                    <a:pt x="3973539" y="3244661"/>
                  </a:lnTo>
                  <a:lnTo>
                    <a:pt x="4078864" y="3245846"/>
                  </a:lnTo>
                  <a:lnTo>
                    <a:pt x="4184189" y="3246979"/>
                  </a:lnTo>
                  <a:lnTo>
                    <a:pt x="4289513" y="3248051"/>
                  </a:lnTo>
                  <a:lnTo>
                    <a:pt x="4394838" y="3249053"/>
                  </a:lnTo>
                  <a:lnTo>
                    <a:pt x="4500163" y="3249976"/>
                  </a:lnTo>
                  <a:lnTo>
                    <a:pt x="4605488" y="3250811"/>
                  </a:lnTo>
                  <a:lnTo>
                    <a:pt x="4710813" y="3251550"/>
                  </a:lnTo>
                  <a:lnTo>
                    <a:pt x="4816138" y="3252184"/>
                  </a:lnTo>
                  <a:lnTo>
                    <a:pt x="4921462" y="3252703"/>
                  </a:lnTo>
                  <a:lnTo>
                    <a:pt x="5026787" y="3253100"/>
                  </a:lnTo>
                  <a:lnTo>
                    <a:pt x="5132112" y="3253365"/>
                  </a:lnTo>
                  <a:lnTo>
                    <a:pt x="5237437" y="3253490"/>
                  </a:lnTo>
                  <a:lnTo>
                    <a:pt x="5342762" y="3253465"/>
                  </a:lnTo>
                  <a:lnTo>
                    <a:pt x="5448087" y="3253282"/>
                  </a:lnTo>
                  <a:lnTo>
                    <a:pt x="5553411" y="3252932"/>
                  </a:lnTo>
                  <a:lnTo>
                    <a:pt x="5658736" y="3252407"/>
                  </a:lnTo>
                  <a:lnTo>
                    <a:pt x="5764061" y="3251697"/>
                  </a:lnTo>
                  <a:lnTo>
                    <a:pt x="5869386" y="3250793"/>
                  </a:lnTo>
                  <a:lnTo>
                    <a:pt x="5974711" y="3249688"/>
                  </a:lnTo>
                  <a:lnTo>
                    <a:pt x="6080036" y="3248372"/>
                  </a:lnTo>
                  <a:lnTo>
                    <a:pt x="6145984" y="324741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530887"/>
              <a:ext cx="6145984" cy="863388"/>
            </a:xfrm>
            <a:custGeom>
              <a:avLst/>
              <a:pathLst>
                <a:path w="6145984" h="863388">
                  <a:moveTo>
                    <a:pt x="0" y="0"/>
                  </a:moveTo>
                  <a:lnTo>
                    <a:pt x="76520" y="43792"/>
                  </a:lnTo>
                  <a:lnTo>
                    <a:pt x="181845" y="101004"/>
                  </a:lnTo>
                  <a:lnTo>
                    <a:pt x="287170" y="155083"/>
                  </a:lnTo>
                  <a:lnTo>
                    <a:pt x="392495" y="205956"/>
                  </a:lnTo>
                  <a:lnTo>
                    <a:pt x="497819" y="253547"/>
                  </a:lnTo>
                  <a:lnTo>
                    <a:pt x="603144" y="297776"/>
                  </a:lnTo>
                  <a:lnTo>
                    <a:pt x="708469" y="338567"/>
                  </a:lnTo>
                  <a:lnTo>
                    <a:pt x="813794" y="375844"/>
                  </a:lnTo>
                  <a:lnTo>
                    <a:pt x="919119" y="409543"/>
                  </a:lnTo>
                  <a:lnTo>
                    <a:pt x="1024444" y="439624"/>
                  </a:lnTo>
                  <a:lnTo>
                    <a:pt x="1129768" y="466089"/>
                  </a:lnTo>
                  <a:lnTo>
                    <a:pt x="1235093" y="488992"/>
                  </a:lnTo>
                  <a:lnTo>
                    <a:pt x="1340418" y="508454"/>
                  </a:lnTo>
                  <a:lnTo>
                    <a:pt x="1445743" y="524649"/>
                  </a:lnTo>
                  <a:lnTo>
                    <a:pt x="1551068" y="537763"/>
                  </a:lnTo>
                  <a:lnTo>
                    <a:pt x="1656393" y="547962"/>
                  </a:lnTo>
                  <a:lnTo>
                    <a:pt x="1761717" y="555913"/>
                  </a:lnTo>
                  <a:lnTo>
                    <a:pt x="1867042" y="562183"/>
                  </a:lnTo>
                  <a:lnTo>
                    <a:pt x="1972367" y="567153"/>
                  </a:lnTo>
                  <a:lnTo>
                    <a:pt x="2077692" y="571280"/>
                  </a:lnTo>
                  <a:lnTo>
                    <a:pt x="2183017" y="572736"/>
                  </a:lnTo>
                  <a:lnTo>
                    <a:pt x="2288342" y="571637"/>
                  </a:lnTo>
                  <a:lnTo>
                    <a:pt x="2393666" y="570721"/>
                  </a:lnTo>
                  <a:lnTo>
                    <a:pt x="2498991" y="567697"/>
                  </a:lnTo>
                  <a:lnTo>
                    <a:pt x="2604316" y="561088"/>
                  </a:lnTo>
                  <a:lnTo>
                    <a:pt x="2709641" y="555844"/>
                  </a:lnTo>
                  <a:lnTo>
                    <a:pt x="2814966" y="556718"/>
                  </a:lnTo>
                  <a:lnTo>
                    <a:pt x="2920291" y="559308"/>
                  </a:lnTo>
                  <a:lnTo>
                    <a:pt x="3025615" y="561910"/>
                  </a:lnTo>
                  <a:lnTo>
                    <a:pt x="3130940" y="565575"/>
                  </a:lnTo>
                  <a:lnTo>
                    <a:pt x="3236265" y="572359"/>
                  </a:lnTo>
                  <a:lnTo>
                    <a:pt x="3341590" y="580111"/>
                  </a:lnTo>
                  <a:lnTo>
                    <a:pt x="3446915" y="586714"/>
                  </a:lnTo>
                  <a:lnTo>
                    <a:pt x="3552240" y="592611"/>
                  </a:lnTo>
                  <a:lnTo>
                    <a:pt x="3657564" y="598474"/>
                  </a:lnTo>
                  <a:lnTo>
                    <a:pt x="3762889" y="603571"/>
                  </a:lnTo>
                  <a:lnTo>
                    <a:pt x="3868214" y="607439"/>
                  </a:lnTo>
                  <a:lnTo>
                    <a:pt x="3973539" y="610114"/>
                  </a:lnTo>
                  <a:lnTo>
                    <a:pt x="4078864" y="611938"/>
                  </a:lnTo>
                  <a:lnTo>
                    <a:pt x="4184189" y="613091"/>
                  </a:lnTo>
                  <a:lnTo>
                    <a:pt x="4289513" y="613679"/>
                  </a:lnTo>
                  <a:lnTo>
                    <a:pt x="4394838" y="613748"/>
                  </a:lnTo>
                  <a:lnTo>
                    <a:pt x="4500163" y="613298"/>
                  </a:lnTo>
                  <a:lnTo>
                    <a:pt x="4605488" y="612298"/>
                  </a:lnTo>
                  <a:lnTo>
                    <a:pt x="4710813" y="610696"/>
                  </a:lnTo>
                  <a:lnTo>
                    <a:pt x="4816138" y="608424"/>
                  </a:lnTo>
                  <a:lnTo>
                    <a:pt x="4921462" y="605410"/>
                  </a:lnTo>
                  <a:lnTo>
                    <a:pt x="5026787" y="601582"/>
                  </a:lnTo>
                  <a:lnTo>
                    <a:pt x="5132112" y="596870"/>
                  </a:lnTo>
                  <a:lnTo>
                    <a:pt x="5237437" y="591212"/>
                  </a:lnTo>
                  <a:lnTo>
                    <a:pt x="5342762" y="584556"/>
                  </a:lnTo>
                  <a:lnTo>
                    <a:pt x="5448087" y="576859"/>
                  </a:lnTo>
                  <a:lnTo>
                    <a:pt x="5553411" y="568090"/>
                  </a:lnTo>
                  <a:lnTo>
                    <a:pt x="5658736" y="558223"/>
                  </a:lnTo>
                  <a:lnTo>
                    <a:pt x="5764061" y="547245"/>
                  </a:lnTo>
                  <a:lnTo>
                    <a:pt x="5869386" y="535145"/>
                  </a:lnTo>
                  <a:lnTo>
                    <a:pt x="5974711" y="521920"/>
                  </a:lnTo>
                  <a:lnTo>
                    <a:pt x="6080036" y="507570"/>
                  </a:lnTo>
                  <a:lnTo>
                    <a:pt x="6145984" y="497884"/>
                  </a:lnTo>
                  <a:lnTo>
                    <a:pt x="6145984" y="863388"/>
                  </a:lnTo>
                  <a:lnTo>
                    <a:pt x="5829684" y="863388"/>
                  </a:lnTo>
                  <a:lnTo>
                    <a:pt x="5764061" y="855681"/>
                  </a:lnTo>
                  <a:lnTo>
                    <a:pt x="5658736" y="843950"/>
                  </a:lnTo>
                  <a:lnTo>
                    <a:pt x="5553411" y="832839"/>
                  </a:lnTo>
                  <a:lnTo>
                    <a:pt x="5448087" y="822327"/>
                  </a:lnTo>
                  <a:lnTo>
                    <a:pt x="5342762" y="812384"/>
                  </a:lnTo>
                  <a:lnTo>
                    <a:pt x="5237437" y="802968"/>
                  </a:lnTo>
                  <a:lnTo>
                    <a:pt x="5132112" y="794031"/>
                  </a:lnTo>
                  <a:lnTo>
                    <a:pt x="5026787" y="785514"/>
                  </a:lnTo>
                  <a:lnTo>
                    <a:pt x="4921462" y="777347"/>
                  </a:lnTo>
                  <a:lnTo>
                    <a:pt x="4816138" y="769454"/>
                  </a:lnTo>
                  <a:lnTo>
                    <a:pt x="4710813" y="761756"/>
                  </a:lnTo>
                  <a:lnTo>
                    <a:pt x="4605488" y="754173"/>
                  </a:lnTo>
                  <a:lnTo>
                    <a:pt x="4500163" y="746631"/>
                  </a:lnTo>
                  <a:lnTo>
                    <a:pt x="4394838" y="739070"/>
                  </a:lnTo>
                  <a:lnTo>
                    <a:pt x="4289513" y="731452"/>
                  </a:lnTo>
                  <a:lnTo>
                    <a:pt x="4184189" y="723771"/>
                  </a:lnTo>
                  <a:lnTo>
                    <a:pt x="4078864" y="716065"/>
                  </a:lnTo>
                  <a:lnTo>
                    <a:pt x="3973539" y="708433"/>
                  </a:lnTo>
                  <a:lnTo>
                    <a:pt x="3868214" y="701048"/>
                  </a:lnTo>
                  <a:lnTo>
                    <a:pt x="3762889" y="693628"/>
                  </a:lnTo>
                  <a:lnTo>
                    <a:pt x="3657564" y="685904"/>
                  </a:lnTo>
                  <a:lnTo>
                    <a:pt x="3552240" y="678703"/>
                  </a:lnTo>
                  <a:lnTo>
                    <a:pt x="3446915" y="672606"/>
                  </a:lnTo>
                  <a:lnTo>
                    <a:pt x="3341590" y="665654"/>
                  </a:lnTo>
                  <a:lnTo>
                    <a:pt x="3236265" y="658258"/>
                  </a:lnTo>
                  <a:lnTo>
                    <a:pt x="3130940" y="652784"/>
                  </a:lnTo>
                  <a:lnTo>
                    <a:pt x="3025615" y="648890"/>
                  </a:lnTo>
                  <a:lnTo>
                    <a:pt x="2920291" y="646014"/>
                  </a:lnTo>
                  <a:lnTo>
                    <a:pt x="2814966" y="645138"/>
                  </a:lnTo>
                  <a:lnTo>
                    <a:pt x="2709641" y="644965"/>
                  </a:lnTo>
                  <a:lnTo>
                    <a:pt x="2604316" y="648075"/>
                  </a:lnTo>
                  <a:lnTo>
                    <a:pt x="2498991" y="654043"/>
                  </a:lnTo>
                  <a:lnTo>
                    <a:pt x="2393666" y="657660"/>
                  </a:lnTo>
                  <a:lnTo>
                    <a:pt x="2288342" y="657273"/>
                  </a:lnTo>
                  <a:lnTo>
                    <a:pt x="2183017" y="657730"/>
                  </a:lnTo>
                  <a:lnTo>
                    <a:pt x="2077692" y="656992"/>
                  </a:lnTo>
                  <a:lnTo>
                    <a:pt x="1972367" y="653156"/>
                  </a:lnTo>
                  <a:lnTo>
                    <a:pt x="1867042" y="649121"/>
                  </a:lnTo>
                  <a:lnTo>
                    <a:pt x="1761717" y="644827"/>
                  </a:lnTo>
                  <a:lnTo>
                    <a:pt x="1656393" y="639779"/>
                  </a:lnTo>
                  <a:lnTo>
                    <a:pt x="1551068" y="633430"/>
                  </a:lnTo>
                  <a:lnTo>
                    <a:pt x="1445743" y="625662"/>
                  </a:lnTo>
                  <a:lnTo>
                    <a:pt x="1340418" y="616693"/>
                  </a:lnTo>
                  <a:lnTo>
                    <a:pt x="1235093" y="606781"/>
                  </a:lnTo>
                  <a:lnTo>
                    <a:pt x="1129768" y="596168"/>
                  </a:lnTo>
                  <a:lnTo>
                    <a:pt x="1024444" y="585044"/>
                  </a:lnTo>
                  <a:lnTo>
                    <a:pt x="919119" y="573534"/>
                  </a:lnTo>
                  <a:lnTo>
                    <a:pt x="813794" y="561708"/>
                  </a:lnTo>
                  <a:lnTo>
                    <a:pt x="708469" y="549596"/>
                  </a:lnTo>
                  <a:lnTo>
                    <a:pt x="603144" y="537203"/>
                  </a:lnTo>
                  <a:lnTo>
                    <a:pt x="497819" y="524523"/>
                  </a:lnTo>
                  <a:lnTo>
                    <a:pt x="392495" y="511549"/>
                  </a:lnTo>
                  <a:lnTo>
                    <a:pt x="287170" y="498269"/>
                  </a:lnTo>
                  <a:lnTo>
                    <a:pt x="181845" y="484680"/>
                  </a:lnTo>
                  <a:lnTo>
                    <a:pt x="76520" y="470775"/>
                  </a:lnTo>
                  <a:lnTo>
                    <a:pt x="0" y="46044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530887"/>
              <a:ext cx="6145984" cy="613748"/>
            </a:xfrm>
            <a:custGeom>
              <a:avLst/>
              <a:pathLst>
                <a:path w="6145984" h="613748">
                  <a:moveTo>
                    <a:pt x="0" y="0"/>
                  </a:moveTo>
                  <a:lnTo>
                    <a:pt x="76520" y="43792"/>
                  </a:lnTo>
                  <a:lnTo>
                    <a:pt x="181845" y="101004"/>
                  </a:lnTo>
                  <a:lnTo>
                    <a:pt x="287170" y="155083"/>
                  </a:lnTo>
                  <a:lnTo>
                    <a:pt x="392495" y="205956"/>
                  </a:lnTo>
                  <a:lnTo>
                    <a:pt x="497819" y="253547"/>
                  </a:lnTo>
                  <a:lnTo>
                    <a:pt x="603144" y="297776"/>
                  </a:lnTo>
                  <a:lnTo>
                    <a:pt x="708469" y="338567"/>
                  </a:lnTo>
                  <a:lnTo>
                    <a:pt x="813794" y="375844"/>
                  </a:lnTo>
                  <a:lnTo>
                    <a:pt x="919119" y="409543"/>
                  </a:lnTo>
                  <a:lnTo>
                    <a:pt x="1024444" y="439624"/>
                  </a:lnTo>
                  <a:lnTo>
                    <a:pt x="1129768" y="466089"/>
                  </a:lnTo>
                  <a:lnTo>
                    <a:pt x="1235093" y="488992"/>
                  </a:lnTo>
                  <a:lnTo>
                    <a:pt x="1340418" y="508454"/>
                  </a:lnTo>
                  <a:lnTo>
                    <a:pt x="1445743" y="524649"/>
                  </a:lnTo>
                  <a:lnTo>
                    <a:pt x="1551068" y="537763"/>
                  </a:lnTo>
                  <a:lnTo>
                    <a:pt x="1656393" y="547962"/>
                  </a:lnTo>
                  <a:lnTo>
                    <a:pt x="1761717" y="555913"/>
                  </a:lnTo>
                  <a:lnTo>
                    <a:pt x="1867042" y="562183"/>
                  </a:lnTo>
                  <a:lnTo>
                    <a:pt x="1972367" y="567153"/>
                  </a:lnTo>
                  <a:lnTo>
                    <a:pt x="2077692" y="571280"/>
                  </a:lnTo>
                  <a:lnTo>
                    <a:pt x="2183017" y="572736"/>
                  </a:lnTo>
                  <a:lnTo>
                    <a:pt x="2288342" y="571637"/>
                  </a:lnTo>
                  <a:lnTo>
                    <a:pt x="2393666" y="570721"/>
                  </a:lnTo>
                  <a:lnTo>
                    <a:pt x="2498991" y="567697"/>
                  </a:lnTo>
                  <a:lnTo>
                    <a:pt x="2604316" y="561088"/>
                  </a:lnTo>
                  <a:lnTo>
                    <a:pt x="2709641" y="555844"/>
                  </a:lnTo>
                  <a:lnTo>
                    <a:pt x="2814966" y="556718"/>
                  </a:lnTo>
                  <a:lnTo>
                    <a:pt x="2920291" y="559308"/>
                  </a:lnTo>
                  <a:lnTo>
                    <a:pt x="3025615" y="561910"/>
                  </a:lnTo>
                  <a:lnTo>
                    <a:pt x="3130940" y="565575"/>
                  </a:lnTo>
                  <a:lnTo>
                    <a:pt x="3236265" y="572359"/>
                  </a:lnTo>
                  <a:lnTo>
                    <a:pt x="3341590" y="580111"/>
                  </a:lnTo>
                  <a:lnTo>
                    <a:pt x="3446915" y="586714"/>
                  </a:lnTo>
                  <a:lnTo>
                    <a:pt x="3552240" y="592611"/>
                  </a:lnTo>
                  <a:lnTo>
                    <a:pt x="3657564" y="598474"/>
                  </a:lnTo>
                  <a:lnTo>
                    <a:pt x="3762889" y="603571"/>
                  </a:lnTo>
                  <a:lnTo>
                    <a:pt x="3868214" y="607439"/>
                  </a:lnTo>
                  <a:lnTo>
                    <a:pt x="3973539" y="610114"/>
                  </a:lnTo>
                  <a:lnTo>
                    <a:pt x="4078864" y="611938"/>
                  </a:lnTo>
                  <a:lnTo>
                    <a:pt x="4184189" y="613091"/>
                  </a:lnTo>
                  <a:lnTo>
                    <a:pt x="4289513" y="613679"/>
                  </a:lnTo>
                  <a:lnTo>
                    <a:pt x="4394838" y="613748"/>
                  </a:lnTo>
                  <a:lnTo>
                    <a:pt x="4500163" y="613298"/>
                  </a:lnTo>
                  <a:lnTo>
                    <a:pt x="4605488" y="612298"/>
                  </a:lnTo>
                  <a:lnTo>
                    <a:pt x="4710813" y="610696"/>
                  </a:lnTo>
                  <a:lnTo>
                    <a:pt x="4816138" y="608424"/>
                  </a:lnTo>
                  <a:lnTo>
                    <a:pt x="4921462" y="605410"/>
                  </a:lnTo>
                  <a:lnTo>
                    <a:pt x="5026787" y="601582"/>
                  </a:lnTo>
                  <a:lnTo>
                    <a:pt x="5132112" y="596870"/>
                  </a:lnTo>
                  <a:lnTo>
                    <a:pt x="5237437" y="591212"/>
                  </a:lnTo>
                  <a:lnTo>
                    <a:pt x="5342762" y="584556"/>
                  </a:lnTo>
                  <a:lnTo>
                    <a:pt x="5448087" y="576859"/>
                  </a:lnTo>
                  <a:lnTo>
                    <a:pt x="5553411" y="568090"/>
                  </a:lnTo>
                  <a:lnTo>
                    <a:pt x="5658736" y="558223"/>
                  </a:lnTo>
                  <a:lnTo>
                    <a:pt x="5764061" y="547245"/>
                  </a:lnTo>
                  <a:lnTo>
                    <a:pt x="5869386" y="535145"/>
                  </a:lnTo>
                  <a:lnTo>
                    <a:pt x="5974711" y="521920"/>
                  </a:lnTo>
                  <a:lnTo>
                    <a:pt x="6080036" y="507570"/>
                  </a:lnTo>
                  <a:lnTo>
                    <a:pt x="6145984" y="4978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991333"/>
              <a:ext cx="5829684" cy="402942"/>
            </a:xfrm>
            <a:custGeom>
              <a:avLst/>
              <a:pathLst>
                <a:path w="5829684" h="402942">
                  <a:moveTo>
                    <a:pt x="5829684" y="402942"/>
                  </a:moveTo>
                  <a:lnTo>
                    <a:pt x="5764061" y="395235"/>
                  </a:lnTo>
                  <a:lnTo>
                    <a:pt x="5658736" y="383504"/>
                  </a:lnTo>
                  <a:lnTo>
                    <a:pt x="5553411" y="372394"/>
                  </a:lnTo>
                  <a:lnTo>
                    <a:pt x="5448087" y="361882"/>
                  </a:lnTo>
                  <a:lnTo>
                    <a:pt x="5342762" y="351938"/>
                  </a:lnTo>
                  <a:lnTo>
                    <a:pt x="5237437" y="342522"/>
                  </a:lnTo>
                  <a:lnTo>
                    <a:pt x="5132112" y="333586"/>
                  </a:lnTo>
                  <a:lnTo>
                    <a:pt x="5026787" y="325068"/>
                  </a:lnTo>
                  <a:lnTo>
                    <a:pt x="4921462" y="316901"/>
                  </a:lnTo>
                  <a:lnTo>
                    <a:pt x="4816138" y="309009"/>
                  </a:lnTo>
                  <a:lnTo>
                    <a:pt x="4710813" y="301311"/>
                  </a:lnTo>
                  <a:lnTo>
                    <a:pt x="4605488" y="293727"/>
                  </a:lnTo>
                  <a:lnTo>
                    <a:pt x="4500163" y="286185"/>
                  </a:lnTo>
                  <a:lnTo>
                    <a:pt x="4394838" y="278624"/>
                  </a:lnTo>
                  <a:lnTo>
                    <a:pt x="4289513" y="271006"/>
                  </a:lnTo>
                  <a:lnTo>
                    <a:pt x="4184189" y="263325"/>
                  </a:lnTo>
                  <a:lnTo>
                    <a:pt x="4078864" y="255619"/>
                  </a:lnTo>
                  <a:lnTo>
                    <a:pt x="3973539" y="247987"/>
                  </a:lnTo>
                  <a:lnTo>
                    <a:pt x="3868214" y="240603"/>
                  </a:lnTo>
                  <a:lnTo>
                    <a:pt x="3762889" y="233183"/>
                  </a:lnTo>
                  <a:lnTo>
                    <a:pt x="3657564" y="225459"/>
                  </a:lnTo>
                  <a:lnTo>
                    <a:pt x="3552240" y="218257"/>
                  </a:lnTo>
                  <a:lnTo>
                    <a:pt x="3446915" y="212160"/>
                  </a:lnTo>
                  <a:lnTo>
                    <a:pt x="3341590" y="205208"/>
                  </a:lnTo>
                  <a:lnTo>
                    <a:pt x="3236265" y="197813"/>
                  </a:lnTo>
                  <a:lnTo>
                    <a:pt x="3130940" y="192339"/>
                  </a:lnTo>
                  <a:lnTo>
                    <a:pt x="3025615" y="188445"/>
                  </a:lnTo>
                  <a:lnTo>
                    <a:pt x="2920291" y="185569"/>
                  </a:lnTo>
                  <a:lnTo>
                    <a:pt x="2814966" y="184693"/>
                  </a:lnTo>
                  <a:lnTo>
                    <a:pt x="2709641" y="184519"/>
                  </a:lnTo>
                  <a:lnTo>
                    <a:pt x="2604316" y="187629"/>
                  </a:lnTo>
                  <a:lnTo>
                    <a:pt x="2498991" y="193597"/>
                  </a:lnTo>
                  <a:lnTo>
                    <a:pt x="2393666" y="197214"/>
                  </a:lnTo>
                  <a:lnTo>
                    <a:pt x="2288342" y="196827"/>
                  </a:lnTo>
                  <a:lnTo>
                    <a:pt x="2183017" y="197284"/>
                  </a:lnTo>
                  <a:lnTo>
                    <a:pt x="2077692" y="196546"/>
                  </a:lnTo>
                  <a:lnTo>
                    <a:pt x="1972367" y="192711"/>
                  </a:lnTo>
                  <a:lnTo>
                    <a:pt x="1867042" y="188675"/>
                  </a:lnTo>
                  <a:lnTo>
                    <a:pt x="1761717" y="184381"/>
                  </a:lnTo>
                  <a:lnTo>
                    <a:pt x="1656393" y="179333"/>
                  </a:lnTo>
                  <a:lnTo>
                    <a:pt x="1551068" y="172984"/>
                  </a:lnTo>
                  <a:lnTo>
                    <a:pt x="1445743" y="165216"/>
                  </a:lnTo>
                  <a:lnTo>
                    <a:pt x="1340418" y="156247"/>
                  </a:lnTo>
                  <a:lnTo>
                    <a:pt x="1235093" y="146336"/>
                  </a:lnTo>
                  <a:lnTo>
                    <a:pt x="1129768" y="135723"/>
                  </a:lnTo>
                  <a:lnTo>
                    <a:pt x="1024444" y="124598"/>
                  </a:lnTo>
                  <a:lnTo>
                    <a:pt x="919119" y="113088"/>
                  </a:lnTo>
                  <a:lnTo>
                    <a:pt x="813794" y="101263"/>
                  </a:lnTo>
                  <a:lnTo>
                    <a:pt x="708469" y="89150"/>
                  </a:lnTo>
                  <a:lnTo>
                    <a:pt x="603144" y="76757"/>
                  </a:lnTo>
                  <a:lnTo>
                    <a:pt x="497819" y="64078"/>
                  </a:lnTo>
                  <a:lnTo>
                    <a:pt x="392495" y="51103"/>
                  </a:lnTo>
                  <a:lnTo>
                    <a:pt x="287170" y="37824"/>
                  </a:lnTo>
                  <a:lnTo>
                    <a:pt x="181845" y="24234"/>
                  </a:lnTo>
                  <a:lnTo>
                    <a:pt x="76520" y="1033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761110"/>
              <a:ext cx="6145984" cy="471374"/>
            </a:xfrm>
            <a:custGeom>
              <a:avLst/>
              <a:pathLst>
                <a:path w="6145984" h="471374">
                  <a:moveTo>
                    <a:pt x="0" y="0"/>
                  </a:moveTo>
                  <a:lnTo>
                    <a:pt x="76520" y="27061"/>
                  </a:lnTo>
                  <a:lnTo>
                    <a:pt x="181845" y="62619"/>
                  </a:lnTo>
                  <a:lnTo>
                    <a:pt x="287170" y="96454"/>
                  </a:lnTo>
                  <a:lnTo>
                    <a:pt x="392495" y="128529"/>
                  </a:lnTo>
                  <a:lnTo>
                    <a:pt x="497819" y="158812"/>
                  </a:lnTo>
                  <a:lnTo>
                    <a:pt x="603144" y="187267"/>
                  </a:lnTo>
                  <a:lnTo>
                    <a:pt x="708469" y="213859"/>
                  </a:lnTo>
                  <a:lnTo>
                    <a:pt x="813794" y="238553"/>
                  </a:lnTo>
                  <a:lnTo>
                    <a:pt x="919119" y="261316"/>
                  </a:lnTo>
                  <a:lnTo>
                    <a:pt x="1024444" y="282111"/>
                  </a:lnTo>
                  <a:lnTo>
                    <a:pt x="1129768" y="300906"/>
                  </a:lnTo>
                  <a:lnTo>
                    <a:pt x="1235093" y="317664"/>
                  </a:lnTo>
                  <a:lnTo>
                    <a:pt x="1340418" y="332351"/>
                  </a:lnTo>
                  <a:lnTo>
                    <a:pt x="1445743" y="344933"/>
                  </a:lnTo>
                  <a:lnTo>
                    <a:pt x="1551068" y="355374"/>
                  </a:lnTo>
                  <a:lnTo>
                    <a:pt x="1656393" y="363648"/>
                  </a:lnTo>
                  <a:lnTo>
                    <a:pt x="1761717" y="370147"/>
                  </a:lnTo>
                  <a:lnTo>
                    <a:pt x="1867042" y="375429"/>
                  </a:lnTo>
                  <a:lnTo>
                    <a:pt x="1972367" y="379932"/>
                  </a:lnTo>
                  <a:lnTo>
                    <a:pt x="2077692" y="383913"/>
                  </a:lnTo>
                  <a:lnTo>
                    <a:pt x="2183017" y="385010"/>
                  </a:lnTo>
                  <a:lnTo>
                    <a:pt x="2288342" y="384232"/>
                  </a:lnTo>
                  <a:lnTo>
                    <a:pt x="2393666" y="383967"/>
                  </a:lnTo>
                  <a:lnTo>
                    <a:pt x="2498991" y="380647"/>
                  </a:lnTo>
                  <a:lnTo>
                    <a:pt x="2604316" y="374359"/>
                  </a:lnTo>
                  <a:lnTo>
                    <a:pt x="2709641" y="370182"/>
                  </a:lnTo>
                  <a:lnTo>
                    <a:pt x="2814966" y="370705"/>
                  </a:lnTo>
                  <a:lnTo>
                    <a:pt x="2920291" y="372438"/>
                  </a:lnTo>
                  <a:lnTo>
                    <a:pt x="3025615" y="375178"/>
                  </a:lnTo>
                  <a:lnTo>
                    <a:pt x="3130940" y="378957"/>
                  </a:lnTo>
                  <a:lnTo>
                    <a:pt x="3236265" y="385086"/>
                  </a:lnTo>
                  <a:lnTo>
                    <a:pt x="3341590" y="392660"/>
                  </a:lnTo>
                  <a:lnTo>
                    <a:pt x="3446915" y="399437"/>
                  </a:lnTo>
                  <a:lnTo>
                    <a:pt x="3552240" y="405434"/>
                  </a:lnTo>
                  <a:lnTo>
                    <a:pt x="3657564" y="411966"/>
                  </a:lnTo>
                  <a:lnTo>
                    <a:pt x="3762889" y="418377"/>
                  </a:lnTo>
                  <a:lnTo>
                    <a:pt x="3868214" y="424021"/>
                  </a:lnTo>
                  <a:lnTo>
                    <a:pt x="3973539" y="429051"/>
                  </a:lnTo>
                  <a:lnTo>
                    <a:pt x="4078864" y="433779"/>
                  </a:lnTo>
                  <a:lnTo>
                    <a:pt x="4184189" y="438208"/>
                  </a:lnTo>
                  <a:lnTo>
                    <a:pt x="4289513" y="442343"/>
                  </a:lnTo>
                  <a:lnTo>
                    <a:pt x="4394838" y="446186"/>
                  </a:lnTo>
                  <a:lnTo>
                    <a:pt x="4500163" y="449742"/>
                  </a:lnTo>
                  <a:lnTo>
                    <a:pt x="4605488" y="453013"/>
                  </a:lnTo>
                  <a:lnTo>
                    <a:pt x="4710813" y="456003"/>
                  </a:lnTo>
                  <a:lnTo>
                    <a:pt x="4816138" y="458716"/>
                  </a:lnTo>
                  <a:lnTo>
                    <a:pt x="4921462" y="461156"/>
                  </a:lnTo>
                  <a:lnTo>
                    <a:pt x="5026787" y="463325"/>
                  </a:lnTo>
                  <a:lnTo>
                    <a:pt x="5132112" y="465228"/>
                  </a:lnTo>
                  <a:lnTo>
                    <a:pt x="5237437" y="466867"/>
                  </a:lnTo>
                  <a:lnTo>
                    <a:pt x="5342762" y="468247"/>
                  </a:lnTo>
                  <a:lnTo>
                    <a:pt x="5448087" y="469371"/>
                  </a:lnTo>
                  <a:lnTo>
                    <a:pt x="5553411" y="470242"/>
                  </a:lnTo>
                  <a:lnTo>
                    <a:pt x="5658736" y="470864"/>
                  </a:lnTo>
                  <a:lnTo>
                    <a:pt x="5764061" y="471240"/>
                  </a:lnTo>
                  <a:lnTo>
                    <a:pt x="5869386" y="471374"/>
                  </a:lnTo>
                  <a:lnTo>
                    <a:pt x="5974711" y="471270"/>
                  </a:lnTo>
                  <a:lnTo>
                    <a:pt x="6080036" y="470931"/>
                  </a:lnTo>
                  <a:lnTo>
                    <a:pt x="6145984" y="470574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923023"/>
              <a:ext cx="6145984" cy="1422736"/>
            </a:xfrm>
            <a:custGeom>
              <a:avLst/>
              <a:pathLst>
                <a:path w="6145984" h="1422736">
                  <a:moveTo>
                    <a:pt x="0" y="0"/>
                  </a:moveTo>
                  <a:lnTo>
                    <a:pt x="76520" y="78514"/>
                  </a:lnTo>
                  <a:lnTo>
                    <a:pt x="181845" y="181260"/>
                  </a:lnTo>
                  <a:lnTo>
                    <a:pt x="287170" y="278630"/>
                  </a:lnTo>
                  <a:lnTo>
                    <a:pt x="392495" y="370565"/>
                  </a:lnTo>
                  <a:lnTo>
                    <a:pt x="497819" y="457007"/>
                  </a:lnTo>
                  <a:lnTo>
                    <a:pt x="603144" y="537888"/>
                  </a:lnTo>
                  <a:lnTo>
                    <a:pt x="708469" y="613143"/>
                  </a:lnTo>
                  <a:lnTo>
                    <a:pt x="813794" y="682713"/>
                  </a:lnTo>
                  <a:lnTo>
                    <a:pt x="919119" y="746554"/>
                  </a:lnTo>
                  <a:lnTo>
                    <a:pt x="1024444" y="804657"/>
                  </a:lnTo>
                  <a:lnTo>
                    <a:pt x="1129768" y="857073"/>
                  </a:lnTo>
                  <a:lnTo>
                    <a:pt x="1235093" y="903936"/>
                  </a:lnTo>
                  <a:lnTo>
                    <a:pt x="1340418" y="945472"/>
                  </a:lnTo>
                  <a:lnTo>
                    <a:pt x="1445743" y="981985"/>
                  </a:lnTo>
                  <a:lnTo>
                    <a:pt x="1551068" y="1013803"/>
                  </a:lnTo>
                  <a:lnTo>
                    <a:pt x="1656393" y="1041174"/>
                  </a:lnTo>
                  <a:lnTo>
                    <a:pt x="1761717" y="1063312"/>
                  </a:lnTo>
                  <a:lnTo>
                    <a:pt x="1867042" y="1080462"/>
                  </a:lnTo>
                  <a:lnTo>
                    <a:pt x="1972367" y="1093678"/>
                  </a:lnTo>
                  <a:lnTo>
                    <a:pt x="2077692" y="1104006"/>
                  </a:lnTo>
                  <a:lnTo>
                    <a:pt x="2183017" y="1107610"/>
                  </a:lnTo>
                  <a:lnTo>
                    <a:pt x="2288342" y="1106156"/>
                  </a:lnTo>
                  <a:lnTo>
                    <a:pt x="2393666" y="1106183"/>
                  </a:lnTo>
                  <a:lnTo>
                    <a:pt x="2498991" y="1107782"/>
                  </a:lnTo>
                  <a:lnTo>
                    <a:pt x="2604316" y="1106683"/>
                  </a:lnTo>
                  <a:lnTo>
                    <a:pt x="2709641" y="1105351"/>
                  </a:lnTo>
                  <a:lnTo>
                    <a:pt x="2814966" y="1109668"/>
                  </a:lnTo>
                  <a:lnTo>
                    <a:pt x="2920291" y="1117875"/>
                  </a:lnTo>
                  <a:lnTo>
                    <a:pt x="3025615" y="1124301"/>
                  </a:lnTo>
                  <a:lnTo>
                    <a:pt x="3130940" y="1127046"/>
                  </a:lnTo>
                  <a:lnTo>
                    <a:pt x="3236265" y="1131140"/>
                  </a:lnTo>
                  <a:lnTo>
                    <a:pt x="3341590" y="1134686"/>
                  </a:lnTo>
                  <a:lnTo>
                    <a:pt x="3446915" y="1133073"/>
                  </a:lnTo>
                  <a:lnTo>
                    <a:pt x="3552240" y="1126676"/>
                  </a:lnTo>
                  <a:lnTo>
                    <a:pt x="3657564" y="1117985"/>
                  </a:lnTo>
                  <a:lnTo>
                    <a:pt x="3762889" y="1106969"/>
                  </a:lnTo>
                  <a:lnTo>
                    <a:pt x="3868214" y="1093995"/>
                  </a:lnTo>
                  <a:lnTo>
                    <a:pt x="3973539" y="1080301"/>
                  </a:lnTo>
                  <a:lnTo>
                    <a:pt x="4078864" y="1066722"/>
                  </a:lnTo>
                  <a:lnTo>
                    <a:pt x="4184189" y="1053500"/>
                  </a:lnTo>
                  <a:lnTo>
                    <a:pt x="4289513" y="1040770"/>
                  </a:lnTo>
                  <a:lnTo>
                    <a:pt x="4394838" y="1028578"/>
                  </a:lnTo>
                  <a:lnTo>
                    <a:pt x="4500163" y="1016904"/>
                  </a:lnTo>
                  <a:lnTo>
                    <a:pt x="4605488" y="1005681"/>
                  </a:lnTo>
                  <a:lnTo>
                    <a:pt x="4710813" y="994810"/>
                  </a:lnTo>
                  <a:lnTo>
                    <a:pt x="4816138" y="984173"/>
                  </a:lnTo>
                  <a:lnTo>
                    <a:pt x="4921462" y="973640"/>
                  </a:lnTo>
                  <a:lnTo>
                    <a:pt x="5026787" y="963083"/>
                  </a:lnTo>
                  <a:lnTo>
                    <a:pt x="5132112" y="952381"/>
                  </a:lnTo>
                  <a:lnTo>
                    <a:pt x="5237437" y="941420"/>
                  </a:lnTo>
                  <a:lnTo>
                    <a:pt x="5342762" y="930103"/>
                  </a:lnTo>
                  <a:lnTo>
                    <a:pt x="5448087" y="918345"/>
                  </a:lnTo>
                  <a:lnTo>
                    <a:pt x="5553411" y="906078"/>
                  </a:lnTo>
                  <a:lnTo>
                    <a:pt x="5658736" y="893246"/>
                  </a:lnTo>
                  <a:lnTo>
                    <a:pt x="5764061" y="879804"/>
                  </a:lnTo>
                  <a:lnTo>
                    <a:pt x="5869386" y="865719"/>
                  </a:lnTo>
                  <a:lnTo>
                    <a:pt x="5974711" y="850963"/>
                  </a:lnTo>
                  <a:lnTo>
                    <a:pt x="6080036" y="835517"/>
                  </a:lnTo>
                  <a:lnTo>
                    <a:pt x="6145984" y="825403"/>
                  </a:lnTo>
                  <a:lnTo>
                    <a:pt x="6145984" y="1422736"/>
                  </a:lnTo>
                  <a:lnTo>
                    <a:pt x="6080036" y="1405386"/>
                  </a:lnTo>
                  <a:lnTo>
                    <a:pt x="5974711" y="1379589"/>
                  </a:lnTo>
                  <a:lnTo>
                    <a:pt x="5869386" y="1355719"/>
                  </a:lnTo>
                  <a:lnTo>
                    <a:pt x="5764061" y="1333789"/>
                  </a:lnTo>
                  <a:lnTo>
                    <a:pt x="5658736" y="1313804"/>
                  </a:lnTo>
                  <a:lnTo>
                    <a:pt x="5553411" y="1295761"/>
                  </a:lnTo>
                  <a:lnTo>
                    <a:pt x="5448087" y="1279647"/>
                  </a:lnTo>
                  <a:lnTo>
                    <a:pt x="5342762" y="1265441"/>
                  </a:lnTo>
                  <a:lnTo>
                    <a:pt x="5237437" y="1253103"/>
                  </a:lnTo>
                  <a:lnTo>
                    <a:pt x="5132112" y="1242582"/>
                  </a:lnTo>
                  <a:lnTo>
                    <a:pt x="5026787" y="1233811"/>
                  </a:lnTo>
                  <a:lnTo>
                    <a:pt x="4921462" y="1226712"/>
                  </a:lnTo>
                  <a:lnTo>
                    <a:pt x="4816138" y="1221192"/>
                  </a:lnTo>
                  <a:lnTo>
                    <a:pt x="4710813" y="1217155"/>
                  </a:lnTo>
                  <a:lnTo>
                    <a:pt x="4605488" y="1214505"/>
                  </a:lnTo>
                  <a:lnTo>
                    <a:pt x="4500163" y="1213155"/>
                  </a:lnTo>
                  <a:lnTo>
                    <a:pt x="4394838" y="1213038"/>
                  </a:lnTo>
                  <a:lnTo>
                    <a:pt x="4289513" y="1214119"/>
                  </a:lnTo>
                  <a:lnTo>
                    <a:pt x="4184189" y="1216408"/>
                  </a:lnTo>
                  <a:lnTo>
                    <a:pt x="4078864" y="1219986"/>
                  </a:lnTo>
                  <a:lnTo>
                    <a:pt x="3973539" y="1225017"/>
                  </a:lnTo>
                  <a:lnTo>
                    <a:pt x="3868214" y="1231777"/>
                  </a:lnTo>
                  <a:lnTo>
                    <a:pt x="3762889" y="1239524"/>
                  </a:lnTo>
                  <a:lnTo>
                    <a:pt x="3657564" y="1246673"/>
                  </a:lnTo>
                  <a:lnTo>
                    <a:pt x="3552240" y="1253394"/>
                  </a:lnTo>
                  <a:lnTo>
                    <a:pt x="3446915" y="1259497"/>
                  </a:lnTo>
                  <a:lnTo>
                    <a:pt x="3341590" y="1260596"/>
                  </a:lnTo>
                  <a:lnTo>
                    <a:pt x="3236265" y="1257575"/>
                  </a:lnTo>
                  <a:lnTo>
                    <a:pt x="3130940" y="1255409"/>
                  </a:lnTo>
                  <a:lnTo>
                    <a:pt x="3025615" y="1252327"/>
                  </a:lnTo>
                  <a:lnTo>
                    <a:pt x="2920291" y="1245497"/>
                  </a:lnTo>
                  <a:lnTo>
                    <a:pt x="2814966" y="1239814"/>
                  </a:lnTo>
                  <a:lnTo>
                    <a:pt x="2709641" y="1236527"/>
                  </a:lnTo>
                  <a:lnTo>
                    <a:pt x="2604316" y="1234718"/>
                  </a:lnTo>
                  <a:lnTo>
                    <a:pt x="2498991" y="1234873"/>
                  </a:lnTo>
                  <a:lnTo>
                    <a:pt x="2393666" y="1234148"/>
                  </a:lnTo>
                  <a:lnTo>
                    <a:pt x="2288342" y="1232203"/>
                  </a:lnTo>
                  <a:lnTo>
                    <a:pt x="2183017" y="1232711"/>
                  </a:lnTo>
                  <a:lnTo>
                    <a:pt x="2077692" y="1230164"/>
                  </a:lnTo>
                  <a:lnTo>
                    <a:pt x="1972367" y="1220265"/>
                  </a:lnTo>
                  <a:lnTo>
                    <a:pt x="1867042" y="1208426"/>
                  </a:lnTo>
                  <a:lnTo>
                    <a:pt x="1761717" y="1194184"/>
                  </a:lnTo>
                  <a:lnTo>
                    <a:pt x="1656393" y="1176318"/>
                  </a:lnTo>
                  <a:lnTo>
                    <a:pt x="1551068" y="1154614"/>
                  </a:lnTo>
                  <a:lnTo>
                    <a:pt x="1445743" y="1130665"/>
                  </a:lnTo>
                  <a:lnTo>
                    <a:pt x="1340418" y="1104787"/>
                  </a:lnTo>
                  <a:lnTo>
                    <a:pt x="1235093" y="1077309"/>
                  </a:lnTo>
                  <a:lnTo>
                    <a:pt x="1129768" y="1048537"/>
                  </a:lnTo>
                  <a:lnTo>
                    <a:pt x="1024444" y="1018699"/>
                  </a:lnTo>
                  <a:lnTo>
                    <a:pt x="919119" y="987931"/>
                  </a:lnTo>
                  <a:lnTo>
                    <a:pt x="813794" y="956285"/>
                  </a:lnTo>
                  <a:lnTo>
                    <a:pt x="708469" y="923754"/>
                  </a:lnTo>
                  <a:lnTo>
                    <a:pt x="603144" y="890297"/>
                  </a:lnTo>
                  <a:lnTo>
                    <a:pt x="497819" y="855855"/>
                  </a:lnTo>
                  <a:lnTo>
                    <a:pt x="392495" y="820365"/>
                  </a:lnTo>
                  <a:lnTo>
                    <a:pt x="287170" y="783763"/>
                  </a:lnTo>
                  <a:lnTo>
                    <a:pt x="181845" y="745989"/>
                  </a:lnTo>
                  <a:lnTo>
                    <a:pt x="76520" y="706989"/>
                  </a:lnTo>
                  <a:lnTo>
                    <a:pt x="0" y="67772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923023"/>
              <a:ext cx="6145984" cy="1134686"/>
            </a:xfrm>
            <a:custGeom>
              <a:avLst/>
              <a:pathLst>
                <a:path w="6145984" h="1134686">
                  <a:moveTo>
                    <a:pt x="0" y="0"/>
                  </a:moveTo>
                  <a:lnTo>
                    <a:pt x="76520" y="78514"/>
                  </a:lnTo>
                  <a:lnTo>
                    <a:pt x="181845" y="181260"/>
                  </a:lnTo>
                  <a:lnTo>
                    <a:pt x="287170" y="278630"/>
                  </a:lnTo>
                  <a:lnTo>
                    <a:pt x="392495" y="370565"/>
                  </a:lnTo>
                  <a:lnTo>
                    <a:pt x="497819" y="457007"/>
                  </a:lnTo>
                  <a:lnTo>
                    <a:pt x="603144" y="537888"/>
                  </a:lnTo>
                  <a:lnTo>
                    <a:pt x="708469" y="613143"/>
                  </a:lnTo>
                  <a:lnTo>
                    <a:pt x="813794" y="682713"/>
                  </a:lnTo>
                  <a:lnTo>
                    <a:pt x="919119" y="746554"/>
                  </a:lnTo>
                  <a:lnTo>
                    <a:pt x="1024444" y="804657"/>
                  </a:lnTo>
                  <a:lnTo>
                    <a:pt x="1129768" y="857073"/>
                  </a:lnTo>
                  <a:lnTo>
                    <a:pt x="1235093" y="903936"/>
                  </a:lnTo>
                  <a:lnTo>
                    <a:pt x="1340418" y="945472"/>
                  </a:lnTo>
                  <a:lnTo>
                    <a:pt x="1445743" y="981985"/>
                  </a:lnTo>
                  <a:lnTo>
                    <a:pt x="1551068" y="1013803"/>
                  </a:lnTo>
                  <a:lnTo>
                    <a:pt x="1656393" y="1041174"/>
                  </a:lnTo>
                  <a:lnTo>
                    <a:pt x="1761717" y="1063312"/>
                  </a:lnTo>
                  <a:lnTo>
                    <a:pt x="1867042" y="1080462"/>
                  </a:lnTo>
                  <a:lnTo>
                    <a:pt x="1972367" y="1093678"/>
                  </a:lnTo>
                  <a:lnTo>
                    <a:pt x="2077692" y="1104006"/>
                  </a:lnTo>
                  <a:lnTo>
                    <a:pt x="2183017" y="1107610"/>
                  </a:lnTo>
                  <a:lnTo>
                    <a:pt x="2288342" y="1106156"/>
                  </a:lnTo>
                  <a:lnTo>
                    <a:pt x="2393666" y="1106183"/>
                  </a:lnTo>
                  <a:lnTo>
                    <a:pt x="2498991" y="1107782"/>
                  </a:lnTo>
                  <a:lnTo>
                    <a:pt x="2604316" y="1106683"/>
                  </a:lnTo>
                  <a:lnTo>
                    <a:pt x="2709641" y="1105351"/>
                  </a:lnTo>
                  <a:lnTo>
                    <a:pt x="2814966" y="1109668"/>
                  </a:lnTo>
                  <a:lnTo>
                    <a:pt x="2920291" y="1117875"/>
                  </a:lnTo>
                  <a:lnTo>
                    <a:pt x="3025615" y="1124301"/>
                  </a:lnTo>
                  <a:lnTo>
                    <a:pt x="3130940" y="1127046"/>
                  </a:lnTo>
                  <a:lnTo>
                    <a:pt x="3236265" y="1131140"/>
                  </a:lnTo>
                  <a:lnTo>
                    <a:pt x="3341590" y="1134686"/>
                  </a:lnTo>
                  <a:lnTo>
                    <a:pt x="3446915" y="1133073"/>
                  </a:lnTo>
                  <a:lnTo>
                    <a:pt x="3552240" y="1126676"/>
                  </a:lnTo>
                  <a:lnTo>
                    <a:pt x="3657564" y="1117985"/>
                  </a:lnTo>
                  <a:lnTo>
                    <a:pt x="3762889" y="1106969"/>
                  </a:lnTo>
                  <a:lnTo>
                    <a:pt x="3868214" y="1093995"/>
                  </a:lnTo>
                  <a:lnTo>
                    <a:pt x="3973539" y="1080301"/>
                  </a:lnTo>
                  <a:lnTo>
                    <a:pt x="4078864" y="1066722"/>
                  </a:lnTo>
                  <a:lnTo>
                    <a:pt x="4184189" y="1053500"/>
                  </a:lnTo>
                  <a:lnTo>
                    <a:pt x="4289513" y="1040770"/>
                  </a:lnTo>
                  <a:lnTo>
                    <a:pt x="4394838" y="1028578"/>
                  </a:lnTo>
                  <a:lnTo>
                    <a:pt x="4500163" y="1016904"/>
                  </a:lnTo>
                  <a:lnTo>
                    <a:pt x="4605488" y="1005681"/>
                  </a:lnTo>
                  <a:lnTo>
                    <a:pt x="4710813" y="994810"/>
                  </a:lnTo>
                  <a:lnTo>
                    <a:pt x="4816138" y="984173"/>
                  </a:lnTo>
                  <a:lnTo>
                    <a:pt x="4921462" y="973640"/>
                  </a:lnTo>
                  <a:lnTo>
                    <a:pt x="5026787" y="963083"/>
                  </a:lnTo>
                  <a:lnTo>
                    <a:pt x="5132112" y="952381"/>
                  </a:lnTo>
                  <a:lnTo>
                    <a:pt x="5237437" y="941420"/>
                  </a:lnTo>
                  <a:lnTo>
                    <a:pt x="5342762" y="930103"/>
                  </a:lnTo>
                  <a:lnTo>
                    <a:pt x="5448087" y="918345"/>
                  </a:lnTo>
                  <a:lnTo>
                    <a:pt x="5553411" y="906078"/>
                  </a:lnTo>
                  <a:lnTo>
                    <a:pt x="5658736" y="893246"/>
                  </a:lnTo>
                  <a:lnTo>
                    <a:pt x="5764061" y="879804"/>
                  </a:lnTo>
                  <a:lnTo>
                    <a:pt x="5869386" y="865719"/>
                  </a:lnTo>
                  <a:lnTo>
                    <a:pt x="5974711" y="850963"/>
                  </a:lnTo>
                  <a:lnTo>
                    <a:pt x="6080036" y="835517"/>
                  </a:lnTo>
                  <a:lnTo>
                    <a:pt x="6145984" y="8254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600749"/>
              <a:ext cx="6145984" cy="745010"/>
            </a:xfrm>
            <a:custGeom>
              <a:avLst/>
              <a:pathLst>
                <a:path w="6145984" h="745010">
                  <a:moveTo>
                    <a:pt x="6145984" y="745010"/>
                  </a:moveTo>
                  <a:lnTo>
                    <a:pt x="6080036" y="727660"/>
                  </a:lnTo>
                  <a:lnTo>
                    <a:pt x="5974711" y="701862"/>
                  </a:lnTo>
                  <a:lnTo>
                    <a:pt x="5869386" y="677993"/>
                  </a:lnTo>
                  <a:lnTo>
                    <a:pt x="5764061" y="656063"/>
                  </a:lnTo>
                  <a:lnTo>
                    <a:pt x="5658736" y="636077"/>
                  </a:lnTo>
                  <a:lnTo>
                    <a:pt x="5553411" y="618034"/>
                  </a:lnTo>
                  <a:lnTo>
                    <a:pt x="5448087" y="601921"/>
                  </a:lnTo>
                  <a:lnTo>
                    <a:pt x="5342762" y="587714"/>
                  </a:lnTo>
                  <a:lnTo>
                    <a:pt x="5237437" y="575376"/>
                  </a:lnTo>
                  <a:lnTo>
                    <a:pt x="5132112" y="564855"/>
                  </a:lnTo>
                  <a:lnTo>
                    <a:pt x="5026787" y="556085"/>
                  </a:lnTo>
                  <a:lnTo>
                    <a:pt x="4921462" y="548985"/>
                  </a:lnTo>
                  <a:lnTo>
                    <a:pt x="4816138" y="543465"/>
                  </a:lnTo>
                  <a:lnTo>
                    <a:pt x="4710813" y="539428"/>
                  </a:lnTo>
                  <a:lnTo>
                    <a:pt x="4605488" y="536779"/>
                  </a:lnTo>
                  <a:lnTo>
                    <a:pt x="4500163" y="535429"/>
                  </a:lnTo>
                  <a:lnTo>
                    <a:pt x="4394838" y="535312"/>
                  </a:lnTo>
                  <a:lnTo>
                    <a:pt x="4289513" y="536392"/>
                  </a:lnTo>
                  <a:lnTo>
                    <a:pt x="4184189" y="538682"/>
                  </a:lnTo>
                  <a:lnTo>
                    <a:pt x="4078864" y="542259"/>
                  </a:lnTo>
                  <a:lnTo>
                    <a:pt x="3973539" y="547290"/>
                  </a:lnTo>
                  <a:lnTo>
                    <a:pt x="3868214" y="554051"/>
                  </a:lnTo>
                  <a:lnTo>
                    <a:pt x="3762889" y="561797"/>
                  </a:lnTo>
                  <a:lnTo>
                    <a:pt x="3657564" y="568947"/>
                  </a:lnTo>
                  <a:lnTo>
                    <a:pt x="3552240" y="575667"/>
                  </a:lnTo>
                  <a:lnTo>
                    <a:pt x="3446915" y="581771"/>
                  </a:lnTo>
                  <a:lnTo>
                    <a:pt x="3341590" y="582869"/>
                  </a:lnTo>
                  <a:lnTo>
                    <a:pt x="3236265" y="579848"/>
                  </a:lnTo>
                  <a:lnTo>
                    <a:pt x="3130940" y="577683"/>
                  </a:lnTo>
                  <a:lnTo>
                    <a:pt x="3025615" y="574600"/>
                  </a:lnTo>
                  <a:lnTo>
                    <a:pt x="2920291" y="567770"/>
                  </a:lnTo>
                  <a:lnTo>
                    <a:pt x="2814966" y="562087"/>
                  </a:lnTo>
                  <a:lnTo>
                    <a:pt x="2709641" y="558801"/>
                  </a:lnTo>
                  <a:lnTo>
                    <a:pt x="2604316" y="556992"/>
                  </a:lnTo>
                  <a:lnTo>
                    <a:pt x="2498991" y="557147"/>
                  </a:lnTo>
                  <a:lnTo>
                    <a:pt x="2393666" y="556421"/>
                  </a:lnTo>
                  <a:lnTo>
                    <a:pt x="2288342" y="554477"/>
                  </a:lnTo>
                  <a:lnTo>
                    <a:pt x="2183017" y="554985"/>
                  </a:lnTo>
                  <a:lnTo>
                    <a:pt x="2077692" y="552437"/>
                  </a:lnTo>
                  <a:lnTo>
                    <a:pt x="1972367" y="542539"/>
                  </a:lnTo>
                  <a:lnTo>
                    <a:pt x="1867042" y="530699"/>
                  </a:lnTo>
                  <a:lnTo>
                    <a:pt x="1761717" y="516457"/>
                  </a:lnTo>
                  <a:lnTo>
                    <a:pt x="1656393" y="498591"/>
                  </a:lnTo>
                  <a:lnTo>
                    <a:pt x="1551068" y="476887"/>
                  </a:lnTo>
                  <a:lnTo>
                    <a:pt x="1445743" y="452939"/>
                  </a:lnTo>
                  <a:lnTo>
                    <a:pt x="1340418" y="427061"/>
                  </a:lnTo>
                  <a:lnTo>
                    <a:pt x="1235093" y="399583"/>
                  </a:lnTo>
                  <a:lnTo>
                    <a:pt x="1129768" y="370810"/>
                  </a:lnTo>
                  <a:lnTo>
                    <a:pt x="1024444" y="340973"/>
                  </a:lnTo>
                  <a:lnTo>
                    <a:pt x="919119" y="310205"/>
                  </a:lnTo>
                  <a:lnTo>
                    <a:pt x="813794" y="278559"/>
                  </a:lnTo>
                  <a:lnTo>
                    <a:pt x="708469" y="246028"/>
                  </a:lnTo>
                  <a:lnTo>
                    <a:pt x="603144" y="212571"/>
                  </a:lnTo>
                  <a:lnTo>
                    <a:pt x="497819" y="178129"/>
                  </a:lnTo>
                  <a:lnTo>
                    <a:pt x="392495" y="142638"/>
                  </a:lnTo>
                  <a:lnTo>
                    <a:pt x="287170" y="106036"/>
                  </a:lnTo>
                  <a:lnTo>
                    <a:pt x="181845" y="68262"/>
                  </a:lnTo>
                  <a:lnTo>
                    <a:pt x="76520" y="2926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261886"/>
              <a:ext cx="6145984" cy="858777"/>
            </a:xfrm>
            <a:custGeom>
              <a:avLst/>
              <a:pathLst>
                <a:path w="6145984" h="858777">
                  <a:moveTo>
                    <a:pt x="0" y="0"/>
                  </a:moveTo>
                  <a:lnTo>
                    <a:pt x="76520" y="53888"/>
                  </a:lnTo>
                  <a:lnTo>
                    <a:pt x="181845" y="124761"/>
                  </a:lnTo>
                  <a:lnTo>
                    <a:pt x="287170" y="192333"/>
                  </a:lnTo>
                  <a:lnTo>
                    <a:pt x="392495" y="256602"/>
                  </a:lnTo>
                  <a:lnTo>
                    <a:pt x="497819" y="317568"/>
                  </a:lnTo>
                  <a:lnTo>
                    <a:pt x="603144" y="375229"/>
                  </a:lnTo>
                  <a:lnTo>
                    <a:pt x="708469" y="429585"/>
                  </a:lnTo>
                  <a:lnTo>
                    <a:pt x="813794" y="480636"/>
                  </a:lnTo>
                  <a:lnTo>
                    <a:pt x="919119" y="528379"/>
                  </a:lnTo>
                  <a:lnTo>
                    <a:pt x="1024444" y="572815"/>
                  </a:lnTo>
                  <a:lnTo>
                    <a:pt x="1129768" y="613942"/>
                  </a:lnTo>
                  <a:lnTo>
                    <a:pt x="1235093" y="651759"/>
                  </a:lnTo>
                  <a:lnTo>
                    <a:pt x="1340418" y="686266"/>
                  </a:lnTo>
                  <a:lnTo>
                    <a:pt x="1445743" y="717462"/>
                  </a:lnTo>
                  <a:lnTo>
                    <a:pt x="1551068" y="745345"/>
                  </a:lnTo>
                  <a:lnTo>
                    <a:pt x="1656393" y="769883"/>
                  </a:lnTo>
                  <a:lnTo>
                    <a:pt x="1761717" y="789884"/>
                  </a:lnTo>
                  <a:lnTo>
                    <a:pt x="1867042" y="805580"/>
                  </a:lnTo>
                  <a:lnTo>
                    <a:pt x="1972367" y="818109"/>
                  </a:lnTo>
                  <a:lnTo>
                    <a:pt x="2077692" y="828222"/>
                  </a:lnTo>
                  <a:lnTo>
                    <a:pt x="2183017" y="831297"/>
                  </a:lnTo>
                  <a:lnTo>
                    <a:pt x="2288342" y="830317"/>
                  </a:lnTo>
                  <a:lnTo>
                    <a:pt x="2393666" y="831302"/>
                  </a:lnTo>
                  <a:lnTo>
                    <a:pt x="2498991" y="832464"/>
                  </a:lnTo>
                  <a:lnTo>
                    <a:pt x="2604316" y="831837"/>
                  </a:lnTo>
                  <a:lnTo>
                    <a:pt x="2709641" y="832076"/>
                  </a:lnTo>
                  <a:lnTo>
                    <a:pt x="2814966" y="835878"/>
                  </a:lnTo>
                  <a:lnTo>
                    <a:pt x="2920291" y="842822"/>
                  </a:lnTo>
                  <a:lnTo>
                    <a:pt x="3025615" y="849451"/>
                  </a:lnTo>
                  <a:lnTo>
                    <a:pt x="3130940" y="852364"/>
                  </a:lnTo>
                  <a:lnTo>
                    <a:pt x="3236265" y="855494"/>
                  </a:lnTo>
                  <a:lnTo>
                    <a:pt x="3341590" y="858777"/>
                  </a:lnTo>
                  <a:lnTo>
                    <a:pt x="3446915" y="857422"/>
                  </a:lnTo>
                  <a:lnTo>
                    <a:pt x="3552240" y="851171"/>
                  </a:lnTo>
                  <a:lnTo>
                    <a:pt x="3657564" y="843466"/>
                  </a:lnTo>
                  <a:lnTo>
                    <a:pt x="3762889" y="834383"/>
                  </a:lnTo>
                  <a:lnTo>
                    <a:pt x="3868214" y="824023"/>
                  </a:lnTo>
                  <a:lnTo>
                    <a:pt x="3973539" y="813796"/>
                  </a:lnTo>
                  <a:lnTo>
                    <a:pt x="4078864" y="804490"/>
                  </a:lnTo>
                  <a:lnTo>
                    <a:pt x="4184189" y="796091"/>
                  </a:lnTo>
                  <a:lnTo>
                    <a:pt x="4289513" y="788581"/>
                  </a:lnTo>
                  <a:lnTo>
                    <a:pt x="4394838" y="781945"/>
                  </a:lnTo>
                  <a:lnTo>
                    <a:pt x="4500163" y="776166"/>
                  </a:lnTo>
                  <a:lnTo>
                    <a:pt x="4605488" y="771230"/>
                  </a:lnTo>
                  <a:lnTo>
                    <a:pt x="4710813" y="767119"/>
                  </a:lnTo>
                  <a:lnTo>
                    <a:pt x="4816138" y="763819"/>
                  </a:lnTo>
                  <a:lnTo>
                    <a:pt x="4921462" y="761312"/>
                  </a:lnTo>
                  <a:lnTo>
                    <a:pt x="5026787" y="759584"/>
                  </a:lnTo>
                  <a:lnTo>
                    <a:pt x="5132112" y="758618"/>
                  </a:lnTo>
                  <a:lnTo>
                    <a:pt x="5237437" y="758398"/>
                  </a:lnTo>
                  <a:lnTo>
                    <a:pt x="5342762" y="758908"/>
                  </a:lnTo>
                  <a:lnTo>
                    <a:pt x="5448087" y="760133"/>
                  </a:lnTo>
                  <a:lnTo>
                    <a:pt x="5553411" y="762056"/>
                  </a:lnTo>
                  <a:lnTo>
                    <a:pt x="5658736" y="764661"/>
                  </a:lnTo>
                  <a:lnTo>
                    <a:pt x="5764061" y="767933"/>
                  </a:lnTo>
                  <a:lnTo>
                    <a:pt x="5869386" y="771856"/>
                  </a:lnTo>
                  <a:lnTo>
                    <a:pt x="5974711" y="776413"/>
                  </a:lnTo>
                  <a:lnTo>
                    <a:pt x="6080036" y="781589"/>
                  </a:lnTo>
                  <a:lnTo>
                    <a:pt x="6145984" y="78520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310239"/>
              <a:ext cx="6145984" cy="2084036"/>
            </a:xfrm>
            <a:custGeom>
              <a:avLst/>
              <a:pathLst>
                <a:path w="6145984" h="2084036">
                  <a:moveTo>
                    <a:pt x="0" y="0"/>
                  </a:moveTo>
                  <a:lnTo>
                    <a:pt x="76520" y="119517"/>
                  </a:lnTo>
                  <a:lnTo>
                    <a:pt x="181845" y="276263"/>
                  </a:lnTo>
                  <a:lnTo>
                    <a:pt x="287170" y="425105"/>
                  </a:lnTo>
                  <a:lnTo>
                    <a:pt x="392495" y="565895"/>
                  </a:lnTo>
                  <a:lnTo>
                    <a:pt x="497819" y="698481"/>
                  </a:lnTo>
                  <a:lnTo>
                    <a:pt x="603144" y="822707"/>
                  </a:lnTo>
                  <a:lnTo>
                    <a:pt x="708469" y="938417"/>
                  </a:lnTo>
                  <a:lnTo>
                    <a:pt x="813794" y="1045460"/>
                  </a:lnTo>
                  <a:lnTo>
                    <a:pt x="919119" y="1143703"/>
                  </a:lnTo>
                  <a:lnTo>
                    <a:pt x="1024444" y="1233047"/>
                  </a:lnTo>
                  <a:lnTo>
                    <a:pt x="1129768" y="1313454"/>
                  </a:lnTo>
                  <a:lnTo>
                    <a:pt x="1235093" y="1384971"/>
                  </a:lnTo>
                  <a:lnTo>
                    <a:pt x="1340418" y="1447741"/>
                  </a:lnTo>
                  <a:lnTo>
                    <a:pt x="1445743" y="1501984"/>
                  </a:lnTo>
                  <a:lnTo>
                    <a:pt x="1551068" y="1547944"/>
                  </a:lnTo>
                  <a:lnTo>
                    <a:pt x="1656393" y="1585779"/>
                  </a:lnTo>
                  <a:lnTo>
                    <a:pt x="1761717" y="1614636"/>
                  </a:lnTo>
                  <a:lnTo>
                    <a:pt x="1867042" y="1635962"/>
                  </a:lnTo>
                  <a:lnTo>
                    <a:pt x="1972367" y="1652398"/>
                  </a:lnTo>
                  <a:lnTo>
                    <a:pt x="2077692" y="1666552"/>
                  </a:lnTo>
                  <a:lnTo>
                    <a:pt x="2183017" y="1675060"/>
                  </a:lnTo>
                  <a:lnTo>
                    <a:pt x="2288342" y="1679063"/>
                  </a:lnTo>
                  <a:lnTo>
                    <a:pt x="2393666" y="1684669"/>
                  </a:lnTo>
                  <a:lnTo>
                    <a:pt x="2498991" y="1693517"/>
                  </a:lnTo>
                  <a:lnTo>
                    <a:pt x="2604316" y="1700952"/>
                  </a:lnTo>
                  <a:lnTo>
                    <a:pt x="2709641" y="1707219"/>
                  </a:lnTo>
                  <a:lnTo>
                    <a:pt x="2814966" y="1716162"/>
                  </a:lnTo>
                  <a:lnTo>
                    <a:pt x="2920291" y="1726539"/>
                  </a:lnTo>
                  <a:lnTo>
                    <a:pt x="3025615" y="1735220"/>
                  </a:lnTo>
                  <a:lnTo>
                    <a:pt x="3130940" y="1742878"/>
                  </a:lnTo>
                  <a:lnTo>
                    <a:pt x="3236265" y="1752395"/>
                  </a:lnTo>
                  <a:lnTo>
                    <a:pt x="3341590" y="1761222"/>
                  </a:lnTo>
                  <a:lnTo>
                    <a:pt x="3446915" y="1766838"/>
                  </a:lnTo>
                  <a:lnTo>
                    <a:pt x="3552240" y="1769856"/>
                  </a:lnTo>
                  <a:lnTo>
                    <a:pt x="3657564" y="1771309"/>
                  </a:lnTo>
                  <a:lnTo>
                    <a:pt x="3762889" y="1771011"/>
                  </a:lnTo>
                  <a:lnTo>
                    <a:pt x="3868214" y="1769171"/>
                  </a:lnTo>
                  <a:lnTo>
                    <a:pt x="3973539" y="1766191"/>
                  </a:lnTo>
                  <a:lnTo>
                    <a:pt x="4078864" y="1762474"/>
                  </a:lnTo>
                  <a:lnTo>
                    <a:pt x="4184189" y="1758282"/>
                  </a:lnTo>
                  <a:lnTo>
                    <a:pt x="4289513" y="1753761"/>
                  </a:lnTo>
                  <a:lnTo>
                    <a:pt x="4394838" y="1748970"/>
                  </a:lnTo>
                  <a:lnTo>
                    <a:pt x="4500163" y="1743900"/>
                  </a:lnTo>
                  <a:lnTo>
                    <a:pt x="4605488" y="1738492"/>
                  </a:lnTo>
                  <a:lnTo>
                    <a:pt x="4710813" y="1732657"/>
                  </a:lnTo>
                  <a:lnTo>
                    <a:pt x="4816138" y="1726284"/>
                  </a:lnTo>
                  <a:lnTo>
                    <a:pt x="4921462" y="1719254"/>
                  </a:lnTo>
                  <a:lnTo>
                    <a:pt x="5026787" y="1711446"/>
                  </a:lnTo>
                  <a:lnTo>
                    <a:pt x="5132112" y="1702746"/>
                  </a:lnTo>
                  <a:lnTo>
                    <a:pt x="5237437" y="1693051"/>
                  </a:lnTo>
                  <a:lnTo>
                    <a:pt x="5342762" y="1682271"/>
                  </a:lnTo>
                  <a:lnTo>
                    <a:pt x="5448087" y="1670332"/>
                  </a:lnTo>
                  <a:lnTo>
                    <a:pt x="5553411" y="1657174"/>
                  </a:lnTo>
                  <a:lnTo>
                    <a:pt x="5658736" y="1642751"/>
                  </a:lnTo>
                  <a:lnTo>
                    <a:pt x="5764061" y="1627029"/>
                  </a:lnTo>
                  <a:lnTo>
                    <a:pt x="5869386" y="1609984"/>
                  </a:lnTo>
                  <a:lnTo>
                    <a:pt x="5974711" y="1591600"/>
                  </a:lnTo>
                  <a:lnTo>
                    <a:pt x="6080036" y="1571867"/>
                  </a:lnTo>
                  <a:lnTo>
                    <a:pt x="6145984" y="1558663"/>
                  </a:lnTo>
                  <a:lnTo>
                    <a:pt x="6145984" y="2084036"/>
                  </a:lnTo>
                  <a:lnTo>
                    <a:pt x="5728270" y="2084036"/>
                  </a:lnTo>
                  <a:lnTo>
                    <a:pt x="5658736" y="2071897"/>
                  </a:lnTo>
                  <a:lnTo>
                    <a:pt x="5553411" y="2054814"/>
                  </a:lnTo>
                  <a:lnTo>
                    <a:pt x="5448087" y="2039012"/>
                  </a:lnTo>
                  <a:lnTo>
                    <a:pt x="5342762" y="2024457"/>
                  </a:lnTo>
                  <a:lnTo>
                    <a:pt x="5237437" y="2011098"/>
                  </a:lnTo>
                  <a:lnTo>
                    <a:pt x="5132112" y="1998873"/>
                  </a:lnTo>
                  <a:lnTo>
                    <a:pt x="5026787" y="1987703"/>
                  </a:lnTo>
                  <a:lnTo>
                    <a:pt x="4921462" y="1977494"/>
                  </a:lnTo>
                  <a:lnTo>
                    <a:pt x="4816138" y="1968144"/>
                  </a:lnTo>
                  <a:lnTo>
                    <a:pt x="4710813" y="1959542"/>
                  </a:lnTo>
                  <a:lnTo>
                    <a:pt x="4605488" y="1951580"/>
                  </a:lnTo>
                  <a:lnTo>
                    <a:pt x="4500163" y="1944159"/>
                  </a:lnTo>
                  <a:lnTo>
                    <a:pt x="4394838" y="1937197"/>
                  </a:lnTo>
                  <a:lnTo>
                    <a:pt x="4289513" y="1930650"/>
                  </a:lnTo>
                  <a:lnTo>
                    <a:pt x="4184189" y="1924517"/>
                  </a:lnTo>
                  <a:lnTo>
                    <a:pt x="4078864" y="1918868"/>
                  </a:lnTo>
                  <a:lnTo>
                    <a:pt x="3973539" y="1913861"/>
                  </a:lnTo>
                  <a:lnTo>
                    <a:pt x="3868214" y="1909767"/>
                  </a:lnTo>
                  <a:lnTo>
                    <a:pt x="3762889" y="1906272"/>
                  </a:lnTo>
                  <a:lnTo>
                    <a:pt x="3657564" y="1902625"/>
                  </a:lnTo>
                  <a:lnTo>
                    <a:pt x="3552240" y="1899161"/>
                  </a:lnTo>
                  <a:lnTo>
                    <a:pt x="3446915" y="1895843"/>
                  </a:lnTo>
                  <a:lnTo>
                    <a:pt x="3341590" y="1889704"/>
                  </a:lnTo>
                  <a:lnTo>
                    <a:pt x="3236265" y="1881412"/>
                  </a:lnTo>
                  <a:lnTo>
                    <a:pt x="3130940" y="1873862"/>
                  </a:lnTo>
                  <a:lnTo>
                    <a:pt x="3025615" y="1865860"/>
                  </a:lnTo>
                  <a:lnTo>
                    <a:pt x="2920291" y="1856767"/>
                  </a:lnTo>
                  <a:lnTo>
                    <a:pt x="2814966" y="1848965"/>
                  </a:lnTo>
                  <a:lnTo>
                    <a:pt x="2709641" y="1841074"/>
                  </a:lnTo>
                  <a:lnTo>
                    <a:pt x="2604316" y="1831602"/>
                  </a:lnTo>
                  <a:lnTo>
                    <a:pt x="2498991" y="1823204"/>
                  </a:lnTo>
                  <a:lnTo>
                    <a:pt x="2393666" y="1815247"/>
                  </a:lnTo>
                  <a:lnTo>
                    <a:pt x="2288342" y="1807684"/>
                  </a:lnTo>
                  <a:lnTo>
                    <a:pt x="2183017" y="1802716"/>
                  </a:lnTo>
                  <a:lnTo>
                    <a:pt x="2077692" y="1795287"/>
                  </a:lnTo>
                  <a:lnTo>
                    <a:pt x="1972367" y="1781570"/>
                  </a:lnTo>
                  <a:lnTo>
                    <a:pt x="1867042" y="1766539"/>
                  </a:lnTo>
                  <a:lnTo>
                    <a:pt x="1761717" y="1748180"/>
                  </a:lnTo>
                  <a:lnTo>
                    <a:pt x="1656393" y="1723682"/>
                  </a:lnTo>
                  <a:lnTo>
                    <a:pt x="1551068" y="1691631"/>
                  </a:lnTo>
                  <a:lnTo>
                    <a:pt x="1445743" y="1653700"/>
                  </a:lnTo>
                  <a:lnTo>
                    <a:pt x="1340418" y="1610310"/>
                  </a:lnTo>
                  <a:lnTo>
                    <a:pt x="1235093" y="1561885"/>
                  </a:lnTo>
                  <a:lnTo>
                    <a:pt x="1129768" y="1508827"/>
                  </a:lnTo>
                  <a:lnTo>
                    <a:pt x="1024444" y="1451460"/>
                  </a:lnTo>
                  <a:lnTo>
                    <a:pt x="919119" y="1390009"/>
                  </a:lnTo>
                  <a:lnTo>
                    <a:pt x="813794" y="1324619"/>
                  </a:lnTo>
                  <a:lnTo>
                    <a:pt x="708469" y="1255371"/>
                  </a:lnTo>
                  <a:lnTo>
                    <a:pt x="603144" y="1182313"/>
                  </a:lnTo>
                  <a:lnTo>
                    <a:pt x="497819" y="1105474"/>
                  </a:lnTo>
                  <a:lnTo>
                    <a:pt x="392495" y="1024879"/>
                  </a:lnTo>
                  <a:lnTo>
                    <a:pt x="287170" y="940553"/>
                  </a:lnTo>
                  <a:lnTo>
                    <a:pt x="181845" y="852524"/>
                  </a:lnTo>
                  <a:lnTo>
                    <a:pt x="76520" y="760825"/>
                  </a:lnTo>
                  <a:lnTo>
                    <a:pt x="0" y="69156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310239"/>
              <a:ext cx="6145984" cy="1771309"/>
            </a:xfrm>
            <a:custGeom>
              <a:avLst/>
              <a:pathLst>
                <a:path w="6145984" h="1771309">
                  <a:moveTo>
                    <a:pt x="0" y="0"/>
                  </a:moveTo>
                  <a:lnTo>
                    <a:pt x="76520" y="119517"/>
                  </a:lnTo>
                  <a:lnTo>
                    <a:pt x="181845" y="276263"/>
                  </a:lnTo>
                  <a:lnTo>
                    <a:pt x="287170" y="425105"/>
                  </a:lnTo>
                  <a:lnTo>
                    <a:pt x="392495" y="565895"/>
                  </a:lnTo>
                  <a:lnTo>
                    <a:pt x="497819" y="698481"/>
                  </a:lnTo>
                  <a:lnTo>
                    <a:pt x="603144" y="822707"/>
                  </a:lnTo>
                  <a:lnTo>
                    <a:pt x="708469" y="938417"/>
                  </a:lnTo>
                  <a:lnTo>
                    <a:pt x="813794" y="1045460"/>
                  </a:lnTo>
                  <a:lnTo>
                    <a:pt x="919119" y="1143703"/>
                  </a:lnTo>
                  <a:lnTo>
                    <a:pt x="1024444" y="1233047"/>
                  </a:lnTo>
                  <a:lnTo>
                    <a:pt x="1129768" y="1313454"/>
                  </a:lnTo>
                  <a:lnTo>
                    <a:pt x="1235093" y="1384971"/>
                  </a:lnTo>
                  <a:lnTo>
                    <a:pt x="1340418" y="1447741"/>
                  </a:lnTo>
                  <a:lnTo>
                    <a:pt x="1445743" y="1501984"/>
                  </a:lnTo>
                  <a:lnTo>
                    <a:pt x="1551068" y="1547944"/>
                  </a:lnTo>
                  <a:lnTo>
                    <a:pt x="1656393" y="1585779"/>
                  </a:lnTo>
                  <a:lnTo>
                    <a:pt x="1761717" y="1614636"/>
                  </a:lnTo>
                  <a:lnTo>
                    <a:pt x="1867042" y="1635962"/>
                  </a:lnTo>
                  <a:lnTo>
                    <a:pt x="1972367" y="1652398"/>
                  </a:lnTo>
                  <a:lnTo>
                    <a:pt x="2077692" y="1666552"/>
                  </a:lnTo>
                  <a:lnTo>
                    <a:pt x="2183017" y="1675060"/>
                  </a:lnTo>
                  <a:lnTo>
                    <a:pt x="2288342" y="1679063"/>
                  </a:lnTo>
                  <a:lnTo>
                    <a:pt x="2393666" y="1684669"/>
                  </a:lnTo>
                  <a:lnTo>
                    <a:pt x="2498991" y="1693517"/>
                  </a:lnTo>
                  <a:lnTo>
                    <a:pt x="2604316" y="1700952"/>
                  </a:lnTo>
                  <a:lnTo>
                    <a:pt x="2709641" y="1707219"/>
                  </a:lnTo>
                  <a:lnTo>
                    <a:pt x="2814966" y="1716162"/>
                  </a:lnTo>
                  <a:lnTo>
                    <a:pt x="2920291" y="1726539"/>
                  </a:lnTo>
                  <a:lnTo>
                    <a:pt x="3025615" y="1735220"/>
                  </a:lnTo>
                  <a:lnTo>
                    <a:pt x="3130940" y="1742878"/>
                  </a:lnTo>
                  <a:lnTo>
                    <a:pt x="3236265" y="1752395"/>
                  </a:lnTo>
                  <a:lnTo>
                    <a:pt x="3341590" y="1761222"/>
                  </a:lnTo>
                  <a:lnTo>
                    <a:pt x="3446915" y="1766838"/>
                  </a:lnTo>
                  <a:lnTo>
                    <a:pt x="3552240" y="1769856"/>
                  </a:lnTo>
                  <a:lnTo>
                    <a:pt x="3657564" y="1771309"/>
                  </a:lnTo>
                  <a:lnTo>
                    <a:pt x="3762889" y="1771011"/>
                  </a:lnTo>
                  <a:lnTo>
                    <a:pt x="3868214" y="1769171"/>
                  </a:lnTo>
                  <a:lnTo>
                    <a:pt x="3973539" y="1766191"/>
                  </a:lnTo>
                  <a:lnTo>
                    <a:pt x="4078864" y="1762474"/>
                  </a:lnTo>
                  <a:lnTo>
                    <a:pt x="4184189" y="1758282"/>
                  </a:lnTo>
                  <a:lnTo>
                    <a:pt x="4289513" y="1753761"/>
                  </a:lnTo>
                  <a:lnTo>
                    <a:pt x="4394838" y="1748970"/>
                  </a:lnTo>
                  <a:lnTo>
                    <a:pt x="4500163" y="1743900"/>
                  </a:lnTo>
                  <a:lnTo>
                    <a:pt x="4605488" y="1738492"/>
                  </a:lnTo>
                  <a:lnTo>
                    <a:pt x="4710813" y="1732657"/>
                  </a:lnTo>
                  <a:lnTo>
                    <a:pt x="4816138" y="1726284"/>
                  </a:lnTo>
                  <a:lnTo>
                    <a:pt x="4921462" y="1719254"/>
                  </a:lnTo>
                  <a:lnTo>
                    <a:pt x="5026787" y="1711446"/>
                  </a:lnTo>
                  <a:lnTo>
                    <a:pt x="5132112" y="1702746"/>
                  </a:lnTo>
                  <a:lnTo>
                    <a:pt x="5237437" y="1693051"/>
                  </a:lnTo>
                  <a:lnTo>
                    <a:pt x="5342762" y="1682271"/>
                  </a:lnTo>
                  <a:lnTo>
                    <a:pt x="5448087" y="1670332"/>
                  </a:lnTo>
                  <a:lnTo>
                    <a:pt x="5553411" y="1657174"/>
                  </a:lnTo>
                  <a:lnTo>
                    <a:pt x="5658736" y="1642751"/>
                  </a:lnTo>
                  <a:lnTo>
                    <a:pt x="5764061" y="1627029"/>
                  </a:lnTo>
                  <a:lnTo>
                    <a:pt x="5869386" y="1609984"/>
                  </a:lnTo>
                  <a:lnTo>
                    <a:pt x="5974711" y="1591600"/>
                  </a:lnTo>
                  <a:lnTo>
                    <a:pt x="6080036" y="1571867"/>
                  </a:lnTo>
                  <a:lnTo>
                    <a:pt x="6145984" y="155866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001804"/>
              <a:ext cx="5728270" cy="1392470"/>
            </a:xfrm>
            <a:custGeom>
              <a:avLst/>
              <a:pathLst>
                <a:path w="5728270" h="1392470">
                  <a:moveTo>
                    <a:pt x="5728270" y="1392470"/>
                  </a:moveTo>
                  <a:lnTo>
                    <a:pt x="5658736" y="1380331"/>
                  </a:lnTo>
                  <a:lnTo>
                    <a:pt x="5553411" y="1363248"/>
                  </a:lnTo>
                  <a:lnTo>
                    <a:pt x="5448087" y="1347447"/>
                  </a:lnTo>
                  <a:lnTo>
                    <a:pt x="5342762" y="1332891"/>
                  </a:lnTo>
                  <a:lnTo>
                    <a:pt x="5237437" y="1319533"/>
                  </a:lnTo>
                  <a:lnTo>
                    <a:pt x="5132112" y="1307308"/>
                  </a:lnTo>
                  <a:lnTo>
                    <a:pt x="5026787" y="1296137"/>
                  </a:lnTo>
                  <a:lnTo>
                    <a:pt x="4921462" y="1285928"/>
                  </a:lnTo>
                  <a:lnTo>
                    <a:pt x="4816138" y="1276578"/>
                  </a:lnTo>
                  <a:lnTo>
                    <a:pt x="4710813" y="1267977"/>
                  </a:lnTo>
                  <a:lnTo>
                    <a:pt x="4605488" y="1260015"/>
                  </a:lnTo>
                  <a:lnTo>
                    <a:pt x="4500163" y="1252593"/>
                  </a:lnTo>
                  <a:lnTo>
                    <a:pt x="4394838" y="1245632"/>
                  </a:lnTo>
                  <a:lnTo>
                    <a:pt x="4289513" y="1239084"/>
                  </a:lnTo>
                  <a:lnTo>
                    <a:pt x="4184189" y="1232951"/>
                  </a:lnTo>
                  <a:lnTo>
                    <a:pt x="4078864" y="1227302"/>
                  </a:lnTo>
                  <a:lnTo>
                    <a:pt x="3973539" y="1222295"/>
                  </a:lnTo>
                  <a:lnTo>
                    <a:pt x="3868214" y="1218202"/>
                  </a:lnTo>
                  <a:lnTo>
                    <a:pt x="3762889" y="1214707"/>
                  </a:lnTo>
                  <a:lnTo>
                    <a:pt x="3657564" y="1211059"/>
                  </a:lnTo>
                  <a:lnTo>
                    <a:pt x="3552240" y="1207596"/>
                  </a:lnTo>
                  <a:lnTo>
                    <a:pt x="3446915" y="1204278"/>
                  </a:lnTo>
                  <a:lnTo>
                    <a:pt x="3341590" y="1198138"/>
                  </a:lnTo>
                  <a:lnTo>
                    <a:pt x="3236265" y="1189846"/>
                  </a:lnTo>
                  <a:lnTo>
                    <a:pt x="3130940" y="1182296"/>
                  </a:lnTo>
                  <a:lnTo>
                    <a:pt x="3025615" y="1174294"/>
                  </a:lnTo>
                  <a:lnTo>
                    <a:pt x="2920291" y="1165202"/>
                  </a:lnTo>
                  <a:lnTo>
                    <a:pt x="2814966" y="1157400"/>
                  </a:lnTo>
                  <a:lnTo>
                    <a:pt x="2709641" y="1149508"/>
                  </a:lnTo>
                  <a:lnTo>
                    <a:pt x="2604316" y="1140036"/>
                  </a:lnTo>
                  <a:lnTo>
                    <a:pt x="2498991" y="1131638"/>
                  </a:lnTo>
                  <a:lnTo>
                    <a:pt x="2393666" y="1123682"/>
                  </a:lnTo>
                  <a:lnTo>
                    <a:pt x="2288342" y="1116118"/>
                  </a:lnTo>
                  <a:lnTo>
                    <a:pt x="2183017" y="1111150"/>
                  </a:lnTo>
                  <a:lnTo>
                    <a:pt x="2077692" y="1103721"/>
                  </a:lnTo>
                  <a:lnTo>
                    <a:pt x="1972367" y="1090005"/>
                  </a:lnTo>
                  <a:lnTo>
                    <a:pt x="1867042" y="1074973"/>
                  </a:lnTo>
                  <a:lnTo>
                    <a:pt x="1761717" y="1056615"/>
                  </a:lnTo>
                  <a:lnTo>
                    <a:pt x="1656393" y="1032117"/>
                  </a:lnTo>
                  <a:lnTo>
                    <a:pt x="1551068" y="1000065"/>
                  </a:lnTo>
                  <a:lnTo>
                    <a:pt x="1445743" y="962135"/>
                  </a:lnTo>
                  <a:lnTo>
                    <a:pt x="1340418" y="918744"/>
                  </a:lnTo>
                  <a:lnTo>
                    <a:pt x="1235093" y="870319"/>
                  </a:lnTo>
                  <a:lnTo>
                    <a:pt x="1129768" y="817262"/>
                  </a:lnTo>
                  <a:lnTo>
                    <a:pt x="1024444" y="759894"/>
                  </a:lnTo>
                  <a:lnTo>
                    <a:pt x="919119" y="698444"/>
                  </a:lnTo>
                  <a:lnTo>
                    <a:pt x="813794" y="633053"/>
                  </a:lnTo>
                  <a:lnTo>
                    <a:pt x="708469" y="563806"/>
                  </a:lnTo>
                  <a:lnTo>
                    <a:pt x="603144" y="490747"/>
                  </a:lnTo>
                  <a:lnTo>
                    <a:pt x="497819" y="413909"/>
                  </a:lnTo>
                  <a:lnTo>
                    <a:pt x="392495" y="333314"/>
                  </a:lnTo>
                  <a:lnTo>
                    <a:pt x="287170" y="248987"/>
                  </a:lnTo>
                  <a:lnTo>
                    <a:pt x="181845" y="160958"/>
                  </a:lnTo>
                  <a:lnTo>
                    <a:pt x="76520" y="6925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656022"/>
              <a:ext cx="6145984" cy="1517645"/>
            </a:xfrm>
            <a:custGeom>
              <a:avLst/>
              <a:pathLst>
                <a:path w="6145984" h="1517645">
                  <a:moveTo>
                    <a:pt x="0" y="0"/>
                  </a:moveTo>
                  <a:lnTo>
                    <a:pt x="76520" y="94388"/>
                  </a:lnTo>
                  <a:lnTo>
                    <a:pt x="181845" y="218611"/>
                  </a:lnTo>
                  <a:lnTo>
                    <a:pt x="287170" y="337046"/>
                  </a:lnTo>
                  <a:lnTo>
                    <a:pt x="392495" y="449604"/>
                  </a:lnTo>
                  <a:lnTo>
                    <a:pt x="497819" y="556195"/>
                  </a:lnTo>
                  <a:lnTo>
                    <a:pt x="603144" y="656727"/>
                  </a:lnTo>
                  <a:lnTo>
                    <a:pt x="708469" y="751111"/>
                  </a:lnTo>
                  <a:lnTo>
                    <a:pt x="813794" y="839257"/>
                  </a:lnTo>
                  <a:lnTo>
                    <a:pt x="919119" y="921073"/>
                  </a:lnTo>
                  <a:lnTo>
                    <a:pt x="1024444" y="996470"/>
                  </a:lnTo>
                  <a:lnTo>
                    <a:pt x="1129768" y="1065358"/>
                  </a:lnTo>
                  <a:lnTo>
                    <a:pt x="1235093" y="1127645"/>
                  </a:lnTo>
                  <a:lnTo>
                    <a:pt x="1340418" y="1183243"/>
                  </a:lnTo>
                  <a:lnTo>
                    <a:pt x="1445743" y="1232059"/>
                  </a:lnTo>
                  <a:lnTo>
                    <a:pt x="1551068" y="1274005"/>
                  </a:lnTo>
                  <a:lnTo>
                    <a:pt x="1656393" y="1308948"/>
                  </a:lnTo>
                  <a:lnTo>
                    <a:pt x="1761717" y="1335625"/>
                  </a:lnTo>
                  <a:lnTo>
                    <a:pt x="1867042" y="1355468"/>
                  </a:lnTo>
                  <a:lnTo>
                    <a:pt x="1972367" y="1371201"/>
                  </a:lnTo>
                  <a:lnTo>
                    <a:pt x="2077692" y="1385137"/>
                  </a:lnTo>
                  <a:lnTo>
                    <a:pt x="2183017" y="1393105"/>
                  </a:lnTo>
                  <a:lnTo>
                    <a:pt x="2288342" y="1397590"/>
                  </a:lnTo>
                  <a:lnTo>
                    <a:pt x="2393666" y="1404176"/>
                  </a:lnTo>
                  <a:lnTo>
                    <a:pt x="2498991" y="1412578"/>
                  </a:lnTo>
                  <a:lnTo>
                    <a:pt x="2604316" y="1420494"/>
                  </a:lnTo>
                  <a:lnTo>
                    <a:pt x="2709641" y="1428363"/>
                  </a:lnTo>
                  <a:lnTo>
                    <a:pt x="2814966" y="1436781"/>
                  </a:lnTo>
                  <a:lnTo>
                    <a:pt x="2920291" y="1445870"/>
                  </a:lnTo>
                  <a:lnTo>
                    <a:pt x="3025615" y="1454757"/>
                  </a:lnTo>
                  <a:lnTo>
                    <a:pt x="3130940" y="1462587"/>
                  </a:lnTo>
                  <a:lnTo>
                    <a:pt x="3236265" y="1471121"/>
                  </a:lnTo>
                  <a:lnTo>
                    <a:pt x="3341590" y="1479680"/>
                  </a:lnTo>
                  <a:lnTo>
                    <a:pt x="3446915" y="1485558"/>
                  </a:lnTo>
                  <a:lnTo>
                    <a:pt x="3552240" y="1488726"/>
                  </a:lnTo>
                  <a:lnTo>
                    <a:pt x="3657564" y="1491184"/>
                  </a:lnTo>
                  <a:lnTo>
                    <a:pt x="3762889" y="1492859"/>
                  </a:lnTo>
                  <a:lnTo>
                    <a:pt x="3868214" y="1493686"/>
                  </a:lnTo>
                  <a:lnTo>
                    <a:pt x="3973539" y="1494243"/>
                  </a:lnTo>
                  <a:lnTo>
                    <a:pt x="4078864" y="1494888"/>
                  </a:lnTo>
                  <a:lnTo>
                    <a:pt x="4184189" y="1495617"/>
                  </a:lnTo>
                  <a:lnTo>
                    <a:pt x="4289513" y="1496423"/>
                  </a:lnTo>
                  <a:lnTo>
                    <a:pt x="4394838" y="1497301"/>
                  </a:lnTo>
                  <a:lnTo>
                    <a:pt x="4500163" y="1498246"/>
                  </a:lnTo>
                  <a:lnTo>
                    <a:pt x="4605488" y="1499254"/>
                  </a:lnTo>
                  <a:lnTo>
                    <a:pt x="4710813" y="1500317"/>
                  </a:lnTo>
                  <a:lnTo>
                    <a:pt x="4816138" y="1501431"/>
                  </a:lnTo>
                  <a:lnTo>
                    <a:pt x="4921462" y="1502591"/>
                  </a:lnTo>
                  <a:lnTo>
                    <a:pt x="5026787" y="1503792"/>
                  </a:lnTo>
                  <a:lnTo>
                    <a:pt x="5132112" y="1505027"/>
                  </a:lnTo>
                  <a:lnTo>
                    <a:pt x="5237437" y="1506292"/>
                  </a:lnTo>
                  <a:lnTo>
                    <a:pt x="5342762" y="1507581"/>
                  </a:lnTo>
                  <a:lnTo>
                    <a:pt x="5448087" y="1508889"/>
                  </a:lnTo>
                  <a:lnTo>
                    <a:pt x="5553411" y="1510211"/>
                  </a:lnTo>
                  <a:lnTo>
                    <a:pt x="5658736" y="1511541"/>
                  </a:lnTo>
                  <a:lnTo>
                    <a:pt x="5764061" y="1512874"/>
                  </a:lnTo>
                  <a:lnTo>
                    <a:pt x="5869386" y="1514204"/>
                  </a:lnTo>
                  <a:lnTo>
                    <a:pt x="5974711" y="1515527"/>
                  </a:lnTo>
                  <a:lnTo>
                    <a:pt x="6080036" y="1516837"/>
                  </a:lnTo>
                  <a:lnTo>
                    <a:pt x="6145984" y="151764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294978"/>
              <a:ext cx="6145984" cy="2099296"/>
            </a:xfrm>
            <a:custGeom>
              <a:avLst/>
              <a:pathLst>
                <a:path w="6145984" h="2099296">
                  <a:moveTo>
                    <a:pt x="0" y="0"/>
                  </a:moveTo>
                  <a:lnTo>
                    <a:pt x="76520" y="120157"/>
                  </a:lnTo>
                  <a:lnTo>
                    <a:pt x="181845" y="277593"/>
                  </a:lnTo>
                  <a:lnTo>
                    <a:pt x="287170" y="427026"/>
                  </a:lnTo>
                  <a:lnTo>
                    <a:pt x="392495" y="568398"/>
                  </a:lnTo>
                  <a:lnTo>
                    <a:pt x="497819" y="701650"/>
                  </a:lnTo>
                  <a:lnTo>
                    <a:pt x="603144" y="826716"/>
                  </a:lnTo>
                  <a:lnTo>
                    <a:pt x="708469" y="943530"/>
                  </a:lnTo>
                  <a:lnTo>
                    <a:pt x="813794" y="1052035"/>
                  </a:lnTo>
                  <a:lnTo>
                    <a:pt x="919119" y="1152185"/>
                  </a:lnTo>
                  <a:lnTo>
                    <a:pt x="1024444" y="1243973"/>
                  </a:lnTo>
                  <a:lnTo>
                    <a:pt x="1129768" y="1327449"/>
                  </a:lnTo>
                  <a:lnTo>
                    <a:pt x="1235093" y="1402743"/>
                  </a:lnTo>
                  <a:lnTo>
                    <a:pt x="1340418" y="1470081"/>
                  </a:lnTo>
                  <a:lnTo>
                    <a:pt x="1445743" y="1529763"/>
                  </a:lnTo>
                  <a:lnTo>
                    <a:pt x="1551068" y="1582112"/>
                  </a:lnTo>
                  <a:lnTo>
                    <a:pt x="1656393" y="1627346"/>
                  </a:lnTo>
                  <a:lnTo>
                    <a:pt x="1761717" y="1663680"/>
                  </a:lnTo>
                  <a:lnTo>
                    <a:pt x="1867042" y="1691482"/>
                  </a:lnTo>
                  <a:lnTo>
                    <a:pt x="1972367" y="1712668"/>
                  </a:lnTo>
                  <a:lnTo>
                    <a:pt x="2077692" y="1728764"/>
                  </a:lnTo>
                  <a:lnTo>
                    <a:pt x="2183017" y="1731339"/>
                  </a:lnTo>
                  <a:lnTo>
                    <a:pt x="2288342" y="1725240"/>
                  </a:lnTo>
                  <a:lnTo>
                    <a:pt x="2393666" y="1723202"/>
                  </a:lnTo>
                  <a:lnTo>
                    <a:pt x="2498991" y="1726461"/>
                  </a:lnTo>
                  <a:lnTo>
                    <a:pt x="2604316" y="1728123"/>
                  </a:lnTo>
                  <a:lnTo>
                    <a:pt x="2709641" y="1729562"/>
                  </a:lnTo>
                  <a:lnTo>
                    <a:pt x="2814966" y="1735167"/>
                  </a:lnTo>
                  <a:lnTo>
                    <a:pt x="2920291" y="1743013"/>
                  </a:lnTo>
                  <a:lnTo>
                    <a:pt x="3025615" y="1749756"/>
                  </a:lnTo>
                  <a:lnTo>
                    <a:pt x="3130940" y="1755780"/>
                  </a:lnTo>
                  <a:lnTo>
                    <a:pt x="3236265" y="1764201"/>
                  </a:lnTo>
                  <a:lnTo>
                    <a:pt x="3341590" y="1772470"/>
                  </a:lnTo>
                  <a:lnTo>
                    <a:pt x="3446915" y="1777665"/>
                  </a:lnTo>
                  <a:lnTo>
                    <a:pt x="3552240" y="1780283"/>
                  </a:lnTo>
                  <a:lnTo>
                    <a:pt x="3657564" y="1781577"/>
                  </a:lnTo>
                  <a:lnTo>
                    <a:pt x="3762889" y="1781363"/>
                  </a:lnTo>
                  <a:lnTo>
                    <a:pt x="3868214" y="1779832"/>
                  </a:lnTo>
                  <a:lnTo>
                    <a:pt x="3973539" y="1777262"/>
                  </a:lnTo>
                  <a:lnTo>
                    <a:pt x="4078864" y="1773984"/>
                  </a:lnTo>
                  <a:lnTo>
                    <a:pt x="4184189" y="1770248"/>
                  </a:lnTo>
                  <a:lnTo>
                    <a:pt x="4289513" y="1766201"/>
                  </a:lnTo>
                  <a:lnTo>
                    <a:pt x="4394838" y="1761898"/>
                  </a:lnTo>
                  <a:lnTo>
                    <a:pt x="4500163" y="1757331"/>
                  </a:lnTo>
                  <a:lnTo>
                    <a:pt x="4605488" y="1752447"/>
                  </a:lnTo>
                  <a:lnTo>
                    <a:pt x="4710813" y="1747157"/>
                  </a:lnTo>
                  <a:lnTo>
                    <a:pt x="4816138" y="1741356"/>
                  </a:lnTo>
                  <a:lnTo>
                    <a:pt x="4921462" y="1734929"/>
                  </a:lnTo>
                  <a:lnTo>
                    <a:pt x="5026787" y="1727760"/>
                  </a:lnTo>
                  <a:lnTo>
                    <a:pt x="5132112" y="1719739"/>
                  </a:lnTo>
                  <a:lnTo>
                    <a:pt x="5237437" y="1710767"/>
                  </a:lnTo>
                  <a:lnTo>
                    <a:pt x="5342762" y="1700759"/>
                  </a:lnTo>
                  <a:lnTo>
                    <a:pt x="5448087" y="1689642"/>
                  </a:lnTo>
                  <a:lnTo>
                    <a:pt x="5553411" y="1677360"/>
                  </a:lnTo>
                  <a:lnTo>
                    <a:pt x="5658736" y="1663870"/>
                  </a:lnTo>
                  <a:lnTo>
                    <a:pt x="5764061" y="1649138"/>
                  </a:lnTo>
                  <a:lnTo>
                    <a:pt x="5869386" y="1633144"/>
                  </a:lnTo>
                  <a:lnTo>
                    <a:pt x="5974711" y="1615871"/>
                  </a:lnTo>
                  <a:lnTo>
                    <a:pt x="6080036" y="1597311"/>
                  </a:lnTo>
                  <a:lnTo>
                    <a:pt x="6145984" y="1584881"/>
                  </a:lnTo>
                  <a:lnTo>
                    <a:pt x="6145984" y="2099296"/>
                  </a:lnTo>
                  <a:lnTo>
                    <a:pt x="5769899" y="2099296"/>
                  </a:lnTo>
                  <a:lnTo>
                    <a:pt x="5764061" y="2098208"/>
                  </a:lnTo>
                  <a:lnTo>
                    <a:pt x="5658736" y="2079874"/>
                  </a:lnTo>
                  <a:lnTo>
                    <a:pt x="5553411" y="2062824"/>
                  </a:lnTo>
                  <a:lnTo>
                    <a:pt x="5448087" y="2047033"/>
                  </a:lnTo>
                  <a:lnTo>
                    <a:pt x="5342762" y="2032466"/>
                  </a:lnTo>
                  <a:lnTo>
                    <a:pt x="5237437" y="2019075"/>
                  </a:lnTo>
                  <a:lnTo>
                    <a:pt x="5132112" y="2006798"/>
                  </a:lnTo>
                  <a:lnTo>
                    <a:pt x="5026787" y="1995557"/>
                  </a:lnTo>
                  <a:lnTo>
                    <a:pt x="4921462" y="1985261"/>
                  </a:lnTo>
                  <a:lnTo>
                    <a:pt x="4816138" y="1975809"/>
                  </a:lnTo>
                  <a:lnTo>
                    <a:pt x="4710813" y="1967094"/>
                  </a:lnTo>
                  <a:lnTo>
                    <a:pt x="4605488" y="1959009"/>
                  </a:lnTo>
                  <a:lnTo>
                    <a:pt x="4500163" y="1951458"/>
                  </a:lnTo>
                  <a:lnTo>
                    <a:pt x="4394838" y="1944361"/>
                  </a:lnTo>
                  <a:lnTo>
                    <a:pt x="4289513" y="1937673"/>
                  </a:lnTo>
                  <a:lnTo>
                    <a:pt x="4184189" y="1931393"/>
                  </a:lnTo>
                  <a:lnTo>
                    <a:pt x="4078864" y="1925588"/>
                  </a:lnTo>
                  <a:lnTo>
                    <a:pt x="3973539" y="1920411"/>
                  </a:lnTo>
                  <a:lnTo>
                    <a:pt x="3868214" y="1916123"/>
                  </a:lnTo>
                  <a:lnTo>
                    <a:pt x="3762889" y="1912482"/>
                  </a:lnTo>
                  <a:lnTo>
                    <a:pt x="3657564" y="1908873"/>
                  </a:lnTo>
                  <a:lnTo>
                    <a:pt x="3552240" y="1905629"/>
                  </a:lnTo>
                  <a:lnTo>
                    <a:pt x="3446915" y="1902720"/>
                  </a:lnTo>
                  <a:lnTo>
                    <a:pt x="3341590" y="1897017"/>
                  </a:lnTo>
                  <a:lnTo>
                    <a:pt x="3236265" y="1889266"/>
                  </a:lnTo>
                  <a:lnTo>
                    <a:pt x="3130940" y="1882753"/>
                  </a:lnTo>
                  <a:lnTo>
                    <a:pt x="3025615" y="1876395"/>
                  </a:lnTo>
                  <a:lnTo>
                    <a:pt x="2920291" y="1869254"/>
                  </a:lnTo>
                  <a:lnTo>
                    <a:pt x="2814966" y="1863903"/>
                  </a:lnTo>
                  <a:lnTo>
                    <a:pt x="2709641" y="1859318"/>
                  </a:lnTo>
                  <a:lnTo>
                    <a:pt x="2604316" y="1854772"/>
                  </a:lnTo>
                  <a:lnTo>
                    <a:pt x="2498991" y="1852176"/>
                  </a:lnTo>
                  <a:lnTo>
                    <a:pt x="2393666" y="1849781"/>
                  </a:lnTo>
                  <a:lnTo>
                    <a:pt x="2288342" y="1849922"/>
                  </a:lnTo>
                  <a:lnTo>
                    <a:pt x="2183017" y="1855086"/>
                  </a:lnTo>
                  <a:lnTo>
                    <a:pt x="2077692" y="1853557"/>
                  </a:lnTo>
                  <a:lnTo>
                    <a:pt x="1972367" y="1837884"/>
                  </a:lnTo>
                  <a:lnTo>
                    <a:pt x="1867042" y="1818060"/>
                  </a:lnTo>
                  <a:lnTo>
                    <a:pt x="1761717" y="1793135"/>
                  </a:lnTo>
                  <a:lnTo>
                    <a:pt x="1656393" y="1761027"/>
                  </a:lnTo>
                  <a:lnTo>
                    <a:pt x="1551068" y="1721398"/>
                  </a:lnTo>
                  <a:lnTo>
                    <a:pt x="1445743" y="1676833"/>
                  </a:lnTo>
                  <a:lnTo>
                    <a:pt x="1340418" y="1627672"/>
                  </a:lnTo>
                  <a:lnTo>
                    <a:pt x="1235093" y="1574240"/>
                  </a:lnTo>
                  <a:lnTo>
                    <a:pt x="1129768" y="1516839"/>
                  </a:lnTo>
                  <a:lnTo>
                    <a:pt x="1024444" y="1455698"/>
                  </a:lnTo>
                  <a:lnTo>
                    <a:pt x="919119" y="1390949"/>
                  </a:lnTo>
                  <a:lnTo>
                    <a:pt x="813794" y="1322645"/>
                  </a:lnTo>
                  <a:lnTo>
                    <a:pt x="708469" y="1250779"/>
                  </a:lnTo>
                  <a:lnTo>
                    <a:pt x="603144" y="1175310"/>
                  </a:lnTo>
                  <a:lnTo>
                    <a:pt x="497819" y="1096180"/>
                  </a:lnTo>
                  <a:lnTo>
                    <a:pt x="392495" y="1013328"/>
                  </a:lnTo>
                  <a:lnTo>
                    <a:pt x="287170" y="926690"/>
                  </a:lnTo>
                  <a:lnTo>
                    <a:pt x="181845" y="836207"/>
                  </a:lnTo>
                  <a:lnTo>
                    <a:pt x="76520" y="741826"/>
                  </a:lnTo>
                  <a:lnTo>
                    <a:pt x="0" y="67038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294978"/>
              <a:ext cx="6145984" cy="1781577"/>
            </a:xfrm>
            <a:custGeom>
              <a:avLst/>
              <a:pathLst>
                <a:path w="6145984" h="1781577">
                  <a:moveTo>
                    <a:pt x="0" y="0"/>
                  </a:moveTo>
                  <a:lnTo>
                    <a:pt x="76520" y="120157"/>
                  </a:lnTo>
                  <a:lnTo>
                    <a:pt x="181845" y="277593"/>
                  </a:lnTo>
                  <a:lnTo>
                    <a:pt x="287170" y="427026"/>
                  </a:lnTo>
                  <a:lnTo>
                    <a:pt x="392495" y="568398"/>
                  </a:lnTo>
                  <a:lnTo>
                    <a:pt x="497819" y="701650"/>
                  </a:lnTo>
                  <a:lnTo>
                    <a:pt x="603144" y="826716"/>
                  </a:lnTo>
                  <a:lnTo>
                    <a:pt x="708469" y="943530"/>
                  </a:lnTo>
                  <a:lnTo>
                    <a:pt x="813794" y="1052035"/>
                  </a:lnTo>
                  <a:lnTo>
                    <a:pt x="919119" y="1152185"/>
                  </a:lnTo>
                  <a:lnTo>
                    <a:pt x="1024444" y="1243973"/>
                  </a:lnTo>
                  <a:lnTo>
                    <a:pt x="1129768" y="1327449"/>
                  </a:lnTo>
                  <a:lnTo>
                    <a:pt x="1235093" y="1402743"/>
                  </a:lnTo>
                  <a:lnTo>
                    <a:pt x="1340418" y="1470081"/>
                  </a:lnTo>
                  <a:lnTo>
                    <a:pt x="1445743" y="1529763"/>
                  </a:lnTo>
                  <a:lnTo>
                    <a:pt x="1551068" y="1582112"/>
                  </a:lnTo>
                  <a:lnTo>
                    <a:pt x="1656393" y="1627346"/>
                  </a:lnTo>
                  <a:lnTo>
                    <a:pt x="1761717" y="1663680"/>
                  </a:lnTo>
                  <a:lnTo>
                    <a:pt x="1867042" y="1691482"/>
                  </a:lnTo>
                  <a:lnTo>
                    <a:pt x="1972367" y="1712668"/>
                  </a:lnTo>
                  <a:lnTo>
                    <a:pt x="2077692" y="1728764"/>
                  </a:lnTo>
                  <a:lnTo>
                    <a:pt x="2183017" y="1731339"/>
                  </a:lnTo>
                  <a:lnTo>
                    <a:pt x="2288342" y="1725240"/>
                  </a:lnTo>
                  <a:lnTo>
                    <a:pt x="2393666" y="1723202"/>
                  </a:lnTo>
                  <a:lnTo>
                    <a:pt x="2498991" y="1726461"/>
                  </a:lnTo>
                  <a:lnTo>
                    <a:pt x="2604316" y="1728123"/>
                  </a:lnTo>
                  <a:lnTo>
                    <a:pt x="2709641" y="1729562"/>
                  </a:lnTo>
                  <a:lnTo>
                    <a:pt x="2814966" y="1735167"/>
                  </a:lnTo>
                  <a:lnTo>
                    <a:pt x="2920291" y="1743013"/>
                  </a:lnTo>
                  <a:lnTo>
                    <a:pt x="3025615" y="1749756"/>
                  </a:lnTo>
                  <a:lnTo>
                    <a:pt x="3130940" y="1755780"/>
                  </a:lnTo>
                  <a:lnTo>
                    <a:pt x="3236265" y="1764201"/>
                  </a:lnTo>
                  <a:lnTo>
                    <a:pt x="3341590" y="1772470"/>
                  </a:lnTo>
                  <a:lnTo>
                    <a:pt x="3446915" y="1777665"/>
                  </a:lnTo>
                  <a:lnTo>
                    <a:pt x="3552240" y="1780283"/>
                  </a:lnTo>
                  <a:lnTo>
                    <a:pt x="3657564" y="1781577"/>
                  </a:lnTo>
                  <a:lnTo>
                    <a:pt x="3762889" y="1781363"/>
                  </a:lnTo>
                  <a:lnTo>
                    <a:pt x="3868214" y="1779832"/>
                  </a:lnTo>
                  <a:lnTo>
                    <a:pt x="3973539" y="1777262"/>
                  </a:lnTo>
                  <a:lnTo>
                    <a:pt x="4078864" y="1773984"/>
                  </a:lnTo>
                  <a:lnTo>
                    <a:pt x="4184189" y="1770248"/>
                  </a:lnTo>
                  <a:lnTo>
                    <a:pt x="4289513" y="1766201"/>
                  </a:lnTo>
                  <a:lnTo>
                    <a:pt x="4394838" y="1761898"/>
                  </a:lnTo>
                  <a:lnTo>
                    <a:pt x="4500163" y="1757331"/>
                  </a:lnTo>
                  <a:lnTo>
                    <a:pt x="4605488" y="1752447"/>
                  </a:lnTo>
                  <a:lnTo>
                    <a:pt x="4710813" y="1747157"/>
                  </a:lnTo>
                  <a:lnTo>
                    <a:pt x="4816138" y="1741356"/>
                  </a:lnTo>
                  <a:lnTo>
                    <a:pt x="4921462" y="1734929"/>
                  </a:lnTo>
                  <a:lnTo>
                    <a:pt x="5026787" y="1727760"/>
                  </a:lnTo>
                  <a:lnTo>
                    <a:pt x="5132112" y="1719739"/>
                  </a:lnTo>
                  <a:lnTo>
                    <a:pt x="5237437" y="1710767"/>
                  </a:lnTo>
                  <a:lnTo>
                    <a:pt x="5342762" y="1700759"/>
                  </a:lnTo>
                  <a:lnTo>
                    <a:pt x="5448087" y="1689642"/>
                  </a:lnTo>
                  <a:lnTo>
                    <a:pt x="5553411" y="1677360"/>
                  </a:lnTo>
                  <a:lnTo>
                    <a:pt x="5658736" y="1663870"/>
                  </a:lnTo>
                  <a:lnTo>
                    <a:pt x="5764061" y="1649138"/>
                  </a:lnTo>
                  <a:lnTo>
                    <a:pt x="5869386" y="1633144"/>
                  </a:lnTo>
                  <a:lnTo>
                    <a:pt x="5974711" y="1615871"/>
                  </a:lnTo>
                  <a:lnTo>
                    <a:pt x="6080036" y="1597311"/>
                  </a:lnTo>
                  <a:lnTo>
                    <a:pt x="6145984" y="158488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965367"/>
              <a:ext cx="5769899" cy="1428908"/>
            </a:xfrm>
            <a:custGeom>
              <a:avLst/>
              <a:pathLst>
                <a:path w="5769899" h="1428908">
                  <a:moveTo>
                    <a:pt x="5769899" y="1428908"/>
                  </a:moveTo>
                  <a:lnTo>
                    <a:pt x="5764061" y="1427820"/>
                  </a:lnTo>
                  <a:lnTo>
                    <a:pt x="5658736" y="1409486"/>
                  </a:lnTo>
                  <a:lnTo>
                    <a:pt x="5553411" y="1392435"/>
                  </a:lnTo>
                  <a:lnTo>
                    <a:pt x="5448087" y="1376644"/>
                  </a:lnTo>
                  <a:lnTo>
                    <a:pt x="5342762" y="1362077"/>
                  </a:lnTo>
                  <a:lnTo>
                    <a:pt x="5237437" y="1348687"/>
                  </a:lnTo>
                  <a:lnTo>
                    <a:pt x="5132112" y="1336409"/>
                  </a:lnTo>
                  <a:lnTo>
                    <a:pt x="5026787" y="1325168"/>
                  </a:lnTo>
                  <a:lnTo>
                    <a:pt x="4921462" y="1314872"/>
                  </a:lnTo>
                  <a:lnTo>
                    <a:pt x="4816138" y="1305420"/>
                  </a:lnTo>
                  <a:lnTo>
                    <a:pt x="4710813" y="1296705"/>
                  </a:lnTo>
                  <a:lnTo>
                    <a:pt x="4605488" y="1288621"/>
                  </a:lnTo>
                  <a:lnTo>
                    <a:pt x="4500163" y="1281069"/>
                  </a:lnTo>
                  <a:lnTo>
                    <a:pt x="4394838" y="1273972"/>
                  </a:lnTo>
                  <a:lnTo>
                    <a:pt x="4289513" y="1267284"/>
                  </a:lnTo>
                  <a:lnTo>
                    <a:pt x="4184189" y="1261005"/>
                  </a:lnTo>
                  <a:lnTo>
                    <a:pt x="4078864" y="1255200"/>
                  </a:lnTo>
                  <a:lnTo>
                    <a:pt x="3973539" y="1250022"/>
                  </a:lnTo>
                  <a:lnTo>
                    <a:pt x="3868214" y="1245734"/>
                  </a:lnTo>
                  <a:lnTo>
                    <a:pt x="3762889" y="1242093"/>
                  </a:lnTo>
                  <a:lnTo>
                    <a:pt x="3657564" y="1238484"/>
                  </a:lnTo>
                  <a:lnTo>
                    <a:pt x="3552240" y="1235241"/>
                  </a:lnTo>
                  <a:lnTo>
                    <a:pt x="3446915" y="1232332"/>
                  </a:lnTo>
                  <a:lnTo>
                    <a:pt x="3341590" y="1226629"/>
                  </a:lnTo>
                  <a:lnTo>
                    <a:pt x="3236265" y="1218878"/>
                  </a:lnTo>
                  <a:lnTo>
                    <a:pt x="3130940" y="1212365"/>
                  </a:lnTo>
                  <a:lnTo>
                    <a:pt x="3025615" y="1206007"/>
                  </a:lnTo>
                  <a:lnTo>
                    <a:pt x="2920291" y="1198865"/>
                  </a:lnTo>
                  <a:lnTo>
                    <a:pt x="2814966" y="1193514"/>
                  </a:lnTo>
                  <a:lnTo>
                    <a:pt x="2709641" y="1188929"/>
                  </a:lnTo>
                  <a:lnTo>
                    <a:pt x="2604316" y="1184384"/>
                  </a:lnTo>
                  <a:lnTo>
                    <a:pt x="2498991" y="1181788"/>
                  </a:lnTo>
                  <a:lnTo>
                    <a:pt x="2393666" y="1179393"/>
                  </a:lnTo>
                  <a:lnTo>
                    <a:pt x="2288342" y="1179534"/>
                  </a:lnTo>
                  <a:lnTo>
                    <a:pt x="2183017" y="1184697"/>
                  </a:lnTo>
                  <a:lnTo>
                    <a:pt x="2077692" y="1183168"/>
                  </a:lnTo>
                  <a:lnTo>
                    <a:pt x="1972367" y="1167496"/>
                  </a:lnTo>
                  <a:lnTo>
                    <a:pt x="1867042" y="1147672"/>
                  </a:lnTo>
                  <a:lnTo>
                    <a:pt x="1761717" y="1122746"/>
                  </a:lnTo>
                  <a:lnTo>
                    <a:pt x="1656393" y="1090638"/>
                  </a:lnTo>
                  <a:lnTo>
                    <a:pt x="1551068" y="1051010"/>
                  </a:lnTo>
                  <a:lnTo>
                    <a:pt x="1445743" y="1006445"/>
                  </a:lnTo>
                  <a:lnTo>
                    <a:pt x="1340418" y="957283"/>
                  </a:lnTo>
                  <a:lnTo>
                    <a:pt x="1235093" y="903851"/>
                  </a:lnTo>
                  <a:lnTo>
                    <a:pt x="1129768" y="846451"/>
                  </a:lnTo>
                  <a:lnTo>
                    <a:pt x="1024444" y="785310"/>
                  </a:lnTo>
                  <a:lnTo>
                    <a:pt x="919119" y="720561"/>
                  </a:lnTo>
                  <a:lnTo>
                    <a:pt x="813794" y="652256"/>
                  </a:lnTo>
                  <a:lnTo>
                    <a:pt x="708469" y="580390"/>
                  </a:lnTo>
                  <a:lnTo>
                    <a:pt x="603144" y="504921"/>
                  </a:lnTo>
                  <a:lnTo>
                    <a:pt x="497819" y="425792"/>
                  </a:lnTo>
                  <a:lnTo>
                    <a:pt x="392495" y="342939"/>
                  </a:lnTo>
                  <a:lnTo>
                    <a:pt x="287170" y="256301"/>
                  </a:lnTo>
                  <a:lnTo>
                    <a:pt x="181845" y="165819"/>
                  </a:lnTo>
                  <a:lnTo>
                    <a:pt x="76520" y="7143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630173"/>
              <a:ext cx="6145984" cy="1545120"/>
            </a:xfrm>
            <a:custGeom>
              <a:avLst/>
              <a:pathLst>
                <a:path w="6145984" h="1545120">
                  <a:moveTo>
                    <a:pt x="0" y="0"/>
                  </a:moveTo>
                  <a:lnTo>
                    <a:pt x="76520" y="95797"/>
                  </a:lnTo>
                  <a:lnTo>
                    <a:pt x="181845" y="221706"/>
                  </a:lnTo>
                  <a:lnTo>
                    <a:pt x="287170" y="341663"/>
                  </a:lnTo>
                  <a:lnTo>
                    <a:pt x="392495" y="455669"/>
                  </a:lnTo>
                  <a:lnTo>
                    <a:pt x="497819" y="563721"/>
                  </a:lnTo>
                  <a:lnTo>
                    <a:pt x="603144" y="665818"/>
                  </a:lnTo>
                  <a:lnTo>
                    <a:pt x="708469" y="761960"/>
                  </a:lnTo>
                  <a:lnTo>
                    <a:pt x="813794" y="852146"/>
                  </a:lnTo>
                  <a:lnTo>
                    <a:pt x="919119" y="936373"/>
                  </a:lnTo>
                  <a:lnTo>
                    <a:pt x="1024444" y="1014642"/>
                  </a:lnTo>
                  <a:lnTo>
                    <a:pt x="1129768" y="1086950"/>
                  </a:lnTo>
                  <a:lnTo>
                    <a:pt x="1235093" y="1153297"/>
                  </a:lnTo>
                  <a:lnTo>
                    <a:pt x="1340418" y="1213682"/>
                  </a:lnTo>
                  <a:lnTo>
                    <a:pt x="1445743" y="1268104"/>
                  </a:lnTo>
                  <a:lnTo>
                    <a:pt x="1551068" y="1316561"/>
                  </a:lnTo>
                  <a:lnTo>
                    <a:pt x="1656393" y="1358992"/>
                  </a:lnTo>
                  <a:lnTo>
                    <a:pt x="1761717" y="1393213"/>
                  </a:lnTo>
                  <a:lnTo>
                    <a:pt x="1867042" y="1419577"/>
                  </a:lnTo>
                  <a:lnTo>
                    <a:pt x="1972367" y="1440082"/>
                  </a:lnTo>
                  <a:lnTo>
                    <a:pt x="2077692" y="1455966"/>
                  </a:lnTo>
                  <a:lnTo>
                    <a:pt x="2183017" y="1458018"/>
                  </a:lnTo>
                  <a:lnTo>
                    <a:pt x="2288342" y="1452387"/>
                  </a:lnTo>
                  <a:lnTo>
                    <a:pt x="2393666" y="1451297"/>
                  </a:lnTo>
                  <a:lnTo>
                    <a:pt x="2498991" y="1454124"/>
                  </a:lnTo>
                  <a:lnTo>
                    <a:pt x="2604316" y="1456254"/>
                  </a:lnTo>
                  <a:lnTo>
                    <a:pt x="2709641" y="1459245"/>
                  </a:lnTo>
                  <a:lnTo>
                    <a:pt x="2814966" y="1464340"/>
                  </a:lnTo>
                  <a:lnTo>
                    <a:pt x="2920291" y="1470939"/>
                  </a:lnTo>
                  <a:lnTo>
                    <a:pt x="3025615" y="1477882"/>
                  </a:lnTo>
                  <a:lnTo>
                    <a:pt x="3130940" y="1484073"/>
                  </a:lnTo>
                  <a:lnTo>
                    <a:pt x="3236265" y="1491539"/>
                  </a:lnTo>
                  <a:lnTo>
                    <a:pt x="3341590" y="1499549"/>
                  </a:lnTo>
                  <a:lnTo>
                    <a:pt x="3446915" y="1504999"/>
                  </a:lnTo>
                  <a:lnTo>
                    <a:pt x="3552240" y="1507762"/>
                  </a:lnTo>
                  <a:lnTo>
                    <a:pt x="3657564" y="1510031"/>
                  </a:lnTo>
                  <a:lnTo>
                    <a:pt x="3762889" y="1511728"/>
                  </a:lnTo>
                  <a:lnTo>
                    <a:pt x="3868214" y="1512783"/>
                  </a:lnTo>
                  <a:lnTo>
                    <a:pt x="3973539" y="1513642"/>
                  </a:lnTo>
                  <a:lnTo>
                    <a:pt x="4078864" y="1514592"/>
                  </a:lnTo>
                  <a:lnTo>
                    <a:pt x="4184189" y="1515627"/>
                  </a:lnTo>
                  <a:lnTo>
                    <a:pt x="4289513" y="1516742"/>
                  </a:lnTo>
                  <a:lnTo>
                    <a:pt x="4394838" y="1517935"/>
                  </a:lnTo>
                  <a:lnTo>
                    <a:pt x="4500163" y="1519200"/>
                  </a:lnTo>
                  <a:lnTo>
                    <a:pt x="4605488" y="1520534"/>
                  </a:lnTo>
                  <a:lnTo>
                    <a:pt x="4710813" y="1521931"/>
                  </a:lnTo>
                  <a:lnTo>
                    <a:pt x="4816138" y="1523388"/>
                  </a:lnTo>
                  <a:lnTo>
                    <a:pt x="4921462" y="1524900"/>
                  </a:lnTo>
                  <a:lnTo>
                    <a:pt x="5026787" y="1526464"/>
                  </a:lnTo>
                  <a:lnTo>
                    <a:pt x="5132112" y="1528074"/>
                  </a:lnTo>
                  <a:lnTo>
                    <a:pt x="5237437" y="1529727"/>
                  </a:lnTo>
                  <a:lnTo>
                    <a:pt x="5342762" y="1531418"/>
                  </a:lnTo>
                  <a:lnTo>
                    <a:pt x="5448087" y="1533143"/>
                  </a:lnTo>
                  <a:lnTo>
                    <a:pt x="5553411" y="1534898"/>
                  </a:lnTo>
                  <a:lnTo>
                    <a:pt x="5658736" y="1536678"/>
                  </a:lnTo>
                  <a:lnTo>
                    <a:pt x="5764061" y="1538479"/>
                  </a:lnTo>
                  <a:lnTo>
                    <a:pt x="5869386" y="1540297"/>
                  </a:lnTo>
                  <a:lnTo>
                    <a:pt x="5974711" y="1542127"/>
                  </a:lnTo>
                  <a:lnTo>
                    <a:pt x="6080036" y="1543966"/>
                  </a:lnTo>
                  <a:lnTo>
                    <a:pt x="6145984" y="154512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671193"/>
              <a:ext cx="6145984" cy="1723081"/>
            </a:xfrm>
            <a:custGeom>
              <a:avLst/>
              <a:pathLst>
                <a:path w="6145984" h="1723081">
                  <a:moveTo>
                    <a:pt x="0" y="0"/>
                  </a:moveTo>
                  <a:lnTo>
                    <a:pt x="76520" y="99376"/>
                  </a:lnTo>
                  <a:lnTo>
                    <a:pt x="181845" y="229494"/>
                  </a:lnTo>
                  <a:lnTo>
                    <a:pt x="287170" y="352862"/>
                  </a:lnTo>
                  <a:lnTo>
                    <a:pt x="392495" y="469387"/>
                  </a:lnTo>
                  <a:lnTo>
                    <a:pt x="497819" y="578975"/>
                  </a:lnTo>
                  <a:lnTo>
                    <a:pt x="603144" y="681528"/>
                  </a:lnTo>
                  <a:lnTo>
                    <a:pt x="708469" y="776948"/>
                  </a:lnTo>
                  <a:lnTo>
                    <a:pt x="813794" y="865141"/>
                  </a:lnTo>
                  <a:lnTo>
                    <a:pt x="919119" y="946028"/>
                  </a:lnTo>
                  <a:lnTo>
                    <a:pt x="1024444" y="1019562"/>
                  </a:lnTo>
                  <a:lnTo>
                    <a:pt x="1129768" y="1085748"/>
                  </a:lnTo>
                  <a:lnTo>
                    <a:pt x="1235093" y="1144665"/>
                  </a:lnTo>
                  <a:lnTo>
                    <a:pt x="1340418" y="1196475"/>
                  </a:lnTo>
                  <a:lnTo>
                    <a:pt x="1445743" y="1241410"/>
                  </a:lnTo>
                  <a:lnTo>
                    <a:pt x="1551068" y="1279721"/>
                  </a:lnTo>
                  <a:lnTo>
                    <a:pt x="1656393" y="1311586"/>
                  </a:lnTo>
                  <a:lnTo>
                    <a:pt x="1761717" y="1336254"/>
                  </a:lnTo>
                  <a:lnTo>
                    <a:pt x="1867042" y="1354503"/>
                  </a:lnTo>
                  <a:lnTo>
                    <a:pt x="1972367" y="1368023"/>
                  </a:lnTo>
                  <a:lnTo>
                    <a:pt x="2077692" y="1378287"/>
                  </a:lnTo>
                  <a:lnTo>
                    <a:pt x="2183017" y="1379464"/>
                  </a:lnTo>
                  <a:lnTo>
                    <a:pt x="2288342" y="1374582"/>
                  </a:lnTo>
                  <a:lnTo>
                    <a:pt x="2393666" y="1372654"/>
                  </a:lnTo>
                  <a:lnTo>
                    <a:pt x="2498991" y="1374962"/>
                  </a:lnTo>
                  <a:lnTo>
                    <a:pt x="2604316" y="1376280"/>
                  </a:lnTo>
                  <a:lnTo>
                    <a:pt x="2709641" y="1377565"/>
                  </a:lnTo>
                  <a:lnTo>
                    <a:pt x="2814966" y="1383059"/>
                  </a:lnTo>
                  <a:lnTo>
                    <a:pt x="2920291" y="1391681"/>
                  </a:lnTo>
                  <a:lnTo>
                    <a:pt x="3025615" y="1399399"/>
                  </a:lnTo>
                  <a:lnTo>
                    <a:pt x="3130940" y="1405502"/>
                  </a:lnTo>
                  <a:lnTo>
                    <a:pt x="3236265" y="1413357"/>
                  </a:lnTo>
                  <a:lnTo>
                    <a:pt x="3341590" y="1421024"/>
                  </a:lnTo>
                  <a:lnTo>
                    <a:pt x="3446915" y="1425410"/>
                  </a:lnTo>
                  <a:lnTo>
                    <a:pt x="3552240" y="1426884"/>
                  </a:lnTo>
                  <a:lnTo>
                    <a:pt x="3657564" y="1426921"/>
                  </a:lnTo>
                  <a:lnTo>
                    <a:pt x="3762889" y="1425480"/>
                  </a:lnTo>
                  <a:lnTo>
                    <a:pt x="3868214" y="1422860"/>
                  </a:lnTo>
                  <a:lnTo>
                    <a:pt x="3973539" y="1419374"/>
                  </a:lnTo>
                  <a:lnTo>
                    <a:pt x="4078864" y="1415311"/>
                  </a:lnTo>
                  <a:lnTo>
                    <a:pt x="4184189" y="1410897"/>
                  </a:lnTo>
                  <a:lnTo>
                    <a:pt x="4289513" y="1406262"/>
                  </a:lnTo>
                  <a:lnTo>
                    <a:pt x="4394838" y="1401455"/>
                  </a:lnTo>
                  <a:lnTo>
                    <a:pt x="4500163" y="1396468"/>
                  </a:lnTo>
                  <a:lnTo>
                    <a:pt x="4605488" y="1391250"/>
                  </a:lnTo>
                  <a:lnTo>
                    <a:pt x="4710813" y="1385721"/>
                  </a:lnTo>
                  <a:lnTo>
                    <a:pt x="4816138" y="1379785"/>
                  </a:lnTo>
                  <a:lnTo>
                    <a:pt x="4921462" y="1373337"/>
                  </a:lnTo>
                  <a:lnTo>
                    <a:pt x="5026787" y="1366270"/>
                  </a:lnTo>
                  <a:lnTo>
                    <a:pt x="5132112" y="1358486"/>
                  </a:lnTo>
                  <a:lnTo>
                    <a:pt x="5237437" y="1349892"/>
                  </a:lnTo>
                  <a:lnTo>
                    <a:pt x="5342762" y="1340410"/>
                  </a:lnTo>
                  <a:lnTo>
                    <a:pt x="5448087" y="1329975"/>
                  </a:lnTo>
                  <a:lnTo>
                    <a:pt x="5553411" y="1318533"/>
                  </a:lnTo>
                  <a:lnTo>
                    <a:pt x="5658736" y="1306045"/>
                  </a:lnTo>
                  <a:lnTo>
                    <a:pt x="5764061" y="1292480"/>
                  </a:lnTo>
                  <a:lnTo>
                    <a:pt x="5869386" y="1277817"/>
                  </a:lnTo>
                  <a:lnTo>
                    <a:pt x="5974711" y="1262040"/>
                  </a:lnTo>
                  <a:lnTo>
                    <a:pt x="6080036" y="1245141"/>
                  </a:lnTo>
                  <a:lnTo>
                    <a:pt x="6145984" y="1233853"/>
                  </a:lnTo>
                  <a:lnTo>
                    <a:pt x="6145984" y="1723081"/>
                  </a:lnTo>
                  <a:lnTo>
                    <a:pt x="5917071" y="1723081"/>
                  </a:lnTo>
                  <a:lnTo>
                    <a:pt x="5869386" y="1714635"/>
                  </a:lnTo>
                  <a:lnTo>
                    <a:pt x="5764061" y="1697192"/>
                  </a:lnTo>
                  <a:lnTo>
                    <a:pt x="5658736" y="1680958"/>
                  </a:lnTo>
                  <a:lnTo>
                    <a:pt x="5553411" y="1665922"/>
                  </a:lnTo>
                  <a:lnTo>
                    <a:pt x="5448087" y="1652063"/>
                  </a:lnTo>
                  <a:lnTo>
                    <a:pt x="5342762" y="1639352"/>
                  </a:lnTo>
                  <a:lnTo>
                    <a:pt x="5237437" y="1627746"/>
                  </a:lnTo>
                  <a:lnTo>
                    <a:pt x="5132112" y="1617190"/>
                  </a:lnTo>
                  <a:lnTo>
                    <a:pt x="5026787" y="1607615"/>
                  </a:lnTo>
                  <a:lnTo>
                    <a:pt x="4921462" y="1598942"/>
                  </a:lnTo>
                  <a:lnTo>
                    <a:pt x="4816138" y="1591080"/>
                  </a:lnTo>
                  <a:lnTo>
                    <a:pt x="4710813" y="1583934"/>
                  </a:lnTo>
                  <a:lnTo>
                    <a:pt x="4605488" y="1577409"/>
                  </a:lnTo>
                  <a:lnTo>
                    <a:pt x="4500163" y="1571419"/>
                  </a:lnTo>
                  <a:lnTo>
                    <a:pt x="4394838" y="1565895"/>
                  </a:lnTo>
                  <a:lnTo>
                    <a:pt x="4289513" y="1560796"/>
                  </a:lnTo>
                  <a:lnTo>
                    <a:pt x="4184189" y="1556125"/>
                  </a:lnTo>
                  <a:lnTo>
                    <a:pt x="4078864" y="1551940"/>
                  </a:lnTo>
                  <a:lnTo>
                    <a:pt x="3973539" y="1548383"/>
                  </a:lnTo>
                  <a:lnTo>
                    <a:pt x="3868214" y="1545689"/>
                  </a:lnTo>
                  <a:lnTo>
                    <a:pt x="3762889" y="1543647"/>
                  </a:lnTo>
                  <a:lnTo>
                    <a:pt x="3657564" y="1541642"/>
                  </a:lnTo>
                  <a:lnTo>
                    <a:pt x="3552240" y="1539848"/>
                  </a:lnTo>
                  <a:lnTo>
                    <a:pt x="3446915" y="1538112"/>
                  </a:lnTo>
                  <a:lnTo>
                    <a:pt x="3341590" y="1533268"/>
                  </a:lnTo>
                  <a:lnTo>
                    <a:pt x="3236265" y="1526069"/>
                  </a:lnTo>
                  <a:lnTo>
                    <a:pt x="3130940" y="1519933"/>
                  </a:lnTo>
                  <a:lnTo>
                    <a:pt x="3025615" y="1513529"/>
                  </a:lnTo>
                  <a:lnTo>
                    <a:pt x="2920291" y="1505452"/>
                  </a:lnTo>
                  <a:lnTo>
                    <a:pt x="2814966" y="1499079"/>
                  </a:lnTo>
                  <a:lnTo>
                    <a:pt x="2709641" y="1494504"/>
                  </a:lnTo>
                  <a:lnTo>
                    <a:pt x="2604316" y="1490419"/>
                  </a:lnTo>
                  <a:lnTo>
                    <a:pt x="2498991" y="1488260"/>
                  </a:lnTo>
                  <a:lnTo>
                    <a:pt x="2393666" y="1486730"/>
                  </a:lnTo>
                  <a:lnTo>
                    <a:pt x="2288342" y="1486949"/>
                  </a:lnTo>
                  <a:lnTo>
                    <a:pt x="2183017" y="1490988"/>
                  </a:lnTo>
                  <a:lnTo>
                    <a:pt x="2077692" y="1490753"/>
                  </a:lnTo>
                  <a:lnTo>
                    <a:pt x="1972367" y="1480871"/>
                  </a:lnTo>
                  <a:lnTo>
                    <a:pt x="1867042" y="1468578"/>
                  </a:lnTo>
                  <a:lnTo>
                    <a:pt x="1761717" y="1452921"/>
                  </a:lnTo>
                  <a:lnTo>
                    <a:pt x="1656393" y="1432062"/>
                  </a:lnTo>
                  <a:lnTo>
                    <a:pt x="1551068" y="1405249"/>
                  </a:lnTo>
                  <a:lnTo>
                    <a:pt x="1445743" y="1373953"/>
                  </a:lnTo>
                  <a:lnTo>
                    <a:pt x="1340418" y="1338500"/>
                  </a:lnTo>
                  <a:lnTo>
                    <a:pt x="1235093" y="1299221"/>
                  </a:lnTo>
                  <a:lnTo>
                    <a:pt x="1129768" y="1256431"/>
                  </a:lnTo>
                  <a:lnTo>
                    <a:pt x="1024444" y="1210373"/>
                  </a:lnTo>
                  <a:lnTo>
                    <a:pt x="919119" y="1161207"/>
                  </a:lnTo>
                  <a:lnTo>
                    <a:pt x="813794" y="1109021"/>
                  </a:lnTo>
                  <a:lnTo>
                    <a:pt x="708469" y="1053847"/>
                  </a:lnTo>
                  <a:lnTo>
                    <a:pt x="603144" y="995689"/>
                  </a:lnTo>
                  <a:lnTo>
                    <a:pt x="497819" y="934535"/>
                  </a:lnTo>
                  <a:lnTo>
                    <a:pt x="392495" y="870367"/>
                  </a:lnTo>
                  <a:lnTo>
                    <a:pt x="287170" y="803170"/>
                  </a:lnTo>
                  <a:lnTo>
                    <a:pt x="181845" y="732930"/>
                  </a:lnTo>
                  <a:lnTo>
                    <a:pt x="76520" y="659638"/>
                  </a:lnTo>
                  <a:lnTo>
                    <a:pt x="0" y="604169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671193"/>
              <a:ext cx="6145984" cy="1426921"/>
            </a:xfrm>
            <a:custGeom>
              <a:avLst/>
              <a:pathLst>
                <a:path w="6145984" h="1426921">
                  <a:moveTo>
                    <a:pt x="0" y="0"/>
                  </a:moveTo>
                  <a:lnTo>
                    <a:pt x="76520" y="99376"/>
                  </a:lnTo>
                  <a:lnTo>
                    <a:pt x="181845" y="229494"/>
                  </a:lnTo>
                  <a:lnTo>
                    <a:pt x="287170" y="352862"/>
                  </a:lnTo>
                  <a:lnTo>
                    <a:pt x="392495" y="469387"/>
                  </a:lnTo>
                  <a:lnTo>
                    <a:pt x="497819" y="578975"/>
                  </a:lnTo>
                  <a:lnTo>
                    <a:pt x="603144" y="681528"/>
                  </a:lnTo>
                  <a:lnTo>
                    <a:pt x="708469" y="776948"/>
                  </a:lnTo>
                  <a:lnTo>
                    <a:pt x="813794" y="865141"/>
                  </a:lnTo>
                  <a:lnTo>
                    <a:pt x="919119" y="946028"/>
                  </a:lnTo>
                  <a:lnTo>
                    <a:pt x="1024444" y="1019562"/>
                  </a:lnTo>
                  <a:lnTo>
                    <a:pt x="1129768" y="1085748"/>
                  </a:lnTo>
                  <a:lnTo>
                    <a:pt x="1235093" y="1144665"/>
                  </a:lnTo>
                  <a:lnTo>
                    <a:pt x="1340418" y="1196475"/>
                  </a:lnTo>
                  <a:lnTo>
                    <a:pt x="1445743" y="1241410"/>
                  </a:lnTo>
                  <a:lnTo>
                    <a:pt x="1551068" y="1279721"/>
                  </a:lnTo>
                  <a:lnTo>
                    <a:pt x="1656393" y="1311586"/>
                  </a:lnTo>
                  <a:lnTo>
                    <a:pt x="1761717" y="1336254"/>
                  </a:lnTo>
                  <a:lnTo>
                    <a:pt x="1867042" y="1354503"/>
                  </a:lnTo>
                  <a:lnTo>
                    <a:pt x="1972367" y="1368023"/>
                  </a:lnTo>
                  <a:lnTo>
                    <a:pt x="2077692" y="1378287"/>
                  </a:lnTo>
                  <a:lnTo>
                    <a:pt x="2183017" y="1379464"/>
                  </a:lnTo>
                  <a:lnTo>
                    <a:pt x="2288342" y="1374582"/>
                  </a:lnTo>
                  <a:lnTo>
                    <a:pt x="2393666" y="1372654"/>
                  </a:lnTo>
                  <a:lnTo>
                    <a:pt x="2498991" y="1374962"/>
                  </a:lnTo>
                  <a:lnTo>
                    <a:pt x="2604316" y="1376280"/>
                  </a:lnTo>
                  <a:lnTo>
                    <a:pt x="2709641" y="1377565"/>
                  </a:lnTo>
                  <a:lnTo>
                    <a:pt x="2814966" y="1383059"/>
                  </a:lnTo>
                  <a:lnTo>
                    <a:pt x="2920291" y="1391681"/>
                  </a:lnTo>
                  <a:lnTo>
                    <a:pt x="3025615" y="1399399"/>
                  </a:lnTo>
                  <a:lnTo>
                    <a:pt x="3130940" y="1405502"/>
                  </a:lnTo>
                  <a:lnTo>
                    <a:pt x="3236265" y="1413357"/>
                  </a:lnTo>
                  <a:lnTo>
                    <a:pt x="3341590" y="1421024"/>
                  </a:lnTo>
                  <a:lnTo>
                    <a:pt x="3446915" y="1425410"/>
                  </a:lnTo>
                  <a:lnTo>
                    <a:pt x="3552240" y="1426884"/>
                  </a:lnTo>
                  <a:lnTo>
                    <a:pt x="3657564" y="1426921"/>
                  </a:lnTo>
                  <a:lnTo>
                    <a:pt x="3762889" y="1425480"/>
                  </a:lnTo>
                  <a:lnTo>
                    <a:pt x="3868214" y="1422860"/>
                  </a:lnTo>
                  <a:lnTo>
                    <a:pt x="3973539" y="1419374"/>
                  </a:lnTo>
                  <a:lnTo>
                    <a:pt x="4078864" y="1415311"/>
                  </a:lnTo>
                  <a:lnTo>
                    <a:pt x="4184189" y="1410897"/>
                  </a:lnTo>
                  <a:lnTo>
                    <a:pt x="4289513" y="1406262"/>
                  </a:lnTo>
                  <a:lnTo>
                    <a:pt x="4394838" y="1401455"/>
                  </a:lnTo>
                  <a:lnTo>
                    <a:pt x="4500163" y="1396468"/>
                  </a:lnTo>
                  <a:lnTo>
                    <a:pt x="4605488" y="1391250"/>
                  </a:lnTo>
                  <a:lnTo>
                    <a:pt x="4710813" y="1385721"/>
                  </a:lnTo>
                  <a:lnTo>
                    <a:pt x="4816138" y="1379785"/>
                  </a:lnTo>
                  <a:lnTo>
                    <a:pt x="4921462" y="1373337"/>
                  </a:lnTo>
                  <a:lnTo>
                    <a:pt x="5026787" y="1366270"/>
                  </a:lnTo>
                  <a:lnTo>
                    <a:pt x="5132112" y="1358486"/>
                  </a:lnTo>
                  <a:lnTo>
                    <a:pt x="5237437" y="1349892"/>
                  </a:lnTo>
                  <a:lnTo>
                    <a:pt x="5342762" y="1340410"/>
                  </a:lnTo>
                  <a:lnTo>
                    <a:pt x="5448087" y="1329975"/>
                  </a:lnTo>
                  <a:lnTo>
                    <a:pt x="5553411" y="1318533"/>
                  </a:lnTo>
                  <a:lnTo>
                    <a:pt x="5658736" y="1306045"/>
                  </a:lnTo>
                  <a:lnTo>
                    <a:pt x="5764061" y="1292480"/>
                  </a:lnTo>
                  <a:lnTo>
                    <a:pt x="5869386" y="1277817"/>
                  </a:lnTo>
                  <a:lnTo>
                    <a:pt x="5974711" y="1262040"/>
                  </a:lnTo>
                  <a:lnTo>
                    <a:pt x="6080036" y="1245141"/>
                  </a:lnTo>
                  <a:lnTo>
                    <a:pt x="6145984" y="12338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275363"/>
              <a:ext cx="5917071" cy="1118912"/>
            </a:xfrm>
            <a:custGeom>
              <a:avLst/>
              <a:pathLst>
                <a:path w="5917071" h="1118912">
                  <a:moveTo>
                    <a:pt x="5917071" y="1118912"/>
                  </a:moveTo>
                  <a:lnTo>
                    <a:pt x="5869386" y="1110466"/>
                  </a:lnTo>
                  <a:lnTo>
                    <a:pt x="5764061" y="1093023"/>
                  </a:lnTo>
                  <a:lnTo>
                    <a:pt x="5658736" y="1076789"/>
                  </a:lnTo>
                  <a:lnTo>
                    <a:pt x="5553411" y="1061753"/>
                  </a:lnTo>
                  <a:lnTo>
                    <a:pt x="5448087" y="1047894"/>
                  </a:lnTo>
                  <a:lnTo>
                    <a:pt x="5342762" y="1035183"/>
                  </a:lnTo>
                  <a:lnTo>
                    <a:pt x="5237437" y="1023577"/>
                  </a:lnTo>
                  <a:lnTo>
                    <a:pt x="5132112" y="1013020"/>
                  </a:lnTo>
                  <a:lnTo>
                    <a:pt x="5026787" y="1003446"/>
                  </a:lnTo>
                  <a:lnTo>
                    <a:pt x="4921462" y="994773"/>
                  </a:lnTo>
                  <a:lnTo>
                    <a:pt x="4816138" y="986911"/>
                  </a:lnTo>
                  <a:lnTo>
                    <a:pt x="4710813" y="979765"/>
                  </a:lnTo>
                  <a:lnTo>
                    <a:pt x="4605488" y="973240"/>
                  </a:lnTo>
                  <a:lnTo>
                    <a:pt x="4500163" y="967250"/>
                  </a:lnTo>
                  <a:lnTo>
                    <a:pt x="4394838" y="961726"/>
                  </a:lnTo>
                  <a:lnTo>
                    <a:pt x="4289513" y="956627"/>
                  </a:lnTo>
                  <a:lnTo>
                    <a:pt x="4184189" y="951955"/>
                  </a:lnTo>
                  <a:lnTo>
                    <a:pt x="4078864" y="947771"/>
                  </a:lnTo>
                  <a:lnTo>
                    <a:pt x="3973539" y="944214"/>
                  </a:lnTo>
                  <a:lnTo>
                    <a:pt x="3868214" y="941520"/>
                  </a:lnTo>
                  <a:lnTo>
                    <a:pt x="3762889" y="939478"/>
                  </a:lnTo>
                  <a:lnTo>
                    <a:pt x="3657564" y="937473"/>
                  </a:lnTo>
                  <a:lnTo>
                    <a:pt x="3552240" y="935679"/>
                  </a:lnTo>
                  <a:lnTo>
                    <a:pt x="3446915" y="933943"/>
                  </a:lnTo>
                  <a:lnTo>
                    <a:pt x="3341590" y="929099"/>
                  </a:lnTo>
                  <a:lnTo>
                    <a:pt x="3236265" y="921900"/>
                  </a:lnTo>
                  <a:lnTo>
                    <a:pt x="3130940" y="915764"/>
                  </a:lnTo>
                  <a:lnTo>
                    <a:pt x="3025615" y="909360"/>
                  </a:lnTo>
                  <a:lnTo>
                    <a:pt x="2920291" y="901283"/>
                  </a:lnTo>
                  <a:lnTo>
                    <a:pt x="2814966" y="894910"/>
                  </a:lnTo>
                  <a:lnTo>
                    <a:pt x="2709641" y="890335"/>
                  </a:lnTo>
                  <a:lnTo>
                    <a:pt x="2604316" y="886250"/>
                  </a:lnTo>
                  <a:lnTo>
                    <a:pt x="2498991" y="884091"/>
                  </a:lnTo>
                  <a:lnTo>
                    <a:pt x="2393666" y="882561"/>
                  </a:lnTo>
                  <a:lnTo>
                    <a:pt x="2288342" y="882779"/>
                  </a:lnTo>
                  <a:lnTo>
                    <a:pt x="2183017" y="886819"/>
                  </a:lnTo>
                  <a:lnTo>
                    <a:pt x="2077692" y="886584"/>
                  </a:lnTo>
                  <a:lnTo>
                    <a:pt x="1972367" y="876702"/>
                  </a:lnTo>
                  <a:lnTo>
                    <a:pt x="1867042" y="864409"/>
                  </a:lnTo>
                  <a:lnTo>
                    <a:pt x="1761717" y="848752"/>
                  </a:lnTo>
                  <a:lnTo>
                    <a:pt x="1656393" y="827893"/>
                  </a:lnTo>
                  <a:lnTo>
                    <a:pt x="1551068" y="801080"/>
                  </a:lnTo>
                  <a:lnTo>
                    <a:pt x="1445743" y="769784"/>
                  </a:lnTo>
                  <a:lnTo>
                    <a:pt x="1340418" y="734331"/>
                  </a:lnTo>
                  <a:lnTo>
                    <a:pt x="1235093" y="695052"/>
                  </a:lnTo>
                  <a:lnTo>
                    <a:pt x="1129768" y="652262"/>
                  </a:lnTo>
                  <a:lnTo>
                    <a:pt x="1024444" y="606204"/>
                  </a:lnTo>
                  <a:lnTo>
                    <a:pt x="919119" y="557038"/>
                  </a:lnTo>
                  <a:lnTo>
                    <a:pt x="813794" y="504852"/>
                  </a:lnTo>
                  <a:lnTo>
                    <a:pt x="708469" y="449678"/>
                  </a:lnTo>
                  <a:lnTo>
                    <a:pt x="603144" y="391520"/>
                  </a:lnTo>
                  <a:lnTo>
                    <a:pt x="497819" y="330366"/>
                  </a:lnTo>
                  <a:lnTo>
                    <a:pt x="392495" y="266198"/>
                  </a:lnTo>
                  <a:lnTo>
                    <a:pt x="287170" y="199001"/>
                  </a:lnTo>
                  <a:lnTo>
                    <a:pt x="181845" y="128761"/>
                  </a:lnTo>
                  <a:lnTo>
                    <a:pt x="76520" y="5546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973278"/>
              <a:ext cx="6145984" cy="1198019"/>
            </a:xfrm>
            <a:custGeom>
              <a:avLst/>
              <a:pathLst>
                <a:path w="6145984" h="1198019">
                  <a:moveTo>
                    <a:pt x="0" y="0"/>
                  </a:moveTo>
                  <a:lnTo>
                    <a:pt x="76520" y="77422"/>
                  </a:lnTo>
                  <a:lnTo>
                    <a:pt x="181845" y="179128"/>
                  </a:lnTo>
                  <a:lnTo>
                    <a:pt x="287170" y="275931"/>
                  </a:lnTo>
                  <a:lnTo>
                    <a:pt x="392495" y="367793"/>
                  </a:lnTo>
                  <a:lnTo>
                    <a:pt x="497819" y="454670"/>
                  </a:lnTo>
                  <a:lnTo>
                    <a:pt x="603144" y="536524"/>
                  </a:lnTo>
                  <a:lnTo>
                    <a:pt x="708469" y="613313"/>
                  </a:lnTo>
                  <a:lnTo>
                    <a:pt x="813794" y="684996"/>
                  </a:lnTo>
                  <a:lnTo>
                    <a:pt x="919119" y="751533"/>
                  </a:lnTo>
                  <a:lnTo>
                    <a:pt x="1024444" y="812883"/>
                  </a:lnTo>
                  <a:lnTo>
                    <a:pt x="1129768" y="869005"/>
                  </a:lnTo>
                  <a:lnTo>
                    <a:pt x="1235093" y="919859"/>
                  </a:lnTo>
                  <a:lnTo>
                    <a:pt x="1340418" y="965403"/>
                  </a:lnTo>
                  <a:lnTo>
                    <a:pt x="1445743" y="1005597"/>
                  </a:lnTo>
                  <a:lnTo>
                    <a:pt x="1551068" y="1040401"/>
                  </a:lnTo>
                  <a:lnTo>
                    <a:pt x="1656393" y="1069739"/>
                  </a:lnTo>
                  <a:lnTo>
                    <a:pt x="1761717" y="1092503"/>
                  </a:lnTo>
                  <a:lnTo>
                    <a:pt x="1867042" y="1109456"/>
                  </a:lnTo>
                  <a:lnTo>
                    <a:pt x="1972367" y="1122362"/>
                  </a:lnTo>
                  <a:lnTo>
                    <a:pt x="2077692" y="1132436"/>
                  </a:lnTo>
                  <a:lnTo>
                    <a:pt x="2183017" y="1133141"/>
                  </a:lnTo>
                  <a:lnTo>
                    <a:pt x="2288342" y="1128681"/>
                  </a:lnTo>
                  <a:lnTo>
                    <a:pt x="2393666" y="1127608"/>
                  </a:lnTo>
                  <a:lnTo>
                    <a:pt x="2498991" y="1129527"/>
                  </a:lnTo>
                  <a:lnTo>
                    <a:pt x="2604316" y="1131265"/>
                  </a:lnTo>
                  <a:lnTo>
                    <a:pt x="2709641" y="1133950"/>
                  </a:lnTo>
                  <a:lnTo>
                    <a:pt x="2814966" y="1138984"/>
                  </a:lnTo>
                  <a:lnTo>
                    <a:pt x="2920291" y="1146482"/>
                  </a:lnTo>
                  <a:lnTo>
                    <a:pt x="3025615" y="1154380"/>
                  </a:lnTo>
                  <a:lnTo>
                    <a:pt x="3130940" y="1160633"/>
                  </a:lnTo>
                  <a:lnTo>
                    <a:pt x="3236265" y="1167628"/>
                  </a:lnTo>
                  <a:lnTo>
                    <a:pt x="3341590" y="1175061"/>
                  </a:lnTo>
                  <a:lnTo>
                    <a:pt x="3446915" y="1179676"/>
                  </a:lnTo>
                  <a:lnTo>
                    <a:pt x="3552240" y="1181281"/>
                  </a:lnTo>
                  <a:lnTo>
                    <a:pt x="3657564" y="1182197"/>
                  </a:lnTo>
                  <a:lnTo>
                    <a:pt x="3762889" y="1182479"/>
                  </a:lnTo>
                  <a:lnTo>
                    <a:pt x="3868214" y="1182190"/>
                  </a:lnTo>
                  <a:lnTo>
                    <a:pt x="3973539" y="1181794"/>
                  </a:lnTo>
                  <a:lnTo>
                    <a:pt x="4078864" y="1181541"/>
                  </a:lnTo>
                  <a:lnTo>
                    <a:pt x="4184189" y="1181426"/>
                  </a:lnTo>
                  <a:lnTo>
                    <a:pt x="4289513" y="1181445"/>
                  </a:lnTo>
                  <a:lnTo>
                    <a:pt x="4394838" y="1181591"/>
                  </a:lnTo>
                  <a:lnTo>
                    <a:pt x="4500163" y="1181859"/>
                  </a:lnTo>
                  <a:lnTo>
                    <a:pt x="4605488" y="1182245"/>
                  </a:lnTo>
                  <a:lnTo>
                    <a:pt x="4710813" y="1182743"/>
                  </a:lnTo>
                  <a:lnTo>
                    <a:pt x="4816138" y="1183348"/>
                  </a:lnTo>
                  <a:lnTo>
                    <a:pt x="4921462" y="1184055"/>
                  </a:lnTo>
                  <a:lnTo>
                    <a:pt x="5026787" y="1184858"/>
                  </a:lnTo>
                  <a:lnTo>
                    <a:pt x="5132112" y="1185753"/>
                  </a:lnTo>
                  <a:lnTo>
                    <a:pt x="5237437" y="1186734"/>
                  </a:lnTo>
                  <a:lnTo>
                    <a:pt x="5342762" y="1187796"/>
                  </a:lnTo>
                  <a:lnTo>
                    <a:pt x="5448087" y="1188934"/>
                  </a:lnTo>
                  <a:lnTo>
                    <a:pt x="5553411" y="1190143"/>
                  </a:lnTo>
                  <a:lnTo>
                    <a:pt x="5658736" y="1191417"/>
                  </a:lnTo>
                  <a:lnTo>
                    <a:pt x="5764061" y="1192752"/>
                  </a:lnTo>
                  <a:lnTo>
                    <a:pt x="5869386" y="1194141"/>
                  </a:lnTo>
                  <a:lnTo>
                    <a:pt x="5974711" y="1195581"/>
                  </a:lnTo>
                  <a:lnTo>
                    <a:pt x="6080036" y="1197065"/>
                  </a:lnTo>
                  <a:lnTo>
                    <a:pt x="6145984" y="1198019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805992"/>
              <a:ext cx="6145984" cy="588282"/>
            </a:xfrm>
            <a:custGeom>
              <a:avLst/>
              <a:pathLst>
                <a:path w="6145984" h="588282">
                  <a:moveTo>
                    <a:pt x="0" y="34890"/>
                  </a:moveTo>
                  <a:lnTo>
                    <a:pt x="76520" y="52785"/>
                  </a:lnTo>
                  <a:lnTo>
                    <a:pt x="181845" y="75958"/>
                  </a:lnTo>
                  <a:lnTo>
                    <a:pt x="287170" y="97642"/>
                  </a:lnTo>
                  <a:lnTo>
                    <a:pt x="392495" y="117802"/>
                  </a:lnTo>
                  <a:lnTo>
                    <a:pt x="497819" y="136400"/>
                  </a:lnTo>
                  <a:lnTo>
                    <a:pt x="603144" y="153394"/>
                  </a:lnTo>
                  <a:lnTo>
                    <a:pt x="708469" y="168743"/>
                  </a:lnTo>
                  <a:lnTo>
                    <a:pt x="813794" y="182409"/>
                  </a:lnTo>
                  <a:lnTo>
                    <a:pt x="919119" y="194369"/>
                  </a:lnTo>
                  <a:lnTo>
                    <a:pt x="1024444" y="204631"/>
                  </a:lnTo>
                  <a:lnTo>
                    <a:pt x="1129768" y="213254"/>
                  </a:lnTo>
                  <a:lnTo>
                    <a:pt x="1235093" y="220366"/>
                  </a:lnTo>
                  <a:lnTo>
                    <a:pt x="1340418" y="226178"/>
                  </a:lnTo>
                  <a:lnTo>
                    <a:pt x="1445743" y="230969"/>
                  </a:lnTo>
                  <a:lnTo>
                    <a:pt x="1551068" y="235035"/>
                  </a:lnTo>
                  <a:lnTo>
                    <a:pt x="1656393" y="238631"/>
                  </a:lnTo>
                  <a:lnTo>
                    <a:pt x="1761717" y="241968"/>
                  </a:lnTo>
                  <a:lnTo>
                    <a:pt x="1867042" y="244952"/>
                  </a:lnTo>
                  <a:lnTo>
                    <a:pt x="1972367" y="247471"/>
                  </a:lnTo>
                  <a:lnTo>
                    <a:pt x="2077692" y="249710"/>
                  </a:lnTo>
                  <a:lnTo>
                    <a:pt x="2183017" y="251883"/>
                  </a:lnTo>
                  <a:lnTo>
                    <a:pt x="2288342" y="252920"/>
                  </a:lnTo>
                  <a:lnTo>
                    <a:pt x="2393666" y="253535"/>
                  </a:lnTo>
                  <a:lnTo>
                    <a:pt x="2498991" y="253710"/>
                  </a:lnTo>
                  <a:lnTo>
                    <a:pt x="2604316" y="251752"/>
                  </a:lnTo>
                  <a:lnTo>
                    <a:pt x="2709641" y="249694"/>
                  </a:lnTo>
                  <a:lnTo>
                    <a:pt x="2814966" y="253151"/>
                  </a:lnTo>
                  <a:lnTo>
                    <a:pt x="2920291" y="261264"/>
                  </a:lnTo>
                  <a:lnTo>
                    <a:pt x="3025615" y="267666"/>
                  </a:lnTo>
                  <a:lnTo>
                    <a:pt x="3130940" y="269173"/>
                  </a:lnTo>
                  <a:lnTo>
                    <a:pt x="3236265" y="269986"/>
                  </a:lnTo>
                  <a:lnTo>
                    <a:pt x="3341590" y="269846"/>
                  </a:lnTo>
                  <a:lnTo>
                    <a:pt x="3446915" y="266023"/>
                  </a:lnTo>
                  <a:lnTo>
                    <a:pt x="3552240" y="258994"/>
                  </a:lnTo>
                  <a:lnTo>
                    <a:pt x="3657564" y="250157"/>
                  </a:lnTo>
                  <a:lnTo>
                    <a:pt x="3762889" y="239535"/>
                  </a:lnTo>
                  <a:lnTo>
                    <a:pt x="3868214" y="227489"/>
                  </a:lnTo>
                  <a:lnTo>
                    <a:pt x="3973539" y="214989"/>
                  </a:lnTo>
                  <a:lnTo>
                    <a:pt x="4078864" y="202675"/>
                  </a:lnTo>
                  <a:lnTo>
                    <a:pt x="4184189" y="190757"/>
                  </a:lnTo>
                  <a:lnTo>
                    <a:pt x="4289513" y="179352"/>
                  </a:lnTo>
                  <a:lnTo>
                    <a:pt x="4394838" y="168499"/>
                  </a:lnTo>
                  <a:lnTo>
                    <a:pt x="4500163" y="158179"/>
                  </a:lnTo>
                  <a:lnTo>
                    <a:pt x="4605488" y="148335"/>
                  </a:lnTo>
                  <a:lnTo>
                    <a:pt x="4710813" y="138881"/>
                  </a:lnTo>
                  <a:lnTo>
                    <a:pt x="4816138" y="129713"/>
                  </a:lnTo>
                  <a:lnTo>
                    <a:pt x="4921462" y="120721"/>
                  </a:lnTo>
                  <a:lnTo>
                    <a:pt x="5026787" y="111792"/>
                  </a:lnTo>
                  <a:lnTo>
                    <a:pt x="5132112" y="102822"/>
                  </a:lnTo>
                  <a:lnTo>
                    <a:pt x="5237437" y="93712"/>
                  </a:lnTo>
                  <a:lnTo>
                    <a:pt x="5342762" y="84377"/>
                  </a:lnTo>
                  <a:lnTo>
                    <a:pt x="5448087" y="74744"/>
                  </a:lnTo>
                  <a:lnTo>
                    <a:pt x="5553411" y="64754"/>
                  </a:lnTo>
                  <a:lnTo>
                    <a:pt x="5658736" y="54357"/>
                  </a:lnTo>
                  <a:lnTo>
                    <a:pt x="5764061" y="43515"/>
                  </a:lnTo>
                  <a:lnTo>
                    <a:pt x="5869386" y="32199"/>
                  </a:lnTo>
                  <a:lnTo>
                    <a:pt x="5974711" y="20384"/>
                  </a:lnTo>
                  <a:lnTo>
                    <a:pt x="6080036" y="8053"/>
                  </a:lnTo>
                  <a:lnTo>
                    <a:pt x="6145984" y="0"/>
                  </a:lnTo>
                  <a:lnTo>
                    <a:pt x="6145984" y="515842"/>
                  </a:lnTo>
                  <a:lnTo>
                    <a:pt x="6080036" y="500178"/>
                  </a:lnTo>
                  <a:lnTo>
                    <a:pt x="5974711" y="476892"/>
                  </a:lnTo>
                  <a:lnTo>
                    <a:pt x="5869386" y="455352"/>
                  </a:lnTo>
                  <a:lnTo>
                    <a:pt x="5764061" y="435566"/>
                  </a:lnTo>
                  <a:lnTo>
                    <a:pt x="5658736" y="417541"/>
                  </a:lnTo>
                  <a:lnTo>
                    <a:pt x="5553411" y="401274"/>
                  </a:lnTo>
                  <a:lnTo>
                    <a:pt x="5448087" y="386756"/>
                  </a:lnTo>
                  <a:lnTo>
                    <a:pt x="5342762" y="373967"/>
                  </a:lnTo>
                  <a:lnTo>
                    <a:pt x="5237437" y="362873"/>
                  </a:lnTo>
                  <a:lnTo>
                    <a:pt x="5132112" y="353432"/>
                  </a:lnTo>
                  <a:lnTo>
                    <a:pt x="5026787" y="345587"/>
                  </a:lnTo>
                  <a:lnTo>
                    <a:pt x="4921462" y="339268"/>
                  </a:lnTo>
                  <a:lnTo>
                    <a:pt x="4816138" y="334397"/>
                  </a:lnTo>
                  <a:lnTo>
                    <a:pt x="4710813" y="330893"/>
                  </a:lnTo>
                  <a:lnTo>
                    <a:pt x="4605488" y="328671"/>
                  </a:lnTo>
                  <a:lnTo>
                    <a:pt x="4500163" y="327657"/>
                  </a:lnTo>
                  <a:lnTo>
                    <a:pt x="4394838" y="327794"/>
                  </a:lnTo>
                  <a:lnTo>
                    <a:pt x="4289513" y="329052"/>
                  </a:lnTo>
                  <a:lnTo>
                    <a:pt x="4184189" y="331441"/>
                  </a:lnTo>
                  <a:lnTo>
                    <a:pt x="4078864" y="335030"/>
                  </a:lnTo>
                  <a:lnTo>
                    <a:pt x="3973539" y="339962"/>
                  </a:lnTo>
                  <a:lnTo>
                    <a:pt x="3868214" y="346475"/>
                  </a:lnTo>
                  <a:lnTo>
                    <a:pt x="3762889" y="354006"/>
                  </a:lnTo>
                  <a:lnTo>
                    <a:pt x="3657564" y="361290"/>
                  </a:lnTo>
                  <a:lnTo>
                    <a:pt x="3552240" y="368425"/>
                  </a:lnTo>
                  <a:lnTo>
                    <a:pt x="3446915" y="375199"/>
                  </a:lnTo>
                  <a:lnTo>
                    <a:pt x="3341590" y="378579"/>
                  </a:lnTo>
                  <a:lnTo>
                    <a:pt x="3236265" y="379172"/>
                  </a:lnTo>
                  <a:lnTo>
                    <a:pt x="3130940" y="380025"/>
                  </a:lnTo>
                  <a:lnTo>
                    <a:pt x="3025615" y="378225"/>
                  </a:lnTo>
                  <a:lnTo>
                    <a:pt x="2920291" y="371476"/>
                  </a:lnTo>
                  <a:lnTo>
                    <a:pt x="2814966" y="365542"/>
                  </a:lnTo>
                  <a:lnTo>
                    <a:pt x="2709641" y="362975"/>
                  </a:lnTo>
                  <a:lnTo>
                    <a:pt x="2604316" y="362320"/>
                  </a:lnTo>
                  <a:lnTo>
                    <a:pt x="2498991" y="363463"/>
                  </a:lnTo>
                  <a:lnTo>
                    <a:pt x="2393666" y="364042"/>
                  </a:lnTo>
                  <a:lnTo>
                    <a:pt x="2288342" y="361771"/>
                  </a:lnTo>
                  <a:lnTo>
                    <a:pt x="2183017" y="359918"/>
                  </a:lnTo>
                  <a:lnTo>
                    <a:pt x="2077692" y="358657"/>
                  </a:lnTo>
                  <a:lnTo>
                    <a:pt x="1972367" y="356789"/>
                  </a:lnTo>
                  <a:lnTo>
                    <a:pt x="1867042" y="355459"/>
                  </a:lnTo>
                  <a:lnTo>
                    <a:pt x="1761717" y="354986"/>
                  </a:lnTo>
                  <a:lnTo>
                    <a:pt x="1656393" y="355338"/>
                  </a:lnTo>
                  <a:lnTo>
                    <a:pt x="1551068" y="356636"/>
                  </a:lnTo>
                  <a:lnTo>
                    <a:pt x="1445743" y="359366"/>
                  </a:lnTo>
                  <a:lnTo>
                    <a:pt x="1340418" y="363760"/>
                  </a:lnTo>
                  <a:lnTo>
                    <a:pt x="1235093" y="370087"/>
                  </a:lnTo>
                  <a:lnTo>
                    <a:pt x="1129768" y="378597"/>
                  </a:lnTo>
                  <a:lnTo>
                    <a:pt x="1024444" y="389473"/>
                  </a:lnTo>
                  <a:lnTo>
                    <a:pt x="919119" y="402817"/>
                  </a:lnTo>
                  <a:lnTo>
                    <a:pt x="813794" y="418659"/>
                  </a:lnTo>
                  <a:lnTo>
                    <a:pt x="708469" y="436980"/>
                  </a:lnTo>
                  <a:lnTo>
                    <a:pt x="603144" y="457727"/>
                  </a:lnTo>
                  <a:lnTo>
                    <a:pt x="497819" y="480836"/>
                  </a:lnTo>
                  <a:lnTo>
                    <a:pt x="392495" y="506238"/>
                  </a:lnTo>
                  <a:lnTo>
                    <a:pt x="287170" y="533863"/>
                  </a:lnTo>
                  <a:lnTo>
                    <a:pt x="181845" y="563645"/>
                  </a:lnTo>
                  <a:lnTo>
                    <a:pt x="100437" y="588282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805992"/>
              <a:ext cx="6145984" cy="269986"/>
            </a:xfrm>
            <a:custGeom>
              <a:avLst/>
              <a:pathLst>
                <a:path w="6145984" h="269986">
                  <a:moveTo>
                    <a:pt x="0" y="34890"/>
                  </a:moveTo>
                  <a:lnTo>
                    <a:pt x="76520" y="52785"/>
                  </a:lnTo>
                  <a:lnTo>
                    <a:pt x="181845" y="75958"/>
                  </a:lnTo>
                  <a:lnTo>
                    <a:pt x="287170" y="97642"/>
                  </a:lnTo>
                  <a:lnTo>
                    <a:pt x="392495" y="117802"/>
                  </a:lnTo>
                  <a:lnTo>
                    <a:pt x="497819" y="136400"/>
                  </a:lnTo>
                  <a:lnTo>
                    <a:pt x="603144" y="153394"/>
                  </a:lnTo>
                  <a:lnTo>
                    <a:pt x="708469" y="168743"/>
                  </a:lnTo>
                  <a:lnTo>
                    <a:pt x="813794" y="182409"/>
                  </a:lnTo>
                  <a:lnTo>
                    <a:pt x="919119" y="194369"/>
                  </a:lnTo>
                  <a:lnTo>
                    <a:pt x="1024444" y="204631"/>
                  </a:lnTo>
                  <a:lnTo>
                    <a:pt x="1129768" y="213254"/>
                  </a:lnTo>
                  <a:lnTo>
                    <a:pt x="1235093" y="220366"/>
                  </a:lnTo>
                  <a:lnTo>
                    <a:pt x="1340418" y="226178"/>
                  </a:lnTo>
                  <a:lnTo>
                    <a:pt x="1445743" y="230969"/>
                  </a:lnTo>
                  <a:lnTo>
                    <a:pt x="1551068" y="235035"/>
                  </a:lnTo>
                  <a:lnTo>
                    <a:pt x="1656393" y="238631"/>
                  </a:lnTo>
                  <a:lnTo>
                    <a:pt x="1761717" y="241968"/>
                  </a:lnTo>
                  <a:lnTo>
                    <a:pt x="1867042" y="244952"/>
                  </a:lnTo>
                  <a:lnTo>
                    <a:pt x="1972367" y="247471"/>
                  </a:lnTo>
                  <a:lnTo>
                    <a:pt x="2077692" y="249710"/>
                  </a:lnTo>
                  <a:lnTo>
                    <a:pt x="2183017" y="251883"/>
                  </a:lnTo>
                  <a:lnTo>
                    <a:pt x="2288342" y="252920"/>
                  </a:lnTo>
                  <a:lnTo>
                    <a:pt x="2393666" y="253535"/>
                  </a:lnTo>
                  <a:lnTo>
                    <a:pt x="2498991" y="253710"/>
                  </a:lnTo>
                  <a:lnTo>
                    <a:pt x="2604316" y="251752"/>
                  </a:lnTo>
                  <a:lnTo>
                    <a:pt x="2709641" y="249694"/>
                  </a:lnTo>
                  <a:lnTo>
                    <a:pt x="2814966" y="253151"/>
                  </a:lnTo>
                  <a:lnTo>
                    <a:pt x="2920291" y="261264"/>
                  </a:lnTo>
                  <a:lnTo>
                    <a:pt x="3025615" y="267666"/>
                  </a:lnTo>
                  <a:lnTo>
                    <a:pt x="3130940" y="269173"/>
                  </a:lnTo>
                  <a:lnTo>
                    <a:pt x="3236265" y="269986"/>
                  </a:lnTo>
                  <a:lnTo>
                    <a:pt x="3341590" y="269846"/>
                  </a:lnTo>
                  <a:lnTo>
                    <a:pt x="3446915" y="266023"/>
                  </a:lnTo>
                  <a:lnTo>
                    <a:pt x="3552240" y="258994"/>
                  </a:lnTo>
                  <a:lnTo>
                    <a:pt x="3657564" y="250157"/>
                  </a:lnTo>
                  <a:lnTo>
                    <a:pt x="3762889" y="239535"/>
                  </a:lnTo>
                  <a:lnTo>
                    <a:pt x="3868214" y="227489"/>
                  </a:lnTo>
                  <a:lnTo>
                    <a:pt x="3973539" y="214989"/>
                  </a:lnTo>
                  <a:lnTo>
                    <a:pt x="4078864" y="202675"/>
                  </a:lnTo>
                  <a:lnTo>
                    <a:pt x="4184189" y="190757"/>
                  </a:lnTo>
                  <a:lnTo>
                    <a:pt x="4289513" y="179352"/>
                  </a:lnTo>
                  <a:lnTo>
                    <a:pt x="4394838" y="168499"/>
                  </a:lnTo>
                  <a:lnTo>
                    <a:pt x="4500163" y="158179"/>
                  </a:lnTo>
                  <a:lnTo>
                    <a:pt x="4605488" y="148335"/>
                  </a:lnTo>
                  <a:lnTo>
                    <a:pt x="4710813" y="138881"/>
                  </a:lnTo>
                  <a:lnTo>
                    <a:pt x="4816138" y="129713"/>
                  </a:lnTo>
                  <a:lnTo>
                    <a:pt x="4921462" y="120721"/>
                  </a:lnTo>
                  <a:lnTo>
                    <a:pt x="5026787" y="111792"/>
                  </a:lnTo>
                  <a:lnTo>
                    <a:pt x="5132112" y="102822"/>
                  </a:lnTo>
                  <a:lnTo>
                    <a:pt x="5237437" y="93712"/>
                  </a:lnTo>
                  <a:lnTo>
                    <a:pt x="5342762" y="84377"/>
                  </a:lnTo>
                  <a:lnTo>
                    <a:pt x="5448087" y="74744"/>
                  </a:lnTo>
                  <a:lnTo>
                    <a:pt x="5553411" y="64754"/>
                  </a:lnTo>
                  <a:lnTo>
                    <a:pt x="5658736" y="54357"/>
                  </a:lnTo>
                  <a:lnTo>
                    <a:pt x="5764061" y="43515"/>
                  </a:lnTo>
                  <a:lnTo>
                    <a:pt x="5869386" y="32199"/>
                  </a:lnTo>
                  <a:lnTo>
                    <a:pt x="5974711" y="20384"/>
                  </a:lnTo>
                  <a:lnTo>
                    <a:pt x="6080036" y="805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042313" y="5133650"/>
              <a:ext cx="6045547" cy="260625"/>
            </a:xfrm>
            <a:custGeom>
              <a:avLst/>
              <a:pathLst>
                <a:path w="6045547" h="260625">
                  <a:moveTo>
                    <a:pt x="6045547" y="188184"/>
                  </a:moveTo>
                  <a:lnTo>
                    <a:pt x="5979598" y="172520"/>
                  </a:lnTo>
                  <a:lnTo>
                    <a:pt x="5874273" y="149235"/>
                  </a:lnTo>
                  <a:lnTo>
                    <a:pt x="5768949" y="127694"/>
                  </a:lnTo>
                  <a:lnTo>
                    <a:pt x="5663624" y="107908"/>
                  </a:lnTo>
                  <a:lnTo>
                    <a:pt x="5558299" y="89883"/>
                  </a:lnTo>
                  <a:lnTo>
                    <a:pt x="5452974" y="73617"/>
                  </a:lnTo>
                  <a:lnTo>
                    <a:pt x="5347649" y="59099"/>
                  </a:lnTo>
                  <a:lnTo>
                    <a:pt x="5242324" y="46309"/>
                  </a:lnTo>
                  <a:lnTo>
                    <a:pt x="5137000" y="35216"/>
                  </a:lnTo>
                  <a:lnTo>
                    <a:pt x="5031675" y="25775"/>
                  </a:lnTo>
                  <a:lnTo>
                    <a:pt x="4926350" y="17929"/>
                  </a:lnTo>
                  <a:lnTo>
                    <a:pt x="4821025" y="11610"/>
                  </a:lnTo>
                  <a:lnTo>
                    <a:pt x="4715700" y="6740"/>
                  </a:lnTo>
                  <a:lnTo>
                    <a:pt x="4610375" y="3235"/>
                  </a:lnTo>
                  <a:lnTo>
                    <a:pt x="4505051" y="1013"/>
                  </a:lnTo>
                  <a:lnTo>
                    <a:pt x="4399726" y="0"/>
                  </a:lnTo>
                  <a:lnTo>
                    <a:pt x="4294401" y="137"/>
                  </a:lnTo>
                  <a:lnTo>
                    <a:pt x="4189076" y="1394"/>
                  </a:lnTo>
                  <a:lnTo>
                    <a:pt x="4083751" y="3784"/>
                  </a:lnTo>
                  <a:lnTo>
                    <a:pt x="3978426" y="7372"/>
                  </a:lnTo>
                  <a:lnTo>
                    <a:pt x="3873102" y="12304"/>
                  </a:lnTo>
                  <a:lnTo>
                    <a:pt x="3767777" y="18818"/>
                  </a:lnTo>
                  <a:lnTo>
                    <a:pt x="3662452" y="26348"/>
                  </a:lnTo>
                  <a:lnTo>
                    <a:pt x="3557127" y="33632"/>
                  </a:lnTo>
                  <a:lnTo>
                    <a:pt x="3451802" y="40767"/>
                  </a:lnTo>
                  <a:lnTo>
                    <a:pt x="3346477" y="47542"/>
                  </a:lnTo>
                  <a:lnTo>
                    <a:pt x="3241153" y="50921"/>
                  </a:lnTo>
                  <a:lnTo>
                    <a:pt x="3135828" y="51515"/>
                  </a:lnTo>
                  <a:lnTo>
                    <a:pt x="3030503" y="52367"/>
                  </a:lnTo>
                  <a:lnTo>
                    <a:pt x="2925178" y="50568"/>
                  </a:lnTo>
                  <a:lnTo>
                    <a:pt x="2819853" y="43818"/>
                  </a:lnTo>
                  <a:lnTo>
                    <a:pt x="2714528" y="37884"/>
                  </a:lnTo>
                  <a:lnTo>
                    <a:pt x="2609204" y="35317"/>
                  </a:lnTo>
                  <a:lnTo>
                    <a:pt x="2503879" y="34663"/>
                  </a:lnTo>
                  <a:lnTo>
                    <a:pt x="2398554" y="35806"/>
                  </a:lnTo>
                  <a:lnTo>
                    <a:pt x="2293229" y="36385"/>
                  </a:lnTo>
                  <a:lnTo>
                    <a:pt x="2187904" y="34113"/>
                  </a:lnTo>
                  <a:lnTo>
                    <a:pt x="2082579" y="32260"/>
                  </a:lnTo>
                  <a:lnTo>
                    <a:pt x="1977255" y="31000"/>
                  </a:lnTo>
                  <a:lnTo>
                    <a:pt x="1871930" y="29131"/>
                  </a:lnTo>
                  <a:lnTo>
                    <a:pt x="1766605" y="27801"/>
                  </a:lnTo>
                  <a:lnTo>
                    <a:pt x="1661280" y="27328"/>
                  </a:lnTo>
                  <a:lnTo>
                    <a:pt x="1555955" y="27681"/>
                  </a:lnTo>
                  <a:lnTo>
                    <a:pt x="1450630" y="28979"/>
                  </a:lnTo>
                  <a:lnTo>
                    <a:pt x="1345306" y="31708"/>
                  </a:lnTo>
                  <a:lnTo>
                    <a:pt x="1239981" y="36102"/>
                  </a:lnTo>
                  <a:lnTo>
                    <a:pt x="1134656" y="42429"/>
                  </a:lnTo>
                  <a:lnTo>
                    <a:pt x="1029331" y="50939"/>
                  </a:lnTo>
                  <a:lnTo>
                    <a:pt x="924006" y="61815"/>
                  </a:lnTo>
                  <a:lnTo>
                    <a:pt x="818681" y="75159"/>
                  </a:lnTo>
                  <a:lnTo>
                    <a:pt x="713357" y="91002"/>
                  </a:lnTo>
                  <a:lnTo>
                    <a:pt x="608032" y="109322"/>
                  </a:lnTo>
                  <a:lnTo>
                    <a:pt x="502707" y="130069"/>
                  </a:lnTo>
                  <a:lnTo>
                    <a:pt x="397382" y="153179"/>
                  </a:lnTo>
                  <a:lnTo>
                    <a:pt x="292057" y="178581"/>
                  </a:lnTo>
                  <a:lnTo>
                    <a:pt x="186732" y="206205"/>
                  </a:lnTo>
                  <a:lnTo>
                    <a:pt x="81408" y="235987"/>
                  </a:lnTo>
                  <a:lnTo>
                    <a:pt x="0" y="26062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034120"/>
              <a:ext cx="6145984" cy="99396"/>
            </a:xfrm>
            <a:custGeom>
              <a:avLst/>
              <a:pathLst>
                <a:path w="6145984" h="99396">
                  <a:moveTo>
                    <a:pt x="0" y="99396"/>
                  </a:moveTo>
                  <a:lnTo>
                    <a:pt x="76520" y="96025"/>
                  </a:lnTo>
                  <a:lnTo>
                    <a:pt x="181845" y="91674"/>
                  </a:lnTo>
                  <a:lnTo>
                    <a:pt x="287170" y="87625"/>
                  </a:lnTo>
                  <a:lnTo>
                    <a:pt x="392495" y="83893"/>
                  </a:lnTo>
                  <a:lnTo>
                    <a:pt x="497819" y="80491"/>
                  </a:lnTo>
                  <a:lnTo>
                    <a:pt x="603144" y="77433"/>
                  </a:lnTo>
                  <a:lnTo>
                    <a:pt x="708469" y="74734"/>
                  </a:lnTo>
                  <a:lnTo>
                    <a:pt x="813794" y="72407"/>
                  </a:lnTo>
                  <a:lnTo>
                    <a:pt x="919119" y="70466"/>
                  </a:lnTo>
                  <a:lnTo>
                    <a:pt x="1024444" y="68925"/>
                  </a:lnTo>
                  <a:lnTo>
                    <a:pt x="1129768" y="67798"/>
                  </a:lnTo>
                  <a:lnTo>
                    <a:pt x="1235093" y="67099"/>
                  </a:lnTo>
                  <a:lnTo>
                    <a:pt x="1340418" y="66841"/>
                  </a:lnTo>
                  <a:lnTo>
                    <a:pt x="1445743" y="67040"/>
                  </a:lnTo>
                  <a:lnTo>
                    <a:pt x="1551068" y="67708"/>
                  </a:lnTo>
                  <a:lnTo>
                    <a:pt x="1656393" y="68857"/>
                  </a:lnTo>
                  <a:lnTo>
                    <a:pt x="1761717" y="70349"/>
                  </a:lnTo>
                  <a:lnTo>
                    <a:pt x="1867042" y="72078"/>
                  </a:lnTo>
                  <a:lnTo>
                    <a:pt x="1972367" y="74002"/>
                  </a:lnTo>
                  <a:lnTo>
                    <a:pt x="2077692" y="76056"/>
                  </a:lnTo>
                  <a:lnTo>
                    <a:pt x="2183017" y="77773"/>
                  </a:lnTo>
                  <a:lnTo>
                    <a:pt x="2288342" y="79218"/>
                  </a:lnTo>
                  <a:lnTo>
                    <a:pt x="2393666" y="80661"/>
                  </a:lnTo>
                  <a:lnTo>
                    <a:pt x="2498991" y="80459"/>
                  </a:lnTo>
                  <a:lnTo>
                    <a:pt x="2604316" y="78909"/>
                  </a:lnTo>
                  <a:lnTo>
                    <a:pt x="2709641" y="78207"/>
                  </a:lnTo>
                  <a:lnTo>
                    <a:pt x="2814966" y="81219"/>
                  </a:lnTo>
                  <a:lnTo>
                    <a:pt x="2920291" y="88242"/>
                  </a:lnTo>
                  <a:lnTo>
                    <a:pt x="3025615" y="94818"/>
                  </a:lnTo>
                  <a:lnTo>
                    <a:pt x="3130940" y="96471"/>
                  </a:lnTo>
                  <a:lnTo>
                    <a:pt x="3236265" y="96452"/>
                  </a:lnTo>
                  <a:lnTo>
                    <a:pt x="3341590" y="96085"/>
                  </a:lnTo>
                  <a:lnTo>
                    <a:pt x="3446915" y="92483"/>
                  </a:lnTo>
                  <a:lnTo>
                    <a:pt x="3552240" y="85582"/>
                  </a:lnTo>
                  <a:lnTo>
                    <a:pt x="3657564" y="77596"/>
                  </a:lnTo>
                  <a:lnTo>
                    <a:pt x="3762889" y="68643"/>
                  </a:lnTo>
                  <a:lnTo>
                    <a:pt x="3868214" y="58855"/>
                  </a:lnTo>
                  <a:lnTo>
                    <a:pt x="3973539" y="49348"/>
                  </a:lnTo>
                  <a:lnTo>
                    <a:pt x="4078864" y="40725"/>
                  </a:lnTo>
                  <a:lnTo>
                    <a:pt x="4184189" y="32972"/>
                  </a:lnTo>
                  <a:lnTo>
                    <a:pt x="4289513" y="26075"/>
                  </a:lnTo>
                  <a:lnTo>
                    <a:pt x="4394838" y="20019"/>
                  </a:lnTo>
                  <a:lnTo>
                    <a:pt x="4500163" y="14791"/>
                  </a:lnTo>
                  <a:lnTo>
                    <a:pt x="4605488" y="10375"/>
                  </a:lnTo>
                  <a:lnTo>
                    <a:pt x="4710813" y="6759"/>
                  </a:lnTo>
                  <a:lnTo>
                    <a:pt x="4816138" y="3928"/>
                  </a:lnTo>
                  <a:lnTo>
                    <a:pt x="4921462" y="1867"/>
                  </a:lnTo>
                  <a:lnTo>
                    <a:pt x="5026787" y="562"/>
                  </a:lnTo>
                  <a:lnTo>
                    <a:pt x="5132112" y="0"/>
                  </a:lnTo>
                  <a:lnTo>
                    <a:pt x="5237437" y="165"/>
                  </a:lnTo>
                  <a:lnTo>
                    <a:pt x="5342762" y="1044"/>
                  </a:lnTo>
                  <a:lnTo>
                    <a:pt x="5448087" y="2622"/>
                  </a:lnTo>
                  <a:lnTo>
                    <a:pt x="5553411" y="4886"/>
                  </a:lnTo>
                  <a:lnTo>
                    <a:pt x="5658736" y="7821"/>
                  </a:lnTo>
                  <a:lnTo>
                    <a:pt x="5764061" y="11413"/>
                  </a:lnTo>
                  <a:lnTo>
                    <a:pt x="5869386" y="15648"/>
                  </a:lnTo>
                  <a:lnTo>
                    <a:pt x="5974711" y="20511"/>
                  </a:lnTo>
                  <a:lnTo>
                    <a:pt x="6080036" y="25988"/>
                  </a:lnTo>
                  <a:lnTo>
                    <a:pt x="6145984" y="29793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142739"/>
              <a:ext cx="6145984" cy="1101145"/>
            </a:xfrm>
            <a:custGeom>
              <a:avLst/>
              <a:pathLst>
                <a:path w="6145984" h="1101145">
                  <a:moveTo>
                    <a:pt x="0" y="0"/>
                  </a:moveTo>
                  <a:lnTo>
                    <a:pt x="76520" y="58016"/>
                  </a:lnTo>
                  <a:lnTo>
                    <a:pt x="181845" y="133380"/>
                  </a:lnTo>
                  <a:lnTo>
                    <a:pt x="287170" y="204132"/>
                  </a:lnTo>
                  <a:lnTo>
                    <a:pt x="392495" y="270146"/>
                  </a:lnTo>
                  <a:lnTo>
                    <a:pt x="497819" y="331290"/>
                  </a:lnTo>
                  <a:lnTo>
                    <a:pt x="603144" y="387426"/>
                  </a:lnTo>
                  <a:lnTo>
                    <a:pt x="708469" y="438415"/>
                  </a:lnTo>
                  <a:lnTo>
                    <a:pt x="813794" y="484126"/>
                  </a:lnTo>
                  <a:lnTo>
                    <a:pt x="919119" y="524453"/>
                  </a:lnTo>
                  <a:lnTo>
                    <a:pt x="1024444" y="559341"/>
                  </a:lnTo>
                  <a:lnTo>
                    <a:pt x="1129768" y="588823"/>
                  </a:lnTo>
                  <a:lnTo>
                    <a:pt x="1235093" y="613052"/>
                  </a:lnTo>
                  <a:lnTo>
                    <a:pt x="1340418" y="632320"/>
                  </a:lnTo>
                  <a:lnTo>
                    <a:pt x="1445743" y="647033"/>
                  </a:lnTo>
                  <a:lnTo>
                    <a:pt x="1551068" y="657630"/>
                  </a:lnTo>
                  <a:lnTo>
                    <a:pt x="1656393" y="664481"/>
                  </a:lnTo>
                  <a:lnTo>
                    <a:pt x="1761717" y="668283"/>
                  </a:lnTo>
                  <a:lnTo>
                    <a:pt x="1867042" y="669645"/>
                  </a:lnTo>
                  <a:lnTo>
                    <a:pt x="1972367" y="669126"/>
                  </a:lnTo>
                  <a:lnTo>
                    <a:pt x="2077692" y="667719"/>
                  </a:lnTo>
                  <a:lnTo>
                    <a:pt x="2183017" y="665354"/>
                  </a:lnTo>
                  <a:lnTo>
                    <a:pt x="2288342" y="660868"/>
                  </a:lnTo>
                  <a:lnTo>
                    <a:pt x="2393666" y="656649"/>
                  </a:lnTo>
                  <a:lnTo>
                    <a:pt x="2498991" y="651817"/>
                  </a:lnTo>
                  <a:lnTo>
                    <a:pt x="2604316" y="643329"/>
                  </a:lnTo>
                  <a:lnTo>
                    <a:pt x="2709641" y="635976"/>
                  </a:lnTo>
                  <a:lnTo>
                    <a:pt x="2814966" y="637867"/>
                  </a:lnTo>
                  <a:lnTo>
                    <a:pt x="2920291" y="644297"/>
                  </a:lnTo>
                  <a:lnTo>
                    <a:pt x="3025615" y="649491"/>
                  </a:lnTo>
                  <a:lnTo>
                    <a:pt x="3130940" y="653329"/>
                  </a:lnTo>
                  <a:lnTo>
                    <a:pt x="3236265" y="660916"/>
                  </a:lnTo>
                  <a:lnTo>
                    <a:pt x="3341590" y="668542"/>
                  </a:lnTo>
                  <a:lnTo>
                    <a:pt x="3446915" y="671263"/>
                  </a:lnTo>
                  <a:lnTo>
                    <a:pt x="3552240" y="669593"/>
                  </a:lnTo>
                  <a:lnTo>
                    <a:pt x="3657564" y="665533"/>
                  </a:lnTo>
                  <a:lnTo>
                    <a:pt x="3762889" y="658705"/>
                  </a:lnTo>
                  <a:lnTo>
                    <a:pt x="3868214" y="649303"/>
                  </a:lnTo>
                  <a:lnTo>
                    <a:pt x="3973539" y="638119"/>
                  </a:lnTo>
                  <a:lnTo>
                    <a:pt x="4078864" y="625902"/>
                  </a:lnTo>
                  <a:lnTo>
                    <a:pt x="4184189" y="613040"/>
                  </a:lnTo>
                  <a:lnTo>
                    <a:pt x="4289513" y="599761"/>
                  </a:lnTo>
                  <a:lnTo>
                    <a:pt x="4394838" y="586160"/>
                  </a:lnTo>
                  <a:lnTo>
                    <a:pt x="4500163" y="572237"/>
                  </a:lnTo>
                  <a:lnTo>
                    <a:pt x="4605488" y="557920"/>
                  </a:lnTo>
                  <a:lnTo>
                    <a:pt x="4710813" y="543094"/>
                  </a:lnTo>
                  <a:lnTo>
                    <a:pt x="4816138" y="527611"/>
                  </a:lnTo>
                  <a:lnTo>
                    <a:pt x="4921462" y="511311"/>
                  </a:lnTo>
                  <a:lnTo>
                    <a:pt x="5026787" y="494034"/>
                  </a:lnTo>
                  <a:lnTo>
                    <a:pt x="5132112" y="475628"/>
                  </a:lnTo>
                  <a:lnTo>
                    <a:pt x="5237437" y="455957"/>
                  </a:lnTo>
                  <a:lnTo>
                    <a:pt x="5342762" y="434904"/>
                  </a:lnTo>
                  <a:lnTo>
                    <a:pt x="5448087" y="412374"/>
                  </a:lnTo>
                  <a:lnTo>
                    <a:pt x="5553411" y="388295"/>
                  </a:lnTo>
                  <a:lnTo>
                    <a:pt x="5658736" y="362612"/>
                  </a:lnTo>
                  <a:lnTo>
                    <a:pt x="5764061" y="335290"/>
                  </a:lnTo>
                  <a:lnTo>
                    <a:pt x="5869386" y="306306"/>
                  </a:lnTo>
                  <a:lnTo>
                    <a:pt x="5974711" y="275650"/>
                  </a:lnTo>
                  <a:lnTo>
                    <a:pt x="6080036" y="243320"/>
                  </a:lnTo>
                  <a:lnTo>
                    <a:pt x="6145984" y="222032"/>
                  </a:lnTo>
                  <a:lnTo>
                    <a:pt x="6145984" y="1101145"/>
                  </a:lnTo>
                  <a:lnTo>
                    <a:pt x="6080036" y="1082014"/>
                  </a:lnTo>
                  <a:lnTo>
                    <a:pt x="5974711" y="1053644"/>
                  </a:lnTo>
                  <a:lnTo>
                    <a:pt x="5869386" y="1027455"/>
                  </a:lnTo>
                  <a:lnTo>
                    <a:pt x="5764061" y="1003434"/>
                  </a:lnTo>
                  <a:lnTo>
                    <a:pt x="5658736" y="981561"/>
                  </a:lnTo>
                  <a:lnTo>
                    <a:pt x="5553411" y="961803"/>
                  </a:lnTo>
                  <a:lnTo>
                    <a:pt x="5448087" y="944114"/>
                  </a:lnTo>
                  <a:lnTo>
                    <a:pt x="5342762" y="928431"/>
                  </a:lnTo>
                  <a:lnTo>
                    <a:pt x="5237437" y="914670"/>
                  </a:lnTo>
                  <a:lnTo>
                    <a:pt x="5132112" y="902726"/>
                  </a:lnTo>
                  <a:lnTo>
                    <a:pt x="5026787" y="892474"/>
                  </a:lnTo>
                  <a:lnTo>
                    <a:pt x="4921462" y="883765"/>
                  </a:lnTo>
                  <a:lnTo>
                    <a:pt x="4816138" y="876439"/>
                  </a:lnTo>
                  <a:lnTo>
                    <a:pt x="4710813" y="870325"/>
                  </a:lnTo>
                  <a:lnTo>
                    <a:pt x="4605488" y="865253"/>
                  </a:lnTo>
                  <a:lnTo>
                    <a:pt x="4500163" y="861066"/>
                  </a:lnTo>
                  <a:lnTo>
                    <a:pt x="4394838" y="857636"/>
                  </a:lnTo>
                  <a:lnTo>
                    <a:pt x="4289513" y="854884"/>
                  </a:lnTo>
                  <a:lnTo>
                    <a:pt x="4184189" y="852798"/>
                  </a:lnTo>
                  <a:lnTo>
                    <a:pt x="4078864" y="851465"/>
                  </a:lnTo>
                  <a:lnTo>
                    <a:pt x="3973539" y="851101"/>
                  </a:lnTo>
                  <a:lnTo>
                    <a:pt x="3868214" y="852083"/>
                  </a:lnTo>
                  <a:lnTo>
                    <a:pt x="3762889" y="853789"/>
                  </a:lnTo>
                  <a:lnTo>
                    <a:pt x="3657564" y="854928"/>
                  </a:lnTo>
                  <a:lnTo>
                    <a:pt x="3552240" y="856088"/>
                  </a:lnTo>
                  <a:lnTo>
                    <a:pt x="3446915" y="857325"/>
                  </a:lnTo>
                  <a:lnTo>
                    <a:pt x="3341590" y="853848"/>
                  </a:lnTo>
                  <a:lnTo>
                    <a:pt x="3236265" y="846994"/>
                  </a:lnTo>
                  <a:lnTo>
                    <a:pt x="3130940" y="842244"/>
                  </a:lnTo>
                  <a:lnTo>
                    <a:pt x="3025615" y="837910"/>
                  </a:lnTo>
                  <a:lnTo>
                    <a:pt x="2920291" y="832123"/>
                  </a:lnTo>
                  <a:lnTo>
                    <a:pt x="2814966" y="829406"/>
                  </a:lnTo>
                  <a:lnTo>
                    <a:pt x="2709641" y="829032"/>
                  </a:lnTo>
                  <a:lnTo>
                    <a:pt x="2604316" y="831762"/>
                  </a:lnTo>
                  <a:lnTo>
                    <a:pt x="2498991" y="838862"/>
                  </a:lnTo>
                  <a:lnTo>
                    <a:pt x="2393666" y="844979"/>
                  </a:lnTo>
                  <a:lnTo>
                    <a:pt x="2288342" y="846375"/>
                  </a:lnTo>
                  <a:lnTo>
                    <a:pt x="2183017" y="849470"/>
                  </a:lnTo>
                  <a:lnTo>
                    <a:pt x="2077692" y="853390"/>
                  </a:lnTo>
                  <a:lnTo>
                    <a:pt x="1972367" y="855429"/>
                  </a:lnTo>
                  <a:lnTo>
                    <a:pt x="1867042" y="857974"/>
                  </a:lnTo>
                  <a:lnTo>
                    <a:pt x="1761717" y="860891"/>
                  </a:lnTo>
                  <a:lnTo>
                    <a:pt x="1656393" y="863377"/>
                  </a:lnTo>
                  <a:lnTo>
                    <a:pt x="1551068" y="864865"/>
                  </a:lnTo>
                  <a:lnTo>
                    <a:pt x="1445743" y="865850"/>
                  </a:lnTo>
                  <a:lnTo>
                    <a:pt x="1340418" y="866790"/>
                  </a:lnTo>
                  <a:lnTo>
                    <a:pt x="1235093" y="868211"/>
                  </a:lnTo>
                  <a:lnTo>
                    <a:pt x="1129768" y="870606"/>
                  </a:lnTo>
                  <a:lnTo>
                    <a:pt x="1024444" y="874354"/>
                  </a:lnTo>
                  <a:lnTo>
                    <a:pt x="919119" y="879696"/>
                  </a:lnTo>
                  <a:lnTo>
                    <a:pt x="813794" y="886751"/>
                  </a:lnTo>
                  <a:lnTo>
                    <a:pt x="708469" y="895551"/>
                  </a:lnTo>
                  <a:lnTo>
                    <a:pt x="603144" y="906078"/>
                  </a:lnTo>
                  <a:lnTo>
                    <a:pt x="497819" y="918288"/>
                  </a:lnTo>
                  <a:lnTo>
                    <a:pt x="392495" y="932130"/>
                  </a:lnTo>
                  <a:lnTo>
                    <a:pt x="287170" y="947552"/>
                  </a:lnTo>
                  <a:lnTo>
                    <a:pt x="181845" y="964509"/>
                  </a:lnTo>
                  <a:lnTo>
                    <a:pt x="76520" y="982961"/>
                  </a:lnTo>
                  <a:lnTo>
                    <a:pt x="0" y="99743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142739"/>
              <a:ext cx="6145984" cy="671263"/>
            </a:xfrm>
            <a:custGeom>
              <a:avLst/>
              <a:pathLst>
                <a:path w="6145984" h="671263">
                  <a:moveTo>
                    <a:pt x="0" y="0"/>
                  </a:moveTo>
                  <a:lnTo>
                    <a:pt x="76520" y="58016"/>
                  </a:lnTo>
                  <a:lnTo>
                    <a:pt x="181845" y="133380"/>
                  </a:lnTo>
                  <a:lnTo>
                    <a:pt x="287170" y="204132"/>
                  </a:lnTo>
                  <a:lnTo>
                    <a:pt x="392495" y="270146"/>
                  </a:lnTo>
                  <a:lnTo>
                    <a:pt x="497819" y="331290"/>
                  </a:lnTo>
                  <a:lnTo>
                    <a:pt x="603144" y="387426"/>
                  </a:lnTo>
                  <a:lnTo>
                    <a:pt x="708469" y="438415"/>
                  </a:lnTo>
                  <a:lnTo>
                    <a:pt x="813794" y="484126"/>
                  </a:lnTo>
                  <a:lnTo>
                    <a:pt x="919119" y="524453"/>
                  </a:lnTo>
                  <a:lnTo>
                    <a:pt x="1024444" y="559341"/>
                  </a:lnTo>
                  <a:lnTo>
                    <a:pt x="1129768" y="588823"/>
                  </a:lnTo>
                  <a:lnTo>
                    <a:pt x="1235093" y="613052"/>
                  </a:lnTo>
                  <a:lnTo>
                    <a:pt x="1340418" y="632320"/>
                  </a:lnTo>
                  <a:lnTo>
                    <a:pt x="1445743" y="647033"/>
                  </a:lnTo>
                  <a:lnTo>
                    <a:pt x="1551068" y="657630"/>
                  </a:lnTo>
                  <a:lnTo>
                    <a:pt x="1656393" y="664481"/>
                  </a:lnTo>
                  <a:lnTo>
                    <a:pt x="1761717" y="668283"/>
                  </a:lnTo>
                  <a:lnTo>
                    <a:pt x="1867042" y="669645"/>
                  </a:lnTo>
                  <a:lnTo>
                    <a:pt x="1972367" y="669126"/>
                  </a:lnTo>
                  <a:lnTo>
                    <a:pt x="2077692" y="667719"/>
                  </a:lnTo>
                  <a:lnTo>
                    <a:pt x="2183017" y="665354"/>
                  </a:lnTo>
                  <a:lnTo>
                    <a:pt x="2288342" y="660868"/>
                  </a:lnTo>
                  <a:lnTo>
                    <a:pt x="2393666" y="656649"/>
                  </a:lnTo>
                  <a:lnTo>
                    <a:pt x="2498991" y="651817"/>
                  </a:lnTo>
                  <a:lnTo>
                    <a:pt x="2604316" y="643329"/>
                  </a:lnTo>
                  <a:lnTo>
                    <a:pt x="2709641" y="635976"/>
                  </a:lnTo>
                  <a:lnTo>
                    <a:pt x="2814966" y="637867"/>
                  </a:lnTo>
                  <a:lnTo>
                    <a:pt x="2920291" y="644297"/>
                  </a:lnTo>
                  <a:lnTo>
                    <a:pt x="3025615" y="649491"/>
                  </a:lnTo>
                  <a:lnTo>
                    <a:pt x="3130940" y="653329"/>
                  </a:lnTo>
                  <a:lnTo>
                    <a:pt x="3236265" y="660916"/>
                  </a:lnTo>
                  <a:lnTo>
                    <a:pt x="3341590" y="668542"/>
                  </a:lnTo>
                  <a:lnTo>
                    <a:pt x="3446915" y="671263"/>
                  </a:lnTo>
                  <a:lnTo>
                    <a:pt x="3552240" y="669593"/>
                  </a:lnTo>
                  <a:lnTo>
                    <a:pt x="3657564" y="665533"/>
                  </a:lnTo>
                  <a:lnTo>
                    <a:pt x="3762889" y="658705"/>
                  </a:lnTo>
                  <a:lnTo>
                    <a:pt x="3868214" y="649303"/>
                  </a:lnTo>
                  <a:lnTo>
                    <a:pt x="3973539" y="638119"/>
                  </a:lnTo>
                  <a:lnTo>
                    <a:pt x="4078864" y="625902"/>
                  </a:lnTo>
                  <a:lnTo>
                    <a:pt x="4184189" y="613040"/>
                  </a:lnTo>
                  <a:lnTo>
                    <a:pt x="4289513" y="599761"/>
                  </a:lnTo>
                  <a:lnTo>
                    <a:pt x="4394838" y="586160"/>
                  </a:lnTo>
                  <a:lnTo>
                    <a:pt x="4500163" y="572237"/>
                  </a:lnTo>
                  <a:lnTo>
                    <a:pt x="4605488" y="557920"/>
                  </a:lnTo>
                  <a:lnTo>
                    <a:pt x="4710813" y="543094"/>
                  </a:lnTo>
                  <a:lnTo>
                    <a:pt x="4816138" y="527611"/>
                  </a:lnTo>
                  <a:lnTo>
                    <a:pt x="4921462" y="511311"/>
                  </a:lnTo>
                  <a:lnTo>
                    <a:pt x="5026787" y="494034"/>
                  </a:lnTo>
                  <a:lnTo>
                    <a:pt x="5132112" y="475628"/>
                  </a:lnTo>
                  <a:lnTo>
                    <a:pt x="5237437" y="455957"/>
                  </a:lnTo>
                  <a:lnTo>
                    <a:pt x="5342762" y="434904"/>
                  </a:lnTo>
                  <a:lnTo>
                    <a:pt x="5448087" y="412374"/>
                  </a:lnTo>
                  <a:lnTo>
                    <a:pt x="5553411" y="388295"/>
                  </a:lnTo>
                  <a:lnTo>
                    <a:pt x="5658736" y="362612"/>
                  </a:lnTo>
                  <a:lnTo>
                    <a:pt x="5764061" y="335290"/>
                  </a:lnTo>
                  <a:lnTo>
                    <a:pt x="5869386" y="306306"/>
                  </a:lnTo>
                  <a:lnTo>
                    <a:pt x="5974711" y="275650"/>
                  </a:lnTo>
                  <a:lnTo>
                    <a:pt x="6080036" y="243320"/>
                  </a:lnTo>
                  <a:lnTo>
                    <a:pt x="6145984" y="2220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971772"/>
              <a:ext cx="6145984" cy="272113"/>
            </a:xfrm>
            <a:custGeom>
              <a:avLst/>
              <a:pathLst>
                <a:path w="6145984" h="272113">
                  <a:moveTo>
                    <a:pt x="6145984" y="272113"/>
                  </a:moveTo>
                  <a:lnTo>
                    <a:pt x="6080036" y="252981"/>
                  </a:lnTo>
                  <a:lnTo>
                    <a:pt x="5974711" y="224612"/>
                  </a:lnTo>
                  <a:lnTo>
                    <a:pt x="5869386" y="198422"/>
                  </a:lnTo>
                  <a:lnTo>
                    <a:pt x="5764061" y="174401"/>
                  </a:lnTo>
                  <a:lnTo>
                    <a:pt x="5658736" y="152528"/>
                  </a:lnTo>
                  <a:lnTo>
                    <a:pt x="5553411" y="132770"/>
                  </a:lnTo>
                  <a:lnTo>
                    <a:pt x="5448087" y="115082"/>
                  </a:lnTo>
                  <a:lnTo>
                    <a:pt x="5342762" y="99398"/>
                  </a:lnTo>
                  <a:lnTo>
                    <a:pt x="5237437" y="85637"/>
                  </a:lnTo>
                  <a:lnTo>
                    <a:pt x="5132112" y="73694"/>
                  </a:lnTo>
                  <a:lnTo>
                    <a:pt x="5026787" y="63441"/>
                  </a:lnTo>
                  <a:lnTo>
                    <a:pt x="4921462" y="54733"/>
                  </a:lnTo>
                  <a:lnTo>
                    <a:pt x="4816138" y="47407"/>
                  </a:lnTo>
                  <a:lnTo>
                    <a:pt x="4710813" y="41293"/>
                  </a:lnTo>
                  <a:lnTo>
                    <a:pt x="4605488" y="36220"/>
                  </a:lnTo>
                  <a:lnTo>
                    <a:pt x="4500163" y="32033"/>
                  </a:lnTo>
                  <a:lnTo>
                    <a:pt x="4394838" y="28604"/>
                  </a:lnTo>
                  <a:lnTo>
                    <a:pt x="4289513" y="25851"/>
                  </a:lnTo>
                  <a:lnTo>
                    <a:pt x="4184189" y="23765"/>
                  </a:lnTo>
                  <a:lnTo>
                    <a:pt x="4078864" y="22432"/>
                  </a:lnTo>
                  <a:lnTo>
                    <a:pt x="3973539" y="22068"/>
                  </a:lnTo>
                  <a:lnTo>
                    <a:pt x="3868214" y="23050"/>
                  </a:lnTo>
                  <a:lnTo>
                    <a:pt x="3762889" y="24757"/>
                  </a:lnTo>
                  <a:lnTo>
                    <a:pt x="3657564" y="25895"/>
                  </a:lnTo>
                  <a:lnTo>
                    <a:pt x="3552240" y="27055"/>
                  </a:lnTo>
                  <a:lnTo>
                    <a:pt x="3446915" y="28292"/>
                  </a:lnTo>
                  <a:lnTo>
                    <a:pt x="3341590" y="24815"/>
                  </a:lnTo>
                  <a:lnTo>
                    <a:pt x="3236265" y="17961"/>
                  </a:lnTo>
                  <a:lnTo>
                    <a:pt x="3130940" y="13212"/>
                  </a:lnTo>
                  <a:lnTo>
                    <a:pt x="3025615" y="8877"/>
                  </a:lnTo>
                  <a:lnTo>
                    <a:pt x="2920291" y="3090"/>
                  </a:lnTo>
                  <a:lnTo>
                    <a:pt x="2814966" y="373"/>
                  </a:lnTo>
                  <a:lnTo>
                    <a:pt x="2709641" y="0"/>
                  </a:lnTo>
                  <a:lnTo>
                    <a:pt x="2604316" y="2730"/>
                  </a:lnTo>
                  <a:lnTo>
                    <a:pt x="2498991" y="9829"/>
                  </a:lnTo>
                  <a:lnTo>
                    <a:pt x="2393666" y="15947"/>
                  </a:lnTo>
                  <a:lnTo>
                    <a:pt x="2288342" y="17342"/>
                  </a:lnTo>
                  <a:lnTo>
                    <a:pt x="2183017" y="20437"/>
                  </a:lnTo>
                  <a:lnTo>
                    <a:pt x="2077692" y="24357"/>
                  </a:lnTo>
                  <a:lnTo>
                    <a:pt x="1972367" y="26396"/>
                  </a:lnTo>
                  <a:lnTo>
                    <a:pt x="1867042" y="28941"/>
                  </a:lnTo>
                  <a:lnTo>
                    <a:pt x="1761717" y="31859"/>
                  </a:lnTo>
                  <a:lnTo>
                    <a:pt x="1656393" y="34344"/>
                  </a:lnTo>
                  <a:lnTo>
                    <a:pt x="1551068" y="35833"/>
                  </a:lnTo>
                  <a:lnTo>
                    <a:pt x="1445743" y="36818"/>
                  </a:lnTo>
                  <a:lnTo>
                    <a:pt x="1340418" y="37757"/>
                  </a:lnTo>
                  <a:lnTo>
                    <a:pt x="1235093" y="39178"/>
                  </a:lnTo>
                  <a:lnTo>
                    <a:pt x="1129768" y="41573"/>
                  </a:lnTo>
                  <a:lnTo>
                    <a:pt x="1024444" y="45321"/>
                  </a:lnTo>
                  <a:lnTo>
                    <a:pt x="919119" y="50663"/>
                  </a:lnTo>
                  <a:lnTo>
                    <a:pt x="813794" y="57718"/>
                  </a:lnTo>
                  <a:lnTo>
                    <a:pt x="708469" y="66518"/>
                  </a:lnTo>
                  <a:lnTo>
                    <a:pt x="603144" y="77046"/>
                  </a:lnTo>
                  <a:lnTo>
                    <a:pt x="497819" y="89256"/>
                  </a:lnTo>
                  <a:lnTo>
                    <a:pt x="392495" y="103097"/>
                  </a:lnTo>
                  <a:lnTo>
                    <a:pt x="287170" y="118519"/>
                  </a:lnTo>
                  <a:lnTo>
                    <a:pt x="181845" y="135476"/>
                  </a:lnTo>
                  <a:lnTo>
                    <a:pt x="76520" y="153928"/>
                  </a:lnTo>
                  <a:lnTo>
                    <a:pt x="0" y="1683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641455"/>
              <a:ext cx="6145984" cy="265872"/>
            </a:xfrm>
            <a:custGeom>
              <a:avLst/>
              <a:pathLst>
                <a:path w="6145984" h="265872">
                  <a:moveTo>
                    <a:pt x="0" y="0"/>
                  </a:moveTo>
                  <a:lnTo>
                    <a:pt x="76520" y="21773"/>
                  </a:lnTo>
                  <a:lnTo>
                    <a:pt x="181845" y="50229"/>
                  </a:lnTo>
                  <a:lnTo>
                    <a:pt x="287170" y="77126"/>
                  </a:lnTo>
                  <a:lnTo>
                    <a:pt x="392495" y="102423"/>
                  </a:lnTo>
                  <a:lnTo>
                    <a:pt x="497819" y="126074"/>
                  </a:lnTo>
                  <a:lnTo>
                    <a:pt x="603144" y="148037"/>
                  </a:lnTo>
                  <a:lnTo>
                    <a:pt x="708469" y="168267"/>
                  </a:lnTo>
                  <a:lnTo>
                    <a:pt x="813794" y="186723"/>
                  </a:lnTo>
                  <a:lnTo>
                    <a:pt x="919119" y="203359"/>
                  </a:lnTo>
                  <a:lnTo>
                    <a:pt x="1024444" y="218132"/>
                  </a:lnTo>
                  <a:lnTo>
                    <a:pt x="1129768" y="230999"/>
                  </a:lnTo>
                  <a:lnTo>
                    <a:pt x="1235093" y="241916"/>
                  </a:lnTo>
                  <a:lnTo>
                    <a:pt x="1340418" y="250839"/>
                  </a:lnTo>
                  <a:lnTo>
                    <a:pt x="1445743" y="257726"/>
                  </a:lnTo>
                  <a:lnTo>
                    <a:pt x="1551068" y="262532"/>
                  </a:lnTo>
                  <a:lnTo>
                    <a:pt x="1656393" y="265214"/>
                  </a:lnTo>
                  <a:lnTo>
                    <a:pt x="1761717" y="265872"/>
                  </a:lnTo>
                  <a:lnTo>
                    <a:pt x="1867042" y="265094"/>
                  </a:lnTo>
                  <a:lnTo>
                    <a:pt x="1972367" y="263562"/>
                  </a:lnTo>
                  <a:lnTo>
                    <a:pt x="2077692" y="261839"/>
                  </a:lnTo>
                  <a:lnTo>
                    <a:pt x="2183017" y="258696"/>
                  </a:lnTo>
                  <a:lnTo>
                    <a:pt x="2288342" y="254906"/>
                  </a:lnTo>
                  <a:lnTo>
                    <a:pt x="2393666" y="252099"/>
                  </a:lnTo>
                  <a:lnTo>
                    <a:pt x="2498991" y="246624"/>
                  </a:lnTo>
                  <a:lnTo>
                    <a:pt x="2604316" y="238830"/>
                  </a:lnTo>
                  <a:lnTo>
                    <a:pt x="2709641" y="233789"/>
                  </a:lnTo>
                  <a:lnTo>
                    <a:pt x="2814966" y="234921"/>
                  </a:lnTo>
                  <a:lnTo>
                    <a:pt x="2920291" y="239494"/>
                  </a:lnTo>
                  <a:lnTo>
                    <a:pt x="3025615" y="244985"/>
                  </a:lnTo>
                  <a:lnTo>
                    <a:pt x="3130940" y="249071"/>
                  </a:lnTo>
                  <a:lnTo>
                    <a:pt x="3236265" y="255239"/>
                  </a:lnTo>
                  <a:lnTo>
                    <a:pt x="3341590" y="262479"/>
                  </a:lnTo>
                  <a:lnTo>
                    <a:pt x="3446915" y="265579"/>
                  </a:lnTo>
                  <a:lnTo>
                    <a:pt x="3552240" y="264125"/>
                  </a:lnTo>
                  <a:lnTo>
                    <a:pt x="3657564" y="261515"/>
                  </a:lnTo>
                  <a:lnTo>
                    <a:pt x="3762889" y="257532"/>
                  </a:lnTo>
                  <a:lnTo>
                    <a:pt x="3868214" y="251978"/>
                  </a:lnTo>
                  <a:lnTo>
                    <a:pt x="3973539" y="245894"/>
                  </a:lnTo>
                  <a:lnTo>
                    <a:pt x="4078864" y="239968"/>
                  </a:lnTo>
                  <a:lnTo>
                    <a:pt x="4184189" y="234204"/>
                  </a:lnTo>
                  <a:lnTo>
                    <a:pt x="4289513" y="228607"/>
                  </a:lnTo>
                  <a:lnTo>
                    <a:pt x="4394838" y="223183"/>
                  </a:lnTo>
                  <a:lnTo>
                    <a:pt x="4500163" y="217936"/>
                  </a:lnTo>
                  <a:lnTo>
                    <a:pt x="4605488" y="212871"/>
                  </a:lnTo>
                  <a:lnTo>
                    <a:pt x="4710813" y="207994"/>
                  </a:lnTo>
                  <a:lnTo>
                    <a:pt x="4816138" y="203310"/>
                  </a:lnTo>
                  <a:lnTo>
                    <a:pt x="4921462" y="198823"/>
                  </a:lnTo>
                  <a:lnTo>
                    <a:pt x="5026787" y="194538"/>
                  </a:lnTo>
                  <a:lnTo>
                    <a:pt x="5132112" y="190462"/>
                  </a:lnTo>
                  <a:lnTo>
                    <a:pt x="5237437" y="186598"/>
                  </a:lnTo>
                  <a:lnTo>
                    <a:pt x="5342762" y="182952"/>
                  </a:lnTo>
                  <a:lnTo>
                    <a:pt x="5448087" y="179529"/>
                  </a:lnTo>
                  <a:lnTo>
                    <a:pt x="5553411" y="176333"/>
                  </a:lnTo>
                  <a:lnTo>
                    <a:pt x="5658736" y="173371"/>
                  </a:lnTo>
                  <a:lnTo>
                    <a:pt x="5764061" y="170646"/>
                  </a:lnTo>
                  <a:lnTo>
                    <a:pt x="5869386" y="168165"/>
                  </a:lnTo>
                  <a:lnTo>
                    <a:pt x="5974711" y="165932"/>
                  </a:lnTo>
                  <a:lnTo>
                    <a:pt x="6080036" y="163951"/>
                  </a:lnTo>
                  <a:lnTo>
                    <a:pt x="6145984" y="16287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648286"/>
              <a:ext cx="6145984" cy="1666125"/>
            </a:xfrm>
            <a:custGeom>
              <a:avLst/>
              <a:pathLst>
                <a:path w="6145984" h="1666125">
                  <a:moveTo>
                    <a:pt x="0" y="0"/>
                  </a:moveTo>
                  <a:lnTo>
                    <a:pt x="76520" y="92848"/>
                  </a:lnTo>
                  <a:lnTo>
                    <a:pt x="181845" y="214418"/>
                  </a:lnTo>
                  <a:lnTo>
                    <a:pt x="287170" y="329634"/>
                  </a:lnTo>
                  <a:lnTo>
                    <a:pt x="392495" y="438364"/>
                  </a:lnTo>
                  <a:lnTo>
                    <a:pt x="497819" y="540473"/>
                  </a:lnTo>
                  <a:lnTo>
                    <a:pt x="603144" y="635822"/>
                  </a:lnTo>
                  <a:lnTo>
                    <a:pt x="708469" y="724269"/>
                  </a:lnTo>
                  <a:lnTo>
                    <a:pt x="813794" y="805679"/>
                  </a:lnTo>
                  <a:lnTo>
                    <a:pt x="919119" y="879940"/>
                  </a:lnTo>
                  <a:lnTo>
                    <a:pt x="1024444" y="946977"/>
                  </a:lnTo>
                  <a:lnTo>
                    <a:pt x="1129768" y="1006786"/>
                  </a:lnTo>
                  <a:lnTo>
                    <a:pt x="1235093" y="1059464"/>
                  </a:lnTo>
                  <a:lnTo>
                    <a:pt x="1340418" y="1105214"/>
                  </a:lnTo>
                  <a:lnTo>
                    <a:pt x="1445743" y="1144333"/>
                  </a:lnTo>
                  <a:lnTo>
                    <a:pt x="1551068" y="1177145"/>
                  </a:lnTo>
                  <a:lnTo>
                    <a:pt x="1656393" y="1203873"/>
                  </a:lnTo>
                  <a:lnTo>
                    <a:pt x="1761717" y="1223469"/>
                  </a:lnTo>
                  <a:lnTo>
                    <a:pt x="1867042" y="1237028"/>
                  </a:lnTo>
                  <a:lnTo>
                    <a:pt x="1972367" y="1246908"/>
                  </a:lnTo>
                  <a:lnTo>
                    <a:pt x="2077692" y="1255564"/>
                  </a:lnTo>
                  <a:lnTo>
                    <a:pt x="2183017" y="1260575"/>
                  </a:lnTo>
                  <a:lnTo>
                    <a:pt x="2288342" y="1262428"/>
                  </a:lnTo>
                  <a:lnTo>
                    <a:pt x="2393666" y="1266333"/>
                  </a:lnTo>
                  <a:lnTo>
                    <a:pt x="2498991" y="1274222"/>
                  </a:lnTo>
                  <a:lnTo>
                    <a:pt x="2604316" y="1281352"/>
                  </a:lnTo>
                  <a:lnTo>
                    <a:pt x="2709641" y="1287751"/>
                  </a:lnTo>
                  <a:lnTo>
                    <a:pt x="2814966" y="1297648"/>
                  </a:lnTo>
                  <a:lnTo>
                    <a:pt x="2920291" y="1309634"/>
                  </a:lnTo>
                  <a:lnTo>
                    <a:pt x="3025615" y="1320233"/>
                  </a:lnTo>
                  <a:lnTo>
                    <a:pt x="3130940" y="1330393"/>
                  </a:lnTo>
                  <a:lnTo>
                    <a:pt x="3236265" y="1344329"/>
                  </a:lnTo>
                  <a:lnTo>
                    <a:pt x="3341590" y="1358254"/>
                  </a:lnTo>
                  <a:lnTo>
                    <a:pt x="3446915" y="1367511"/>
                  </a:lnTo>
                  <a:lnTo>
                    <a:pt x="3552240" y="1372726"/>
                  </a:lnTo>
                  <a:lnTo>
                    <a:pt x="3657564" y="1375870"/>
                  </a:lnTo>
                  <a:lnTo>
                    <a:pt x="3762889" y="1376015"/>
                  </a:lnTo>
                  <a:lnTo>
                    <a:pt x="3868214" y="1372703"/>
                  </a:lnTo>
                  <a:lnTo>
                    <a:pt x="3973539" y="1366899"/>
                  </a:lnTo>
                  <a:lnTo>
                    <a:pt x="4078864" y="1359610"/>
                  </a:lnTo>
                  <a:lnTo>
                    <a:pt x="4184189" y="1351154"/>
                  </a:lnTo>
                  <a:lnTo>
                    <a:pt x="4289513" y="1341717"/>
                  </a:lnTo>
                  <a:lnTo>
                    <a:pt x="4394838" y="1331383"/>
                  </a:lnTo>
                  <a:lnTo>
                    <a:pt x="4500163" y="1320156"/>
                  </a:lnTo>
                  <a:lnTo>
                    <a:pt x="4605488" y="1307985"/>
                  </a:lnTo>
                  <a:lnTo>
                    <a:pt x="4710813" y="1294781"/>
                  </a:lnTo>
                  <a:lnTo>
                    <a:pt x="4816138" y="1280432"/>
                  </a:lnTo>
                  <a:lnTo>
                    <a:pt x="4921462" y="1264814"/>
                  </a:lnTo>
                  <a:lnTo>
                    <a:pt x="5026787" y="1247805"/>
                  </a:lnTo>
                  <a:lnTo>
                    <a:pt x="5132112" y="1229287"/>
                  </a:lnTo>
                  <a:lnTo>
                    <a:pt x="5237437" y="1209156"/>
                  </a:lnTo>
                  <a:lnTo>
                    <a:pt x="5342762" y="1187325"/>
                  </a:lnTo>
                  <a:lnTo>
                    <a:pt x="5448087" y="1163721"/>
                  </a:lnTo>
                  <a:lnTo>
                    <a:pt x="5553411" y="1138293"/>
                  </a:lnTo>
                  <a:lnTo>
                    <a:pt x="5658736" y="1111002"/>
                  </a:lnTo>
                  <a:lnTo>
                    <a:pt x="5764061" y="1081824"/>
                  </a:lnTo>
                  <a:lnTo>
                    <a:pt x="5869386" y="1050748"/>
                  </a:lnTo>
                  <a:lnTo>
                    <a:pt x="5974711" y="1017769"/>
                  </a:lnTo>
                  <a:lnTo>
                    <a:pt x="6080036" y="982893"/>
                  </a:lnTo>
                  <a:lnTo>
                    <a:pt x="6145984" y="959873"/>
                  </a:lnTo>
                  <a:lnTo>
                    <a:pt x="6145984" y="1666125"/>
                  </a:lnTo>
                  <a:lnTo>
                    <a:pt x="6080036" y="1656673"/>
                  </a:lnTo>
                  <a:lnTo>
                    <a:pt x="5974711" y="1642786"/>
                  </a:lnTo>
                  <a:lnTo>
                    <a:pt x="5869386" y="1630096"/>
                  </a:lnTo>
                  <a:lnTo>
                    <a:pt x="5764061" y="1618590"/>
                  </a:lnTo>
                  <a:lnTo>
                    <a:pt x="5658736" y="1608246"/>
                  </a:lnTo>
                  <a:lnTo>
                    <a:pt x="5553411" y="1599032"/>
                  </a:lnTo>
                  <a:lnTo>
                    <a:pt x="5448087" y="1590905"/>
                  </a:lnTo>
                  <a:lnTo>
                    <a:pt x="5342762" y="1583809"/>
                  </a:lnTo>
                  <a:lnTo>
                    <a:pt x="5237437" y="1577672"/>
                  </a:lnTo>
                  <a:lnTo>
                    <a:pt x="5132112" y="1572404"/>
                  </a:lnTo>
                  <a:lnTo>
                    <a:pt x="5026787" y="1567899"/>
                  </a:lnTo>
                  <a:lnTo>
                    <a:pt x="4921462" y="1564032"/>
                  </a:lnTo>
                  <a:lnTo>
                    <a:pt x="4816138" y="1560670"/>
                  </a:lnTo>
                  <a:lnTo>
                    <a:pt x="4710813" y="1557668"/>
                  </a:lnTo>
                  <a:lnTo>
                    <a:pt x="4605488" y="1554886"/>
                  </a:lnTo>
                  <a:lnTo>
                    <a:pt x="4500163" y="1552192"/>
                  </a:lnTo>
                  <a:lnTo>
                    <a:pt x="4394838" y="1549478"/>
                  </a:lnTo>
                  <a:lnTo>
                    <a:pt x="4289513" y="1546675"/>
                  </a:lnTo>
                  <a:lnTo>
                    <a:pt x="4184189" y="1543768"/>
                  </a:lnTo>
                  <a:lnTo>
                    <a:pt x="4078864" y="1540821"/>
                  </a:lnTo>
                  <a:lnTo>
                    <a:pt x="3973539" y="1538002"/>
                  </a:lnTo>
                  <a:lnTo>
                    <a:pt x="3868214" y="1535610"/>
                  </a:lnTo>
                  <a:lnTo>
                    <a:pt x="3762889" y="1532739"/>
                  </a:lnTo>
                  <a:lnTo>
                    <a:pt x="3657564" y="1528024"/>
                  </a:lnTo>
                  <a:lnTo>
                    <a:pt x="3552240" y="1522550"/>
                  </a:lnTo>
                  <a:lnTo>
                    <a:pt x="3446915" y="1516987"/>
                  </a:lnTo>
                  <a:lnTo>
                    <a:pt x="3341590" y="1507123"/>
                  </a:lnTo>
                  <a:lnTo>
                    <a:pt x="3236265" y="1493818"/>
                  </a:lnTo>
                  <a:lnTo>
                    <a:pt x="3130940" y="1482162"/>
                  </a:lnTo>
                  <a:lnTo>
                    <a:pt x="3025615" y="1471603"/>
                  </a:lnTo>
                  <a:lnTo>
                    <a:pt x="2920291" y="1460528"/>
                  </a:lnTo>
                  <a:lnTo>
                    <a:pt x="2814966" y="1451525"/>
                  </a:lnTo>
                  <a:lnTo>
                    <a:pt x="2709641" y="1442846"/>
                  </a:lnTo>
                  <a:lnTo>
                    <a:pt x="2604316" y="1432734"/>
                  </a:lnTo>
                  <a:lnTo>
                    <a:pt x="2498991" y="1424488"/>
                  </a:lnTo>
                  <a:lnTo>
                    <a:pt x="2393666" y="1417631"/>
                  </a:lnTo>
                  <a:lnTo>
                    <a:pt x="2288342" y="1411459"/>
                  </a:lnTo>
                  <a:lnTo>
                    <a:pt x="2183017" y="1408489"/>
                  </a:lnTo>
                  <a:lnTo>
                    <a:pt x="2077692" y="1404726"/>
                  </a:lnTo>
                  <a:lnTo>
                    <a:pt x="1972367" y="1396577"/>
                  </a:lnTo>
                  <a:lnTo>
                    <a:pt x="1867042" y="1388325"/>
                  </a:lnTo>
                  <a:lnTo>
                    <a:pt x="1761717" y="1378204"/>
                  </a:lnTo>
                  <a:lnTo>
                    <a:pt x="1656393" y="1363659"/>
                  </a:lnTo>
                  <a:lnTo>
                    <a:pt x="1551068" y="1343632"/>
                  </a:lnTo>
                  <a:lnTo>
                    <a:pt x="1445743" y="1320124"/>
                  </a:lnTo>
                  <a:lnTo>
                    <a:pt x="1340418" y="1293579"/>
                  </a:lnTo>
                  <a:lnTo>
                    <a:pt x="1235093" y="1264450"/>
                  </a:lnTo>
                  <a:lnTo>
                    <a:pt x="1129768" y="1233162"/>
                  </a:lnTo>
                  <a:lnTo>
                    <a:pt x="1024444" y="1200048"/>
                  </a:lnTo>
                  <a:lnTo>
                    <a:pt x="919119" y="1165331"/>
                  </a:lnTo>
                  <a:lnTo>
                    <a:pt x="813794" y="1129135"/>
                  </a:lnTo>
                  <a:lnTo>
                    <a:pt x="708469" y="1091518"/>
                  </a:lnTo>
                  <a:lnTo>
                    <a:pt x="603144" y="1052491"/>
                  </a:lnTo>
                  <a:lnTo>
                    <a:pt x="497819" y="1012049"/>
                  </a:lnTo>
                  <a:lnTo>
                    <a:pt x="392495" y="970181"/>
                  </a:lnTo>
                  <a:lnTo>
                    <a:pt x="287170" y="926874"/>
                  </a:lnTo>
                  <a:lnTo>
                    <a:pt x="181845" y="882121"/>
                  </a:lnTo>
                  <a:lnTo>
                    <a:pt x="76520" y="835920"/>
                  </a:lnTo>
                  <a:lnTo>
                    <a:pt x="0" y="80130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648286"/>
              <a:ext cx="6145984" cy="1376015"/>
            </a:xfrm>
            <a:custGeom>
              <a:avLst/>
              <a:pathLst>
                <a:path w="6145984" h="1376015">
                  <a:moveTo>
                    <a:pt x="0" y="0"/>
                  </a:moveTo>
                  <a:lnTo>
                    <a:pt x="76520" y="92848"/>
                  </a:lnTo>
                  <a:lnTo>
                    <a:pt x="181845" y="214418"/>
                  </a:lnTo>
                  <a:lnTo>
                    <a:pt x="287170" y="329634"/>
                  </a:lnTo>
                  <a:lnTo>
                    <a:pt x="392495" y="438364"/>
                  </a:lnTo>
                  <a:lnTo>
                    <a:pt x="497819" y="540473"/>
                  </a:lnTo>
                  <a:lnTo>
                    <a:pt x="603144" y="635822"/>
                  </a:lnTo>
                  <a:lnTo>
                    <a:pt x="708469" y="724269"/>
                  </a:lnTo>
                  <a:lnTo>
                    <a:pt x="813794" y="805679"/>
                  </a:lnTo>
                  <a:lnTo>
                    <a:pt x="919119" y="879940"/>
                  </a:lnTo>
                  <a:lnTo>
                    <a:pt x="1024444" y="946977"/>
                  </a:lnTo>
                  <a:lnTo>
                    <a:pt x="1129768" y="1006786"/>
                  </a:lnTo>
                  <a:lnTo>
                    <a:pt x="1235093" y="1059464"/>
                  </a:lnTo>
                  <a:lnTo>
                    <a:pt x="1340418" y="1105214"/>
                  </a:lnTo>
                  <a:lnTo>
                    <a:pt x="1445743" y="1144333"/>
                  </a:lnTo>
                  <a:lnTo>
                    <a:pt x="1551068" y="1177145"/>
                  </a:lnTo>
                  <a:lnTo>
                    <a:pt x="1656393" y="1203873"/>
                  </a:lnTo>
                  <a:lnTo>
                    <a:pt x="1761717" y="1223469"/>
                  </a:lnTo>
                  <a:lnTo>
                    <a:pt x="1867042" y="1237028"/>
                  </a:lnTo>
                  <a:lnTo>
                    <a:pt x="1972367" y="1246908"/>
                  </a:lnTo>
                  <a:lnTo>
                    <a:pt x="2077692" y="1255564"/>
                  </a:lnTo>
                  <a:lnTo>
                    <a:pt x="2183017" y="1260575"/>
                  </a:lnTo>
                  <a:lnTo>
                    <a:pt x="2288342" y="1262428"/>
                  </a:lnTo>
                  <a:lnTo>
                    <a:pt x="2393666" y="1266333"/>
                  </a:lnTo>
                  <a:lnTo>
                    <a:pt x="2498991" y="1274222"/>
                  </a:lnTo>
                  <a:lnTo>
                    <a:pt x="2604316" y="1281352"/>
                  </a:lnTo>
                  <a:lnTo>
                    <a:pt x="2709641" y="1287751"/>
                  </a:lnTo>
                  <a:lnTo>
                    <a:pt x="2814966" y="1297648"/>
                  </a:lnTo>
                  <a:lnTo>
                    <a:pt x="2920291" y="1309634"/>
                  </a:lnTo>
                  <a:lnTo>
                    <a:pt x="3025615" y="1320233"/>
                  </a:lnTo>
                  <a:lnTo>
                    <a:pt x="3130940" y="1330393"/>
                  </a:lnTo>
                  <a:lnTo>
                    <a:pt x="3236265" y="1344329"/>
                  </a:lnTo>
                  <a:lnTo>
                    <a:pt x="3341590" y="1358254"/>
                  </a:lnTo>
                  <a:lnTo>
                    <a:pt x="3446915" y="1367511"/>
                  </a:lnTo>
                  <a:lnTo>
                    <a:pt x="3552240" y="1372726"/>
                  </a:lnTo>
                  <a:lnTo>
                    <a:pt x="3657564" y="1375870"/>
                  </a:lnTo>
                  <a:lnTo>
                    <a:pt x="3762889" y="1376015"/>
                  </a:lnTo>
                  <a:lnTo>
                    <a:pt x="3868214" y="1372703"/>
                  </a:lnTo>
                  <a:lnTo>
                    <a:pt x="3973539" y="1366899"/>
                  </a:lnTo>
                  <a:lnTo>
                    <a:pt x="4078864" y="1359610"/>
                  </a:lnTo>
                  <a:lnTo>
                    <a:pt x="4184189" y="1351154"/>
                  </a:lnTo>
                  <a:lnTo>
                    <a:pt x="4289513" y="1341717"/>
                  </a:lnTo>
                  <a:lnTo>
                    <a:pt x="4394838" y="1331383"/>
                  </a:lnTo>
                  <a:lnTo>
                    <a:pt x="4500163" y="1320156"/>
                  </a:lnTo>
                  <a:lnTo>
                    <a:pt x="4605488" y="1307985"/>
                  </a:lnTo>
                  <a:lnTo>
                    <a:pt x="4710813" y="1294781"/>
                  </a:lnTo>
                  <a:lnTo>
                    <a:pt x="4816138" y="1280432"/>
                  </a:lnTo>
                  <a:lnTo>
                    <a:pt x="4921462" y="1264814"/>
                  </a:lnTo>
                  <a:lnTo>
                    <a:pt x="5026787" y="1247805"/>
                  </a:lnTo>
                  <a:lnTo>
                    <a:pt x="5132112" y="1229287"/>
                  </a:lnTo>
                  <a:lnTo>
                    <a:pt x="5237437" y="1209156"/>
                  </a:lnTo>
                  <a:lnTo>
                    <a:pt x="5342762" y="1187325"/>
                  </a:lnTo>
                  <a:lnTo>
                    <a:pt x="5448087" y="1163721"/>
                  </a:lnTo>
                  <a:lnTo>
                    <a:pt x="5553411" y="1138293"/>
                  </a:lnTo>
                  <a:lnTo>
                    <a:pt x="5658736" y="1111002"/>
                  </a:lnTo>
                  <a:lnTo>
                    <a:pt x="5764061" y="1081824"/>
                  </a:lnTo>
                  <a:lnTo>
                    <a:pt x="5869386" y="1050748"/>
                  </a:lnTo>
                  <a:lnTo>
                    <a:pt x="5974711" y="1017769"/>
                  </a:lnTo>
                  <a:lnTo>
                    <a:pt x="6080036" y="982893"/>
                  </a:lnTo>
                  <a:lnTo>
                    <a:pt x="6145984" y="9598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449591"/>
              <a:ext cx="6145984" cy="864820"/>
            </a:xfrm>
            <a:custGeom>
              <a:avLst/>
              <a:pathLst>
                <a:path w="6145984" h="864820">
                  <a:moveTo>
                    <a:pt x="6145984" y="864820"/>
                  </a:moveTo>
                  <a:lnTo>
                    <a:pt x="6080036" y="855368"/>
                  </a:lnTo>
                  <a:lnTo>
                    <a:pt x="5974711" y="841481"/>
                  </a:lnTo>
                  <a:lnTo>
                    <a:pt x="5869386" y="828791"/>
                  </a:lnTo>
                  <a:lnTo>
                    <a:pt x="5764061" y="817285"/>
                  </a:lnTo>
                  <a:lnTo>
                    <a:pt x="5658736" y="806941"/>
                  </a:lnTo>
                  <a:lnTo>
                    <a:pt x="5553411" y="797726"/>
                  </a:lnTo>
                  <a:lnTo>
                    <a:pt x="5448087" y="789600"/>
                  </a:lnTo>
                  <a:lnTo>
                    <a:pt x="5342762" y="782504"/>
                  </a:lnTo>
                  <a:lnTo>
                    <a:pt x="5237437" y="776367"/>
                  </a:lnTo>
                  <a:lnTo>
                    <a:pt x="5132112" y="771099"/>
                  </a:lnTo>
                  <a:lnTo>
                    <a:pt x="5026787" y="766594"/>
                  </a:lnTo>
                  <a:lnTo>
                    <a:pt x="4921462" y="762727"/>
                  </a:lnTo>
                  <a:lnTo>
                    <a:pt x="4816138" y="759365"/>
                  </a:lnTo>
                  <a:lnTo>
                    <a:pt x="4710813" y="756363"/>
                  </a:lnTo>
                  <a:lnTo>
                    <a:pt x="4605488" y="753581"/>
                  </a:lnTo>
                  <a:lnTo>
                    <a:pt x="4500163" y="750887"/>
                  </a:lnTo>
                  <a:lnTo>
                    <a:pt x="4394838" y="748173"/>
                  </a:lnTo>
                  <a:lnTo>
                    <a:pt x="4289513" y="745370"/>
                  </a:lnTo>
                  <a:lnTo>
                    <a:pt x="4184189" y="742463"/>
                  </a:lnTo>
                  <a:lnTo>
                    <a:pt x="4078864" y="739516"/>
                  </a:lnTo>
                  <a:lnTo>
                    <a:pt x="3973539" y="736697"/>
                  </a:lnTo>
                  <a:lnTo>
                    <a:pt x="3868214" y="734305"/>
                  </a:lnTo>
                  <a:lnTo>
                    <a:pt x="3762889" y="731434"/>
                  </a:lnTo>
                  <a:lnTo>
                    <a:pt x="3657564" y="726719"/>
                  </a:lnTo>
                  <a:lnTo>
                    <a:pt x="3552240" y="721245"/>
                  </a:lnTo>
                  <a:lnTo>
                    <a:pt x="3446915" y="715682"/>
                  </a:lnTo>
                  <a:lnTo>
                    <a:pt x="3341590" y="705818"/>
                  </a:lnTo>
                  <a:lnTo>
                    <a:pt x="3236265" y="692513"/>
                  </a:lnTo>
                  <a:lnTo>
                    <a:pt x="3130940" y="680857"/>
                  </a:lnTo>
                  <a:lnTo>
                    <a:pt x="3025615" y="670298"/>
                  </a:lnTo>
                  <a:lnTo>
                    <a:pt x="2920291" y="659223"/>
                  </a:lnTo>
                  <a:lnTo>
                    <a:pt x="2814966" y="650220"/>
                  </a:lnTo>
                  <a:lnTo>
                    <a:pt x="2709641" y="641541"/>
                  </a:lnTo>
                  <a:lnTo>
                    <a:pt x="2604316" y="631429"/>
                  </a:lnTo>
                  <a:lnTo>
                    <a:pt x="2498991" y="623183"/>
                  </a:lnTo>
                  <a:lnTo>
                    <a:pt x="2393666" y="616326"/>
                  </a:lnTo>
                  <a:lnTo>
                    <a:pt x="2288342" y="610154"/>
                  </a:lnTo>
                  <a:lnTo>
                    <a:pt x="2183017" y="607184"/>
                  </a:lnTo>
                  <a:lnTo>
                    <a:pt x="2077692" y="603421"/>
                  </a:lnTo>
                  <a:lnTo>
                    <a:pt x="1972367" y="595272"/>
                  </a:lnTo>
                  <a:lnTo>
                    <a:pt x="1867042" y="587020"/>
                  </a:lnTo>
                  <a:lnTo>
                    <a:pt x="1761717" y="576899"/>
                  </a:lnTo>
                  <a:lnTo>
                    <a:pt x="1656393" y="562354"/>
                  </a:lnTo>
                  <a:lnTo>
                    <a:pt x="1551068" y="542327"/>
                  </a:lnTo>
                  <a:lnTo>
                    <a:pt x="1445743" y="518819"/>
                  </a:lnTo>
                  <a:lnTo>
                    <a:pt x="1340418" y="492274"/>
                  </a:lnTo>
                  <a:lnTo>
                    <a:pt x="1235093" y="463145"/>
                  </a:lnTo>
                  <a:lnTo>
                    <a:pt x="1129768" y="431857"/>
                  </a:lnTo>
                  <a:lnTo>
                    <a:pt x="1024444" y="398743"/>
                  </a:lnTo>
                  <a:lnTo>
                    <a:pt x="919119" y="364026"/>
                  </a:lnTo>
                  <a:lnTo>
                    <a:pt x="813794" y="327830"/>
                  </a:lnTo>
                  <a:lnTo>
                    <a:pt x="708469" y="290212"/>
                  </a:lnTo>
                  <a:lnTo>
                    <a:pt x="603144" y="251186"/>
                  </a:lnTo>
                  <a:lnTo>
                    <a:pt x="497819" y="210744"/>
                  </a:lnTo>
                  <a:lnTo>
                    <a:pt x="392495" y="168876"/>
                  </a:lnTo>
                  <a:lnTo>
                    <a:pt x="287170" y="125569"/>
                  </a:lnTo>
                  <a:lnTo>
                    <a:pt x="181845" y="80816"/>
                  </a:lnTo>
                  <a:lnTo>
                    <a:pt x="76520" y="3461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048939"/>
              <a:ext cx="6145984" cy="1053725"/>
            </a:xfrm>
            <a:custGeom>
              <a:avLst/>
              <a:pathLst>
                <a:path w="6145984" h="1053725">
                  <a:moveTo>
                    <a:pt x="0" y="0"/>
                  </a:moveTo>
                  <a:lnTo>
                    <a:pt x="76520" y="63732"/>
                  </a:lnTo>
                  <a:lnTo>
                    <a:pt x="181845" y="147617"/>
                  </a:lnTo>
                  <a:lnTo>
                    <a:pt x="287170" y="227601"/>
                  </a:lnTo>
                  <a:lnTo>
                    <a:pt x="392495" y="303620"/>
                  </a:lnTo>
                  <a:lnTo>
                    <a:pt x="497819" y="375609"/>
                  </a:lnTo>
                  <a:lnTo>
                    <a:pt x="603144" y="443504"/>
                  </a:lnTo>
                  <a:lnTo>
                    <a:pt x="708469" y="507240"/>
                  </a:lnTo>
                  <a:lnTo>
                    <a:pt x="813794" y="566755"/>
                  </a:lnTo>
                  <a:lnTo>
                    <a:pt x="919119" y="621983"/>
                  </a:lnTo>
                  <a:lnTo>
                    <a:pt x="1024444" y="672860"/>
                  </a:lnTo>
                  <a:lnTo>
                    <a:pt x="1129768" y="719322"/>
                  </a:lnTo>
                  <a:lnTo>
                    <a:pt x="1235093" y="761304"/>
                  </a:lnTo>
                  <a:lnTo>
                    <a:pt x="1340418" y="798744"/>
                  </a:lnTo>
                  <a:lnTo>
                    <a:pt x="1445743" y="831576"/>
                  </a:lnTo>
                  <a:lnTo>
                    <a:pt x="1551068" y="859736"/>
                  </a:lnTo>
                  <a:lnTo>
                    <a:pt x="1656393" y="883114"/>
                  </a:lnTo>
                  <a:lnTo>
                    <a:pt x="1761717" y="900184"/>
                  </a:lnTo>
                  <a:lnTo>
                    <a:pt x="1867042" y="912024"/>
                  </a:lnTo>
                  <a:lnTo>
                    <a:pt x="1972367" y="921090"/>
                  </a:lnTo>
                  <a:lnTo>
                    <a:pt x="2077692" y="929493"/>
                  </a:lnTo>
                  <a:lnTo>
                    <a:pt x="2183017" y="933879"/>
                  </a:lnTo>
                  <a:lnTo>
                    <a:pt x="2288342" y="936291"/>
                  </a:lnTo>
                  <a:lnTo>
                    <a:pt x="2393666" y="941329"/>
                  </a:lnTo>
                  <a:lnTo>
                    <a:pt x="2498991" y="948702"/>
                  </a:lnTo>
                  <a:lnTo>
                    <a:pt x="2604316" y="956391"/>
                  </a:lnTo>
                  <a:lnTo>
                    <a:pt x="2709641" y="964646"/>
                  </a:lnTo>
                  <a:lnTo>
                    <a:pt x="2814966" y="973934"/>
                  </a:lnTo>
                  <a:lnTo>
                    <a:pt x="2920291" y="984428"/>
                  </a:lnTo>
                  <a:lnTo>
                    <a:pt x="3025615" y="995266"/>
                  </a:lnTo>
                  <a:lnTo>
                    <a:pt x="3130940" y="1005625"/>
                  </a:lnTo>
                  <a:lnTo>
                    <a:pt x="3236265" y="1018421"/>
                  </a:lnTo>
                  <a:lnTo>
                    <a:pt x="3341590" y="1032036"/>
                  </a:lnTo>
                  <a:lnTo>
                    <a:pt x="3446915" y="1041596"/>
                  </a:lnTo>
                  <a:lnTo>
                    <a:pt x="3552240" y="1046986"/>
                  </a:lnTo>
                  <a:lnTo>
                    <a:pt x="3657564" y="1051295"/>
                  </a:lnTo>
                  <a:lnTo>
                    <a:pt x="3762889" y="1053725"/>
                  </a:lnTo>
                  <a:lnTo>
                    <a:pt x="3868214" y="1053504"/>
                  </a:lnTo>
                  <a:lnTo>
                    <a:pt x="3973539" y="1051798"/>
                  </a:lnTo>
                  <a:lnTo>
                    <a:pt x="4078864" y="1049563"/>
                  </a:lnTo>
                  <a:lnTo>
                    <a:pt x="4184189" y="1046808"/>
                  </a:lnTo>
                  <a:lnTo>
                    <a:pt x="4289513" y="1043544"/>
                  </a:lnTo>
                  <a:lnTo>
                    <a:pt x="4394838" y="1039778"/>
                  </a:lnTo>
                  <a:lnTo>
                    <a:pt x="4500163" y="1035521"/>
                  </a:lnTo>
                  <a:lnTo>
                    <a:pt x="4605488" y="1030783"/>
                  </a:lnTo>
                  <a:lnTo>
                    <a:pt x="4710813" y="1025572"/>
                  </a:lnTo>
                  <a:lnTo>
                    <a:pt x="4816138" y="1019898"/>
                  </a:lnTo>
                  <a:lnTo>
                    <a:pt x="4921462" y="1013771"/>
                  </a:lnTo>
                  <a:lnTo>
                    <a:pt x="5026787" y="1007199"/>
                  </a:lnTo>
                  <a:lnTo>
                    <a:pt x="5132112" y="1000193"/>
                  </a:lnTo>
                  <a:lnTo>
                    <a:pt x="5237437" y="992762"/>
                  </a:lnTo>
                  <a:lnTo>
                    <a:pt x="5342762" y="984914"/>
                  </a:lnTo>
                  <a:lnTo>
                    <a:pt x="5448087" y="976660"/>
                  </a:lnTo>
                  <a:lnTo>
                    <a:pt x="5553411" y="968010"/>
                  </a:lnTo>
                  <a:lnTo>
                    <a:pt x="5658736" y="958971"/>
                  </a:lnTo>
                  <a:lnTo>
                    <a:pt x="5764061" y="949555"/>
                  </a:lnTo>
                  <a:lnTo>
                    <a:pt x="5869386" y="939770"/>
                  </a:lnTo>
                  <a:lnTo>
                    <a:pt x="5974711" y="929625"/>
                  </a:lnTo>
                  <a:lnTo>
                    <a:pt x="6080036" y="919131"/>
                  </a:lnTo>
                  <a:lnTo>
                    <a:pt x="6145984" y="91234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538724"/>
              <a:ext cx="6145984" cy="1788209"/>
            </a:xfrm>
            <a:custGeom>
              <a:avLst/>
              <a:pathLst>
                <a:path w="6145984" h="1788209">
                  <a:moveTo>
                    <a:pt x="0" y="0"/>
                  </a:moveTo>
                  <a:lnTo>
                    <a:pt x="76520" y="104345"/>
                  </a:lnTo>
                  <a:lnTo>
                    <a:pt x="181845" y="240809"/>
                  </a:lnTo>
                  <a:lnTo>
                    <a:pt x="287170" y="370011"/>
                  </a:lnTo>
                  <a:lnTo>
                    <a:pt x="392495" y="491847"/>
                  </a:lnTo>
                  <a:lnTo>
                    <a:pt x="497819" y="606208"/>
                  </a:lnTo>
                  <a:lnTo>
                    <a:pt x="603144" y="712978"/>
                  </a:lnTo>
                  <a:lnTo>
                    <a:pt x="708469" y="812042"/>
                  </a:lnTo>
                  <a:lnTo>
                    <a:pt x="813794" y="903292"/>
                  </a:lnTo>
                  <a:lnTo>
                    <a:pt x="919119" y="986639"/>
                  </a:lnTo>
                  <a:lnTo>
                    <a:pt x="1024444" y="1062033"/>
                  </a:lnTo>
                  <a:lnTo>
                    <a:pt x="1129768" y="1129494"/>
                  </a:lnTo>
                  <a:lnTo>
                    <a:pt x="1235093" y="1189137"/>
                  </a:lnTo>
                  <a:lnTo>
                    <a:pt x="1340418" y="1241184"/>
                  </a:lnTo>
                  <a:lnTo>
                    <a:pt x="1445743" y="1285948"/>
                  </a:lnTo>
                  <a:lnTo>
                    <a:pt x="1551068" y="1323769"/>
                  </a:lnTo>
                  <a:lnTo>
                    <a:pt x="1656393" y="1354885"/>
                  </a:lnTo>
                  <a:lnTo>
                    <a:pt x="1761717" y="1378196"/>
                  </a:lnTo>
                  <a:lnTo>
                    <a:pt x="1867042" y="1394538"/>
                  </a:lnTo>
                  <a:lnTo>
                    <a:pt x="1972367" y="1405974"/>
                  </a:lnTo>
                  <a:lnTo>
                    <a:pt x="2077692" y="1414412"/>
                  </a:lnTo>
                  <a:lnTo>
                    <a:pt x="2183017" y="1413945"/>
                  </a:lnTo>
                  <a:lnTo>
                    <a:pt x="2288342" y="1407332"/>
                  </a:lnTo>
                  <a:lnTo>
                    <a:pt x="2393666" y="1404039"/>
                  </a:lnTo>
                  <a:lnTo>
                    <a:pt x="2498991" y="1405621"/>
                  </a:lnTo>
                  <a:lnTo>
                    <a:pt x="2604316" y="1406027"/>
                  </a:lnTo>
                  <a:lnTo>
                    <a:pt x="2709641" y="1406278"/>
                  </a:lnTo>
                  <a:lnTo>
                    <a:pt x="2814966" y="1410961"/>
                  </a:lnTo>
                  <a:lnTo>
                    <a:pt x="2920291" y="1417965"/>
                  </a:lnTo>
                  <a:lnTo>
                    <a:pt x="3025615" y="1424019"/>
                  </a:lnTo>
                  <a:lnTo>
                    <a:pt x="3130940" y="1430201"/>
                  </a:lnTo>
                  <a:lnTo>
                    <a:pt x="3236265" y="1439773"/>
                  </a:lnTo>
                  <a:lnTo>
                    <a:pt x="3341590" y="1449651"/>
                  </a:lnTo>
                  <a:lnTo>
                    <a:pt x="3446915" y="1456865"/>
                  </a:lnTo>
                  <a:lnTo>
                    <a:pt x="3552240" y="1462067"/>
                  </a:lnTo>
                  <a:lnTo>
                    <a:pt x="3657564" y="1465969"/>
                  </a:lnTo>
                  <a:lnTo>
                    <a:pt x="3762889" y="1467590"/>
                  </a:lnTo>
                  <a:lnTo>
                    <a:pt x="3868214" y="1466405"/>
                  </a:lnTo>
                  <a:lnTo>
                    <a:pt x="3973539" y="1462927"/>
                  </a:lnTo>
                  <a:lnTo>
                    <a:pt x="4078864" y="1457917"/>
                  </a:lnTo>
                  <a:lnTo>
                    <a:pt x="4184189" y="1451689"/>
                  </a:lnTo>
                  <a:lnTo>
                    <a:pt x="4289513" y="1444429"/>
                  </a:lnTo>
                  <a:lnTo>
                    <a:pt x="4394838" y="1436222"/>
                  </a:lnTo>
                  <a:lnTo>
                    <a:pt x="4500163" y="1427077"/>
                  </a:lnTo>
                  <a:lnTo>
                    <a:pt x="4605488" y="1416948"/>
                  </a:lnTo>
                  <a:lnTo>
                    <a:pt x="4710813" y="1405751"/>
                  </a:lnTo>
                  <a:lnTo>
                    <a:pt x="4816138" y="1393380"/>
                  </a:lnTo>
                  <a:lnTo>
                    <a:pt x="4921462" y="1379720"/>
                  </a:lnTo>
                  <a:lnTo>
                    <a:pt x="5026787" y="1364652"/>
                  </a:lnTo>
                  <a:lnTo>
                    <a:pt x="5132112" y="1348067"/>
                  </a:lnTo>
                  <a:lnTo>
                    <a:pt x="5237437" y="1329867"/>
                  </a:lnTo>
                  <a:lnTo>
                    <a:pt x="5342762" y="1309969"/>
                  </a:lnTo>
                  <a:lnTo>
                    <a:pt x="5448087" y="1288308"/>
                  </a:lnTo>
                  <a:lnTo>
                    <a:pt x="5553411" y="1264836"/>
                  </a:lnTo>
                  <a:lnTo>
                    <a:pt x="5658736" y="1239520"/>
                  </a:lnTo>
                  <a:lnTo>
                    <a:pt x="5764061" y="1212340"/>
                  </a:lnTo>
                  <a:lnTo>
                    <a:pt x="5869386" y="1183288"/>
                  </a:lnTo>
                  <a:lnTo>
                    <a:pt x="5974711" y="1152365"/>
                  </a:lnTo>
                  <a:lnTo>
                    <a:pt x="6080036" y="1119578"/>
                  </a:lnTo>
                  <a:lnTo>
                    <a:pt x="6145984" y="1097890"/>
                  </a:lnTo>
                  <a:lnTo>
                    <a:pt x="6145984" y="1788209"/>
                  </a:lnTo>
                  <a:lnTo>
                    <a:pt x="6080036" y="1778157"/>
                  </a:lnTo>
                  <a:lnTo>
                    <a:pt x="5974711" y="1763280"/>
                  </a:lnTo>
                  <a:lnTo>
                    <a:pt x="5869386" y="1749566"/>
                  </a:lnTo>
                  <a:lnTo>
                    <a:pt x="5764061" y="1736996"/>
                  </a:lnTo>
                  <a:lnTo>
                    <a:pt x="5658736" y="1725546"/>
                  </a:lnTo>
                  <a:lnTo>
                    <a:pt x="5553411" y="1715180"/>
                  </a:lnTo>
                  <a:lnTo>
                    <a:pt x="5448087" y="1705854"/>
                  </a:lnTo>
                  <a:lnTo>
                    <a:pt x="5342762" y="1697509"/>
                  </a:lnTo>
                  <a:lnTo>
                    <a:pt x="5237437" y="1690069"/>
                  </a:lnTo>
                  <a:lnTo>
                    <a:pt x="5132112" y="1683443"/>
                  </a:lnTo>
                  <a:lnTo>
                    <a:pt x="5026787" y="1677524"/>
                  </a:lnTo>
                  <a:lnTo>
                    <a:pt x="4921462" y="1672187"/>
                  </a:lnTo>
                  <a:lnTo>
                    <a:pt x="4816138" y="1667296"/>
                  </a:lnTo>
                  <a:lnTo>
                    <a:pt x="4710813" y="1662707"/>
                  </a:lnTo>
                  <a:lnTo>
                    <a:pt x="4605488" y="1658279"/>
                  </a:lnTo>
                  <a:lnTo>
                    <a:pt x="4500163" y="1653879"/>
                  </a:lnTo>
                  <a:lnTo>
                    <a:pt x="4394838" y="1649397"/>
                  </a:lnTo>
                  <a:lnTo>
                    <a:pt x="4289513" y="1644763"/>
                  </a:lnTo>
                  <a:lnTo>
                    <a:pt x="4184189" y="1639957"/>
                  </a:lnTo>
                  <a:lnTo>
                    <a:pt x="4078864" y="1635039"/>
                  </a:lnTo>
                  <a:lnTo>
                    <a:pt x="3973539" y="1630170"/>
                  </a:lnTo>
                  <a:lnTo>
                    <a:pt x="3868214" y="1625637"/>
                  </a:lnTo>
                  <a:lnTo>
                    <a:pt x="3762889" y="1620779"/>
                  </a:lnTo>
                  <a:lnTo>
                    <a:pt x="3657564" y="1614690"/>
                  </a:lnTo>
                  <a:lnTo>
                    <a:pt x="3552240" y="1608511"/>
                  </a:lnTo>
                  <a:lnTo>
                    <a:pt x="3446915" y="1602969"/>
                  </a:lnTo>
                  <a:lnTo>
                    <a:pt x="3341590" y="1595161"/>
                  </a:lnTo>
                  <a:lnTo>
                    <a:pt x="3236265" y="1585889"/>
                  </a:lnTo>
                  <a:lnTo>
                    <a:pt x="3130940" y="1578546"/>
                  </a:lnTo>
                  <a:lnTo>
                    <a:pt x="3025615" y="1571974"/>
                  </a:lnTo>
                  <a:lnTo>
                    <a:pt x="2920291" y="1565454"/>
                  </a:lnTo>
                  <a:lnTo>
                    <a:pt x="2814966" y="1561366"/>
                  </a:lnTo>
                  <a:lnTo>
                    <a:pt x="2709641" y="1557875"/>
                  </a:lnTo>
                  <a:lnTo>
                    <a:pt x="2604316" y="1553993"/>
                  </a:lnTo>
                  <a:lnTo>
                    <a:pt x="2498991" y="1552496"/>
                  </a:lnTo>
                  <a:lnTo>
                    <a:pt x="2393666" y="1551924"/>
                  </a:lnTo>
                  <a:lnTo>
                    <a:pt x="2288342" y="1553001"/>
                  </a:lnTo>
                  <a:lnTo>
                    <a:pt x="2183017" y="1558521"/>
                  </a:lnTo>
                  <a:lnTo>
                    <a:pt x="2077692" y="1560209"/>
                  </a:lnTo>
                  <a:lnTo>
                    <a:pt x="1972367" y="1552266"/>
                  </a:lnTo>
                  <a:lnTo>
                    <a:pt x="1867042" y="1542422"/>
                  </a:lnTo>
                  <a:lnTo>
                    <a:pt x="1761717" y="1529440"/>
                  </a:lnTo>
                  <a:lnTo>
                    <a:pt x="1656393" y="1511067"/>
                  </a:lnTo>
                  <a:lnTo>
                    <a:pt x="1551068" y="1486500"/>
                  </a:lnTo>
                  <a:lnTo>
                    <a:pt x="1445743" y="1457774"/>
                  </a:lnTo>
                  <a:lnTo>
                    <a:pt x="1340418" y="1425300"/>
                  </a:lnTo>
                  <a:lnTo>
                    <a:pt x="1235093" y="1389499"/>
                  </a:lnTo>
                  <a:lnTo>
                    <a:pt x="1129768" y="1350762"/>
                  </a:lnTo>
                  <a:lnTo>
                    <a:pt x="1024444" y="1309395"/>
                  </a:lnTo>
                  <a:lnTo>
                    <a:pt x="919119" y="1265591"/>
                  </a:lnTo>
                  <a:lnTo>
                    <a:pt x="813794" y="1219451"/>
                  </a:lnTo>
                  <a:lnTo>
                    <a:pt x="708469" y="1171006"/>
                  </a:lnTo>
                  <a:lnTo>
                    <a:pt x="603144" y="1120246"/>
                  </a:lnTo>
                  <a:lnTo>
                    <a:pt x="497819" y="1067145"/>
                  </a:lnTo>
                  <a:lnTo>
                    <a:pt x="392495" y="1011666"/>
                  </a:lnTo>
                  <a:lnTo>
                    <a:pt x="287170" y="953777"/>
                  </a:lnTo>
                  <a:lnTo>
                    <a:pt x="181845" y="893448"/>
                  </a:lnTo>
                  <a:lnTo>
                    <a:pt x="76520" y="830653"/>
                  </a:lnTo>
                  <a:lnTo>
                    <a:pt x="0" y="78322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538724"/>
              <a:ext cx="6145984" cy="1467590"/>
            </a:xfrm>
            <a:custGeom>
              <a:avLst/>
              <a:pathLst>
                <a:path w="6145984" h="1467590">
                  <a:moveTo>
                    <a:pt x="0" y="0"/>
                  </a:moveTo>
                  <a:lnTo>
                    <a:pt x="76520" y="104345"/>
                  </a:lnTo>
                  <a:lnTo>
                    <a:pt x="181845" y="240809"/>
                  </a:lnTo>
                  <a:lnTo>
                    <a:pt x="287170" y="370011"/>
                  </a:lnTo>
                  <a:lnTo>
                    <a:pt x="392495" y="491847"/>
                  </a:lnTo>
                  <a:lnTo>
                    <a:pt x="497819" y="606208"/>
                  </a:lnTo>
                  <a:lnTo>
                    <a:pt x="603144" y="712978"/>
                  </a:lnTo>
                  <a:lnTo>
                    <a:pt x="708469" y="812042"/>
                  </a:lnTo>
                  <a:lnTo>
                    <a:pt x="813794" y="903292"/>
                  </a:lnTo>
                  <a:lnTo>
                    <a:pt x="919119" y="986639"/>
                  </a:lnTo>
                  <a:lnTo>
                    <a:pt x="1024444" y="1062033"/>
                  </a:lnTo>
                  <a:lnTo>
                    <a:pt x="1129768" y="1129494"/>
                  </a:lnTo>
                  <a:lnTo>
                    <a:pt x="1235093" y="1189137"/>
                  </a:lnTo>
                  <a:lnTo>
                    <a:pt x="1340418" y="1241184"/>
                  </a:lnTo>
                  <a:lnTo>
                    <a:pt x="1445743" y="1285948"/>
                  </a:lnTo>
                  <a:lnTo>
                    <a:pt x="1551068" y="1323769"/>
                  </a:lnTo>
                  <a:lnTo>
                    <a:pt x="1656393" y="1354885"/>
                  </a:lnTo>
                  <a:lnTo>
                    <a:pt x="1761717" y="1378196"/>
                  </a:lnTo>
                  <a:lnTo>
                    <a:pt x="1867042" y="1394538"/>
                  </a:lnTo>
                  <a:lnTo>
                    <a:pt x="1972367" y="1405974"/>
                  </a:lnTo>
                  <a:lnTo>
                    <a:pt x="2077692" y="1414412"/>
                  </a:lnTo>
                  <a:lnTo>
                    <a:pt x="2183017" y="1413945"/>
                  </a:lnTo>
                  <a:lnTo>
                    <a:pt x="2288342" y="1407332"/>
                  </a:lnTo>
                  <a:lnTo>
                    <a:pt x="2393666" y="1404039"/>
                  </a:lnTo>
                  <a:lnTo>
                    <a:pt x="2498991" y="1405621"/>
                  </a:lnTo>
                  <a:lnTo>
                    <a:pt x="2604316" y="1406027"/>
                  </a:lnTo>
                  <a:lnTo>
                    <a:pt x="2709641" y="1406278"/>
                  </a:lnTo>
                  <a:lnTo>
                    <a:pt x="2814966" y="1410961"/>
                  </a:lnTo>
                  <a:lnTo>
                    <a:pt x="2920291" y="1417965"/>
                  </a:lnTo>
                  <a:lnTo>
                    <a:pt x="3025615" y="1424019"/>
                  </a:lnTo>
                  <a:lnTo>
                    <a:pt x="3130940" y="1430201"/>
                  </a:lnTo>
                  <a:lnTo>
                    <a:pt x="3236265" y="1439773"/>
                  </a:lnTo>
                  <a:lnTo>
                    <a:pt x="3341590" y="1449651"/>
                  </a:lnTo>
                  <a:lnTo>
                    <a:pt x="3446915" y="1456865"/>
                  </a:lnTo>
                  <a:lnTo>
                    <a:pt x="3552240" y="1462067"/>
                  </a:lnTo>
                  <a:lnTo>
                    <a:pt x="3657564" y="1465969"/>
                  </a:lnTo>
                  <a:lnTo>
                    <a:pt x="3762889" y="1467590"/>
                  </a:lnTo>
                  <a:lnTo>
                    <a:pt x="3868214" y="1466405"/>
                  </a:lnTo>
                  <a:lnTo>
                    <a:pt x="3973539" y="1462927"/>
                  </a:lnTo>
                  <a:lnTo>
                    <a:pt x="4078864" y="1457917"/>
                  </a:lnTo>
                  <a:lnTo>
                    <a:pt x="4184189" y="1451689"/>
                  </a:lnTo>
                  <a:lnTo>
                    <a:pt x="4289513" y="1444429"/>
                  </a:lnTo>
                  <a:lnTo>
                    <a:pt x="4394838" y="1436222"/>
                  </a:lnTo>
                  <a:lnTo>
                    <a:pt x="4500163" y="1427077"/>
                  </a:lnTo>
                  <a:lnTo>
                    <a:pt x="4605488" y="1416948"/>
                  </a:lnTo>
                  <a:lnTo>
                    <a:pt x="4710813" y="1405751"/>
                  </a:lnTo>
                  <a:lnTo>
                    <a:pt x="4816138" y="1393380"/>
                  </a:lnTo>
                  <a:lnTo>
                    <a:pt x="4921462" y="1379720"/>
                  </a:lnTo>
                  <a:lnTo>
                    <a:pt x="5026787" y="1364652"/>
                  </a:lnTo>
                  <a:lnTo>
                    <a:pt x="5132112" y="1348067"/>
                  </a:lnTo>
                  <a:lnTo>
                    <a:pt x="5237437" y="1329867"/>
                  </a:lnTo>
                  <a:lnTo>
                    <a:pt x="5342762" y="1309969"/>
                  </a:lnTo>
                  <a:lnTo>
                    <a:pt x="5448087" y="1288308"/>
                  </a:lnTo>
                  <a:lnTo>
                    <a:pt x="5553411" y="1264836"/>
                  </a:lnTo>
                  <a:lnTo>
                    <a:pt x="5658736" y="1239520"/>
                  </a:lnTo>
                  <a:lnTo>
                    <a:pt x="5764061" y="1212340"/>
                  </a:lnTo>
                  <a:lnTo>
                    <a:pt x="5869386" y="1183288"/>
                  </a:lnTo>
                  <a:lnTo>
                    <a:pt x="5974711" y="1152365"/>
                  </a:lnTo>
                  <a:lnTo>
                    <a:pt x="6080036" y="1119578"/>
                  </a:lnTo>
                  <a:lnTo>
                    <a:pt x="6145984" y="10978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321951"/>
              <a:ext cx="6145984" cy="1004982"/>
            </a:xfrm>
            <a:custGeom>
              <a:avLst/>
              <a:pathLst>
                <a:path w="6145984" h="1004982">
                  <a:moveTo>
                    <a:pt x="6145984" y="1004982"/>
                  </a:moveTo>
                  <a:lnTo>
                    <a:pt x="6080036" y="994930"/>
                  </a:lnTo>
                  <a:lnTo>
                    <a:pt x="5974711" y="980053"/>
                  </a:lnTo>
                  <a:lnTo>
                    <a:pt x="5869386" y="966339"/>
                  </a:lnTo>
                  <a:lnTo>
                    <a:pt x="5764061" y="953769"/>
                  </a:lnTo>
                  <a:lnTo>
                    <a:pt x="5658736" y="942319"/>
                  </a:lnTo>
                  <a:lnTo>
                    <a:pt x="5553411" y="931953"/>
                  </a:lnTo>
                  <a:lnTo>
                    <a:pt x="5448087" y="922627"/>
                  </a:lnTo>
                  <a:lnTo>
                    <a:pt x="5342762" y="914281"/>
                  </a:lnTo>
                  <a:lnTo>
                    <a:pt x="5237437" y="906842"/>
                  </a:lnTo>
                  <a:lnTo>
                    <a:pt x="5132112" y="900216"/>
                  </a:lnTo>
                  <a:lnTo>
                    <a:pt x="5026787" y="894297"/>
                  </a:lnTo>
                  <a:lnTo>
                    <a:pt x="4921462" y="888960"/>
                  </a:lnTo>
                  <a:lnTo>
                    <a:pt x="4816138" y="884069"/>
                  </a:lnTo>
                  <a:lnTo>
                    <a:pt x="4710813" y="879480"/>
                  </a:lnTo>
                  <a:lnTo>
                    <a:pt x="4605488" y="875052"/>
                  </a:lnTo>
                  <a:lnTo>
                    <a:pt x="4500163" y="870652"/>
                  </a:lnTo>
                  <a:lnTo>
                    <a:pt x="4394838" y="866170"/>
                  </a:lnTo>
                  <a:lnTo>
                    <a:pt x="4289513" y="861536"/>
                  </a:lnTo>
                  <a:lnTo>
                    <a:pt x="4184189" y="856730"/>
                  </a:lnTo>
                  <a:lnTo>
                    <a:pt x="4078864" y="851812"/>
                  </a:lnTo>
                  <a:lnTo>
                    <a:pt x="3973539" y="846943"/>
                  </a:lnTo>
                  <a:lnTo>
                    <a:pt x="3868214" y="842409"/>
                  </a:lnTo>
                  <a:lnTo>
                    <a:pt x="3762889" y="837552"/>
                  </a:lnTo>
                  <a:lnTo>
                    <a:pt x="3657564" y="831463"/>
                  </a:lnTo>
                  <a:lnTo>
                    <a:pt x="3552240" y="825284"/>
                  </a:lnTo>
                  <a:lnTo>
                    <a:pt x="3446915" y="819742"/>
                  </a:lnTo>
                  <a:lnTo>
                    <a:pt x="3341590" y="811934"/>
                  </a:lnTo>
                  <a:lnTo>
                    <a:pt x="3236265" y="802662"/>
                  </a:lnTo>
                  <a:lnTo>
                    <a:pt x="3130940" y="795318"/>
                  </a:lnTo>
                  <a:lnTo>
                    <a:pt x="3025615" y="788747"/>
                  </a:lnTo>
                  <a:lnTo>
                    <a:pt x="2920291" y="782227"/>
                  </a:lnTo>
                  <a:lnTo>
                    <a:pt x="2814966" y="778138"/>
                  </a:lnTo>
                  <a:lnTo>
                    <a:pt x="2709641" y="774647"/>
                  </a:lnTo>
                  <a:lnTo>
                    <a:pt x="2604316" y="770766"/>
                  </a:lnTo>
                  <a:lnTo>
                    <a:pt x="2498991" y="769269"/>
                  </a:lnTo>
                  <a:lnTo>
                    <a:pt x="2393666" y="768697"/>
                  </a:lnTo>
                  <a:lnTo>
                    <a:pt x="2288342" y="769774"/>
                  </a:lnTo>
                  <a:lnTo>
                    <a:pt x="2183017" y="775294"/>
                  </a:lnTo>
                  <a:lnTo>
                    <a:pt x="2077692" y="776982"/>
                  </a:lnTo>
                  <a:lnTo>
                    <a:pt x="1972367" y="769039"/>
                  </a:lnTo>
                  <a:lnTo>
                    <a:pt x="1867042" y="759195"/>
                  </a:lnTo>
                  <a:lnTo>
                    <a:pt x="1761717" y="746213"/>
                  </a:lnTo>
                  <a:lnTo>
                    <a:pt x="1656393" y="727840"/>
                  </a:lnTo>
                  <a:lnTo>
                    <a:pt x="1551068" y="703272"/>
                  </a:lnTo>
                  <a:lnTo>
                    <a:pt x="1445743" y="674546"/>
                  </a:lnTo>
                  <a:lnTo>
                    <a:pt x="1340418" y="642073"/>
                  </a:lnTo>
                  <a:lnTo>
                    <a:pt x="1235093" y="606272"/>
                  </a:lnTo>
                  <a:lnTo>
                    <a:pt x="1129768" y="567535"/>
                  </a:lnTo>
                  <a:lnTo>
                    <a:pt x="1024444" y="526168"/>
                  </a:lnTo>
                  <a:lnTo>
                    <a:pt x="919119" y="482364"/>
                  </a:lnTo>
                  <a:lnTo>
                    <a:pt x="813794" y="436224"/>
                  </a:lnTo>
                  <a:lnTo>
                    <a:pt x="708469" y="387778"/>
                  </a:lnTo>
                  <a:lnTo>
                    <a:pt x="603144" y="337019"/>
                  </a:lnTo>
                  <a:lnTo>
                    <a:pt x="497819" y="283918"/>
                  </a:lnTo>
                  <a:lnTo>
                    <a:pt x="392495" y="228439"/>
                  </a:lnTo>
                  <a:lnTo>
                    <a:pt x="287170" y="170550"/>
                  </a:lnTo>
                  <a:lnTo>
                    <a:pt x="181845" y="110221"/>
                  </a:lnTo>
                  <a:lnTo>
                    <a:pt x="76520" y="4742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930338"/>
              <a:ext cx="6145984" cy="1154935"/>
            </a:xfrm>
            <a:custGeom>
              <a:avLst/>
              <a:pathLst>
                <a:path w="6145984" h="1154935">
                  <a:moveTo>
                    <a:pt x="0" y="0"/>
                  </a:moveTo>
                  <a:lnTo>
                    <a:pt x="76520" y="75886"/>
                  </a:lnTo>
                  <a:lnTo>
                    <a:pt x="181845" y="175515"/>
                  </a:lnTo>
                  <a:lnTo>
                    <a:pt x="287170" y="270281"/>
                  </a:lnTo>
                  <a:lnTo>
                    <a:pt x="392495" y="360143"/>
                  </a:lnTo>
                  <a:lnTo>
                    <a:pt x="497819" y="445063"/>
                  </a:lnTo>
                  <a:lnTo>
                    <a:pt x="603144" y="524998"/>
                  </a:lnTo>
                  <a:lnTo>
                    <a:pt x="708469" y="599910"/>
                  </a:lnTo>
                  <a:lnTo>
                    <a:pt x="813794" y="669758"/>
                  </a:lnTo>
                  <a:lnTo>
                    <a:pt x="919119" y="734501"/>
                  </a:lnTo>
                  <a:lnTo>
                    <a:pt x="1024444" y="794100"/>
                  </a:lnTo>
                  <a:lnTo>
                    <a:pt x="1129768" y="848515"/>
                  </a:lnTo>
                  <a:lnTo>
                    <a:pt x="1235093" y="897704"/>
                  </a:lnTo>
                  <a:lnTo>
                    <a:pt x="1340418" y="941628"/>
                  </a:lnTo>
                  <a:lnTo>
                    <a:pt x="1445743" y="980247"/>
                  </a:lnTo>
                  <a:lnTo>
                    <a:pt x="1551068" y="1013521"/>
                  </a:lnTo>
                  <a:lnTo>
                    <a:pt x="1656393" y="1041362"/>
                  </a:lnTo>
                  <a:lnTo>
                    <a:pt x="1761717" y="1062205"/>
                  </a:lnTo>
                  <a:lnTo>
                    <a:pt x="1867042" y="1076866"/>
                  </a:lnTo>
                  <a:lnTo>
                    <a:pt x="1972367" y="1087506"/>
                  </a:lnTo>
                  <a:lnTo>
                    <a:pt x="2077692" y="1095697"/>
                  </a:lnTo>
                  <a:lnTo>
                    <a:pt x="2183017" y="1094619"/>
                  </a:lnTo>
                  <a:lnTo>
                    <a:pt x="2288342" y="1088553"/>
                  </a:lnTo>
                  <a:lnTo>
                    <a:pt x="2393666" y="1086368"/>
                  </a:lnTo>
                  <a:lnTo>
                    <a:pt x="2498991" y="1087445"/>
                  </a:lnTo>
                  <a:lnTo>
                    <a:pt x="2604316" y="1088396"/>
                  </a:lnTo>
                  <a:lnTo>
                    <a:pt x="2709641" y="1090463"/>
                  </a:lnTo>
                  <a:lnTo>
                    <a:pt x="2814966" y="1094549"/>
                  </a:lnTo>
                  <a:lnTo>
                    <a:pt x="2920291" y="1100096"/>
                  </a:lnTo>
                  <a:lnTo>
                    <a:pt x="3025615" y="1106383"/>
                  </a:lnTo>
                  <a:lnTo>
                    <a:pt x="3130940" y="1112760"/>
                  </a:lnTo>
                  <a:lnTo>
                    <a:pt x="3236265" y="1121217"/>
                  </a:lnTo>
                  <a:lnTo>
                    <a:pt x="3341590" y="1130793"/>
                  </a:lnTo>
                  <a:lnTo>
                    <a:pt x="3446915" y="1138303"/>
                  </a:lnTo>
                  <a:lnTo>
                    <a:pt x="3552240" y="1143676"/>
                  </a:lnTo>
                  <a:lnTo>
                    <a:pt x="3657564" y="1148716"/>
                  </a:lnTo>
                  <a:lnTo>
                    <a:pt x="3762889" y="1152571"/>
                  </a:lnTo>
                  <a:lnTo>
                    <a:pt x="3868214" y="1154407"/>
                  </a:lnTo>
                  <a:lnTo>
                    <a:pt x="3973539" y="1154935"/>
                  </a:lnTo>
                  <a:lnTo>
                    <a:pt x="4078864" y="1154865"/>
                  </a:lnTo>
                  <a:lnTo>
                    <a:pt x="4184189" y="1154209"/>
                  </a:lnTo>
                  <a:lnTo>
                    <a:pt x="4289513" y="1152982"/>
                  </a:lnTo>
                  <a:lnTo>
                    <a:pt x="4394838" y="1151196"/>
                  </a:lnTo>
                  <a:lnTo>
                    <a:pt x="4500163" y="1148864"/>
                  </a:lnTo>
                  <a:lnTo>
                    <a:pt x="4605488" y="1146000"/>
                  </a:lnTo>
                  <a:lnTo>
                    <a:pt x="4710813" y="1142616"/>
                  </a:lnTo>
                  <a:lnTo>
                    <a:pt x="4816138" y="1138725"/>
                  </a:lnTo>
                  <a:lnTo>
                    <a:pt x="4921462" y="1134340"/>
                  </a:lnTo>
                  <a:lnTo>
                    <a:pt x="5026787" y="1129475"/>
                  </a:lnTo>
                  <a:lnTo>
                    <a:pt x="5132112" y="1124142"/>
                  </a:lnTo>
                  <a:lnTo>
                    <a:pt x="5237437" y="1118354"/>
                  </a:lnTo>
                  <a:lnTo>
                    <a:pt x="5342762" y="1112125"/>
                  </a:lnTo>
                  <a:lnTo>
                    <a:pt x="5448087" y="1105468"/>
                  </a:lnTo>
                  <a:lnTo>
                    <a:pt x="5553411" y="1098395"/>
                  </a:lnTo>
                  <a:lnTo>
                    <a:pt x="5658736" y="1090919"/>
                  </a:lnTo>
                  <a:lnTo>
                    <a:pt x="5764061" y="1083055"/>
                  </a:lnTo>
                  <a:lnTo>
                    <a:pt x="5869386" y="1074813"/>
                  </a:lnTo>
                  <a:lnTo>
                    <a:pt x="5974711" y="1066209"/>
                  </a:lnTo>
                  <a:lnTo>
                    <a:pt x="6080036" y="1057254"/>
                  </a:lnTo>
                  <a:lnTo>
                    <a:pt x="6145984" y="105143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803845"/>
              <a:ext cx="6145984" cy="1482120"/>
            </a:xfrm>
            <a:custGeom>
              <a:avLst/>
              <a:pathLst>
                <a:path w="6145984" h="1482120">
                  <a:moveTo>
                    <a:pt x="0" y="0"/>
                  </a:moveTo>
                  <a:lnTo>
                    <a:pt x="76520" y="88928"/>
                  </a:lnTo>
                  <a:lnTo>
                    <a:pt x="181845" y="205290"/>
                  </a:lnTo>
                  <a:lnTo>
                    <a:pt x="287170" y="315491"/>
                  </a:lnTo>
                  <a:lnTo>
                    <a:pt x="392495" y="419410"/>
                  </a:lnTo>
                  <a:lnTo>
                    <a:pt x="497819" y="516917"/>
                  </a:lnTo>
                  <a:lnTo>
                    <a:pt x="603144" y="607881"/>
                  </a:lnTo>
                  <a:lnTo>
                    <a:pt x="708469" y="692171"/>
                  </a:lnTo>
                  <a:lnTo>
                    <a:pt x="813794" y="769659"/>
                  </a:lnTo>
                  <a:lnTo>
                    <a:pt x="919119" y="840237"/>
                  </a:lnTo>
                  <a:lnTo>
                    <a:pt x="1024444" y="903831"/>
                  </a:lnTo>
                  <a:lnTo>
                    <a:pt x="1129768" y="960428"/>
                  </a:lnTo>
                  <a:lnTo>
                    <a:pt x="1235093" y="1010101"/>
                  </a:lnTo>
                  <a:lnTo>
                    <a:pt x="1340418" y="1053018"/>
                  </a:lnTo>
                  <a:lnTo>
                    <a:pt x="1445743" y="1089429"/>
                  </a:lnTo>
                  <a:lnTo>
                    <a:pt x="1551068" y="1119606"/>
                  </a:lnTo>
                  <a:lnTo>
                    <a:pt x="1656393" y="1143748"/>
                  </a:lnTo>
                  <a:lnTo>
                    <a:pt x="1761717" y="1161564"/>
                  </a:lnTo>
                  <a:lnTo>
                    <a:pt x="1867042" y="1174079"/>
                  </a:lnTo>
                  <a:lnTo>
                    <a:pt x="1972367" y="1183004"/>
                  </a:lnTo>
                  <a:lnTo>
                    <a:pt x="2077692" y="1190107"/>
                  </a:lnTo>
                  <a:lnTo>
                    <a:pt x="2183017" y="1192737"/>
                  </a:lnTo>
                  <a:lnTo>
                    <a:pt x="2288342" y="1191662"/>
                  </a:lnTo>
                  <a:lnTo>
                    <a:pt x="2393666" y="1191997"/>
                  </a:lnTo>
                  <a:lnTo>
                    <a:pt x="2498991" y="1194636"/>
                  </a:lnTo>
                  <a:lnTo>
                    <a:pt x="2604316" y="1195671"/>
                  </a:lnTo>
                  <a:lnTo>
                    <a:pt x="2709641" y="1196560"/>
                  </a:lnTo>
                  <a:lnTo>
                    <a:pt x="2814966" y="1201520"/>
                  </a:lnTo>
                  <a:lnTo>
                    <a:pt x="2920291" y="1208120"/>
                  </a:lnTo>
                  <a:lnTo>
                    <a:pt x="3025615" y="1213744"/>
                  </a:lnTo>
                  <a:lnTo>
                    <a:pt x="3130940" y="1219686"/>
                  </a:lnTo>
                  <a:lnTo>
                    <a:pt x="3236265" y="1228895"/>
                  </a:lnTo>
                  <a:lnTo>
                    <a:pt x="3341590" y="1238181"/>
                  </a:lnTo>
                  <a:lnTo>
                    <a:pt x="3446915" y="1244421"/>
                  </a:lnTo>
                  <a:lnTo>
                    <a:pt x="3552240" y="1247999"/>
                  </a:lnTo>
                  <a:lnTo>
                    <a:pt x="3657564" y="1249839"/>
                  </a:lnTo>
                  <a:lnTo>
                    <a:pt x="3762889" y="1249302"/>
                  </a:lnTo>
                  <a:lnTo>
                    <a:pt x="3868214" y="1246152"/>
                  </a:lnTo>
                  <a:lnTo>
                    <a:pt x="3973539" y="1240951"/>
                  </a:lnTo>
                  <a:lnTo>
                    <a:pt x="4078864" y="1234362"/>
                  </a:lnTo>
                  <a:lnTo>
                    <a:pt x="4184189" y="1226663"/>
                  </a:lnTo>
                  <a:lnTo>
                    <a:pt x="4289513" y="1218022"/>
                  </a:lnTo>
                  <a:lnTo>
                    <a:pt x="4394838" y="1208515"/>
                  </a:lnTo>
                  <a:lnTo>
                    <a:pt x="4500163" y="1198149"/>
                  </a:lnTo>
                  <a:lnTo>
                    <a:pt x="4605488" y="1186883"/>
                  </a:lnTo>
                  <a:lnTo>
                    <a:pt x="4710813" y="1174644"/>
                  </a:lnTo>
                  <a:lnTo>
                    <a:pt x="4816138" y="1161338"/>
                  </a:lnTo>
                  <a:lnTo>
                    <a:pt x="4921462" y="1146861"/>
                  </a:lnTo>
                  <a:lnTo>
                    <a:pt x="5026787" y="1131110"/>
                  </a:lnTo>
                  <a:lnTo>
                    <a:pt x="5132112" y="1113986"/>
                  </a:lnTo>
                  <a:lnTo>
                    <a:pt x="5237437" y="1095402"/>
                  </a:lnTo>
                  <a:lnTo>
                    <a:pt x="5342762" y="1075287"/>
                  </a:lnTo>
                  <a:lnTo>
                    <a:pt x="5448087" y="1053581"/>
                  </a:lnTo>
                  <a:lnTo>
                    <a:pt x="5553411" y="1030242"/>
                  </a:lnTo>
                  <a:lnTo>
                    <a:pt x="5658736" y="1005241"/>
                  </a:lnTo>
                  <a:lnTo>
                    <a:pt x="5764061" y="978562"/>
                  </a:lnTo>
                  <a:lnTo>
                    <a:pt x="5869386" y="950196"/>
                  </a:lnTo>
                  <a:lnTo>
                    <a:pt x="5974711" y="920145"/>
                  </a:lnTo>
                  <a:lnTo>
                    <a:pt x="6080036" y="888416"/>
                  </a:lnTo>
                  <a:lnTo>
                    <a:pt x="6145984" y="867507"/>
                  </a:lnTo>
                  <a:lnTo>
                    <a:pt x="6145984" y="1482120"/>
                  </a:lnTo>
                  <a:lnTo>
                    <a:pt x="6080036" y="1474771"/>
                  </a:lnTo>
                  <a:lnTo>
                    <a:pt x="5974711" y="1464063"/>
                  </a:lnTo>
                  <a:lnTo>
                    <a:pt x="5869386" y="1454372"/>
                  </a:lnTo>
                  <a:lnTo>
                    <a:pt x="5764061" y="1445680"/>
                  </a:lnTo>
                  <a:lnTo>
                    <a:pt x="5658736" y="1437966"/>
                  </a:lnTo>
                  <a:lnTo>
                    <a:pt x="5553411" y="1431198"/>
                  </a:lnTo>
                  <a:lnTo>
                    <a:pt x="5448087" y="1425335"/>
                  </a:lnTo>
                  <a:lnTo>
                    <a:pt x="5342762" y="1420326"/>
                  </a:lnTo>
                  <a:lnTo>
                    <a:pt x="5237437" y="1416102"/>
                  </a:lnTo>
                  <a:lnTo>
                    <a:pt x="5132112" y="1412582"/>
                  </a:lnTo>
                  <a:lnTo>
                    <a:pt x="5026787" y="1409670"/>
                  </a:lnTo>
                  <a:lnTo>
                    <a:pt x="4921462" y="1407254"/>
                  </a:lnTo>
                  <a:lnTo>
                    <a:pt x="4816138" y="1405214"/>
                  </a:lnTo>
                  <a:lnTo>
                    <a:pt x="4710813" y="1403421"/>
                  </a:lnTo>
                  <a:lnTo>
                    <a:pt x="4605488" y="1401748"/>
                  </a:lnTo>
                  <a:lnTo>
                    <a:pt x="4500163" y="1400078"/>
                  </a:lnTo>
                  <a:lnTo>
                    <a:pt x="4394838" y="1398312"/>
                  </a:lnTo>
                  <a:lnTo>
                    <a:pt x="4289513" y="1396386"/>
                  </a:lnTo>
                  <a:lnTo>
                    <a:pt x="4184189" y="1394285"/>
                  </a:lnTo>
                  <a:lnTo>
                    <a:pt x="4078864" y="1392059"/>
                  </a:lnTo>
                  <a:lnTo>
                    <a:pt x="3973539" y="1389853"/>
                  </a:lnTo>
                  <a:lnTo>
                    <a:pt x="3868214" y="1387921"/>
                  </a:lnTo>
                  <a:lnTo>
                    <a:pt x="3762889" y="1385691"/>
                  </a:lnTo>
                  <a:lnTo>
                    <a:pt x="3657564" y="1382250"/>
                  </a:lnTo>
                  <a:lnTo>
                    <a:pt x="3552240" y="1378383"/>
                  </a:lnTo>
                  <a:lnTo>
                    <a:pt x="3446915" y="1374502"/>
                  </a:lnTo>
                  <a:lnTo>
                    <a:pt x="3341590" y="1367733"/>
                  </a:lnTo>
                  <a:lnTo>
                    <a:pt x="3236265" y="1358987"/>
                  </a:lnTo>
                  <a:lnTo>
                    <a:pt x="3130940" y="1351762"/>
                  </a:lnTo>
                  <a:lnTo>
                    <a:pt x="3025615" y="1345473"/>
                  </a:lnTo>
                  <a:lnTo>
                    <a:pt x="2920291" y="1339435"/>
                  </a:lnTo>
                  <a:lnTo>
                    <a:pt x="2814966" y="1335430"/>
                  </a:lnTo>
                  <a:lnTo>
                    <a:pt x="2709641" y="1331531"/>
                  </a:lnTo>
                  <a:lnTo>
                    <a:pt x="2604316" y="1327411"/>
                  </a:lnTo>
                  <a:lnTo>
                    <a:pt x="2498991" y="1325404"/>
                  </a:lnTo>
                  <a:lnTo>
                    <a:pt x="2393666" y="1323664"/>
                  </a:lnTo>
                  <a:lnTo>
                    <a:pt x="2288342" y="1321355"/>
                  </a:lnTo>
                  <a:lnTo>
                    <a:pt x="2183017" y="1321458"/>
                  </a:lnTo>
                  <a:lnTo>
                    <a:pt x="2077692" y="1319915"/>
                  </a:lnTo>
                  <a:lnTo>
                    <a:pt x="1972367" y="1313254"/>
                  </a:lnTo>
                  <a:lnTo>
                    <a:pt x="1867042" y="1305745"/>
                  </a:lnTo>
                  <a:lnTo>
                    <a:pt x="1761717" y="1296221"/>
                  </a:lnTo>
                  <a:lnTo>
                    <a:pt x="1656393" y="1282801"/>
                  </a:lnTo>
                  <a:lnTo>
                    <a:pt x="1551068" y="1264490"/>
                  </a:lnTo>
                  <a:lnTo>
                    <a:pt x="1445743" y="1242411"/>
                  </a:lnTo>
                  <a:lnTo>
                    <a:pt x="1340418" y="1216943"/>
                  </a:lnTo>
                  <a:lnTo>
                    <a:pt x="1235093" y="1188489"/>
                  </a:lnTo>
                  <a:lnTo>
                    <a:pt x="1129768" y="1157430"/>
                  </a:lnTo>
                  <a:lnTo>
                    <a:pt x="1024444" y="1124065"/>
                  </a:lnTo>
                  <a:lnTo>
                    <a:pt x="919119" y="1088597"/>
                  </a:lnTo>
                  <a:lnTo>
                    <a:pt x="813794" y="1051146"/>
                  </a:lnTo>
                  <a:lnTo>
                    <a:pt x="708469" y="1011768"/>
                  </a:lnTo>
                  <a:lnTo>
                    <a:pt x="603144" y="970486"/>
                  </a:lnTo>
                  <a:lnTo>
                    <a:pt x="497819" y="927304"/>
                  </a:lnTo>
                  <a:lnTo>
                    <a:pt x="392495" y="882221"/>
                  </a:lnTo>
                  <a:lnTo>
                    <a:pt x="287170" y="835238"/>
                  </a:lnTo>
                  <a:lnTo>
                    <a:pt x="181845" y="786355"/>
                  </a:lnTo>
                  <a:lnTo>
                    <a:pt x="76520" y="735583"/>
                  </a:lnTo>
                  <a:lnTo>
                    <a:pt x="0" y="69733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803845"/>
              <a:ext cx="6145984" cy="1249839"/>
            </a:xfrm>
            <a:custGeom>
              <a:avLst/>
              <a:pathLst>
                <a:path w="6145984" h="1249839">
                  <a:moveTo>
                    <a:pt x="0" y="0"/>
                  </a:moveTo>
                  <a:lnTo>
                    <a:pt x="76520" y="88928"/>
                  </a:lnTo>
                  <a:lnTo>
                    <a:pt x="181845" y="205290"/>
                  </a:lnTo>
                  <a:lnTo>
                    <a:pt x="287170" y="315491"/>
                  </a:lnTo>
                  <a:lnTo>
                    <a:pt x="392495" y="419410"/>
                  </a:lnTo>
                  <a:lnTo>
                    <a:pt x="497819" y="516917"/>
                  </a:lnTo>
                  <a:lnTo>
                    <a:pt x="603144" y="607881"/>
                  </a:lnTo>
                  <a:lnTo>
                    <a:pt x="708469" y="692171"/>
                  </a:lnTo>
                  <a:lnTo>
                    <a:pt x="813794" y="769659"/>
                  </a:lnTo>
                  <a:lnTo>
                    <a:pt x="919119" y="840237"/>
                  </a:lnTo>
                  <a:lnTo>
                    <a:pt x="1024444" y="903831"/>
                  </a:lnTo>
                  <a:lnTo>
                    <a:pt x="1129768" y="960428"/>
                  </a:lnTo>
                  <a:lnTo>
                    <a:pt x="1235093" y="1010101"/>
                  </a:lnTo>
                  <a:lnTo>
                    <a:pt x="1340418" y="1053018"/>
                  </a:lnTo>
                  <a:lnTo>
                    <a:pt x="1445743" y="1089429"/>
                  </a:lnTo>
                  <a:lnTo>
                    <a:pt x="1551068" y="1119606"/>
                  </a:lnTo>
                  <a:lnTo>
                    <a:pt x="1656393" y="1143748"/>
                  </a:lnTo>
                  <a:lnTo>
                    <a:pt x="1761717" y="1161564"/>
                  </a:lnTo>
                  <a:lnTo>
                    <a:pt x="1867042" y="1174079"/>
                  </a:lnTo>
                  <a:lnTo>
                    <a:pt x="1972367" y="1183004"/>
                  </a:lnTo>
                  <a:lnTo>
                    <a:pt x="2077692" y="1190107"/>
                  </a:lnTo>
                  <a:lnTo>
                    <a:pt x="2183017" y="1192737"/>
                  </a:lnTo>
                  <a:lnTo>
                    <a:pt x="2288342" y="1191662"/>
                  </a:lnTo>
                  <a:lnTo>
                    <a:pt x="2393666" y="1191997"/>
                  </a:lnTo>
                  <a:lnTo>
                    <a:pt x="2498991" y="1194636"/>
                  </a:lnTo>
                  <a:lnTo>
                    <a:pt x="2604316" y="1195671"/>
                  </a:lnTo>
                  <a:lnTo>
                    <a:pt x="2709641" y="1196560"/>
                  </a:lnTo>
                  <a:lnTo>
                    <a:pt x="2814966" y="1201520"/>
                  </a:lnTo>
                  <a:lnTo>
                    <a:pt x="2920291" y="1208120"/>
                  </a:lnTo>
                  <a:lnTo>
                    <a:pt x="3025615" y="1213744"/>
                  </a:lnTo>
                  <a:lnTo>
                    <a:pt x="3130940" y="1219686"/>
                  </a:lnTo>
                  <a:lnTo>
                    <a:pt x="3236265" y="1228895"/>
                  </a:lnTo>
                  <a:lnTo>
                    <a:pt x="3341590" y="1238181"/>
                  </a:lnTo>
                  <a:lnTo>
                    <a:pt x="3446915" y="1244421"/>
                  </a:lnTo>
                  <a:lnTo>
                    <a:pt x="3552240" y="1247999"/>
                  </a:lnTo>
                  <a:lnTo>
                    <a:pt x="3657564" y="1249839"/>
                  </a:lnTo>
                  <a:lnTo>
                    <a:pt x="3762889" y="1249302"/>
                  </a:lnTo>
                  <a:lnTo>
                    <a:pt x="3868214" y="1246152"/>
                  </a:lnTo>
                  <a:lnTo>
                    <a:pt x="3973539" y="1240951"/>
                  </a:lnTo>
                  <a:lnTo>
                    <a:pt x="4078864" y="1234362"/>
                  </a:lnTo>
                  <a:lnTo>
                    <a:pt x="4184189" y="1226663"/>
                  </a:lnTo>
                  <a:lnTo>
                    <a:pt x="4289513" y="1218022"/>
                  </a:lnTo>
                  <a:lnTo>
                    <a:pt x="4394838" y="1208515"/>
                  </a:lnTo>
                  <a:lnTo>
                    <a:pt x="4500163" y="1198149"/>
                  </a:lnTo>
                  <a:lnTo>
                    <a:pt x="4605488" y="1186883"/>
                  </a:lnTo>
                  <a:lnTo>
                    <a:pt x="4710813" y="1174644"/>
                  </a:lnTo>
                  <a:lnTo>
                    <a:pt x="4816138" y="1161338"/>
                  </a:lnTo>
                  <a:lnTo>
                    <a:pt x="4921462" y="1146861"/>
                  </a:lnTo>
                  <a:lnTo>
                    <a:pt x="5026787" y="1131110"/>
                  </a:lnTo>
                  <a:lnTo>
                    <a:pt x="5132112" y="1113986"/>
                  </a:lnTo>
                  <a:lnTo>
                    <a:pt x="5237437" y="1095402"/>
                  </a:lnTo>
                  <a:lnTo>
                    <a:pt x="5342762" y="1075287"/>
                  </a:lnTo>
                  <a:lnTo>
                    <a:pt x="5448087" y="1053581"/>
                  </a:lnTo>
                  <a:lnTo>
                    <a:pt x="5553411" y="1030242"/>
                  </a:lnTo>
                  <a:lnTo>
                    <a:pt x="5658736" y="1005241"/>
                  </a:lnTo>
                  <a:lnTo>
                    <a:pt x="5764061" y="978562"/>
                  </a:lnTo>
                  <a:lnTo>
                    <a:pt x="5869386" y="950196"/>
                  </a:lnTo>
                  <a:lnTo>
                    <a:pt x="5974711" y="920145"/>
                  </a:lnTo>
                  <a:lnTo>
                    <a:pt x="6080036" y="888416"/>
                  </a:lnTo>
                  <a:lnTo>
                    <a:pt x="6145984" y="86750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501177"/>
              <a:ext cx="6145984" cy="784787"/>
            </a:xfrm>
            <a:custGeom>
              <a:avLst/>
              <a:pathLst>
                <a:path w="6145984" h="784787">
                  <a:moveTo>
                    <a:pt x="6145984" y="784787"/>
                  </a:moveTo>
                  <a:lnTo>
                    <a:pt x="6080036" y="777439"/>
                  </a:lnTo>
                  <a:lnTo>
                    <a:pt x="5974711" y="766731"/>
                  </a:lnTo>
                  <a:lnTo>
                    <a:pt x="5869386" y="757039"/>
                  </a:lnTo>
                  <a:lnTo>
                    <a:pt x="5764061" y="748348"/>
                  </a:lnTo>
                  <a:lnTo>
                    <a:pt x="5658736" y="740633"/>
                  </a:lnTo>
                  <a:lnTo>
                    <a:pt x="5553411" y="733866"/>
                  </a:lnTo>
                  <a:lnTo>
                    <a:pt x="5448087" y="728003"/>
                  </a:lnTo>
                  <a:lnTo>
                    <a:pt x="5342762" y="722993"/>
                  </a:lnTo>
                  <a:lnTo>
                    <a:pt x="5237437" y="718769"/>
                  </a:lnTo>
                  <a:lnTo>
                    <a:pt x="5132112" y="715249"/>
                  </a:lnTo>
                  <a:lnTo>
                    <a:pt x="5026787" y="712337"/>
                  </a:lnTo>
                  <a:lnTo>
                    <a:pt x="4921462" y="709922"/>
                  </a:lnTo>
                  <a:lnTo>
                    <a:pt x="4816138" y="707882"/>
                  </a:lnTo>
                  <a:lnTo>
                    <a:pt x="4710813" y="706089"/>
                  </a:lnTo>
                  <a:lnTo>
                    <a:pt x="4605488" y="704416"/>
                  </a:lnTo>
                  <a:lnTo>
                    <a:pt x="4500163" y="702745"/>
                  </a:lnTo>
                  <a:lnTo>
                    <a:pt x="4394838" y="700980"/>
                  </a:lnTo>
                  <a:lnTo>
                    <a:pt x="4289513" y="699054"/>
                  </a:lnTo>
                  <a:lnTo>
                    <a:pt x="4184189" y="696952"/>
                  </a:lnTo>
                  <a:lnTo>
                    <a:pt x="4078864" y="694727"/>
                  </a:lnTo>
                  <a:lnTo>
                    <a:pt x="3973539" y="692520"/>
                  </a:lnTo>
                  <a:lnTo>
                    <a:pt x="3868214" y="690588"/>
                  </a:lnTo>
                  <a:lnTo>
                    <a:pt x="3762889" y="688358"/>
                  </a:lnTo>
                  <a:lnTo>
                    <a:pt x="3657564" y="684918"/>
                  </a:lnTo>
                  <a:lnTo>
                    <a:pt x="3552240" y="681050"/>
                  </a:lnTo>
                  <a:lnTo>
                    <a:pt x="3446915" y="677170"/>
                  </a:lnTo>
                  <a:lnTo>
                    <a:pt x="3341590" y="670401"/>
                  </a:lnTo>
                  <a:lnTo>
                    <a:pt x="3236265" y="661655"/>
                  </a:lnTo>
                  <a:lnTo>
                    <a:pt x="3130940" y="654430"/>
                  </a:lnTo>
                  <a:lnTo>
                    <a:pt x="3025615" y="648141"/>
                  </a:lnTo>
                  <a:lnTo>
                    <a:pt x="2920291" y="642102"/>
                  </a:lnTo>
                  <a:lnTo>
                    <a:pt x="2814966" y="638098"/>
                  </a:lnTo>
                  <a:lnTo>
                    <a:pt x="2709641" y="634199"/>
                  </a:lnTo>
                  <a:lnTo>
                    <a:pt x="2604316" y="630078"/>
                  </a:lnTo>
                  <a:lnTo>
                    <a:pt x="2498991" y="628072"/>
                  </a:lnTo>
                  <a:lnTo>
                    <a:pt x="2393666" y="626331"/>
                  </a:lnTo>
                  <a:lnTo>
                    <a:pt x="2288342" y="624023"/>
                  </a:lnTo>
                  <a:lnTo>
                    <a:pt x="2183017" y="624126"/>
                  </a:lnTo>
                  <a:lnTo>
                    <a:pt x="2077692" y="622582"/>
                  </a:lnTo>
                  <a:lnTo>
                    <a:pt x="1972367" y="615921"/>
                  </a:lnTo>
                  <a:lnTo>
                    <a:pt x="1867042" y="608413"/>
                  </a:lnTo>
                  <a:lnTo>
                    <a:pt x="1761717" y="598889"/>
                  </a:lnTo>
                  <a:lnTo>
                    <a:pt x="1656393" y="585469"/>
                  </a:lnTo>
                  <a:lnTo>
                    <a:pt x="1551068" y="567158"/>
                  </a:lnTo>
                  <a:lnTo>
                    <a:pt x="1445743" y="545078"/>
                  </a:lnTo>
                  <a:lnTo>
                    <a:pt x="1340418" y="519610"/>
                  </a:lnTo>
                  <a:lnTo>
                    <a:pt x="1235093" y="491157"/>
                  </a:lnTo>
                  <a:lnTo>
                    <a:pt x="1129768" y="460098"/>
                  </a:lnTo>
                  <a:lnTo>
                    <a:pt x="1024444" y="426732"/>
                  </a:lnTo>
                  <a:lnTo>
                    <a:pt x="919119" y="391265"/>
                  </a:lnTo>
                  <a:lnTo>
                    <a:pt x="813794" y="353813"/>
                  </a:lnTo>
                  <a:lnTo>
                    <a:pt x="708469" y="314436"/>
                  </a:lnTo>
                  <a:lnTo>
                    <a:pt x="603144" y="273153"/>
                  </a:lnTo>
                  <a:lnTo>
                    <a:pt x="497819" y="229972"/>
                  </a:lnTo>
                  <a:lnTo>
                    <a:pt x="392495" y="184889"/>
                  </a:lnTo>
                  <a:lnTo>
                    <a:pt x="287170" y="137905"/>
                  </a:lnTo>
                  <a:lnTo>
                    <a:pt x="181845" y="89023"/>
                  </a:lnTo>
                  <a:lnTo>
                    <a:pt x="76520" y="3825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152511"/>
              <a:ext cx="6145984" cy="968830"/>
            </a:xfrm>
            <a:custGeom>
              <a:avLst/>
              <a:pathLst>
                <a:path w="6145984" h="968830">
                  <a:moveTo>
                    <a:pt x="0" y="0"/>
                  </a:moveTo>
                  <a:lnTo>
                    <a:pt x="76520" y="63589"/>
                  </a:lnTo>
                  <a:lnTo>
                    <a:pt x="181845" y="147156"/>
                  </a:lnTo>
                  <a:lnTo>
                    <a:pt x="287170" y="226698"/>
                  </a:lnTo>
                  <a:lnTo>
                    <a:pt x="392495" y="302149"/>
                  </a:lnTo>
                  <a:lnTo>
                    <a:pt x="497819" y="373444"/>
                  </a:lnTo>
                  <a:lnTo>
                    <a:pt x="603144" y="440517"/>
                  </a:lnTo>
                  <a:lnTo>
                    <a:pt x="708469" y="503303"/>
                  </a:lnTo>
                  <a:lnTo>
                    <a:pt x="813794" y="561736"/>
                  </a:lnTo>
                  <a:lnTo>
                    <a:pt x="919119" y="615751"/>
                  </a:lnTo>
                  <a:lnTo>
                    <a:pt x="1024444" y="665281"/>
                  </a:lnTo>
                  <a:lnTo>
                    <a:pt x="1129768" y="710263"/>
                  </a:lnTo>
                  <a:lnTo>
                    <a:pt x="1235093" y="750629"/>
                  </a:lnTo>
                  <a:lnTo>
                    <a:pt x="1340418" y="786314"/>
                  </a:lnTo>
                  <a:lnTo>
                    <a:pt x="1445743" y="817254"/>
                  </a:lnTo>
                  <a:lnTo>
                    <a:pt x="1551068" y="843382"/>
                  </a:lnTo>
                  <a:lnTo>
                    <a:pt x="1656393" y="864608"/>
                  </a:lnTo>
                  <a:lnTo>
                    <a:pt x="1761717" y="880226"/>
                  </a:lnTo>
                  <a:lnTo>
                    <a:pt x="1867042" y="891246"/>
                  </a:lnTo>
                  <a:lnTo>
                    <a:pt x="1972367" y="899463"/>
                  </a:lnTo>
                  <a:lnTo>
                    <a:pt x="2077692" y="906345"/>
                  </a:lnTo>
                  <a:lnTo>
                    <a:pt x="2183017" y="908432"/>
                  </a:lnTo>
                  <a:lnTo>
                    <a:pt x="2288342" y="907842"/>
                  </a:lnTo>
                  <a:lnTo>
                    <a:pt x="2393666" y="909164"/>
                  </a:lnTo>
                  <a:lnTo>
                    <a:pt x="2498991" y="911354"/>
                  </a:lnTo>
                  <a:lnTo>
                    <a:pt x="2604316" y="912875"/>
                  </a:lnTo>
                  <a:lnTo>
                    <a:pt x="2709641" y="915380"/>
                  </a:lnTo>
                  <a:lnTo>
                    <a:pt x="2814966" y="919809"/>
                  </a:lnTo>
                  <a:lnTo>
                    <a:pt x="2920291" y="925111"/>
                  </a:lnTo>
                  <a:lnTo>
                    <a:pt x="3025615" y="930943"/>
                  </a:lnTo>
                  <a:lnTo>
                    <a:pt x="3130940" y="937058"/>
                  </a:lnTo>
                  <a:lnTo>
                    <a:pt x="3236265" y="945275"/>
                  </a:lnTo>
                  <a:lnTo>
                    <a:pt x="3341590" y="954291"/>
                  </a:lnTo>
                  <a:lnTo>
                    <a:pt x="3446915" y="960796"/>
                  </a:lnTo>
                  <a:lnTo>
                    <a:pt x="3552240" y="964525"/>
                  </a:lnTo>
                  <a:lnTo>
                    <a:pt x="3657564" y="967378"/>
                  </a:lnTo>
                  <a:lnTo>
                    <a:pt x="3762889" y="968830"/>
                  </a:lnTo>
                  <a:lnTo>
                    <a:pt x="3868214" y="968370"/>
                  </a:lnTo>
                  <a:lnTo>
                    <a:pt x="3973539" y="966736"/>
                  </a:lnTo>
                  <a:lnTo>
                    <a:pt x="4078864" y="964544"/>
                  </a:lnTo>
                  <a:lnTo>
                    <a:pt x="4184189" y="961808"/>
                  </a:lnTo>
                  <a:lnTo>
                    <a:pt x="4289513" y="958538"/>
                  </a:lnTo>
                  <a:lnTo>
                    <a:pt x="4394838" y="954747"/>
                  </a:lnTo>
                  <a:lnTo>
                    <a:pt x="4500163" y="950447"/>
                  </a:lnTo>
                  <a:lnTo>
                    <a:pt x="4605488" y="945650"/>
                  </a:lnTo>
                  <a:lnTo>
                    <a:pt x="4710813" y="940366"/>
                  </a:lnTo>
                  <a:lnTo>
                    <a:pt x="4816138" y="934610"/>
                  </a:lnTo>
                  <a:lnTo>
                    <a:pt x="4921462" y="928391"/>
                  </a:lnTo>
                  <a:lnTo>
                    <a:pt x="5026787" y="921723"/>
                  </a:lnTo>
                  <a:lnTo>
                    <a:pt x="5132112" y="914617"/>
                  </a:lnTo>
                  <a:lnTo>
                    <a:pt x="5237437" y="907086"/>
                  </a:lnTo>
                  <a:lnTo>
                    <a:pt x="5342762" y="899140"/>
                  </a:lnTo>
                  <a:lnTo>
                    <a:pt x="5448087" y="890792"/>
                  </a:lnTo>
                  <a:lnTo>
                    <a:pt x="5553411" y="882054"/>
                  </a:lnTo>
                  <a:lnTo>
                    <a:pt x="5658736" y="872937"/>
                  </a:lnTo>
                  <a:lnTo>
                    <a:pt x="5764061" y="863455"/>
                  </a:lnTo>
                  <a:lnTo>
                    <a:pt x="5869386" y="853618"/>
                  </a:lnTo>
                  <a:lnTo>
                    <a:pt x="5974711" y="843438"/>
                  </a:lnTo>
                  <a:lnTo>
                    <a:pt x="6080036" y="832928"/>
                  </a:lnTo>
                  <a:lnTo>
                    <a:pt x="6145984" y="82614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743597"/>
              <a:ext cx="6145984" cy="650678"/>
            </a:xfrm>
            <a:custGeom>
              <a:avLst/>
              <a:pathLst>
                <a:path w="6145984" h="650678">
                  <a:moveTo>
                    <a:pt x="0" y="235799"/>
                  </a:moveTo>
                  <a:lnTo>
                    <a:pt x="76520" y="254778"/>
                  </a:lnTo>
                  <a:lnTo>
                    <a:pt x="181845" y="279063"/>
                  </a:lnTo>
                  <a:lnTo>
                    <a:pt x="287170" y="301470"/>
                  </a:lnTo>
                  <a:lnTo>
                    <a:pt x="392495" y="321957"/>
                  </a:lnTo>
                  <a:lnTo>
                    <a:pt x="497819" y="340477"/>
                  </a:lnTo>
                  <a:lnTo>
                    <a:pt x="603144" y="356984"/>
                  </a:lnTo>
                  <a:lnTo>
                    <a:pt x="708469" y="371427"/>
                  </a:lnTo>
                  <a:lnTo>
                    <a:pt x="813794" y="383763"/>
                  </a:lnTo>
                  <a:lnTo>
                    <a:pt x="919119" y="393958"/>
                  </a:lnTo>
                  <a:lnTo>
                    <a:pt x="1024444" y="402001"/>
                  </a:lnTo>
                  <a:lnTo>
                    <a:pt x="1129768" y="407924"/>
                  </a:lnTo>
                  <a:lnTo>
                    <a:pt x="1235093" y="411812"/>
                  </a:lnTo>
                  <a:lnTo>
                    <a:pt x="1340418" y="413817"/>
                  </a:lnTo>
                  <a:lnTo>
                    <a:pt x="1445743" y="414141"/>
                  </a:lnTo>
                  <a:lnTo>
                    <a:pt x="1551068" y="413001"/>
                  </a:lnTo>
                  <a:lnTo>
                    <a:pt x="1656393" y="410578"/>
                  </a:lnTo>
                  <a:lnTo>
                    <a:pt x="1761717" y="406874"/>
                  </a:lnTo>
                  <a:lnTo>
                    <a:pt x="1867042" y="402044"/>
                  </a:lnTo>
                  <a:lnTo>
                    <a:pt x="1972367" y="396406"/>
                  </a:lnTo>
                  <a:lnTo>
                    <a:pt x="2077692" y="390399"/>
                  </a:lnTo>
                  <a:lnTo>
                    <a:pt x="2183017" y="382870"/>
                  </a:lnTo>
                  <a:lnTo>
                    <a:pt x="2288342" y="373904"/>
                  </a:lnTo>
                  <a:lnTo>
                    <a:pt x="2393666" y="365893"/>
                  </a:lnTo>
                  <a:lnTo>
                    <a:pt x="2498991" y="358155"/>
                  </a:lnTo>
                  <a:lnTo>
                    <a:pt x="2604316" y="348894"/>
                  </a:lnTo>
                  <a:lnTo>
                    <a:pt x="2709641" y="340824"/>
                  </a:lnTo>
                  <a:lnTo>
                    <a:pt x="2814966" y="338560"/>
                  </a:lnTo>
                  <a:lnTo>
                    <a:pt x="2920291" y="340217"/>
                  </a:lnTo>
                  <a:lnTo>
                    <a:pt x="3025615" y="341559"/>
                  </a:lnTo>
                  <a:lnTo>
                    <a:pt x="3130940" y="340937"/>
                  </a:lnTo>
                  <a:lnTo>
                    <a:pt x="3236265" y="341585"/>
                  </a:lnTo>
                  <a:lnTo>
                    <a:pt x="3341590" y="342582"/>
                  </a:lnTo>
                  <a:lnTo>
                    <a:pt x="3446915" y="341273"/>
                  </a:lnTo>
                  <a:lnTo>
                    <a:pt x="3552240" y="337947"/>
                  </a:lnTo>
                  <a:lnTo>
                    <a:pt x="3657564" y="333634"/>
                  </a:lnTo>
                  <a:lnTo>
                    <a:pt x="3762889" y="327792"/>
                  </a:lnTo>
                  <a:lnTo>
                    <a:pt x="3868214" y="320151"/>
                  </a:lnTo>
                  <a:lnTo>
                    <a:pt x="3973539" y="311232"/>
                  </a:lnTo>
                  <a:lnTo>
                    <a:pt x="4078864" y="301602"/>
                  </a:lnTo>
                  <a:lnTo>
                    <a:pt x="4184189" y="291447"/>
                  </a:lnTo>
                  <a:lnTo>
                    <a:pt x="4289513" y="280878"/>
                  </a:lnTo>
                  <a:lnTo>
                    <a:pt x="4394838" y="269949"/>
                  </a:lnTo>
                  <a:lnTo>
                    <a:pt x="4500163" y="258665"/>
                  </a:lnTo>
                  <a:lnTo>
                    <a:pt x="4605488" y="247002"/>
                  </a:lnTo>
                  <a:lnTo>
                    <a:pt x="4710813" y="234912"/>
                  </a:lnTo>
                  <a:lnTo>
                    <a:pt x="4816138" y="222336"/>
                  </a:lnTo>
                  <a:lnTo>
                    <a:pt x="4921462" y="209206"/>
                  </a:lnTo>
                  <a:lnTo>
                    <a:pt x="5026787" y="195457"/>
                  </a:lnTo>
                  <a:lnTo>
                    <a:pt x="5132112" y="181025"/>
                  </a:lnTo>
                  <a:lnTo>
                    <a:pt x="5237437" y="165854"/>
                  </a:lnTo>
                  <a:lnTo>
                    <a:pt x="5342762" y="149899"/>
                  </a:lnTo>
                  <a:lnTo>
                    <a:pt x="5448087" y="133122"/>
                  </a:lnTo>
                  <a:lnTo>
                    <a:pt x="5553411" y="115498"/>
                  </a:lnTo>
                  <a:lnTo>
                    <a:pt x="5658736" y="97008"/>
                  </a:lnTo>
                  <a:lnTo>
                    <a:pt x="5764061" y="77645"/>
                  </a:lnTo>
                  <a:lnTo>
                    <a:pt x="5869386" y="57403"/>
                  </a:lnTo>
                  <a:lnTo>
                    <a:pt x="5974711" y="36287"/>
                  </a:lnTo>
                  <a:lnTo>
                    <a:pt x="6080036" y="14303"/>
                  </a:lnTo>
                  <a:lnTo>
                    <a:pt x="6145984" y="0"/>
                  </a:lnTo>
                  <a:lnTo>
                    <a:pt x="6145984" y="405914"/>
                  </a:lnTo>
                  <a:lnTo>
                    <a:pt x="6080036" y="401554"/>
                  </a:lnTo>
                  <a:lnTo>
                    <a:pt x="5974711" y="395512"/>
                  </a:lnTo>
                  <a:lnTo>
                    <a:pt x="5869386" y="390380"/>
                  </a:lnTo>
                  <a:lnTo>
                    <a:pt x="5764061" y="386148"/>
                  </a:lnTo>
                  <a:lnTo>
                    <a:pt x="5658736" y="382796"/>
                  </a:lnTo>
                  <a:lnTo>
                    <a:pt x="5553411" y="380305"/>
                  </a:lnTo>
                  <a:lnTo>
                    <a:pt x="5448087" y="378643"/>
                  </a:lnTo>
                  <a:lnTo>
                    <a:pt x="5342762" y="377776"/>
                  </a:lnTo>
                  <a:lnTo>
                    <a:pt x="5237437" y="377656"/>
                  </a:lnTo>
                  <a:lnTo>
                    <a:pt x="5132112" y="378229"/>
                  </a:lnTo>
                  <a:lnTo>
                    <a:pt x="5026787" y="379429"/>
                  </a:lnTo>
                  <a:lnTo>
                    <a:pt x="4921462" y="381180"/>
                  </a:lnTo>
                  <a:lnTo>
                    <a:pt x="4816138" y="383401"/>
                  </a:lnTo>
                  <a:lnTo>
                    <a:pt x="4710813" y="386005"/>
                  </a:lnTo>
                  <a:lnTo>
                    <a:pt x="4605488" y="388907"/>
                  </a:lnTo>
                  <a:lnTo>
                    <a:pt x="4500163" y="392026"/>
                  </a:lnTo>
                  <a:lnTo>
                    <a:pt x="4394838" y="395298"/>
                  </a:lnTo>
                  <a:lnTo>
                    <a:pt x="4289513" y="398677"/>
                  </a:lnTo>
                  <a:lnTo>
                    <a:pt x="4184189" y="402150"/>
                  </a:lnTo>
                  <a:lnTo>
                    <a:pt x="4078864" y="405751"/>
                  </a:lnTo>
                  <a:lnTo>
                    <a:pt x="3973539" y="409573"/>
                  </a:lnTo>
                  <a:lnTo>
                    <a:pt x="3868214" y="413781"/>
                  </a:lnTo>
                  <a:lnTo>
                    <a:pt x="3762889" y="417869"/>
                  </a:lnTo>
                  <a:lnTo>
                    <a:pt x="3657564" y="421083"/>
                  </a:lnTo>
                  <a:lnTo>
                    <a:pt x="3552240" y="424058"/>
                  </a:lnTo>
                  <a:lnTo>
                    <a:pt x="3446915" y="427184"/>
                  </a:lnTo>
                  <a:lnTo>
                    <a:pt x="3341590" y="428144"/>
                  </a:lnTo>
                  <a:lnTo>
                    <a:pt x="3236265" y="427503"/>
                  </a:lnTo>
                  <a:lnTo>
                    <a:pt x="3130940" y="428166"/>
                  </a:lnTo>
                  <a:lnTo>
                    <a:pt x="3025615" y="428558"/>
                  </a:lnTo>
                  <a:lnTo>
                    <a:pt x="2920291" y="426942"/>
                  </a:lnTo>
                  <a:lnTo>
                    <a:pt x="2814966" y="426999"/>
                  </a:lnTo>
                  <a:lnTo>
                    <a:pt x="2709641" y="429964"/>
                  </a:lnTo>
                  <a:lnTo>
                    <a:pt x="2604316" y="435900"/>
                  </a:lnTo>
                  <a:lnTo>
                    <a:pt x="2498991" y="444519"/>
                  </a:lnTo>
                  <a:lnTo>
                    <a:pt x="2393666" y="452851"/>
                  </a:lnTo>
                  <a:lnTo>
                    <a:pt x="2288342" y="459559"/>
                  </a:lnTo>
                  <a:lnTo>
                    <a:pt x="2183017" y="467882"/>
                  </a:lnTo>
                  <a:lnTo>
                    <a:pt x="2077692" y="476129"/>
                  </a:lnTo>
                  <a:lnTo>
                    <a:pt x="1972367" y="482428"/>
                  </a:lnTo>
                  <a:lnTo>
                    <a:pt x="1867042" y="489001"/>
                  </a:lnTo>
                  <a:lnTo>
                    <a:pt x="1761717" y="495807"/>
                  </a:lnTo>
                  <a:lnTo>
                    <a:pt x="1656393" y="502414"/>
                  </a:lnTo>
                  <a:lnTo>
                    <a:pt x="1551068" y="508688"/>
                  </a:lnTo>
                  <a:lnTo>
                    <a:pt x="1445743" y="515175"/>
                  </a:lnTo>
                  <a:lnTo>
                    <a:pt x="1340418" y="522079"/>
                  </a:lnTo>
                  <a:lnTo>
                    <a:pt x="1235093" y="529627"/>
                  </a:lnTo>
                  <a:lnTo>
                    <a:pt x="1129768" y="538032"/>
                  </a:lnTo>
                  <a:lnTo>
                    <a:pt x="1024444" y="547452"/>
                  </a:lnTo>
                  <a:lnTo>
                    <a:pt x="919119" y="557984"/>
                  </a:lnTo>
                  <a:lnTo>
                    <a:pt x="813794" y="569668"/>
                  </a:lnTo>
                  <a:lnTo>
                    <a:pt x="708469" y="582502"/>
                  </a:lnTo>
                  <a:lnTo>
                    <a:pt x="603144" y="596462"/>
                  </a:lnTo>
                  <a:lnTo>
                    <a:pt x="497819" y="611513"/>
                  </a:lnTo>
                  <a:lnTo>
                    <a:pt x="392495" y="627615"/>
                  </a:lnTo>
                  <a:lnTo>
                    <a:pt x="287170" y="644730"/>
                  </a:lnTo>
                  <a:lnTo>
                    <a:pt x="252541" y="65067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743597"/>
              <a:ext cx="6145984" cy="414141"/>
            </a:xfrm>
            <a:custGeom>
              <a:avLst/>
              <a:pathLst>
                <a:path w="6145984" h="414141">
                  <a:moveTo>
                    <a:pt x="0" y="235799"/>
                  </a:moveTo>
                  <a:lnTo>
                    <a:pt x="76520" y="254778"/>
                  </a:lnTo>
                  <a:lnTo>
                    <a:pt x="181845" y="279063"/>
                  </a:lnTo>
                  <a:lnTo>
                    <a:pt x="287170" y="301470"/>
                  </a:lnTo>
                  <a:lnTo>
                    <a:pt x="392495" y="321957"/>
                  </a:lnTo>
                  <a:lnTo>
                    <a:pt x="497819" y="340477"/>
                  </a:lnTo>
                  <a:lnTo>
                    <a:pt x="603144" y="356984"/>
                  </a:lnTo>
                  <a:lnTo>
                    <a:pt x="708469" y="371427"/>
                  </a:lnTo>
                  <a:lnTo>
                    <a:pt x="813794" y="383763"/>
                  </a:lnTo>
                  <a:lnTo>
                    <a:pt x="919119" y="393958"/>
                  </a:lnTo>
                  <a:lnTo>
                    <a:pt x="1024444" y="402001"/>
                  </a:lnTo>
                  <a:lnTo>
                    <a:pt x="1129768" y="407924"/>
                  </a:lnTo>
                  <a:lnTo>
                    <a:pt x="1235093" y="411812"/>
                  </a:lnTo>
                  <a:lnTo>
                    <a:pt x="1340418" y="413817"/>
                  </a:lnTo>
                  <a:lnTo>
                    <a:pt x="1445743" y="414141"/>
                  </a:lnTo>
                  <a:lnTo>
                    <a:pt x="1551068" y="413001"/>
                  </a:lnTo>
                  <a:lnTo>
                    <a:pt x="1656393" y="410578"/>
                  </a:lnTo>
                  <a:lnTo>
                    <a:pt x="1761717" y="406874"/>
                  </a:lnTo>
                  <a:lnTo>
                    <a:pt x="1867042" y="402044"/>
                  </a:lnTo>
                  <a:lnTo>
                    <a:pt x="1972367" y="396406"/>
                  </a:lnTo>
                  <a:lnTo>
                    <a:pt x="2077692" y="390399"/>
                  </a:lnTo>
                  <a:lnTo>
                    <a:pt x="2183017" y="382870"/>
                  </a:lnTo>
                  <a:lnTo>
                    <a:pt x="2288342" y="373904"/>
                  </a:lnTo>
                  <a:lnTo>
                    <a:pt x="2393666" y="365893"/>
                  </a:lnTo>
                  <a:lnTo>
                    <a:pt x="2498991" y="358155"/>
                  </a:lnTo>
                  <a:lnTo>
                    <a:pt x="2604316" y="348894"/>
                  </a:lnTo>
                  <a:lnTo>
                    <a:pt x="2709641" y="340824"/>
                  </a:lnTo>
                  <a:lnTo>
                    <a:pt x="2814966" y="338560"/>
                  </a:lnTo>
                  <a:lnTo>
                    <a:pt x="2920291" y="340217"/>
                  </a:lnTo>
                  <a:lnTo>
                    <a:pt x="3025615" y="341559"/>
                  </a:lnTo>
                  <a:lnTo>
                    <a:pt x="3130940" y="340937"/>
                  </a:lnTo>
                  <a:lnTo>
                    <a:pt x="3236265" y="341585"/>
                  </a:lnTo>
                  <a:lnTo>
                    <a:pt x="3341590" y="342582"/>
                  </a:lnTo>
                  <a:lnTo>
                    <a:pt x="3446915" y="341273"/>
                  </a:lnTo>
                  <a:lnTo>
                    <a:pt x="3552240" y="337947"/>
                  </a:lnTo>
                  <a:lnTo>
                    <a:pt x="3657564" y="333634"/>
                  </a:lnTo>
                  <a:lnTo>
                    <a:pt x="3762889" y="327792"/>
                  </a:lnTo>
                  <a:lnTo>
                    <a:pt x="3868214" y="320151"/>
                  </a:lnTo>
                  <a:lnTo>
                    <a:pt x="3973539" y="311232"/>
                  </a:lnTo>
                  <a:lnTo>
                    <a:pt x="4078864" y="301602"/>
                  </a:lnTo>
                  <a:lnTo>
                    <a:pt x="4184189" y="291447"/>
                  </a:lnTo>
                  <a:lnTo>
                    <a:pt x="4289513" y="280878"/>
                  </a:lnTo>
                  <a:lnTo>
                    <a:pt x="4394838" y="269949"/>
                  </a:lnTo>
                  <a:lnTo>
                    <a:pt x="4500163" y="258665"/>
                  </a:lnTo>
                  <a:lnTo>
                    <a:pt x="4605488" y="247002"/>
                  </a:lnTo>
                  <a:lnTo>
                    <a:pt x="4710813" y="234912"/>
                  </a:lnTo>
                  <a:lnTo>
                    <a:pt x="4816138" y="222336"/>
                  </a:lnTo>
                  <a:lnTo>
                    <a:pt x="4921462" y="209206"/>
                  </a:lnTo>
                  <a:lnTo>
                    <a:pt x="5026787" y="195457"/>
                  </a:lnTo>
                  <a:lnTo>
                    <a:pt x="5132112" y="181025"/>
                  </a:lnTo>
                  <a:lnTo>
                    <a:pt x="5237437" y="165854"/>
                  </a:lnTo>
                  <a:lnTo>
                    <a:pt x="5342762" y="149899"/>
                  </a:lnTo>
                  <a:lnTo>
                    <a:pt x="5448087" y="133122"/>
                  </a:lnTo>
                  <a:lnTo>
                    <a:pt x="5553411" y="115498"/>
                  </a:lnTo>
                  <a:lnTo>
                    <a:pt x="5658736" y="97008"/>
                  </a:lnTo>
                  <a:lnTo>
                    <a:pt x="5764061" y="77645"/>
                  </a:lnTo>
                  <a:lnTo>
                    <a:pt x="5869386" y="57403"/>
                  </a:lnTo>
                  <a:lnTo>
                    <a:pt x="5974711" y="36287"/>
                  </a:lnTo>
                  <a:lnTo>
                    <a:pt x="6080036" y="1430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4417" y="5121253"/>
              <a:ext cx="5893443" cy="273021"/>
            </a:xfrm>
            <a:custGeom>
              <a:avLst/>
              <a:pathLst>
                <a:path w="5893443" h="273021">
                  <a:moveTo>
                    <a:pt x="5893443" y="28257"/>
                  </a:moveTo>
                  <a:lnTo>
                    <a:pt x="5827494" y="23897"/>
                  </a:lnTo>
                  <a:lnTo>
                    <a:pt x="5722169" y="17855"/>
                  </a:lnTo>
                  <a:lnTo>
                    <a:pt x="5616845" y="12724"/>
                  </a:lnTo>
                  <a:lnTo>
                    <a:pt x="5511520" y="8491"/>
                  </a:lnTo>
                  <a:lnTo>
                    <a:pt x="5406195" y="5140"/>
                  </a:lnTo>
                  <a:lnTo>
                    <a:pt x="5300870" y="2648"/>
                  </a:lnTo>
                  <a:lnTo>
                    <a:pt x="5195545" y="986"/>
                  </a:lnTo>
                  <a:lnTo>
                    <a:pt x="5090220" y="119"/>
                  </a:lnTo>
                  <a:lnTo>
                    <a:pt x="4984896" y="0"/>
                  </a:lnTo>
                  <a:lnTo>
                    <a:pt x="4879571" y="572"/>
                  </a:lnTo>
                  <a:lnTo>
                    <a:pt x="4774246" y="1772"/>
                  </a:lnTo>
                  <a:lnTo>
                    <a:pt x="4668921" y="3523"/>
                  </a:lnTo>
                  <a:lnTo>
                    <a:pt x="4563596" y="5744"/>
                  </a:lnTo>
                  <a:lnTo>
                    <a:pt x="4458271" y="8348"/>
                  </a:lnTo>
                  <a:lnTo>
                    <a:pt x="4352947" y="11250"/>
                  </a:lnTo>
                  <a:lnTo>
                    <a:pt x="4247622" y="14370"/>
                  </a:lnTo>
                  <a:lnTo>
                    <a:pt x="4142297" y="17641"/>
                  </a:lnTo>
                  <a:lnTo>
                    <a:pt x="4036972" y="21020"/>
                  </a:lnTo>
                  <a:lnTo>
                    <a:pt x="3931647" y="24494"/>
                  </a:lnTo>
                  <a:lnTo>
                    <a:pt x="3826322" y="28095"/>
                  </a:lnTo>
                  <a:lnTo>
                    <a:pt x="3720998" y="31916"/>
                  </a:lnTo>
                  <a:lnTo>
                    <a:pt x="3615673" y="36124"/>
                  </a:lnTo>
                  <a:lnTo>
                    <a:pt x="3510348" y="40212"/>
                  </a:lnTo>
                  <a:lnTo>
                    <a:pt x="3405023" y="43427"/>
                  </a:lnTo>
                  <a:lnTo>
                    <a:pt x="3299698" y="46401"/>
                  </a:lnTo>
                  <a:lnTo>
                    <a:pt x="3194373" y="49527"/>
                  </a:lnTo>
                  <a:lnTo>
                    <a:pt x="3089049" y="50487"/>
                  </a:lnTo>
                  <a:lnTo>
                    <a:pt x="2983724" y="49847"/>
                  </a:lnTo>
                  <a:lnTo>
                    <a:pt x="2878399" y="50509"/>
                  </a:lnTo>
                  <a:lnTo>
                    <a:pt x="2773074" y="50901"/>
                  </a:lnTo>
                  <a:lnTo>
                    <a:pt x="2667749" y="49285"/>
                  </a:lnTo>
                  <a:lnTo>
                    <a:pt x="2562424" y="49343"/>
                  </a:lnTo>
                  <a:lnTo>
                    <a:pt x="2457100" y="52308"/>
                  </a:lnTo>
                  <a:lnTo>
                    <a:pt x="2351775" y="58243"/>
                  </a:lnTo>
                  <a:lnTo>
                    <a:pt x="2246450" y="66862"/>
                  </a:lnTo>
                  <a:lnTo>
                    <a:pt x="2141125" y="75194"/>
                  </a:lnTo>
                  <a:lnTo>
                    <a:pt x="2035800" y="81902"/>
                  </a:lnTo>
                  <a:lnTo>
                    <a:pt x="1930475" y="90226"/>
                  </a:lnTo>
                  <a:lnTo>
                    <a:pt x="1825151" y="98472"/>
                  </a:lnTo>
                  <a:lnTo>
                    <a:pt x="1719826" y="104771"/>
                  </a:lnTo>
                  <a:lnTo>
                    <a:pt x="1614501" y="111344"/>
                  </a:lnTo>
                  <a:lnTo>
                    <a:pt x="1509176" y="118151"/>
                  </a:lnTo>
                  <a:lnTo>
                    <a:pt x="1403851" y="124757"/>
                  </a:lnTo>
                  <a:lnTo>
                    <a:pt x="1298526" y="131032"/>
                  </a:lnTo>
                  <a:lnTo>
                    <a:pt x="1193202" y="137519"/>
                  </a:lnTo>
                  <a:lnTo>
                    <a:pt x="1087877" y="144422"/>
                  </a:lnTo>
                  <a:lnTo>
                    <a:pt x="982552" y="151971"/>
                  </a:lnTo>
                  <a:lnTo>
                    <a:pt x="877227" y="160375"/>
                  </a:lnTo>
                  <a:lnTo>
                    <a:pt x="771902" y="169796"/>
                  </a:lnTo>
                  <a:lnTo>
                    <a:pt x="666577" y="180328"/>
                  </a:lnTo>
                  <a:lnTo>
                    <a:pt x="561252" y="192011"/>
                  </a:lnTo>
                  <a:lnTo>
                    <a:pt x="455928" y="204845"/>
                  </a:lnTo>
                  <a:lnTo>
                    <a:pt x="350603" y="218805"/>
                  </a:lnTo>
                  <a:lnTo>
                    <a:pt x="245278" y="233856"/>
                  </a:lnTo>
                  <a:lnTo>
                    <a:pt x="139953" y="249959"/>
                  </a:lnTo>
                  <a:lnTo>
                    <a:pt x="34628" y="267073"/>
                  </a:lnTo>
                  <a:lnTo>
                    <a:pt x="0" y="2730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946554"/>
              <a:ext cx="6145984" cy="274007"/>
            </a:xfrm>
            <a:custGeom>
              <a:avLst/>
              <a:pathLst>
                <a:path w="6145984" h="274007">
                  <a:moveTo>
                    <a:pt x="0" y="263115"/>
                  </a:moveTo>
                  <a:lnTo>
                    <a:pt x="76520" y="265359"/>
                  </a:lnTo>
                  <a:lnTo>
                    <a:pt x="181845" y="267985"/>
                  </a:lnTo>
                  <a:lnTo>
                    <a:pt x="287170" y="270143"/>
                  </a:lnTo>
                  <a:lnTo>
                    <a:pt x="392495" y="271829"/>
                  </a:lnTo>
                  <a:lnTo>
                    <a:pt x="497819" y="273038"/>
                  </a:lnTo>
                  <a:lnTo>
                    <a:pt x="603144" y="273766"/>
                  </a:lnTo>
                  <a:lnTo>
                    <a:pt x="708469" y="274007"/>
                  </a:lnTo>
                  <a:lnTo>
                    <a:pt x="813794" y="273758"/>
                  </a:lnTo>
                  <a:lnTo>
                    <a:pt x="919119" y="273014"/>
                  </a:lnTo>
                  <a:lnTo>
                    <a:pt x="1024444" y="271770"/>
                  </a:lnTo>
                  <a:lnTo>
                    <a:pt x="1129768" y="270021"/>
                  </a:lnTo>
                  <a:lnTo>
                    <a:pt x="1235093" y="267763"/>
                  </a:lnTo>
                  <a:lnTo>
                    <a:pt x="1340418" y="264991"/>
                  </a:lnTo>
                  <a:lnTo>
                    <a:pt x="1445743" y="261701"/>
                  </a:lnTo>
                  <a:lnTo>
                    <a:pt x="1551068" y="257888"/>
                  </a:lnTo>
                  <a:lnTo>
                    <a:pt x="1656393" y="253539"/>
                  </a:lnTo>
                  <a:lnTo>
                    <a:pt x="1761717" y="248384"/>
                  </a:lnTo>
                  <a:lnTo>
                    <a:pt x="1867042" y="242565"/>
                  </a:lnTo>
                  <a:lnTo>
                    <a:pt x="1972367" y="236460"/>
                  </a:lnTo>
                  <a:lnTo>
                    <a:pt x="2077692" y="230307"/>
                  </a:lnTo>
                  <a:lnTo>
                    <a:pt x="2183017" y="222419"/>
                  </a:lnTo>
                  <a:lnTo>
                    <a:pt x="2288342" y="213774"/>
                  </a:lnTo>
                  <a:lnTo>
                    <a:pt x="2393666" y="206415"/>
                  </a:lnTo>
                  <a:lnTo>
                    <a:pt x="2498991" y="198380"/>
                  </a:lnTo>
                  <a:lnTo>
                    <a:pt x="2604316" y="189440"/>
                  </a:lnTo>
                  <a:lnTo>
                    <a:pt x="2709641" y="182437"/>
                  </a:lnTo>
                  <a:lnTo>
                    <a:pt x="2814966" y="179822"/>
                  </a:lnTo>
                  <a:lnTo>
                    <a:pt x="2920291" y="180622"/>
                  </a:lnTo>
                  <a:lnTo>
                    <a:pt x="3025615" y="182102"/>
                  </a:lnTo>
                  <a:lnTo>
                    <a:pt x="3130940" y="181595"/>
                  </a:lnTo>
                  <a:lnTo>
                    <a:pt x="3236265" y="181587"/>
                  </a:lnTo>
                  <a:lnTo>
                    <a:pt x="3341590" y="182406"/>
                  </a:lnTo>
                  <a:lnTo>
                    <a:pt x="3446915" y="181271"/>
                  </a:lnTo>
                  <a:lnTo>
                    <a:pt x="3552240" y="178045"/>
                  </a:lnTo>
                  <a:lnTo>
                    <a:pt x="3657564" y="174401"/>
                  </a:lnTo>
                  <a:lnTo>
                    <a:pt x="3762889" y="169873"/>
                  </a:lnTo>
                  <a:lnTo>
                    <a:pt x="3868214" y="164009"/>
                  </a:lnTo>
                  <a:lnTo>
                    <a:pt x="3973539" y="157445"/>
                  </a:lnTo>
                  <a:lnTo>
                    <a:pt x="4078864" y="150720"/>
                  </a:lnTo>
                  <a:lnTo>
                    <a:pt x="4184189" y="143841"/>
                  </a:lnTo>
                  <a:lnTo>
                    <a:pt x="4289513" y="136820"/>
                  </a:lnTo>
                  <a:lnTo>
                    <a:pt x="4394838" y="129666"/>
                  </a:lnTo>
                  <a:lnTo>
                    <a:pt x="4500163" y="122389"/>
                  </a:lnTo>
                  <a:lnTo>
                    <a:pt x="4605488" y="114997"/>
                  </a:lnTo>
                  <a:lnTo>
                    <a:pt x="4710813" y="107501"/>
                  </a:lnTo>
                  <a:lnTo>
                    <a:pt x="4816138" y="99911"/>
                  </a:lnTo>
                  <a:lnTo>
                    <a:pt x="4921462" y="92236"/>
                  </a:lnTo>
                  <a:lnTo>
                    <a:pt x="5026787" y="84486"/>
                  </a:lnTo>
                  <a:lnTo>
                    <a:pt x="5132112" y="76670"/>
                  </a:lnTo>
                  <a:lnTo>
                    <a:pt x="5237437" y="68798"/>
                  </a:lnTo>
                  <a:lnTo>
                    <a:pt x="5342762" y="60880"/>
                  </a:lnTo>
                  <a:lnTo>
                    <a:pt x="5448087" y="52925"/>
                  </a:lnTo>
                  <a:lnTo>
                    <a:pt x="5553411" y="44944"/>
                  </a:lnTo>
                  <a:lnTo>
                    <a:pt x="5658736" y="36945"/>
                  </a:lnTo>
                  <a:lnTo>
                    <a:pt x="5764061" y="28939"/>
                  </a:lnTo>
                  <a:lnTo>
                    <a:pt x="5869386" y="20935"/>
                  </a:lnTo>
                  <a:lnTo>
                    <a:pt x="5974711" y="12942"/>
                  </a:lnTo>
                  <a:lnTo>
                    <a:pt x="6080036" y="497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879450"/>
              <a:ext cx="6145984" cy="1514824"/>
            </a:xfrm>
            <a:custGeom>
              <a:avLst/>
              <a:pathLst>
                <a:path w="6145984" h="1514824">
                  <a:moveTo>
                    <a:pt x="0" y="964376"/>
                  </a:moveTo>
                  <a:lnTo>
                    <a:pt x="76520" y="993086"/>
                  </a:lnTo>
                  <a:lnTo>
                    <a:pt x="181845" y="1029667"/>
                  </a:lnTo>
                  <a:lnTo>
                    <a:pt x="287170" y="1063243"/>
                  </a:lnTo>
                  <a:lnTo>
                    <a:pt x="392495" y="1093738"/>
                  </a:lnTo>
                  <a:lnTo>
                    <a:pt x="497819" y="1121075"/>
                  </a:lnTo>
                  <a:lnTo>
                    <a:pt x="603144" y="1145170"/>
                  </a:lnTo>
                  <a:lnTo>
                    <a:pt x="708469" y="1165941"/>
                  </a:lnTo>
                  <a:lnTo>
                    <a:pt x="813794" y="1183309"/>
                  </a:lnTo>
                  <a:lnTo>
                    <a:pt x="919119" y="1197216"/>
                  </a:lnTo>
                  <a:lnTo>
                    <a:pt x="1024444" y="1207641"/>
                  </a:lnTo>
                  <a:lnTo>
                    <a:pt x="1129768" y="1214629"/>
                  </a:lnTo>
                  <a:lnTo>
                    <a:pt x="1235093" y="1218317"/>
                  </a:lnTo>
                  <a:lnTo>
                    <a:pt x="1340418" y="1218944"/>
                  </a:lnTo>
                  <a:lnTo>
                    <a:pt x="1445743" y="1216835"/>
                  </a:lnTo>
                  <a:lnTo>
                    <a:pt x="1551068" y="1212340"/>
                  </a:lnTo>
                  <a:lnTo>
                    <a:pt x="1656393" y="1205737"/>
                  </a:lnTo>
                  <a:lnTo>
                    <a:pt x="1761717" y="1196698"/>
                  </a:lnTo>
                  <a:lnTo>
                    <a:pt x="1867042" y="1185616"/>
                  </a:lnTo>
                  <a:lnTo>
                    <a:pt x="1972367" y="1173424"/>
                  </a:lnTo>
                  <a:lnTo>
                    <a:pt x="2077692" y="1161240"/>
                  </a:lnTo>
                  <a:lnTo>
                    <a:pt x="2183017" y="1147227"/>
                  </a:lnTo>
                  <a:lnTo>
                    <a:pt x="2288342" y="1131193"/>
                  </a:lnTo>
                  <a:lnTo>
                    <a:pt x="2393666" y="1116726"/>
                  </a:lnTo>
                  <a:lnTo>
                    <a:pt x="2498991" y="1104874"/>
                  </a:lnTo>
                  <a:lnTo>
                    <a:pt x="2604316" y="1092040"/>
                  </a:lnTo>
                  <a:lnTo>
                    <a:pt x="2709641" y="1079383"/>
                  </a:lnTo>
                  <a:lnTo>
                    <a:pt x="2814966" y="1073179"/>
                  </a:lnTo>
                  <a:lnTo>
                    <a:pt x="2920291" y="1073156"/>
                  </a:lnTo>
                  <a:lnTo>
                    <a:pt x="3025615" y="1071670"/>
                  </a:lnTo>
                  <a:lnTo>
                    <a:pt x="3130940" y="1065158"/>
                  </a:lnTo>
                  <a:lnTo>
                    <a:pt x="3236265" y="1061142"/>
                  </a:lnTo>
                  <a:lnTo>
                    <a:pt x="3341590" y="1057242"/>
                  </a:lnTo>
                  <a:lnTo>
                    <a:pt x="3446915" y="1045746"/>
                  </a:lnTo>
                  <a:lnTo>
                    <a:pt x="3552240" y="1027056"/>
                  </a:lnTo>
                  <a:lnTo>
                    <a:pt x="3657564" y="1005431"/>
                  </a:lnTo>
                  <a:lnTo>
                    <a:pt x="3762889" y="980075"/>
                  </a:lnTo>
                  <a:lnTo>
                    <a:pt x="3868214" y="950638"/>
                  </a:lnTo>
                  <a:lnTo>
                    <a:pt x="3973539" y="918649"/>
                  </a:lnTo>
                  <a:lnTo>
                    <a:pt x="4078864" y="885387"/>
                  </a:lnTo>
                  <a:lnTo>
                    <a:pt x="4184189" y="851136"/>
                  </a:lnTo>
                  <a:lnTo>
                    <a:pt x="4289513" y="816062"/>
                  </a:lnTo>
                  <a:lnTo>
                    <a:pt x="4394838" y="780230"/>
                  </a:lnTo>
                  <a:lnTo>
                    <a:pt x="4500163" y="743635"/>
                  </a:lnTo>
                  <a:lnTo>
                    <a:pt x="4605488" y="706217"/>
                  </a:lnTo>
                  <a:lnTo>
                    <a:pt x="4710813" y="667883"/>
                  </a:lnTo>
                  <a:lnTo>
                    <a:pt x="4816138" y="628517"/>
                  </a:lnTo>
                  <a:lnTo>
                    <a:pt x="4921462" y="587994"/>
                  </a:lnTo>
                  <a:lnTo>
                    <a:pt x="5026787" y="546186"/>
                  </a:lnTo>
                  <a:lnTo>
                    <a:pt x="5132112" y="502975"/>
                  </a:lnTo>
                  <a:lnTo>
                    <a:pt x="5237437" y="458252"/>
                  </a:lnTo>
                  <a:lnTo>
                    <a:pt x="5342762" y="411924"/>
                  </a:lnTo>
                  <a:lnTo>
                    <a:pt x="5448087" y="363915"/>
                  </a:lnTo>
                  <a:lnTo>
                    <a:pt x="5553411" y="314163"/>
                  </a:lnTo>
                  <a:lnTo>
                    <a:pt x="5658736" y="262622"/>
                  </a:lnTo>
                  <a:lnTo>
                    <a:pt x="5764061" y="209261"/>
                  </a:lnTo>
                  <a:lnTo>
                    <a:pt x="5869386" y="154055"/>
                  </a:lnTo>
                  <a:lnTo>
                    <a:pt x="5974711" y="96992"/>
                  </a:lnTo>
                  <a:lnTo>
                    <a:pt x="6080036" y="38065"/>
                  </a:lnTo>
                  <a:lnTo>
                    <a:pt x="6145984" y="0"/>
                  </a:lnTo>
                  <a:lnTo>
                    <a:pt x="6145984" y="659739"/>
                  </a:lnTo>
                  <a:lnTo>
                    <a:pt x="6080036" y="667472"/>
                  </a:lnTo>
                  <a:lnTo>
                    <a:pt x="5974711" y="680847"/>
                  </a:lnTo>
                  <a:lnTo>
                    <a:pt x="5869386" y="695249"/>
                  </a:lnTo>
                  <a:lnTo>
                    <a:pt x="5764061" y="710677"/>
                  </a:lnTo>
                  <a:lnTo>
                    <a:pt x="5658736" y="727119"/>
                  </a:lnTo>
                  <a:lnTo>
                    <a:pt x="5553411" y="744558"/>
                  </a:lnTo>
                  <a:lnTo>
                    <a:pt x="5448087" y="762965"/>
                  </a:lnTo>
                  <a:lnTo>
                    <a:pt x="5342762" y="782297"/>
                  </a:lnTo>
                  <a:lnTo>
                    <a:pt x="5237437" y="802498"/>
                  </a:lnTo>
                  <a:lnTo>
                    <a:pt x="5132112" y="823495"/>
                  </a:lnTo>
                  <a:lnTo>
                    <a:pt x="5026787" y="845199"/>
                  </a:lnTo>
                  <a:lnTo>
                    <a:pt x="4921462" y="867506"/>
                  </a:lnTo>
                  <a:lnTo>
                    <a:pt x="4816138" y="890299"/>
                  </a:lnTo>
                  <a:lnTo>
                    <a:pt x="4710813" y="913457"/>
                  </a:lnTo>
                  <a:lnTo>
                    <a:pt x="4605488" y="936858"/>
                  </a:lnTo>
                  <a:lnTo>
                    <a:pt x="4500163" y="960390"/>
                  </a:lnTo>
                  <a:lnTo>
                    <a:pt x="4394838" y="983963"/>
                  </a:lnTo>
                  <a:lnTo>
                    <a:pt x="4289513" y="1007522"/>
                  </a:lnTo>
                  <a:lnTo>
                    <a:pt x="4184189" y="1031065"/>
                  </a:lnTo>
                  <a:lnTo>
                    <a:pt x="4078864" y="1054663"/>
                  </a:lnTo>
                  <a:lnTo>
                    <a:pt x="3973539" y="1078483"/>
                  </a:lnTo>
                  <a:lnTo>
                    <a:pt x="3868214" y="1102816"/>
                  </a:lnTo>
                  <a:lnTo>
                    <a:pt x="3762889" y="1126478"/>
                  </a:lnTo>
                  <a:lnTo>
                    <a:pt x="3657564" y="1147564"/>
                  </a:lnTo>
                  <a:lnTo>
                    <a:pt x="3552240" y="1167013"/>
                  </a:lnTo>
                  <a:lnTo>
                    <a:pt x="3446915" y="1185378"/>
                  </a:lnTo>
                  <a:lnTo>
                    <a:pt x="3341590" y="1196307"/>
                  </a:lnTo>
                  <a:lnTo>
                    <a:pt x="3236265" y="1200786"/>
                  </a:lnTo>
                  <a:lnTo>
                    <a:pt x="3130940" y="1206932"/>
                  </a:lnTo>
                  <a:lnTo>
                    <a:pt x="3025615" y="1213071"/>
                  </a:lnTo>
                  <a:lnTo>
                    <a:pt x="2920291" y="1214112"/>
                  </a:lnTo>
                  <a:lnTo>
                    <a:pt x="2814966" y="1216922"/>
                  </a:lnTo>
                  <a:lnTo>
                    <a:pt x="2709641" y="1224264"/>
                  </a:lnTo>
                  <a:lnTo>
                    <a:pt x="2604316" y="1233452"/>
                  </a:lnTo>
                  <a:lnTo>
                    <a:pt x="2498991" y="1245244"/>
                  </a:lnTo>
                  <a:lnTo>
                    <a:pt x="2393666" y="1258060"/>
                  </a:lnTo>
                  <a:lnTo>
                    <a:pt x="2288342" y="1270409"/>
                  </a:lnTo>
                  <a:lnTo>
                    <a:pt x="2183017" y="1285399"/>
                  </a:lnTo>
                  <a:lnTo>
                    <a:pt x="2077692" y="1300579"/>
                  </a:lnTo>
                  <a:lnTo>
                    <a:pt x="1972367" y="1313236"/>
                  </a:lnTo>
                  <a:lnTo>
                    <a:pt x="1867042" y="1326949"/>
                  </a:lnTo>
                  <a:lnTo>
                    <a:pt x="1761717" y="1341243"/>
                  </a:lnTo>
                  <a:lnTo>
                    <a:pt x="1656393" y="1355000"/>
                  </a:lnTo>
                  <a:lnTo>
                    <a:pt x="1551068" y="1367862"/>
                  </a:lnTo>
                  <a:lnTo>
                    <a:pt x="1445743" y="1381048"/>
                  </a:lnTo>
                  <a:lnTo>
                    <a:pt x="1340418" y="1394904"/>
                  </a:lnTo>
                  <a:lnTo>
                    <a:pt x="1235093" y="1409804"/>
                  </a:lnTo>
                  <a:lnTo>
                    <a:pt x="1129768" y="1426096"/>
                  </a:lnTo>
                  <a:lnTo>
                    <a:pt x="1024444" y="1444045"/>
                  </a:lnTo>
                  <a:lnTo>
                    <a:pt x="919119" y="1463811"/>
                  </a:lnTo>
                  <a:lnTo>
                    <a:pt x="813794" y="1485463"/>
                  </a:lnTo>
                  <a:lnTo>
                    <a:pt x="708469" y="1509003"/>
                  </a:lnTo>
                  <a:lnTo>
                    <a:pt x="684327" y="151482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879450"/>
              <a:ext cx="6145984" cy="1218944"/>
            </a:xfrm>
            <a:custGeom>
              <a:avLst/>
              <a:pathLst>
                <a:path w="6145984" h="1218944">
                  <a:moveTo>
                    <a:pt x="0" y="964376"/>
                  </a:moveTo>
                  <a:lnTo>
                    <a:pt x="76520" y="993086"/>
                  </a:lnTo>
                  <a:lnTo>
                    <a:pt x="181845" y="1029667"/>
                  </a:lnTo>
                  <a:lnTo>
                    <a:pt x="287170" y="1063243"/>
                  </a:lnTo>
                  <a:lnTo>
                    <a:pt x="392495" y="1093738"/>
                  </a:lnTo>
                  <a:lnTo>
                    <a:pt x="497819" y="1121075"/>
                  </a:lnTo>
                  <a:lnTo>
                    <a:pt x="603144" y="1145170"/>
                  </a:lnTo>
                  <a:lnTo>
                    <a:pt x="708469" y="1165941"/>
                  </a:lnTo>
                  <a:lnTo>
                    <a:pt x="813794" y="1183309"/>
                  </a:lnTo>
                  <a:lnTo>
                    <a:pt x="919119" y="1197216"/>
                  </a:lnTo>
                  <a:lnTo>
                    <a:pt x="1024444" y="1207641"/>
                  </a:lnTo>
                  <a:lnTo>
                    <a:pt x="1129768" y="1214629"/>
                  </a:lnTo>
                  <a:lnTo>
                    <a:pt x="1235093" y="1218317"/>
                  </a:lnTo>
                  <a:lnTo>
                    <a:pt x="1340418" y="1218944"/>
                  </a:lnTo>
                  <a:lnTo>
                    <a:pt x="1445743" y="1216835"/>
                  </a:lnTo>
                  <a:lnTo>
                    <a:pt x="1551068" y="1212340"/>
                  </a:lnTo>
                  <a:lnTo>
                    <a:pt x="1656393" y="1205737"/>
                  </a:lnTo>
                  <a:lnTo>
                    <a:pt x="1761717" y="1196698"/>
                  </a:lnTo>
                  <a:lnTo>
                    <a:pt x="1867042" y="1185616"/>
                  </a:lnTo>
                  <a:lnTo>
                    <a:pt x="1972367" y="1173424"/>
                  </a:lnTo>
                  <a:lnTo>
                    <a:pt x="2077692" y="1161240"/>
                  </a:lnTo>
                  <a:lnTo>
                    <a:pt x="2183017" y="1147227"/>
                  </a:lnTo>
                  <a:lnTo>
                    <a:pt x="2288342" y="1131193"/>
                  </a:lnTo>
                  <a:lnTo>
                    <a:pt x="2393666" y="1116726"/>
                  </a:lnTo>
                  <a:lnTo>
                    <a:pt x="2498991" y="1104874"/>
                  </a:lnTo>
                  <a:lnTo>
                    <a:pt x="2604316" y="1092040"/>
                  </a:lnTo>
                  <a:lnTo>
                    <a:pt x="2709641" y="1079383"/>
                  </a:lnTo>
                  <a:lnTo>
                    <a:pt x="2814966" y="1073179"/>
                  </a:lnTo>
                  <a:lnTo>
                    <a:pt x="2920291" y="1073156"/>
                  </a:lnTo>
                  <a:lnTo>
                    <a:pt x="3025615" y="1071670"/>
                  </a:lnTo>
                  <a:lnTo>
                    <a:pt x="3130940" y="1065158"/>
                  </a:lnTo>
                  <a:lnTo>
                    <a:pt x="3236265" y="1061142"/>
                  </a:lnTo>
                  <a:lnTo>
                    <a:pt x="3341590" y="1057242"/>
                  </a:lnTo>
                  <a:lnTo>
                    <a:pt x="3446915" y="1045746"/>
                  </a:lnTo>
                  <a:lnTo>
                    <a:pt x="3552240" y="1027056"/>
                  </a:lnTo>
                  <a:lnTo>
                    <a:pt x="3657564" y="1005431"/>
                  </a:lnTo>
                  <a:lnTo>
                    <a:pt x="3762889" y="980075"/>
                  </a:lnTo>
                  <a:lnTo>
                    <a:pt x="3868214" y="950638"/>
                  </a:lnTo>
                  <a:lnTo>
                    <a:pt x="3973539" y="918649"/>
                  </a:lnTo>
                  <a:lnTo>
                    <a:pt x="4078864" y="885387"/>
                  </a:lnTo>
                  <a:lnTo>
                    <a:pt x="4184189" y="851136"/>
                  </a:lnTo>
                  <a:lnTo>
                    <a:pt x="4289513" y="816062"/>
                  </a:lnTo>
                  <a:lnTo>
                    <a:pt x="4394838" y="780230"/>
                  </a:lnTo>
                  <a:lnTo>
                    <a:pt x="4500163" y="743635"/>
                  </a:lnTo>
                  <a:lnTo>
                    <a:pt x="4605488" y="706217"/>
                  </a:lnTo>
                  <a:lnTo>
                    <a:pt x="4710813" y="667883"/>
                  </a:lnTo>
                  <a:lnTo>
                    <a:pt x="4816138" y="628517"/>
                  </a:lnTo>
                  <a:lnTo>
                    <a:pt x="4921462" y="587994"/>
                  </a:lnTo>
                  <a:lnTo>
                    <a:pt x="5026787" y="546186"/>
                  </a:lnTo>
                  <a:lnTo>
                    <a:pt x="5132112" y="502975"/>
                  </a:lnTo>
                  <a:lnTo>
                    <a:pt x="5237437" y="458252"/>
                  </a:lnTo>
                  <a:lnTo>
                    <a:pt x="5342762" y="411924"/>
                  </a:lnTo>
                  <a:lnTo>
                    <a:pt x="5448087" y="363915"/>
                  </a:lnTo>
                  <a:lnTo>
                    <a:pt x="5553411" y="314163"/>
                  </a:lnTo>
                  <a:lnTo>
                    <a:pt x="5658736" y="262622"/>
                  </a:lnTo>
                  <a:lnTo>
                    <a:pt x="5764061" y="209261"/>
                  </a:lnTo>
                  <a:lnTo>
                    <a:pt x="5869386" y="154055"/>
                  </a:lnTo>
                  <a:lnTo>
                    <a:pt x="5974711" y="96992"/>
                  </a:lnTo>
                  <a:lnTo>
                    <a:pt x="6080036" y="3806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626204" y="4539190"/>
              <a:ext cx="5461656" cy="855084"/>
            </a:xfrm>
            <a:custGeom>
              <a:avLst/>
              <a:pathLst>
                <a:path w="5461656" h="855084">
                  <a:moveTo>
                    <a:pt x="5461656" y="0"/>
                  </a:moveTo>
                  <a:lnTo>
                    <a:pt x="5395708" y="7732"/>
                  </a:lnTo>
                  <a:lnTo>
                    <a:pt x="5290383" y="21107"/>
                  </a:lnTo>
                  <a:lnTo>
                    <a:pt x="5185058" y="35509"/>
                  </a:lnTo>
                  <a:lnTo>
                    <a:pt x="5079733" y="50937"/>
                  </a:lnTo>
                  <a:lnTo>
                    <a:pt x="4974408" y="67379"/>
                  </a:lnTo>
                  <a:lnTo>
                    <a:pt x="4869084" y="84818"/>
                  </a:lnTo>
                  <a:lnTo>
                    <a:pt x="4763759" y="103225"/>
                  </a:lnTo>
                  <a:lnTo>
                    <a:pt x="4658434" y="122557"/>
                  </a:lnTo>
                  <a:lnTo>
                    <a:pt x="4553109" y="142758"/>
                  </a:lnTo>
                  <a:lnTo>
                    <a:pt x="4447784" y="163755"/>
                  </a:lnTo>
                  <a:lnTo>
                    <a:pt x="4342459" y="185459"/>
                  </a:lnTo>
                  <a:lnTo>
                    <a:pt x="4237135" y="207766"/>
                  </a:lnTo>
                  <a:lnTo>
                    <a:pt x="4131810" y="230559"/>
                  </a:lnTo>
                  <a:lnTo>
                    <a:pt x="4026485" y="253717"/>
                  </a:lnTo>
                  <a:lnTo>
                    <a:pt x="3921160" y="277118"/>
                  </a:lnTo>
                  <a:lnTo>
                    <a:pt x="3815835" y="300650"/>
                  </a:lnTo>
                  <a:lnTo>
                    <a:pt x="3710510" y="324223"/>
                  </a:lnTo>
                  <a:lnTo>
                    <a:pt x="3605186" y="347782"/>
                  </a:lnTo>
                  <a:lnTo>
                    <a:pt x="3499861" y="371325"/>
                  </a:lnTo>
                  <a:lnTo>
                    <a:pt x="3394536" y="394923"/>
                  </a:lnTo>
                  <a:lnTo>
                    <a:pt x="3289211" y="418743"/>
                  </a:lnTo>
                  <a:lnTo>
                    <a:pt x="3183886" y="443076"/>
                  </a:lnTo>
                  <a:lnTo>
                    <a:pt x="3078561" y="466738"/>
                  </a:lnTo>
                  <a:lnTo>
                    <a:pt x="2973237" y="487824"/>
                  </a:lnTo>
                  <a:lnTo>
                    <a:pt x="2867912" y="507273"/>
                  </a:lnTo>
                  <a:lnTo>
                    <a:pt x="2762587" y="525638"/>
                  </a:lnTo>
                  <a:lnTo>
                    <a:pt x="2657262" y="536567"/>
                  </a:lnTo>
                  <a:lnTo>
                    <a:pt x="2551937" y="541046"/>
                  </a:lnTo>
                  <a:lnTo>
                    <a:pt x="2446612" y="547192"/>
                  </a:lnTo>
                  <a:lnTo>
                    <a:pt x="2341288" y="553331"/>
                  </a:lnTo>
                  <a:lnTo>
                    <a:pt x="2235963" y="554372"/>
                  </a:lnTo>
                  <a:lnTo>
                    <a:pt x="2130638" y="557182"/>
                  </a:lnTo>
                  <a:lnTo>
                    <a:pt x="2025313" y="564524"/>
                  </a:lnTo>
                  <a:lnTo>
                    <a:pt x="1919988" y="573712"/>
                  </a:lnTo>
                  <a:lnTo>
                    <a:pt x="1814663" y="585504"/>
                  </a:lnTo>
                  <a:lnTo>
                    <a:pt x="1709339" y="598320"/>
                  </a:lnTo>
                  <a:lnTo>
                    <a:pt x="1604014" y="610669"/>
                  </a:lnTo>
                  <a:lnTo>
                    <a:pt x="1498689" y="625659"/>
                  </a:lnTo>
                  <a:lnTo>
                    <a:pt x="1393364" y="640839"/>
                  </a:lnTo>
                  <a:lnTo>
                    <a:pt x="1288039" y="653496"/>
                  </a:lnTo>
                  <a:lnTo>
                    <a:pt x="1182714" y="667209"/>
                  </a:lnTo>
                  <a:lnTo>
                    <a:pt x="1077390" y="681503"/>
                  </a:lnTo>
                  <a:lnTo>
                    <a:pt x="972065" y="695260"/>
                  </a:lnTo>
                  <a:lnTo>
                    <a:pt x="866740" y="708122"/>
                  </a:lnTo>
                  <a:lnTo>
                    <a:pt x="761415" y="721309"/>
                  </a:lnTo>
                  <a:lnTo>
                    <a:pt x="656090" y="735164"/>
                  </a:lnTo>
                  <a:lnTo>
                    <a:pt x="550765" y="750064"/>
                  </a:lnTo>
                  <a:lnTo>
                    <a:pt x="445441" y="766356"/>
                  </a:lnTo>
                  <a:lnTo>
                    <a:pt x="340116" y="784305"/>
                  </a:lnTo>
                  <a:lnTo>
                    <a:pt x="234791" y="804071"/>
                  </a:lnTo>
                  <a:lnTo>
                    <a:pt x="129466" y="825723"/>
                  </a:lnTo>
                  <a:lnTo>
                    <a:pt x="24141" y="849263"/>
                  </a:lnTo>
                  <a:lnTo>
                    <a:pt x="0" y="8550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209320"/>
              <a:ext cx="6145984" cy="1012326"/>
            </a:xfrm>
            <a:custGeom>
              <a:avLst/>
              <a:pathLst>
                <a:path w="6145984" h="1012326">
                  <a:moveTo>
                    <a:pt x="0" y="1008772"/>
                  </a:moveTo>
                  <a:lnTo>
                    <a:pt x="76520" y="1010284"/>
                  </a:lnTo>
                  <a:lnTo>
                    <a:pt x="181845" y="1011662"/>
                  </a:lnTo>
                  <a:lnTo>
                    <a:pt x="287170" y="1012326"/>
                  </a:lnTo>
                  <a:lnTo>
                    <a:pt x="392495" y="1012264"/>
                  </a:lnTo>
                  <a:lnTo>
                    <a:pt x="497819" y="1011464"/>
                  </a:lnTo>
                  <a:lnTo>
                    <a:pt x="603144" y="1009914"/>
                  </a:lnTo>
                  <a:lnTo>
                    <a:pt x="708469" y="1007602"/>
                  </a:lnTo>
                  <a:lnTo>
                    <a:pt x="813794" y="1004516"/>
                  </a:lnTo>
                  <a:lnTo>
                    <a:pt x="919119" y="1000643"/>
                  </a:lnTo>
                  <a:lnTo>
                    <a:pt x="1024444" y="995973"/>
                  </a:lnTo>
                  <a:lnTo>
                    <a:pt x="1129768" y="990493"/>
                  </a:lnTo>
                  <a:lnTo>
                    <a:pt x="1235093" y="984190"/>
                  </a:lnTo>
                  <a:lnTo>
                    <a:pt x="1340418" y="977054"/>
                  </a:lnTo>
                  <a:lnTo>
                    <a:pt x="1445743" y="969072"/>
                  </a:lnTo>
                  <a:lnTo>
                    <a:pt x="1551068" y="960231"/>
                  </a:lnTo>
                  <a:lnTo>
                    <a:pt x="1656393" y="950498"/>
                  </a:lnTo>
                  <a:lnTo>
                    <a:pt x="1761717" y="939101"/>
                  </a:lnTo>
                  <a:lnTo>
                    <a:pt x="1867042" y="926412"/>
                  </a:lnTo>
                  <a:lnTo>
                    <a:pt x="1972367" y="913460"/>
                  </a:lnTo>
                  <a:lnTo>
                    <a:pt x="2077692" y="901040"/>
                  </a:lnTo>
                  <a:lnTo>
                    <a:pt x="2183017" y="886443"/>
                  </a:lnTo>
                  <a:lnTo>
                    <a:pt x="2288342" y="870931"/>
                  </a:lnTo>
                  <a:lnTo>
                    <a:pt x="2393666" y="857523"/>
                  </a:lnTo>
                  <a:lnTo>
                    <a:pt x="2498991" y="845189"/>
                  </a:lnTo>
                  <a:lnTo>
                    <a:pt x="2604316" y="832876"/>
                  </a:lnTo>
                  <a:lnTo>
                    <a:pt x="2709641" y="821953"/>
                  </a:lnTo>
                  <a:lnTo>
                    <a:pt x="2814966" y="815181"/>
                  </a:lnTo>
                  <a:lnTo>
                    <a:pt x="2920291" y="813764"/>
                  </a:lnTo>
                  <a:lnTo>
                    <a:pt x="3025615" y="812501"/>
                  </a:lnTo>
                  <a:lnTo>
                    <a:pt x="3130940" y="806175"/>
                  </a:lnTo>
                  <a:lnTo>
                    <a:pt x="3236265" y="801094"/>
                  </a:lnTo>
                  <a:lnTo>
                    <a:pt x="3341590" y="796904"/>
                  </a:lnTo>
                  <a:lnTo>
                    <a:pt x="3446915" y="785692"/>
                  </a:lnTo>
                  <a:lnTo>
                    <a:pt x="3552240" y="767164"/>
                  </a:lnTo>
                  <a:lnTo>
                    <a:pt x="3657564" y="746627"/>
                  </a:lnTo>
                  <a:lnTo>
                    <a:pt x="3762889" y="723406"/>
                  </a:lnTo>
                  <a:lnTo>
                    <a:pt x="3868214" y="696857"/>
                  </a:lnTo>
                  <a:lnTo>
                    <a:pt x="3973539" y="668696"/>
                  </a:lnTo>
                  <a:lnTo>
                    <a:pt x="4078864" y="640155"/>
                  </a:lnTo>
                  <a:lnTo>
                    <a:pt x="4184189" y="611231"/>
                  </a:lnTo>
                  <a:lnTo>
                    <a:pt x="4289513" y="581922"/>
                  </a:lnTo>
                  <a:lnTo>
                    <a:pt x="4394838" y="552226"/>
                  </a:lnTo>
                  <a:lnTo>
                    <a:pt x="4500163" y="522142"/>
                  </a:lnTo>
                  <a:lnTo>
                    <a:pt x="4605488" y="491668"/>
                  </a:lnTo>
                  <a:lnTo>
                    <a:pt x="4710813" y="460800"/>
                  </a:lnTo>
                  <a:lnTo>
                    <a:pt x="4816138" y="429538"/>
                  </a:lnTo>
                  <a:lnTo>
                    <a:pt x="4921462" y="397880"/>
                  </a:lnTo>
                  <a:lnTo>
                    <a:pt x="5026787" y="365823"/>
                  </a:lnTo>
                  <a:lnTo>
                    <a:pt x="5132112" y="333365"/>
                  </a:lnTo>
                  <a:lnTo>
                    <a:pt x="5237437" y="300505"/>
                  </a:lnTo>
                  <a:lnTo>
                    <a:pt x="5342762" y="267241"/>
                  </a:lnTo>
                  <a:lnTo>
                    <a:pt x="5448087" y="233570"/>
                  </a:lnTo>
                  <a:lnTo>
                    <a:pt x="5553411" y="199490"/>
                  </a:lnTo>
                  <a:lnTo>
                    <a:pt x="5658736" y="165001"/>
                  </a:lnTo>
                  <a:lnTo>
                    <a:pt x="5764061" y="130099"/>
                  </a:lnTo>
                  <a:lnTo>
                    <a:pt x="5869386" y="94782"/>
                  </a:lnTo>
                  <a:lnTo>
                    <a:pt x="5974711" y="59049"/>
                  </a:lnTo>
                  <a:lnTo>
                    <a:pt x="6080036" y="2289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205545"/>
              <a:ext cx="6145984" cy="1188729"/>
            </a:xfrm>
            <a:custGeom>
              <a:avLst/>
              <a:pathLst>
                <a:path w="6145984" h="1188729">
                  <a:moveTo>
                    <a:pt x="0" y="683472"/>
                  </a:moveTo>
                  <a:lnTo>
                    <a:pt x="76520" y="695533"/>
                  </a:lnTo>
                  <a:lnTo>
                    <a:pt x="181845" y="710710"/>
                  </a:lnTo>
                  <a:lnTo>
                    <a:pt x="287170" y="724391"/>
                  </a:lnTo>
                  <a:lnTo>
                    <a:pt x="392495" y="736496"/>
                  </a:lnTo>
                  <a:lnTo>
                    <a:pt x="497819" y="746940"/>
                  </a:lnTo>
                  <a:lnTo>
                    <a:pt x="603144" y="755635"/>
                  </a:lnTo>
                  <a:lnTo>
                    <a:pt x="708469" y="762491"/>
                  </a:lnTo>
                  <a:lnTo>
                    <a:pt x="813794" y="767424"/>
                  </a:lnTo>
                  <a:lnTo>
                    <a:pt x="919119" y="770372"/>
                  </a:lnTo>
                  <a:lnTo>
                    <a:pt x="1024444" y="771315"/>
                  </a:lnTo>
                  <a:lnTo>
                    <a:pt x="1129768" y="770304"/>
                  </a:lnTo>
                  <a:lnTo>
                    <a:pt x="1235093" y="767492"/>
                  </a:lnTo>
                  <a:lnTo>
                    <a:pt x="1340418" y="763144"/>
                  </a:lnTo>
                  <a:lnTo>
                    <a:pt x="1445743" y="757621"/>
                  </a:lnTo>
                  <a:lnTo>
                    <a:pt x="1551068" y="751311"/>
                  </a:lnTo>
                  <a:lnTo>
                    <a:pt x="1656393" y="744546"/>
                  </a:lnTo>
                  <a:lnTo>
                    <a:pt x="1761717" y="737887"/>
                  </a:lnTo>
                  <a:lnTo>
                    <a:pt x="1867042" y="731472"/>
                  </a:lnTo>
                  <a:lnTo>
                    <a:pt x="1972367" y="725307"/>
                  </a:lnTo>
                  <a:lnTo>
                    <a:pt x="2077692" y="719912"/>
                  </a:lnTo>
                  <a:lnTo>
                    <a:pt x="2183017" y="717126"/>
                  </a:lnTo>
                  <a:lnTo>
                    <a:pt x="2288342" y="714665"/>
                  </a:lnTo>
                  <a:lnTo>
                    <a:pt x="2393666" y="711941"/>
                  </a:lnTo>
                  <a:lnTo>
                    <a:pt x="2498991" y="711568"/>
                  </a:lnTo>
                  <a:lnTo>
                    <a:pt x="2604316" y="710938"/>
                  </a:lnTo>
                  <a:lnTo>
                    <a:pt x="2709641" y="709049"/>
                  </a:lnTo>
                  <a:lnTo>
                    <a:pt x="2814966" y="708835"/>
                  </a:lnTo>
                  <a:lnTo>
                    <a:pt x="2920291" y="708589"/>
                  </a:lnTo>
                  <a:lnTo>
                    <a:pt x="3025615" y="706928"/>
                  </a:lnTo>
                  <a:lnTo>
                    <a:pt x="3130940" y="707038"/>
                  </a:lnTo>
                  <a:lnTo>
                    <a:pt x="3236265" y="711982"/>
                  </a:lnTo>
                  <a:lnTo>
                    <a:pt x="3341590" y="717075"/>
                  </a:lnTo>
                  <a:lnTo>
                    <a:pt x="3446915" y="718510"/>
                  </a:lnTo>
                  <a:lnTo>
                    <a:pt x="3552240" y="716710"/>
                  </a:lnTo>
                  <a:lnTo>
                    <a:pt x="3657564" y="712635"/>
                  </a:lnTo>
                  <a:lnTo>
                    <a:pt x="3762889" y="705237"/>
                  </a:lnTo>
                  <a:lnTo>
                    <a:pt x="3868214" y="693948"/>
                  </a:lnTo>
                  <a:lnTo>
                    <a:pt x="3973539" y="679612"/>
                  </a:lnTo>
                  <a:lnTo>
                    <a:pt x="4078864" y="663227"/>
                  </a:lnTo>
                  <a:lnTo>
                    <a:pt x="4184189" y="645139"/>
                  </a:lnTo>
                  <a:lnTo>
                    <a:pt x="4289513" y="625558"/>
                  </a:lnTo>
                  <a:lnTo>
                    <a:pt x="4394838" y="604590"/>
                  </a:lnTo>
                  <a:lnTo>
                    <a:pt x="4500163" y="582259"/>
                  </a:lnTo>
                  <a:lnTo>
                    <a:pt x="4605488" y="558530"/>
                  </a:lnTo>
                  <a:lnTo>
                    <a:pt x="4710813" y="533332"/>
                  </a:lnTo>
                  <a:lnTo>
                    <a:pt x="4816138" y="506569"/>
                  </a:lnTo>
                  <a:lnTo>
                    <a:pt x="4921462" y="478133"/>
                  </a:lnTo>
                  <a:lnTo>
                    <a:pt x="5026787" y="447917"/>
                  </a:lnTo>
                  <a:lnTo>
                    <a:pt x="5132112" y="415818"/>
                  </a:lnTo>
                  <a:lnTo>
                    <a:pt x="5237437" y="381750"/>
                  </a:lnTo>
                  <a:lnTo>
                    <a:pt x="5342762" y="345642"/>
                  </a:lnTo>
                  <a:lnTo>
                    <a:pt x="5448087" y="307438"/>
                  </a:lnTo>
                  <a:lnTo>
                    <a:pt x="5553411" y="267105"/>
                  </a:lnTo>
                  <a:lnTo>
                    <a:pt x="5658736" y="224622"/>
                  </a:lnTo>
                  <a:lnTo>
                    <a:pt x="5764061" y="179984"/>
                  </a:lnTo>
                  <a:lnTo>
                    <a:pt x="5869386" y="133198"/>
                  </a:lnTo>
                  <a:lnTo>
                    <a:pt x="5974711" y="84280"/>
                  </a:lnTo>
                  <a:lnTo>
                    <a:pt x="6080036" y="33252"/>
                  </a:lnTo>
                  <a:lnTo>
                    <a:pt x="6145984" y="0"/>
                  </a:lnTo>
                  <a:lnTo>
                    <a:pt x="6145984" y="726482"/>
                  </a:lnTo>
                  <a:lnTo>
                    <a:pt x="6080036" y="726333"/>
                  </a:lnTo>
                  <a:lnTo>
                    <a:pt x="5974711" y="727199"/>
                  </a:lnTo>
                  <a:lnTo>
                    <a:pt x="5869386" y="729142"/>
                  </a:lnTo>
                  <a:lnTo>
                    <a:pt x="5764061" y="732126"/>
                  </a:lnTo>
                  <a:lnTo>
                    <a:pt x="5658736" y="736110"/>
                  </a:lnTo>
                  <a:lnTo>
                    <a:pt x="5553411" y="741041"/>
                  </a:lnTo>
                  <a:lnTo>
                    <a:pt x="5448087" y="746858"/>
                  </a:lnTo>
                  <a:lnTo>
                    <a:pt x="5342762" y="753483"/>
                  </a:lnTo>
                  <a:lnTo>
                    <a:pt x="5237437" y="760822"/>
                  </a:lnTo>
                  <a:lnTo>
                    <a:pt x="5132112" y="768764"/>
                  </a:lnTo>
                  <a:lnTo>
                    <a:pt x="5026787" y="777179"/>
                  </a:lnTo>
                  <a:lnTo>
                    <a:pt x="4921462" y="785922"/>
                  </a:lnTo>
                  <a:lnTo>
                    <a:pt x="4816138" y="794835"/>
                  </a:lnTo>
                  <a:lnTo>
                    <a:pt x="4710813" y="803750"/>
                  </a:lnTo>
                  <a:lnTo>
                    <a:pt x="4605488" y="812504"/>
                  </a:lnTo>
                  <a:lnTo>
                    <a:pt x="4500163" y="820942"/>
                  </a:lnTo>
                  <a:lnTo>
                    <a:pt x="4394838" y="828933"/>
                  </a:lnTo>
                  <a:lnTo>
                    <a:pt x="4289513" y="836387"/>
                  </a:lnTo>
                  <a:lnTo>
                    <a:pt x="4184189" y="843270"/>
                  </a:lnTo>
                  <a:lnTo>
                    <a:pt x="4078864" y="849628"/>
                  </a:lnTo>
                  <a:lnTo>
                    <a:pt x="3973539" y="855616"/>
                  </a:lnTo>
                  <a:lnTo>
                    <a:pt x="3868214" y="861520"/>
                  </a:lnTo>
                  <a:lnTo>
                    <a:pt x="3762889" y="866450"/>
                  </a:lnTo>
                  <a:lnTo>
                    <a:pt x="3657564" y="869148"/>
                  </a:lnTo>
                  <a:lnTo>
                    <a:pt x="3552240" y="870826"/>
                  </a:lnTo>
                  <a:lnTo>
                    <a:pt x="3446915" y="872268"/>
                  </a:lnTo>
                  <a:lnTo>
                    <a:pt x="3341590" y="870208"/>
                  </a:lnTo>
                  <a:lnTo>
                    <a:pt x="3236265" y="865753"/>
                  </a:lnTo>
                  <a:lnTo>
                    <a:pt x="3130940" y="863155"/>
                  </a:lnTo>
                  <a:lnTo>
                    <a:pt x="3025615" y="862634"/>
                  </a:lnTo>
                  <a:lnTo>
                    <a:pt x="2920291" y="863805"/>
                  </a:lnTo>
                  <a:lnTo>
                    <a:pt x="2814966" y="867119"/>
                  </a:lnTo>
                  <a:lnTo>
                    <a:pt x="2709641" y="868587"/>
                  </a:lnTo>
                  <a:lnTo>
                    <a:pt x="2604316" y="866656"/>
                  </a:lnTo>
                  <a:lnTo>
                    <a:pt x="2498991" y="866138"/>
                  </a:lnTo>
                  <a:lnTo>
                    <a:pt x="2393666" y="867574"/>
                  </a:lnTo>
                  <a:lnTo>
                    <a:pt x="2288342" y="867964"/>
                  </a:lnTo>
                  <a:lnTo>
                    <a:pt x="2183017" y="869276"/>
                  </a:lnTo>
                  <a:lnTo>
                    <a:pt x="2077692" y="873347"/>
                  </a:lnTo>
                  <a:lnTo>
                    <a:pt x="1972367" y="879263"/>
                  </a:lnTo>
                  <a:lnTo>
                    <a:pt x="1867042" y="887103"/>
                  </a:lnTo>
                  <a:lnTo>
                    <a:pt x="1761717" y="897054"/>
                  </a:lnTo>
                  <a:lnTo>
                    <a:pt x="1656393" y="908910"/>
                  </a:lnTo>
                  <a:lnTo>
                    <a:pt x="1551068" y="922566"/>
                  </a:lnTo>
                  <a:lnTo>
                    <a:pt x="1445743" y="938448"/>
                  </a:lnTo>
                  <a:lnTo>
                    <a:pt x="1340418" y="956905"/>
                  </a:lnTo>
                  <a:lnTo>
                    <a:pt x="1235093" y="978350"/>
                  </a:lnTo>
                  <a:lnTo>
                    <a:pt x="1129768" y="1003164"/>
                  </a:lnTo>
                  <a:lnTo>
                    <a:pt x="1024444" y="1031635"/>
                  </a:lnTo>
                  <a:lnTo>
                    <a:pt x="919119" y="1063938"/>
                  </a:lnTo>
                  <a:lnTo>
                    <a:pt x="813794" y="1100145"/>
                  </a:lnTo>
                  <a:lnTo>
                    <a:pt x="708469" y="1140259"/>
                  </a:lnTo>
                  <a:lnTo>
                    <a:pt x="603144" y="1184239"/>
                  </a:lnTo>
                  <a:lnTo>
                    <a:pt x="593247" y="118872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205545"/>
              <a:ext cx="6145984" cy="771315"/>
            </a:xfrm>
            <a:custGeom>
              <a:avLst/>
              <a:pathLst>
                <a:path w="6145984" h="771315">
                  <a:moveTo>
                    <a:pt x="0" y="683472"/>
                  </a:moveTo>
                  <a:lnTo>
                    <a:pt x="76520" y="695533"/>
                  </a:lnTo>
                  <a:lnTo>
                    <a:pt x="181845" y="710710"/>
                  </a:lnTo>
                  <a:lnTo>
                    <a:pt x="287170" y="724391"/>
                  </a:lnTo>
                  <a:lnTo>
                    <a:pt x="392495" y="736496"/>
                  </a:lnTo>
                  <a:lnTo>
                    <a:pt x="497819" y="746940"/>
                  </a:lnTo>
                  <a:lnTo>
                    <a:pt x="603144" y="755635"/>
                  </a:lnTo>
                  <a:lnTo>
                    <a:pt x="708469" y="762491"/>
                  </a:lnTo>
                  <a:lnTo>
                    <a:pt x="813794" y="767424"/>
                  </a:lnTo>
                  <a:lnTo>
                    <a:pt x="919119" y="770372"/>
                  </a:lnTo>
                  <a:lnTo>
                    <a:pt x="1024444" y="771315"/>
                  </a:lnTo>
                  <a:lnTo>
                    <a:pt x="1129768" y="770304"/>
                  </a:lnTo>
                  <a:lnTo>
                    <a:pt x="1235093" y="767492"/>
                  </a:lnTo>
                  <a:lnTo>
                    <a:pt x="1340418" y="763144"/>
                  </a:lnTo>
                  <a:lnTo>
                    <a:pt x="1445743" y="757621"/>
                  </a:lnTo>
                  <a:lnTo>
                    <a:pt x="1551068" y="751311"/>
                  </a:lnTo>
                  <a:lnTo>
                    <a:pt x="1656393" y="744546"/>
                  </a:lnTo>
                  <a:lnTo>
                    <a:pt x="1761717" y="737887"/>
                  </a:lnTo>
                  <a:lnTo>
                    <a:pt x="1867042" y="731472"/>
                  </a:lnTo>
                  <a:lnTo>
                    <a:pt x="1972367" y="725307"/>
                  </a:lnTo>
                  <a:lnTo>
                    <a:pt x="2077692" y="719912"/>
                  </a:lnTo>
                  <a:lnTo>
                    <a:pt x="2183017" y="717126"/>
                  </a:lnTo>
                  <a:lnTo>
                    <a:pt x="2288342" y="714665"/>
                  </a:lnTo>
                  <a:lnTo>
                    <a:pt x="2393666" y="711941"/>
                  </a:lnTo>
                  <a:lnTo>
                    <a:pt x="2498991" y="711568"/>
                  </a:lnTo>
                  <a:lnTo>
                    <a:pt x="2604316" y="710938"/>
                  </a:lnTo>
                  <a:lnTo>
                    <a:pt x="2709641" y="709049"/>
                  </a:lnTo>
                  <a:lnTo>
                    <a:pt x="2814966" y="708835"/>
                  </a:lnTo>
                  <a:lnTo>
                    <a:pt x="2920291" y="708589"/>
                  </a:lnTo>
                  <a:lnTo>
                    <a:pt x="3025615" y="706928"/>
                  </a:lnTo>
                  <a:lnTo>
                    <a:pt x="3130940" y="707038"/>
                  </a:lnTo>
                  <a:lnTo>
                    <a:pt x="3236265" y="711982"/>
                  </a:lnTo>
                  <a:lnTo>
                    <a:pt x="3341590" y="717075"/>
                  </a:lnTo>
                  <a:lnTo>
                    <a:pt x="3446915" y="718510"/>
                  </a:lnTo>
                  <a:lnTo>
                    <a:pt x="3552240" y="716710"/>
                  </a:lnTo>
                  <a:lnTo>
                    <a:pt x="3657564" y="712635"/>
                  </a:lnTo>
                  <a:lnTo>
                    <a:pt x="3762889" y="705237"/>
                  </a:lnTo>
                  <a:lnTo>
                    <a:pt x="3868214" y="693948"/>
                  </a:lnTo>
                  <a:lnTo>
                    <a:pt x="3973539" y="679612"/>
                  </a:lnTo>
                  <a:lnTo>
                    <a:pt x="4078864" y="663227"/>
                  </a:lnTo>
                  <a:lnTo>
                    <a:pt x="4184189" y="645139"/>
                  </a:lnTo>
                  <a:lnTo>
                    <a:pt x="4289513" y="625558"/>
                  </a:lnTo>
                  <a:lnTo>
                    <a:pt x="4394838" y="604590"/>
                  </a:lnTo>
                  <a:lnTo>
                    <a:pt x="4500163" y="582259"/>
                  </a:lnTo>
                  <a:lnTo>
                    <a:pt x="4605488" y="558530"/>
                  </a:lnTo>
                  <a:lnTo>
                    <a:pt x="4710813" y="533332"/>
                  </a:lnTo>
                  <a:lnTo>
                    <a:pt x="4816138" y="506569"/>
                  </a:lnTo>
                  <a:lnTo>
                    <a:pt x="4921462" y="478133"/>
                  </a:lnTo>
                  <a:lnTo>
                    <a:pt x="5026787" y="447917"/>
                  </a:lnTo>
                  <a:lnTo>
                    <a:pt x="5132112" y="415818"/>
                  </a:lnTo>
                  <a:lnTo>
                    <a:pt x="5237437" y="381750"/>
                  </a:lnTo>
                  <a:lnTo>
                    <a:pt x="5342762" y="345642"/>
                  </a:lnTo>
                  <a:lnTo>
                    <a:pt x="5448087" y="307438"/>
                  </a:lnTo>
                  <a:lnTo>
                    <a:pt x="5553411" y="267105"/>
                  </a:lnTo>
                  <a:lnTo>
                    <a:pt x="5658736" y="224622"/>
                  </a:lnTo>
                  <a:lnTo>
                    <a:pt x="5764061" y="179984"/>
                  </a:lnTo>
                  <a:lnTo>
                    <a:pt x="5869386" y="133198"/>
                  </a:lnTo>
                  <a:lnTo>
                    <a:pt x="5974711" y="84280"/>
                  </a:lnTo>
                  <a:lnTo>
                    <a:pt x="6080036" y="3325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535123" y="4931879"/>
              <a:ext cx="5552737" cy="462396"/>
            </a:xfrm>
            <a:custGeom>
              <a:avLst/>
              <a:pathLst>
                <a:path w="5552737" h="462396">
                  <a:moveTo>
                    <a:pt x="5552737" y="149"/>
                  </a:moveTo>
                  <a:lnTo>
                    <a:pt x="5486788" y="0"/>
                  </a:lnTo>
                  <a:lnTo>
                    <a:pt x="5381463" y="866"/>
                  </a:lnTo>
                  <a:lnTo>
                    <a:pt x="5276139" y="2809"/>
                  </a:lnTo>
                  <a:lnTo>
                    <a:pt x="5170814" y="5793"/>
                  </a:lnTo>
                  <a:lnTo>
                    <a:pt x="5065489" y="9776"/>
                  </a:lnTo>
                  <a:lnTo>
                    <a:pt x="4960164" y="14708"/>
                  </a:lnTo>
                  <a:lnTo>
                    <a:pt x="4854839" y="20525"/>
                  </a:lnTo>
                  <a:lnTo>
                    <a:pt x="4749514" y="27150"/>
                  </a:lnTo>
                  <a:lnTo>
                    <a:pt x="4644190" y="34489"/>
                  </a:lnTo>
                  <a:lnTo>
                    <a:pt x="4538865" y="42430"/>
                  </a:lnTo>
                  <a:lnTo>
                    <a:pt x="4433540" y="50846"/>
                  </a:lnTo>
                  <a:lnTo>
                    <a:pt x="4328215" y="59589"/>
                  </a:lnTo>
                  <a:lnTo>
                    <a:pt x="4222890" y="68501"/>
                  </a:lnTo>
                  <a:lnTo>
                    <a:pt x="4117565" y="77417"/>
                  </a:lnTo>
                  <a:lnTo>
                    <a:pt x="4012241" y="86171"/>
                  </a:lnTo>
                  <a:lnTo>
                    <a:pt x="3906916" y="94608"/>
                  </a:lnTo>
                  <a:lnTo>
                    <a:pt x="3801591" y="102600"/>
                  </a:lnTo>
                  <a:lnTo>
                    <a:pt x="3696266" y="110054"/>
                  </a:lnTo>
                  <a:lnTo>
                    <a:pt x="3590941" y="116937"/>
                  </a:lnTo>
                  <a:lnTo>
                    <a:pt x="3485616" y="123295"/>
                  </a:lnTo>
                  <a:lnTo>
                    <a:pt x="3380292" y="129283"/>
                  </a:lnTo>
                  <a:lnTo>
                    <a:pt x="3274967" y="135187"/>
                  </a:lnTo>
                  <a:lnTo>
                    <a:pt x="3169642" y="140117"/>
                  </a:lnTo>
                  <a:lnTo>
                    <a:pt x="3064317" y="142814"/>
                  </a:lnTo>
                  <a:lnTo>
                    <a:pt x="2958992" y="144492"/>
                  </a:lnTo>
                  <a:lnTo>
                    <a:pt x="2853667" y="145934"/>
                  </a:lnTo>
                  <a:lnTo>
                    <a:pt x="2748343" y="143875"/>
                  </a:lnTo>
                  <a:lnTo>
                    <a:pt x="2643018" y="139420"/>
                  </a:lnTo>
                  <a:lnTo>
                    <a:pt x="2537693" y="136821"/>
                  </a:lnTo>
                  <a:lnTo>
                    <a:pt x="2432368" y="136301"/>
                  </a:lnTo>
                  <a:lnTo>
                    <a:pt x="2327043" y="137471"/>
                  </a:lnTo>
                  <a:lnTo>
                    <a:pt x="2221718" y="140786"/>
                  </a:lnTo>
                  <a:lnTo>
                    <a:pt x="2116394" y="142254"/>
                  </a:lnTo>
                  <a:lnTo>
                    <a:pt x="2011069" y="140323"/>
                  </a:lnTo>
                  <a:lnTo>
                    <a:pt x="1905744" y="139804"/>
                  </a:lnTo>
                  <a:lnTo>
                    <a:pt x="1800419" y="141240"/>
                  </a:lnTo>
                  <a:lnTo>
                    <a:pt x="1695094" y="141631"/>
                  </a:lnTo>
                  <a:lnTo>
                    <a:pt x="1589769" y="142943"/>
                  </a:lnTo>
                  <a:lnTo>
                    <a:pt x="1484445" y="147014"/>
                  </a:lnTo>
                  <a:lnTo>
                    <a:pt x="1379120" y="152930"/>
                  </a:lnTo>
                  <a:lnTo>
                    <a:pt x="1273795" y="160770"/>
                  </a:lnTo>
                  <a:lnTo>
                    <a:pt x="1168470" y="170721"/>
                  </a:lnTo>
                  <a:lnTo>
                    <a:pt x="1063145" y="182576"/>
                  </a:lnTo>
                  <a:lnTo>
                    <a:pt x="957820" y="196233"/>
                  </a:lnTo>
                  <a:lnTo>
                    <a:pt x="852496" y="212114"/>
                  </a:lnTo>
                  <a:lnTo>
                    <a:pt x="747171" y="230572"/>
                  </a:lnTo>
                  <a:lnTo>
                    <a:pt x="641846" y="252017"/>
                  </a:lnTo>
                  <a:lnTo>
                    <a:pt x="536521" y="276831"/>
                  </a:lnTo>
                  <a:lnTo>
                    <a:pt x="431196" y="305302"/>
                  </a:lnTo>
                  <a:lnTo>
                    <a:pt x="325871" y="337605"/>
                  </a:lnTo>
                  <a:lnTo>
                    <a:pt x="220547" y="373812"/>
                  </a:lnTo>
                  <a:lnTo>
                    <a:pt x="115222" y="413926"/>
                  </a:lnTo>
                  <a:lnTo>
                    <a:pt x="9897" y="457906"/>
                  </a:lnTo>
                  <a:lnTo>
                    <a:pt x="0" y="4623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68786"/>
              <a:ext cx="6145984" cy="732360"/>
            </a:xfrm>
            <a:custGeom>
              <a:avLst/>
              <a:pathLst>
                <a:path w="6145984" h="732360">
                  <a:moveTo>
                    <a:pt x="0" y="732360"/>
                  </a:moveTo>
                  <a:lnTo>
                    <a:pt x="76520" y="714470"/>
                  </a:lnTo>
                  <a:lnTo>
                    <a:pt x="181845" y="690883"/>
                  </a:lnTo>
                  <a:lnTo>
                    <a:pt x="287170" y="668324"/>
                  </a:lnTo>
                  <a:lnTo>
                    <a:pt x="392495" y="646780"/>
                  </a:lnTo>
                  <a:lnTo>
                    <a:pt x="497819" y="626241"/>
                  </a:lnTo>
                  <a:lnTo>
                    <a:pt x="603144" y="606696"/>
                  </a:lnTo>
                  <a:lnTo>
                    <a:pt x="708469" y="588134"/>
                  </a:lnTo>
                  <a:lnTo>
                    <a:pt x="813794" y="570543"/>
                  </a:lnTo>
                  <a:lnTo>
                    <a:pt x="919119" y="553914"/>
                  </a:lnTo>
                  <a:lnTo>
                    <a:pt x="1024444" y="538234"/>
                  </a:lnTo>
                  <a:lnTo>
                    <a:pt x="1129768" y="523493"/>
                  </a:lnTo>
                  <a:lnTo>
                    <a:pt x="1235093" y="509680"/>
                  </a:lnTo>
                  <a:lnTo>
                    <a:pt x="1340418" y="496784"/>
                  </a:lnTo>
                  <a:lnTo>
                    <a:pt x="1445743" y="484793"/>
                  </a:lnTo>
                  <a:lnTo>
                    <a:pt x="1551068" y="473697"/>
                  </a:lnTo>
                  <a:lnTo>
                    <a:pt x="1656393" y="463487"/>
                  </a:lnTo>
                  <a:lnTo>
                    <a:pt x="1761717" y="454229"/>
                  </a:lnTo>
                  <a:lnTo>
                    <a:pt x="1867042" y="446046"/>
                  </a:lnTo>
                  <a:lnTo>
                    <a:pt x="1972367" y="439044"/>
                  </a:lnTo>
                  <a:lnTo>
                    <a:pt x="2077692" y="433389"/>
                  </a:lnTo>
                  <a:lnTo>
                    <a:pt x="2183017" y="429960"/>
                  </a:lnTo>
                  <a:lnTo>
                    <a:pt x="2288342" y="428073"/>
                  </a:lnTo>
                  <a:lnTo>
                    <a:pt x="2393666" y="426516"/>
                  </a:lnTo>
                  <a:lnTo>
                    <a:pt x="2498991" y="425611"/>
                  </a:lnTo>
                  <a:lnTo>
                    <a:pt x="2604316" y="425556"/>
                  </a:lnTo>
                  <a:lnTo>
                    <a:pt x="2709641" y="425577"/>
                  </a:lnTo>
                  <a:lnTo>
                    <a:pt x="2814966" y="424736"/>
                  </a:lnTo>
                  <a:lnTo>
                    <a:pt x="2920291" y="422956"/>
                  </a:lnTo>
                  <a:lnTo>
                    <a:pt x="3025615" y="421540"/>
                  </a:lnTo>
                  <a:lnTo>
                    <a:pt x="3130940" y="421855"/>
                  </a:lnTo>
                  <a:lnTo>
                    <a:pt x="3236265" y="425626"/>
                  </a:lnTo>
                  <a:lnTo>
                    <a:pt x="3341590" y="430400"/>
                  </a:lnTo>
                  <a:lnTo>
                    <a:pt x="3446915" y="432148"/>
                  </a:lnTo>
                  <a:lnTo>
                    <a:pt x="3552240" y="430526"/>
                  </a:lnTo>
                  <a:lnTo>
                    <a:pt x="3657564" y="427650"/>
                  </a:lnTo>
                  <a:lnTo>
                    <a:pt x="3762889" y="422602"/>
                  </a:lnTo>
                  <a:lnTo>
                    <a:pt x="3868214" y="414493"/>
                  </a:lnTo>
                  <a:lnTo>
                    <a:pt x="3973539" y="404373"/>
                  </a:lnTo>
                  <a:lnTo>
                    <a:pt x="4078864" y="393187"/>
                  </a:lnTo>
                  <a:lnTo>
                    <a:pt x="4184189" y="380963"/>
                  </a:lnTo>
                  <a:lnTo>
                    <a:pt x="4289513" y="367732"/>
                  </a:lnTo>
                  <a:lnTo>
                    <a:pt x="4394838" y="353520"/>
                  </a:lnTo>
                  <a:lnTo>
                    <a:pt x="4500163" y="338359"/>
                  </a:lnTo>
                  <a:lnTo>
                    <a:pt x="4605488" y="322276"/>
                  </a:lnTo>
                  <a:lnTo>
                    <a:pt x="4710813" y="305300"/>
                  </a:lnTo>
                  <a:lnTo>
                    <a:pt x="4816138" y="287461"/>
                  </a:lnTo>
                  <a:lnTo>
                    <a:pt x="4921462" y="268787"/>
                  </a:lnTo>
                  <a:lnTo>
                    <a:pt x="5026787" y="249307"/>
                  </a:lnTo>
                  <a:lnTo>
                    <a:pt x="5132112" y="229050"/>
                  </a:lnTo>
                  <a:lnTo>
                    <a:pt x="5237437" y="208045"/>
                  </a:lnTo>
                  <a:lnTo>
                    <a:pt x="5342762" y="186321"/>
                  </a:lnTo>
                  <a:lnTo>
                    <a:pt x="5448087" y="163907"/>
                  </a:lnTo>
                  <a:lnTo>
                    <a:pt x="5553411" y="140832"/>
                  </a:lnTo>
                  <a:lnTo>
                    <a:pt x="5658736" y="117125"/>
                  </a:lnTo>
                  <a:lnTo>
                    <a:pt x="5764061" y="92814"/>
                  </a:lnTo>
                  <a:lnTo>
                    <a:pt x="5869386" y="67929"/>
                  </a:lnTo>
                  <a:lnTo>
                    <a:pt x="5974711" y="42498"/>
                  </a:lnTo>
                  <a:lnTo>
                    <a:pt x="6080036" y="1655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222720"/>
              <a:ext cx="6145984" cy="1171555"/>
            </a:xfrm>
            <a:custGeom>
              <a:avLst/>
              <a:pathLst>
                <a:path w="6145984" h="1171555">
                  <a:moveTo>
                    <a:pt x="0" y="710950"/>
                  </a:moveTo>
                  <a:lnTo>
                    <a:pt x="76520" y="722079"/>
                  </a:lnTo>
                  <a:lnTo>
                    <a:pt x="181845" y="736015"/>
                  </a:lnTo>
                  <a:lnTo>
                    <a:pt x="287170" y="748488"/>
                  </a:lnTo>
                  <a:lnTo>
                    <a:pt x="392495" y="759417"/>
                  </a:lnTo>
                  <a:lnTo>
                    <a:pt x="497819" y="768713"/>
                  </a:lnTo>
                  <a:lnTo>
                    <a:pt x="603144" y="776283"/>
                  </a:lnTo>
                  <a:lnTo>
                    <a:pt x="708469" y="782034"/>
                  </a:lnTo>
                  <a:lnTo>
                    <a:pt x="813794" y="785881"/>
                  </a:lnTo>
                  <a:lnTo>
                    <a:pt x="919119" y="787754"/>
                  </a:lnTo>
                  <a:lnTo>
                    <a:pt x="1024444" y="787627"/>
                  </a:lnTo>
                  <a:lnTo>
                    <a:pt x="1129768" y="785539"/>
                  </a:lnTo>
                  <a:lnTo>
                    <a:pt x="1235093" y="781626"/>
                  </a:lnTo>
                  <a:lnTo>
                    <a:pt x="1340418" y="776131"/>
                  </a:lnTo>
                  <a:lnTo>
                    <a:pt x="1445743" y="769383"/>
                  </a:lnTo>
                  <a:lnTo>
                    <a:pt x="1551068" y="761743"/>
                  </a:lnTo>
                  <a:lnTo>
                    <a:pt x="1656393" y="753514"/>
                  </a:lnTo>
                  <a:lnTo>
                    <a:pt x="1761717" y="745229"/>
                  </a:lnTo>
                  <a:lnTo>
                    <a:pt x="1867042" y="737100"/>
                  </a:lnTo>
                  <a:lnTo>
                    <a:pt x="1972367" y="729229"/>
                  </a:lnTo>
                  <a:lnTo>
                    <a:pt x="2077692" y="722133"/>
                  </a:lnTo>
                  <a:lnTo>
                    <a:pt x="2183017" y="716623"/>
                  </a:lnTo>
                  <a:lnTo>
                    <a:pt x="2288342" y="711377"/>
                  </a:lnTo>
                  <a:lnTo>
                    <a:pt x="2393666" y="707318"/>
                  </a:lnTo>
                  <a:lnTo>
                    <a:pt x="2498991" y="708536"/>
                  </a:lnTo>
                  <a:lnTo>
                    <a:pt x="2604316" y="711591"/>
                  </a:lnTo>
                  <a:lnTo>
                    <a:pt x="2709641" y="713460"/>
                  </a:lnTo>
                  <a:lnTo>
                    <a:pt x="2814966" y="716723"/>
                  </a:lnTo>
                  <a:lnTo>
                    <a:pt x="2920291" y="722069"/>
                  </a:lnTo>
                  <a:lnTo>
                    <a:pt x="3025615" y="726052"/>
                  </a:lnTo>
                  <a:lnTo>
                    <a:pt x="3130940" y="729390"/>
                  </a:lnTo>
                  <a:lnTo>
                    <a:pt x="3236265" y="735911"/>
                  </a:lnTo>
                  <a:lnTo>
                    <a:pt x="3341590" y="742149"/>
                  </a:lnTo>
                  <a:lnTo>
                    <a:pt x="3446915" y="743975"/>
                  </a:lnTo>
                  <a:lnTo>
                    <a:pt x="3552240" y="741695"/>
                  </a:lnTo>
                  <a:lnTo>
                    <a:pt x="3657564" y="736608"/>
                  </a:lnTo>
                  <a:lnTo>
                    <a:pt x="3762889" y="727863"/>
                  </a:lnTo>
                  <a:lnTo>
                    <a:pt x="3868214" y="715062"/>
                  </a:lnTo>
                  <a:lnTo>
                    <a:pt x="3973539" y="699245"/>
                  </a:lnTo>
                  <a:lnTo>
                    <a:pt x="4078864" y="681448"/>
                  </a:lnTo>
                  <a:lnTo>
                    <a:pt x="4184189" y="661996"/>
                  </a:lnTo>
                  <a:lnTo>
                    <a:pt x="4289513" y="641089"/>
                  </a:lnTo>
                  <a:lnTo>
                    <a:pt x="4394838" y="618825"/>
                  </a:lnTo>
                  <a:lnTo>
                    <a:pt x="4500163" y="595226"/>
                  </a:lnTo>
                  <a:lnTo>
                    <a:pt x="4605488" y="570261"/>
                  </a:lnTo>
                  <a:lnTo>
                    <a:pt x="4710813" y="543862"/>
                  </a:lnTo>
                  <a:lnTo>
                    <a:pt x="4816138" y="515938"/>
                  </a:lnTo>
                  <a:lnTo>
                    <a:pt x="4921462" y="486386"/>
                  </a:lnTo>
                  <a:lnTo>
                    <a:pt x="5026787" y="455106"/>
                  </a:lnTo>
                  <a:lnTo>
                    <a:pt x="5132112" y="422002"/>
                  </a:lnTo>
                  <a:lnTo>
                    <a:pt x="5237437" y="386990"/>
                  </a:lnTo>
                  <a:lnTo>
                    <a:pt x="5342762" y="350004"/>
                  </a:lnTo>
                  <a:lnTo>
                    <a:pt x="5448087" y="310993"/>
                  </a:lnTo>
                  <a:lnTo>
                    <a:pt x="5553411" y="269922"/>
                  </a:lnTo>
                  <a:lnTo>
                    <a:pt x="5658736" y="226773"/>
                  </a:lnTo>
                  <a:lnTo>
                    <a:pt x="5764061" y="181541"/>
                  </a:lnTo>
                  <a:lnTo>
                    <a:pt x="5869386" y="134232"/>
                  </a:lnTo>
                  <a:lnTo>
                    <a:pt x="5974711" y="84862"/>
                  </a:lnTo>
                  <a:lnTo>
                    <a:pt x="6080036" y="33451"/>
                  </a:lnTo>
                  <a:lnTo>
                    <a:pt x="6145984" y="0"/>
                  </a:lnTo>
                  <a:lnTo>
                    <a:pt x="6145984" y="685334"/>
                  </a:lnTo>
                  <a:lnTo>
                    <a:pt x="6080036" y="687275"/>
                  </a:lnTo>
                  <a:lnTo>
                    <a:pt x="5974711" y="691366"/>
                  </a:lnTo>
                  <a:lnTo>
                    <a:pt x="5869386" y="696422"/>
                  </a:lnTo>
                  <a:lnTo>
                    <a:pt x="5764061" y="702409"/>
                  </a:lnTo>
                  <a:lnTo>
                    <a:pt x="5658736" y="709289"/>
                  </a:lnTo>
                  <a:lnTo>
                    <a:pt x="5553411" y="717014"/>
                  </a:lnTo>
                  <a:lnTo>
                    <a:pt x="5448087" y="725524"/>
                  </a:lnTo>
                  <a:lnTo>
                    <a:pt x="5342762" y="734745"/>
                  </a:lnTo>
                  <a:lnTo>
                    <a:pt x="5237437" y="744591"/>
                  </a:lnTo>
                  <a:lnTo>
                    <a:pt x="5132112" y="754957"/>
                  </a:lnTo>
                  <a:lnTo>
                    <a:pt x="5026787" y="765719"/>
                  </a:lnTo>
                  <a:lnTo>
                    <a:pt x="4921462" y="776742"/>
                  </a:lnTo>
                  <a:lnTo>
                    <a:pt x="4816138" y="787876"/>
                  </a:lnTo>
                  <a:lnTo>
                    <a:pt x="4710813" y="798963"/>
                  </a:lnTo>
                  <a:lnTo>
                    <a:pt x="4605488" y="809850"/>
                  </a:lnTo>
                  <a:lnTo>
                    <a:pt x="4500163" y="820390"/>
                  </a:lnTo>
                  <a:lnTo>
                    <a:pt x="4394838" y="830461"/>
                  </a:lnTo>
                  <a:lnTo>
                    <a:pt x="4289513" y="839976"/>
                  </a:lnTo>
                  <a:lnTo>
                    <a:pt x="4184189" y="848905"/>
                  </a:lnTo>
                  <a:lnTo>
                    <a:pt x="4078864" y="857292"/>
                  </a:lnTo>
                  <a:lnTo>
                    <a:pt x="3973539" y="865281"/>
                  </a:lnTo>
                  <a:lnTo>
                    <a:pt x="3868214" y="873144"/>
                  </a:lnTo>
                  <a:lnTo>
                    <a:pt x="3762889" y="879945"/>
                  </a:lnTo>
                  <a:lnTo>
                    <a:pt x="3657564" y="884256"/>
                  </a:lnTo>
                  <a:lnTo>
                    <a:pt x="3552240" y="887082"/>
                  </a:lnTo>
                  <a:lnTo>
                    <a:pt x="3446915" y="889024"/>
                  </a:lnTo>
                  <a:lnTo>
                    <a:pt x="3341590" y="886608"/>
                  </a:lnTo>
                  <a:lnTo>
                    <a:pt x="3236265" y="880972"/>
                  </a:lnTo>
                  <a:lnTo>
                    <a:pt x="3130940" y="876663"/>
                  </a:lnTo>
                  <a:lnTo>
                    <a:pt x="3025615" y="872939"/>
                  </a:lnTo>
                  <a:lnTo>
                    <a:pt x="2920291" y="868493"/>
                  </a:lnTo>
                  <a:lnTo>
                    <a:pt x="2814966" y="866042"/>
                  </a:lnTo>
                  <a:lnTo>
                    <a:pt x="2709641" y="863962"/>
                  </a:lnTo>
                  <a:lnTo>
                    <a:pt x="2604316" y="858489"/>
                  </a:lnTo>
                  <a:lnTo>
                    <a:pt x="2498991" y="854351"/>
                  </a:lnTo>
                  <a:lnTo>
                    <a:pt x="2393666" y="854136"/>
                  </a:lnTo>
                  <a:lnTo>
                    <a:pt x="2288342" y="855994"/>
                  </a:lnTo>
                  <a:lnTo>
                    <a:pt x="2183017" y="860155"/>
                  </a:lnTo>
                  <a:lnTo>
                    <a:pt x="2077692" y="866877"/>
                  </a:lnTo>
                  <a:lnTo>
                    <a:pt x="1972367" y="874466"/>
                  </a:lnTo>
                  <a:lnTo>
                    <a:pt x="1867042" y="883916"/>
                  </a:lnTo>
                  <a:lnTo>
                    <a:pt x="1761717" y="895381"/>
                  </a:lnTo>
                  <a:lnTo>
                    <a:pt x="1656393" y="908568"/>
                  </a:lnTo>
                  <a:lnTo>
                    <a:pt x="1551068" y="923299"/>
                  </a:lnTo>
                  <a:lnTo>
                    <a:pt x="1445743" y="939968"/>
                  </a:lnTo>
                  <a:lnTo>
                    <a:pt x="1340418" y="958917"/>
                  </a:lnTo>
                  <a:lnTo>
                    <a:pt x="1235093" y="980541"/>
                  </a:lnTo>
                  <a:lnTo>
                    <a:pt x="1129768" y="1005210"/>
                  </a:lnTo>
                  <a:lnTo>
                    <a:pt x="1024444" y="1033202"/>
                  </a:lnTo>
                  <a:lnTo>
                    <a:pt x="919119" y="1064692"/>
                  </a:lnTo>
                  <a:lnTo>
                    <a:pt x="813794" y="1099757"/>
                  </a:lnTo>
                  <a:lnTo>
                    <a:pt x="708469" y="1138406"/>
                  </a:lnTo>
                  <a:lnTo>
                    <a:pt x="625743" y="117155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222720"/>
              <a:ext cx="6145984" cy="787754"/>
            </a:xfrm>
            <a:custGeom>
              <a:avLst/>
              <a:pathLst>
                <a:path w="6145984" h="787754">
                  <a:moveTo>
                    <a:pt x="0" y="710950"/>
                  </a:moveTo>
                  <a:lnTo>
                    <a:pt x="76520" y="722079"/>
                  </a:lnTo>
                  <a:lnTo>
                    <a:pt x="181845" y="736015"/>
                  </a:lnTo>
                  <a:lnTo>
                    <a:pt x="287170" y="748488"/>
                  </a:lnTo>
                  <a:lnTo>
                    <a:pt x="392495" y="759417"/>
                  </a:lnTo>
                  <a:lnTo>
                    <a:pt x="497819" y="768713"/>
                  </a:lnTo>
                  <a:lnTo>
                    <a:pt x="603144" y="776283"/>
                  </a:lnTo>
                  <a:lnTo>
                    <a:pt x="708469" y="782034"/>
                  </a:lnTo>
                  <a:lnTo>
                    <a:pt x="813794" y="785881"/>
                  </a:lnTo>
                  <a:lnTo>
                    <a:pt x="919119" y="787754"/>
                  </a:lnTo>
                  <a:lnTo>
                    <a:pt x="1024444" y="787627"/>
                  </a:lnTo>
                  <a:lnTo>
                    <a:pt x="1129768" y="785539"/>
                  </a:lnTo>
                  <a:lnTo>
                    <a:pt x="1235093" y="781626"/>
                  </a:lnTo>
                  <a:lnTo>
                    <a:pt x="1340418" y="776131"/>
                  </a:lnTo>
                  <a:lnTo>
                    <a:pt x="1445743" y="769383"/>
                  </a:lnTo>
                  <a:lnTo>
                    <a:pt x="1551068" y="761743"/>
                  </a:lnTo>
                  <a:lnTo>
                    <a:pt x="1656393" y="753514"/>
                  </a:lnTo>
                  <a:lnTo>
                    <a:pt x="1761717" y="745229"/>
                  </a:lnTo>
                  <a:lnTo>
                    <a:pt x="1867042" y="737100"/>
                  </a:lnTo>
                  <a:lnTo>
                    <a:pt x="1972367" y="729229"/>
                  </a:lnTo>
                  <a:lnTo>
                    <a:pt x="2077692" y="722133"/>
                  </a:lnTo>
                  <a:lnTo>
                    <a:pt x="2183017" y="716623"/>
                  </a:lnTo>
                  <a:lnTo>
                    <a:pt x="2288342" y="711377"/>
                  </a:lnTo>
                  <a:lnTo>
                    <a:pt x="2393666" y="707318"/>
                  </a:lnTo>
                  <a:lnTo>
                    <a:pt x="2498991" y="708536"/>
                  </a:lnTo>
                  <a:lnTo>
                    <a:pt x="2604316" y="711591"/>
                  </a:lnTo>
                  <a:lnTo>
                    <a:pt x="2709641" y="713460"/>
                  </a:lnTo>
                  <a:lnTo>
                    <a:pt x="2814966" y="716723"/>
                  </a:lnTo>
                  <a:lnTo>
                    <a:pt x="2920291" y="722069"/>
                  </a:lnTo>
                  <a:lnTo>
                    <a:pt x="3025615" y="726052"/>
                  </a:lnTo>
                  <a:lnTo>
                    <a:pt x="3130940" y="729390"/>
                  </a:lnTo>
                  <a:lnTo>
                    <a:pt x="3236265" y="735911"/>
                  </a:lnTo>
                  <a:lnTo>
                    <a:pt x="3341590" y="742149"/>
                  </a:lnTo>
                  <a:lnTo>
                    <a:pt x="3446915" y="743975"/>
                  </a:lnTo>
                  <a:lnTo>
                    <a:pt x="3552240" y="741695"/>
                  </a:lnTo>
                  <a:lnTo>
                    <a:pt x="3657564" y="736608"/>
                  </a:lnTo>
                  <a:lnTo>
                    <a:pt x="3762889" y="727863"/>
                  </a:lnTo>
                  <a:lnTo>
                    <a:pt x="3868214" y="715062"/>
                  </a:lnTo>
                  <a:lnTo>
                    <a:pt x="3973539" y="699245"/>
                  </a:lnTo>
                  <a:lnTo>
                    <a:pt x="4078864" y="681448"/>
                  </a:lnTo>
                  <a:lnTo>
                    <a:pt x="4184189" y="661996"/>
                  </a:lnTo>
                  <a:lnTo>
                    <a:pt x="4289513" y="641089"/>
                  </a:lnTo>
                  <a:lnTo>
                    <a:pt x="4394838" y="618825"/>
                  </a:lnTo>
                  <a:lnTo>
                    <a:pt x="4500163" y="595226"/>
                  </a:lnTo>
                  <a:lnTo>
                    <a:pt x="4605488" y="570261"/>
                  </a:lnTo>
                  <a:lnTo>
                    <a:pt x="4710813" y="543862"/>
                  </a:lnTo>
                  <a:lnTo>
                    <a:pt x="4816138" y="515938"/>
                  </a:lnTo>
                  <a:lnTo>
                    <a:pt x="4921462" y="486386"/>
                  </a:lnTo>
                  <a:lnTo>
                    <a:pt x="5026787" y="455106"/>
                  </a:lnTo>
                  <a:lnTo>
                    <a:pt x="5132112" y="422002"/>
                  </a:lnTo>
                  <a:lnTo>
                    <a:pt x="5237437" y="386990"/>
                  </a:lnTo>
                  <a:lnTo>
                    <a:pt x="5342762" y="350004"/>
                  </a:lnTo>
                  <a:lnTo>
                    <a:pt x="5448087" y="310993"/>
                  </a:lnTo>
                  <a:lnTo>
                    <a:pt x="5553411" y="269922"/>
                  </a:lnTo>
                  <a:lnTo>
                    <a:pt x="5658736" y="226773"/>
                  </a:lnTo>
                  <a:lnTo>
                    <a:pt x="5764061" y="181541"/>
                  </a:lnTo>
                  <a:lnTo>
                    <a:pt x="5869386" y="134232"/>
                  </a:lnTo>
                  <a:lnTo>
                    <a:pt x="5974711" y="84862"/>
                  </a:lnTo>
                  <a:lnTo>
                    <a:pt x="6080036" y="3345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67619" y="4908054"/>
              <a:ext cx="5520240" cy="486221"/>
            </a:xfrm>
            <a:custGeom>
              <a:avLst/>
              <a:pathLst>
                <a:path w="5520240" h="486221">
                  <a:moveTo>
                    <a:pt x="5520240" y="0"/>
                  </a:moveTo>
                  <a:lnTo>
                    <a:pt x="5454292" y="1940"/>
                  </a:lnTo>
                  <a:lnTo>
                    <a:pt x="5348967" y="6032"/>
                  </a:lnTo>
                  <a:lnTo>
                    <a:pt x="5243642" y="11087"/>
                  </a:lnTo>
                  <a:lnTo>
                    <a:pt x="5138317" y="17075"/>
                  </a:lnTo>
                  <a:lnTo>
                    <a:pt x="5032993" y="23955"/>
                  </a:lnTo>
                  <a:lnTo>
                    <a:pt x="4927668" y="31680"/>
                  </a:lnTo>
                  <a:lnTo>
                    <a:pt x="4822343" y="40189"/>
                  </a:lnTo>
                  <a:lnTo>
                    <a:pt x="4717018" y="49411"/>
                  </a:lnTo>
                  <a:lnTo>
                    <a:pt x="4611693" y="59257"/>
                  </a:lnTo>
                  <a:lnTo>
                    <a:pt x="4506368" y="69622"/>
                  </a:lnTo>
                  <a:lnTo>
                    <a:pt x="4401044" y="80385"/>
                  </a:lnTo>
                  <a:lnTo>
                    <a:pt x="4295719" y="91408"/>
                  </a:lnTo>
                  <a:lnTo>
                    <a:pt x="4190394" y="102541"/>
                  </a:lnTo>
                  <a:lnTo>
                    <a:pt x="4085069" y="113629"/>
                  </a:lnTo>
                  <a:lnTo>
                    <a:pt x="3979744" y="124515"/>
                  </a:lnTo>
                  <a:lnTo>
                    <a:pt x="3874419" y="135055"/>
                  </a:lnTo>
                  <a:lnTo>
                    <a:pt x="3769095" y="145126"/>
                  </a:lnTo>
                  <a:lnTo>
                    <a:pt x="3663770" y="154642"/>
                  </a:lnTo>
                  <a:lnTo>
                    <a:pt x="3558445" y="163571"/>
                  </a:lnTo>
                  <a:lnTo>
                    <a:pt x="3453120" y="171957"/>
                  </a:lnTo>
                  <a:lnTo>
                    <a:pt x="3347795" y="179946"/>
                  </a:lnTo>
                  <a:lnTo>
                    <a:pt x="3242470" y="187809"/>
                  </a:lnTo>
                  <a:lnTo>
                    <a:pt x="3137146" y="194611"/>
                  </a:lnTo>
                  <a:lnTo>
                    <a:pt x="3031821" y="198922"/>
                  </a:lnTo>
                  <a:lnTo>
                    <a:pt x="2926496" y="201747"/>
                  </a:lnTo>
                  <a:lnTo>
                    <a:pt x="2821171" y="203690"/>
                  </a:lnTo>
                  <a:lnTo>
                    <a:pt x="2715846" y="201274"/>
                  </a:lnTo>
                  <a:lnTo>
                    <a:pt x="2610521" y="195638"/>
                  </a:lnTo>
                  <a:lnTo>
                    <a:pt x="2505197" y="191329"/>
                  </a:lnTo>
                  <a:lnTo>
                    <a:pt x="2399872" y="187604"/>
                  </a:lnTo>
                  <a:lnTo>
                    <a:pt x="2294547" y="183158"/>
                  </a:lnTo>
                  <a:lnTo>
                    <a:pt x="2189222" y="180708"/>
                  </a:lnTo>
                  <a:lnTo>
                    <a:pt x="2083897" y="178628"/>
                  </a:lnTo>
                  <a:lnTo>
                    <a:pt x="1978572" y="173154"/>
                  </a:lnTo>
                  <a:lnTo>
                    <a:pt x="1873248" y="169016"/>
                  </a:lnTo>
                  <a:lnTo>
                    <a:pt x="1767923" y="168801"/>
                  </a:lnTo>
                  <a:lnTo>
                    <a:pt x="1662598" y="170659"/>
                  </a:lnTo>
                  <a:lnTo>
                    <a:pt x="1557273" y="174821"/>
                  </a:lnTo>
                  <a:lnTo>
                    <a:pt x="1451948" y="181543"/>
                  </a:lnTo>
                  <a:lnTo>
                    <a:pt x="1346623" y="189131"/>
                  </a:lnTo>
                  <a:lnTo>
                    <a:pt x="1241299" y="198581"/>
                  </a:lnTo>
                  <a:lnTo>
                    <a:pt x="1135974" y="210047"/>
                  </a:lnTo>
                  <a:lnTo>
                    <a:pt x="1030649" y="223233"/>
                  </a:lnTo>
                  <a:lnTo>
                    <a:pt x="925324" y="237964"/>
                  </a:lnTo>
                  <a:lnTo>
                    <a:pt x="819999" y="254634"/>
                  </a:lnTo>
                  <a:lnTo>
                    <a:pt x="714674" y="273583"/>
                  </a:lnTo>
                  <a:lnTo>
                    <a:pt x="609350" y="295207"/>
                  </a:lnTo>
                  <a:lnTo>
                    <a:pt x="504025" y="319875"/>
                  </a:lnTo>
                  <a:lnTo>
                    <a:pt x="398700" y="347868"/>
                  </a:lnTo>
                  <a:lnTo>
                    <a:pt x="293375" y="379358"/>
                  </a:lnTo>
                  <a:lnTo>
                    <a:pt x="188050" y="414422"/>
                  </a:lnTo>
                  <a:lnTo>
                    <a:pt x="82725" y="453072"/>
                  </a:lnTo>
                  <a:lnTo>
                    <a:pt x="0" y="4862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65387"/>
              <a:ext cx="6145984" cy="757069"/>
            </a:xfrm>
            <a:custGeom>
              <a:avLst/>
              <a:pathLst>
                <a:path w="6145984" h="757069">
                  <a:moveTo>
                    <a:pt x="0" y="757069"/>
                  </a:moveTo>
                  <a:lnTo>
                    <a:pt x="76520" y="739944"/>
                  </a:lnTo>
                  <a:lnTo>
                    <a:pt x="181845" y="717311"/>
                  </a:lnTo>
                  <a:lnTo>
                    <a:pt x="287170" y="695597"/>
                  </a:lnTo>
                  <a:lnTo>
                    <a:pt x="392495" y="674783"/>
                  </a:lnTo>
                  <a:lnTo>
                    <a:pt x="497819" y="654850"/>
                  </a:lnTo>
                  <a:lnTo>
                    <a:pt x="603144" y="635780"/>
                  </a:lnTo>
                  <a:lnTo>
                    <a:pt x="708469" y="617553"/>
                  </a:lnTo>
                  <a:lnTo>
                    <a:pt x="813794" y="600151"/>
                  </a:lnTo>
                  <a:lnTo>
                    <a:pt x="919119" y="583556"/>
                  </a:lnTo>
                  <a:lnTo>
                    <a:pt x="1024444" y="567747"/>
                  </a:lnTo>
                  <a:lnTo>
                    <a:pt x="1129768" y="552707"/>
                  </a:lnTo>
                  <a:lnTo>
                    <a:pt x="1235093" y="538416"/>
                  </a:lnTo>
                  <a:lnTo>
                    <a:pt x="1340418" y="524857"/>
                  </a:lnTo>
                  <a:lnTo>
                    <a:pt x="1445743" y="512009"/>
                  </a:lnTo>
                  <a:lnTo>
                    <a:pt x="1551068" y="499854"/>
                  </a:lnTo>
                  <a:lnTo>
                    <a:pt x="1656393" y="488374"/>
                  </a:lnTo>
                  <a:lnTo>
                    <a:pt x="1761717" y="477638"/>
                  </a:lnTo>
                  <a:lnTo>
                    <a:pt x="1867042" y="467841"/>
                  </a:lnTo>
                  <a:lnTo>
                    <a:pt x="1972367" y="459180"/>
                  </a:lnTo>
                  <a:lnTo>
                    <a:pt x="2077692" y="451838"/>
                  </a:lnTo>
                  <a:lnTo>
                    <a:pt x="2183017" y="445722"/>
                  </a:lnTo>
                  <a:lnTo>
                    <a:pt x="2288342" y="441018"/>
                  </a:lnTo>
                  <a:lnTo>
                    <a:pt x="2393666" y="438060"/>
                  </a:lnTo>
                  <a:lnTo>
                    <a:pt x="2498991" y="438776"/>
                  </a:lnTo>
                  <a:lnTo>
                    <a:pt x="2604316" y="442373"/>
                  </a:lnTo>
                  <a:lnTo>
                    <a:pt x="2709641" y="446044"/>
                  </a:lnTo>
                  <a:lnTo>
                    <a:pt x="2814966" y="448716"/>
                  </a:lnTo>
                  <a:lnTo>
                    <a:pt x="2920291" y="452613"/>
                  </a:lnTo>
                  <a:lnTo>
                    <a:pt x="3025615" y="456828"/>
                  </a:lnTo>
                  <a:lnTo>
                    <a:pt x="3130940" y="460359"/>
                  </a:lnTo>
                  <a:lnTo>
                    <a:pt x="3236265" y="465775"/>
                  </a:lnTo>
                  <a:lnTo>
                    <a:pt x="3341590" y="471711"/>
                  </a:lnTo>
                  <a:lnTo>
                    <a:pt x="3446915" y="473833"/>
                  </a:lnTo>
                  <a:lnTo>
                    <a:pt x="3552240" y="471721"/>
                  </a:lnTo>
                  <a:lnTo>
                    <a:pt x="3657564" y="467765"/>
                  </a:lnTo>
                  <a:lnTo>
                    <a:pt x="3762889" y="461237"/>
                  </a:lnTo>
                  <a:lnTo>
                    <a:pt x="3868214" y="451436"/>
                  </a:lnTo>
                  <a:lnTo>
                    <a:pt x="3973539" y="439596"/>
                  </a:lnTo>
                  <a:lnTo>
                    <a:pt x="4078864" y="426703"/>
                  </a:lnTo>
                  <a:lnTo>
                    <a:pt x="4184189" y="412784"/>
                  </a:lnTo>
                  <a:lnTo>
                    <a:pt x="4289513" y="397865"/>
                  </a:lnTo>
                  <a:lnTo>
                    <a:pt x="4394838" y="381975"/>
                  </a:lnTo>
                  <a:lnTo>
                    <a:pt x="4500163" y="365141"/>
                  </a:lnTo>
                  <a:lnTo>
                    <a:pt x="4605488" y="347388"/>
                  </a:lnTo>
                  <a:lnTo>
                    <a:pt x="4710813" y="328746"/>
                  </a:lnTo>
                  <a:lnTo>
                    <a:pt x="4816138" y="309239"/>
                  </a:lnTo>
                  <a:lnTo>
                    <a:pt x="4921462" y="288897"/>
                  </a:lnTo>
                  <a:lnTo>
                    <a:pt x="5026787" y="267746"/>
                  </a:lnTo>
                  <a:lnTo>
                    <a:pt x="5132112" y="245812"/>
                  </a:lnTo>
                  <a:lnTo>
                    <a:pt x="5237437" y="223124"/>
                  </a:lnTo>
                  <a:lnTo>
                    <a:pt x="5342762" y="199708"/>
                  </a:lnTo>
                  <a:lnTo>
                    <a:pt x="5448087" y="175591"/>
                  </a:lnTo>
                  <a:lnTo>
                    <a:pt x="5553411" y="150801"/>
                  </a:lnTo>
                  <a:lnTo>
                    <a:pt x="5658736" y="125364"/>
                  </a:lnTo>
                  <a:lnTo>
                    <a:pt x="5764061" y="99308"/>
                  </a:lnTo>
                  <a:lnTo>
                    <a:pt x="5869386" y="72660"/>
                  </a:lnTo>
                  <a:lnTo>
                    <a:pt x="5974711" y="45447"/>
                  </a:lnTo>
                  <a:lnTo>
                    <a:pt x="6080036" y="1769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526051"/>
              <a:ext cx="6145984" cy="868224"/>
            </a:xfrm>
            <a:custGeom>
              <a:avLst/>
              <a:pathLst>
                <a:path w="6145984" h="868224">
                  <a:moveTo>
                    <a:pt x="0" y="403725"/>
                  </a:moveTo>
                  <a:lnTo>
                    <a:pt x="76520" y="418513"/>
                  </a:lnTo>
                  <a:lnTo>
                    <a:pt x="181845" y="437303"/>
                  </a:lnTo>
                  <a:lnTo>
                    <a:pt x="287170" y="454468"/>
                  </a:lnTo>
                  <a:lnTo>
                    <a:pt x="392495" y="469945"/>
                  </a:lnTo>
                  <a:lnTo>
                    <a:pt x="497819" y="483665"/>
                  </a:lnTo>
                  <a:lnTo>
                    <a:pt x="603144" y="495556"/>
                  </a:lnTo>
                  <a:lnTo>
                    <a:pt x="708469" y="505547"/>
                  </a:lnTo>
                  <a:lnTo>
                    <a:pt x="813794" y="513569"/>
                  </a:lnTo>
                  <a:lnTo>
                    <a:pt x="919119" y="519574"/>
                  </a:lnTo>
                  <a:lnTo>
                    <a:pt x="1024444" y="523544"/>
                  </a:lnTo>
                  <a:lnTo>
                    <a:pt x="1129768" y="525523"/>
                  </a:lnTo>
                  <a:lnTo>
                    <a:pt x="1235093" y="525634"/>
                  </a:lnTo>
                  <a:lnTo>
                    <a:pt x="1340418" y="524093"/>
                  </a:lnTo>
                  <a:lnTo>
                    <a:pt x="1445743" y="521194"/>
                  </a:lnTo>
                  <a:lnTo>
                    <a:pt x="1551068" y="517252"/>
                  </a:lnTo>
                  <a:lnTo>
                    <a:pt x="1656393" y="512534"/>
                  </a:lnTo>
                  <a:lnTo>
                    <a:pt x="1761717" y="507373"/>
                  </a:lnTo>
                  <a:lnTo>
                    <a:pt x="1867042" y="501897"/>
                  </a:lnTo>
                  <a:lnTo>
                    <a:pt x="1972367" y="496218"/>
                  </a:lnTo>
                  <a:lnTo>
                    <a:pt x="2077692" y="490742"/>
                  </a:lnTo>
                  <a:lnTo>
                    <a:pt x="2183017" y="485308"/>
                  </a:lnTo>
                  <a:lnTo>
                    <a:pt x="2288342" y="479204"/>
                  </a:lnTo>
                  <a:lnTo>
                    <a:pt x="2393666" y="474128"/>
                  </a:lnTo>
                  <a:lnTo>
                    <a:pt x="2498991" y="471740"/>
                  </a:lnTo>
                  <a:lnTo>
                    <a:pt x="2604316" y="469254"/>
                  </a:lnTo>
                  <a:lnTo>
                    <a:pt x="2709641" y="466683"/>
                  </a:lnTo>
                  <a:lnTo>
                    <a:pt x="2814966" y="467502"/>
                  </a:lnTo>
                  <a:lnTo>
                    <a:pt x="2920291" y="470418"/>
                  </a:lnTo>
                  <a:lnTo>
                    <a:pt x="3025615" y="472528"/>
                  </a:lnTo>
                  <a:lnTo>
                    <a:pt x="3130940" y="474613"/>
                  </a:lnTo>
                  <a:lnTo>
                    <a:pt x="3236265" y="479620"/>
                  </a:lnTo>
                  <a:lnTo>
                    <a:pt x="3341590" y="484751"/>
                  </a:lnTo>
                  <a:lnTo>
                    <a:pt x="3446915" y="487066"/>
                  </a:lnTo>
                  <a:lnTo>
                    <a:pt x="3552240" y="487006"/>
                  </a:lnTo>
                  <a:lnTo>
                    <a:pt x="3657564" y="485196"/>
                  </a:lnTo>
                  <a:lnTo>
                    <a:pt x="3762889" y="480545"/>
                  </a:lnTo>
                  <a:lnTo>
                    <a:pt x="3868214" y="472367"/>
                  </a:lnTo>
                  <a:lnTo>
                    <a:pt x="3973539" y="461746"/>
                  </a:lnTo>
                  <a:lnTo>
                    <a:pt x="4078864" y="449803"/>
                  </a:lnTo>
                  <a:lnTo>
                    <a:pt x="4184189" y="436812"/>
                  </a:lnTo>
                  <a:lnTo>
                    <a:pt x="4289513" y="422942"/>
                  </a:lnTo>
                  <a:lnTo>
                    <a:pt x="4394838" y="408271"/>
                  </a:lnTo>
                  <a:lnTo>
                    <a:pt x="4500163" y="392815"/>
                  </a:lnTo>
                  <a:lnTo>
                    <a:pt x="4605488" y="376541"/>
                  </a:lnTo>
                  <a:lnTo>
                    <a:pt x="4710813" y="359386"/>
                  </a:lnTo>
                  <a:lnTo>
                    <a:pt x="4816138" y="341268"/>
                  </a:lnTo>
                  <a:lnTo>
                    <a:pt x="4921462" y="322093"/>
                  </a:lnTo>
                  <a:lnTo>
                    <a:pt x="5026787" y="301771"/>
                  </a:lnTo>
                  <a:lnTo>
                    <a:pt x="5132112" y="280213"/>
                  </a:lnTo>
                  <a:lnTo>
                    <a:pt x="5237437" y="257344"/>
                  </a:lnTo>
                  <a:lnTo>
                    <a:pt x="5342762" y="233102"/>
                  </a:lnTo>
                  <a:lnTo>
                    <a:pt x="5448087" y="207437"/>
                  </a:lnTo>
                  <a:lnTo>
                    <a:pt x="5553411" y="180316"/>
                  </a:lnTo>
                  <a:lnTo>
                    <a:pt x="5658736" y="151718"/>
                  </a:lnTo>
                  <a:lnTo>
                    <a:pt x="5764061" y="121635"/>
                  </a:lnTo>
                  <a:lnTo>
                    <a:pt x="5869386" y="90066"/>
                  </a:lnTo>
                  <a:lnTo>
                    <a:pt x="5974711" y="57020"/>
                  </a:lnTo>
                  <a:lnTo>
                    <a:pt x="6080036" y="22511"/>
                  </a:lnTo>
                  <a:lnTo>
                    <a:pt x="6145984" y="0"/>
                  </a:lnTo>
                  <a:lnTo>
                    <a:pt x="6145984" y="589670"/>
                  </a:lnTo>
                  <a:lnTo>
                    <a:pt x="6080036" y="585070"/>
                  </a:lnTo>
                  <a:lnTo>
                    <a:pt x="5974711" y="578864"/>
                  </a:lnTo>
                  <a:lnTo>
                    <a:pt x="5869386" y="573781"/>
                  </a:lnTo>
                  <a:lnTo>
                    <a:pt x="5764061" y="569796"/>
                  </a:lnTo>
                  <a:lnTo>
                    <a:pt x="5658736" y="566881"/>
                  </a:lnTo>
                  <a:lnTo>
                    <a:pt x="5553411" y="565000"/>
                  </a:lnTo>
                  <a:lnTo>
                    <a:pt x="5448087" y="564104"/>
                  </a:lnTo>
                  <a:lnTo>
                    <a:pt x="5342762" y="564138"/>
                  </a:lnTo>
                  <a:lnTo>
                    <a:pt x="5237437" y="565029"/>
                  </a:lnTo>
                  <a:lnTo>
                    <a:pt x="5132112" y="566691"/>
                  </a:lnTo>
                  <a:lnTo>
                    <a:pt x="5026787" y="569026"/>
                  </a:lnTo>
                  <a:lnTo>
                    <a:pt x="4921462" y="571919"/>
                  </a:lnTo>
                  <a:lnTo>
                    <a:pt x="4816138" y="575247"/>
                  </a:lnTo>
                  <a:lnTo>
                    <a:pt x="4710813" y="578879"/>
                  </a:lnTo>
                  <a:lnTo>
                    <a:pt x="4605488" y="582686"/>
                  </a:lnTo>
                  <a:lnTo>
                    <a:pt x="4500163" y="586548"/>
                  </a:lnTo>
                  <a:lnTo>
                    <a:pt x="4394838" y="590365"/>
                  </a:lnTo>
                  <a:lnTo>
                    <a:pt x="4289513" y="594067"/>
                  </a:lnTo>
                  <a:lnTo>
                    <a:pt x="4184189" y="597631"/>
                  </a:lnTo>
                  <a:lnTo>
                    <a:pt x="4078864" y="601101"/>
                  </a:lnTo>
                  <a:lnTo>
                    <a:pt x="3973539" y="604605"/>
                  </a:lnTo>
                  <a:lnTo>
                    <a:pt x="3868214" y="608382"/>
                  </a:lnTo>
                  <a:lnTo>
                    <a:pt x="3762889" y="611399"/>
                  </a:lnTo>
                  <a:lnTo>
                    <a:pt x="3657564" y="612234"/>
                  </a:lnTo>
                  <a:lnTo>
                    <a:pt x="3552240" y="612099"/>
                  </a:lnTo>
                  <a:lnTo>
                    <a:pt x="3446915" y="611868"/>
                  </a:lnTo>
                  <a:lnTo>
                    <a:pt x="3341590" y="609046"/>
                  </a:lnTo>
                  <a:lnTo>
                    <a:pt x="3236265" y="604433"/>
                  </a:lnTo>
                  <a:lnTo>
                    <a:pt x="3130940" y="601330"/>
                  </a:lnTo>
                  <a:lnTo>
                    <a:pt x="3025615" y="598911"/>
                  </a:lnTo>
                  <a:lnTo>
                    <a:pt x="2920291" y="596403"/>
                  </a:lnTo>
                  <a:lnTo>
                    <a:pt x="2814966" y="595978"/>
                  </a:lnTo>
                  <a:lnTo>
                    <a:pt x="2709641" y="596177"/>
                  </a:lnTo>
                  <a:lnTo>
                    <a:pt x="2604316" y="595647"/>
                  </a:lnTo>
                  <a:lnTo>
                    <a:pt x="2498991" y="597201"/>
                  </a:lnTo>
                  <a:lnTo>
                    <a:pt x="2393666" y="600451"/>
                  </a:lnTo>
                  <a:lnTo>
                    <a:pt x="2288342" y="603634"/>
                  </a:lnTo>
                  <a:lnTo>
                    <a:pt x="2183017" y="608805"/>
                  </a:lnTo>
                  <a:lnTo>
                    <a:pt x="2077692" y="615282"/>
                  </a:lnTo>
                  <a:lnTo>
                    <a:pt x="1972367" y="621181"/>
                  </a:lnTo>
                  <a:lnTo>
                    <a:pt x="1867042" y="628219"/>
                  </a:lnTo>
                  <a:lnTo>
                    <a:pt x="1761717" y="636566"/>
                  </a:lnTo>
                  <a:lnTo>
                    <a:pt x="1656393" y="645945"/>
                  </a:lnTo>
                  <a:lnTo>
                    <a:pt x="1551068" y="656257"/>
                  </a:lnTo>
                  <a:lnTo>
                    <a:pt x="1445743" y="667967"/>
                  </a:lnTo>
                  <a:lnTo>
                    <a:pt x="1340418" y="681365"/>
                  </a:lnTo>
                  <a:lnTo>
                    <a:pt x="1235093" y="696783"/>
                  </a:lnTo>
                  <a:lnTo>
                    <a:pt x="1129768" y="714530"/>
                  </a:lnTo>
                  <a:lnTo>
                    <a:pt x="1024444" y="734841"/>
                  </a:lnTo>
                  <a:lnTo>
                    <a:pt x="919119" y="757855"/>
                  </a:lnTo>
                  <a:lnTo>
                    <a:pt x="813794" y="783632"/>
                  </a:lnTo>
                  <a:lnTo>
                    <a:pt x="708469" y="812173"/>
                  </a:lnTo>
                  <a:lnTo>
                    <a:pt x="603144" y="843445"/>
                  </a:lnTo>
                  <a:lnTo>
                    <a:pt x="526277" y="86822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526051"/>
              <a:ext cx="6145984" cy="525634"/>
            </a:xfrm>
            <a:custGeom>
              <a:avLst/>
              <a:pathLst>
                <a:path w="6145984" h="525634">
                  <a:moveTo>
                    <a:pt x="0" y="403725"/>
                  </a:moveTo>
                  <a:lnTo>
                    <a:pt x="76520" y="418513"/>
                  </a:lnTo>
                  <a:lnTo>
                    <a:pt x="181845" y="437303"/>
                  </a:lnTo>
                  <a:lnTo>
                    <a:pt x="287170" y="454468"/>
                  </a:lnTo>
                  <a:lnTo>
                    <a:pt x="392495" y="469945"/>
                  </a:lnTo>
                  <a:lnTo>
                    <a:pt x="497819" y="483665"/>
                  </a:lnTo>
                  <a:lnTo>
                    <a:pt x="603144" y="495556"/>
                  </a:lnTo>
                  <a:lnTo>
                    <a:pt x="708469" y="505547"/>
                  </a:lnTo>
                  <a:lnTo>
                    <a:pt x="813794" y="513569"/>
                  </a:lnTo>
                  <a:lnTo>
                    <a:pt x="919119" y="519574"/>
                  </a:lnTo>
                  <a:lnTo>
                    <a:pt x="1024444" y="523544"/>
                  </a:lnTo>
                  <a:lnTo>
                    <a:pt x="1129768" y="525523"/>
                  </a:lnTo>
                  <a:lnTo>
                    <a:pt x="1235093" y="525634"/>
                  </a:lnTo>
                  <a:lnTo>
                    <a:pt x="1340418" y="524093"/>
                  </a:lnTo>
                  <a:lnTo>
                    <a:pt x="1445743" y="521194"/>
                  </a:lnTo>
                  <a:lnTo>
                    <a:pt x="1551068" y="517252"/>
                  </a:lnTo>
                  <a:lnTo>
                    <a:pt x="1656393" y="512534"/>
                  </a:lnTo>
                  <a:lnTo>
                    <a:pt x="1761717" y="507373"/>
                  </a:lnTo>
                  <a:lnTo>
                    <a:pt x="1867042" y="501897"/>
                  </a:lnTo>
                  <a:lnTo>
                    <a:pt x="1972367" y="496218"/>
                  </a:lnTo>
                  <a:lnTo>
                    <a:pt x="2077692" y="490742"/>
                  </a:lnTo>
                  <a:lnTo>
                    <a:pt x="2183017" y="485308"/>
                  </a:lnTo>
                  <a:lnTo>
                    <a:pt x="2288342" y="479204"/>
                  </a:lnTo>
                  <a:lnTo>
                    <a:pt x="2393666" y="474128"/>
                  </a:lnTo>
                  <a:lnTo>
                    <a:pt x="2498991" y="471740"/>
                  </a:lnTo>
                  <a:lnTo>
                    <a:pt x="2604316" y="469254"/>
                  </a:lnTo>
                  <a:lnTo>
                    <a:pt x="2709641" y="466683"/>
                  </a:lnTo>
                  <a:lnTo>
                    <a:pt x="2814966" y="467502"/>
                  </a:lnTo>
                  <a:lnTo>
                    <a:pt x="2920291" y="470418"/>
                  </a:lnTo>
                  <a:lnTo>
                    <a:pt x="3025615" y="472528"/>
                  </a:lnTo>
                  <a:lnTo>
                    <a:pt x="3130940" y="474613"/>
                  </a:lnTo>
                  <a:lnTo>
                    <a:pt x="3236265" y="479620"/>
                  </a:lnTo>
                  <a:lnTo>
                    <a:pt x="3341590" y="484751"/>
                  </a:lnTo>
                  <a:lnTo>
                    <a:pt x="3446915" y="487066"/>
                  </a:lnTo>
                  <a:lnTo>
                    <a:pt x="3552240" y="487006"/>
                  </a:lnTo>
                  <a:lnTo>
                    <a:pt x="3657564" y="485196"/>
                  </a:lnTo>
                  <a:lnTo>
                    <a:pt x="3762889" y="480545"/>
                  </a:lnTo>
                  <a:lnTo>
                    <a:pt x="3868214" y="472367"/>
                  </a:lnTo>
                  <a:lnTo>
                    <a:pt x="3973539" y="461746"/>
                  </a:lnTo>
                  <a:lnTo>
                    <a:pt x="4078864" y="449803"/>
                  </a:lnTo>
                  <a:lnTo>
                    <a:pt x="4184189" y="436812"/>
                  </a:lnTo>
                  <a:lnTo>
                    <a:pt x="4289513" y="422942"/>
                  </a:lnTo>
                  <a:lnTo>
                    <a:pt x="4394838" y="408271"/>
                  </a:lnTo>
                  <a:lnTo>
                    <a:pt x="4500163" y="392815"/>
                  </a:lnTo>
                  <a:lnTo>
                    <a:pt x="4605488" y="376541"/>
                  </a:lnTo>
                  <a:lnTo>
                    <a:pt x="4710813" y="359386"/>
                  </a:lnTo>
                  <a:lnTo>
                    <a:pt x="4816138" y="341268"/>
                  </a:lnTo>
                  <a:lnTo>
                    <a:pt x="4921462" y="322093"/>
                  </a:lnTo>
                  <a:lnTo>
                    <a:pt x="5026787" y="301771"/>
                  </a:lnTo>
                  <a:lnTo>
                    <a:pt x="5132112" y="280213"/>
                  </a:lnTo>
                  <a:lnTo>
                    <a:pt x="5237437" y="257344"/>
                  </a:lnTo>
                  <a:lnTo>
                    <a:pt x="5342762" y="233102"/>
                  </a:lnTo>
                  <a:lnTo>
                    <a:pt x="5448087" y="207437"/>
                  </a:lnTo>
                  <a:lnTo>
                    <a:pt x="5553411" y="180316"/>
                  </a:lnTo>
                  <a:lnTo>
                    <a:pt x="5658736" y="151718"/>
                  </a:lnTo>
                  <a:lnTo>
                    <a:pt x="5764061" y="121635"/>
                  </a:lnTo>
                  <a:lnTo>
                    <a:pt x="5869386" y="90066"/>
                  </a:lnTo>
                  <a:lnTo>
                    <a:pt x="5974711" y="57020"/>
                  </a:lnTo>
                  <a:lnTo>
                    <a:pt x="6080036" y="225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468153" y="5090156"/>
              <a:ext cx="5619707" cy="304119"/>
            </a:xfrm>
            <a:custGeom>
              <a:avLst/>
              <a:pathLst>
                <a:path w="5619707" h="304119">
                  <a:moveTo>
                    <a:pt x="5619707" y="25565"/>
                  </a:moveTo>
                  <a:lnTo>
                    <a:pt x="5553759" y="20965"/>
                  </a:lnTo>
                  <a:lnTo>
                    <a:pt x="5448434" y="14759"/>
                  </a:lnTo>
                  <a:lnTo>
                    <a:pt x="5343109" y="9676"/>
                  </a:lnTo>
                  <a:lnTo>
                    <a:pt x="5237784" y="5691"/>
                  </a:lnTo>
                  <a:lnTo>
                    <a:pt x="5132459" y="2777"/>
                  </a:lnTo>
                  <a:lnTo>
                    <a:pt x="5027134" y="895"/>
                  </a:lnTo>
                  <a:lnTo>
                    <a:pt x="4921810" y="0"/>
                  </a:lnTo>
                  <a:lnTo>
                    <a:pt x="4816485" y="33"/>
                  </a:lnTo>
                  <a:lnTo>
                    <a:pt x="4711160" y="924"/>
                  </a:lnTo>
                  <a:lnTo>
                    <a:pt x="4605835" y="2587"/>
                  </a:lnTo>
                  <a:lnTo>
                    <a:pt x="4500510" y="4921"/>
                  </a:lnTo>
                  <a:lnTo>
                    <a:pt x="4395185" y="7814"/>
                  </a:lnTo>
                  <a:lnTo>
                    <a:pt x="4289861" y="11142"/>
                  </a:lnTo>
                  <a:lnTo>
                    <a:pt x="4184536" y="14774"/>
                  </a:lnTo>
                  <a:lnTo>
                    <a:pt x="4079211" y="18581"/>
                  </a:lnTo>
                  <a:lnTo>
                    <a:pt x="3973886" y="22443"/>
                  </a:lnTo>
                  <a:lnTo>
                    <a:pt x="3868561" y="26260"/>
                  </a:lnTo>
                  <a:lnTo>
                    <a:pt x="3763236" y="29962"/>
                  </a:lnTo>
                  <a:lnTo>
                    <a:pt x="3657911" y="33526"/>
                  </a:lnTo>
                  <a:lnTo>
                    <a:pt x="3552587" y="36996"/>
                  </a:lnTo>
                  <a:lnTo>
                    <a:pt x="3447262" y="40500"/>
                  </a:lnTo>
                  <a:lnTo>
                    <a:pt x="3341937" y="44277"/>
                  </a:lnTo>
                  <a:lnTo>
                    <a:pt x="3236612" y="47294"/>
                  </a:lnTo>
                  <a:lnTo>
                    <a:pt x="3131287" y="48129"/>
                  </a:lnTo>
                  <a:lnTo>
                    <a:pt x="3025962" y="47994"/>
                  </a:lnTo>
                  <a:lnTo>
                    <a:pt x="2920638" y="47763"/>
                  </a:lnTo>
                  <a:lnTo>
                    <a:pt x="2815313" y="44941"/>
                  </a:lnTo>
                  <a:lnTo>
                    <a:pt x="2709988" y="40328"/>
                  </a:lnTo>
                  <a:lnTo>
                    <a:pt x="2604663" y="37225"/>
                  </a:lnTo>
                  <a:lnTo>
                    <a:pt x="2499338" y="34806"/>
                  </a:lnTo>
                  <a:lnTo>
                    <a:pt x="2394013" y="32298"/>
                  </a:lnTo>
                  <a:lnTo>
                    <a:pt x="2288689" y="31873"/>
                  </a:lnTo>
                  <a:lnTo>
                    <a:pt x="2183364" y="32072"/>
                  </a:lnTo>
                  <a:lnTo>
                    <a:pt x="2078039" y="31542"/>
                  </a:lnTo>
                  <a:lnTo>
                    <a:pt x="1972714" y="33096"/>
                  </a:lnTo>
                  <a:lnTo>
                    <a:pt x="1867389" y="36346"/>
                  </a:lnTo>
                  <a:lnTo>
                    <a:pt x="1762064" y="39530"/>
                  </a:lnTo>
                  <a:lnTo>
                    <a:pt x="1656740" y="44700"/>
                  </a:lnTo>
                  <a:lnTo>
                    <a:pt x="1551415" y="51177"/>
                  </a:lnTo>
                  <a:lnTo>
                    <a:pt x="1446090" y="57076"/>
                  </a:lnTo>
                  <a:lnTo>
                    <a:pt x="1340765" y="64114"/>
                  </a:lnTo>
                  <a:lnTo>
                    <a:pt x="1235440" y="72461"/>
                  </a:lnTo>
                  <a:lnTo>
                    <a:pt x="1130115" y="81840"/>
                  </a:lnTo>
                  <a:lnTo>
                    <a:pt x="1024791" y="92152"/>
                  </a:lnTo>
                  <a:lnTo>
                    <a:pt x="919466" y="103862"/>
                  </a:lnTo>
                  <a:lnTo>
                    <a:pt x="814141" y="117260"/>
                  </a:lnTo>
                  <a:lnTo>
                    <a:pt x="708816" y="132678"/>
                  </a:lnTo>
                  <a:lnTo>
                    <a:pt x="603491" y="150425"/>
                  </a:lnTo>
                  <a:lnTo>
                    <a:pt x="498166" y="170736"/>
                  </a:lnTo>
                  <a:lnTo>
                    <a:pt x="392842" y="193750"/>
                  </a:lnTo>
                  <a:lnTo>
                    <a:pt x="287517" y="219527"/>
                  </a:lnTo>
                  <a:lnTo>
                    <a:pt x="182192" y="248068"/>
                  </a:lnTo>
                  <a:lnTo>
                    <a:pt x="76867" y="279340"/>
                  </a:lnTo>
                  <a:lnTo>
                    <a:pt x="0" y="3041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20886"/>
              <a:ext cx="6145984" cy="443406"/>
            </a:xfrm>
            <a:custGeom>
              <a:avLst/>
              <a:pathLst>
                <a:path w="6145984" h="443406">
                  <a:moveTo>
                    <a:pt x="0" y="443406"/>
                  </a:moveTo>
                  <a:lnTo>
                    <a:pt x="76520" y="433884"/>
                  </a:lnTo>
                  <a:lnTo>
                    <a:pt x="181845" y="421210"/>
                  </a:lnTo>
                  <a:lnTo>
                    <a:pt x="287170" y="408960"/>
                  </a:lnTo>
                  <a:lnTo>
                    <a:pt x="392495" y="397125"/>
                  </a:lnTo>
                  <a:lnTo>
                    <a:pt x="497819" y="385696"/>
                  </a:lnTo>
                  <a:lnTo>
                    <a:pt x="603144" y="374666"/>
                  </a:lnTo>
                  <a:lnTo>
                    <a:pt x="708469" y="364025"/>
                  </a:lnTo>
                  <a:lnTo>
                    <a:pt x="813794" y="353766"/>
                  </a:lnTo>
                  <a:lnTo>
                    <a:pt x="919119" y="343879"/>
                  </a:lnTo>
                  <a:lnTo>
                    <a:pt x="1024444" y="334357"/>
                  </a:lnTo>
                  <a:lnTo>
                    <a:pt x="1129768" y="325191"/>
                  </a:lnTo>
                  <a:lnTo>
                    <a:pt x="1235093" y="316373"/>
                  </a:lnTo>
                  <a:lnTo>
                    <a:pt x="1340418" y="307894"/>
                  </a:lnTo>
                  <a:lnTo>
                    <a:pt x="1445743" y="299745"/>
                  </a:lnTo>
                  <a:lnTo>
                    <a:pt x="1551068" y="291919"/>
                  </a:lnTo>
                  <a:lnTo>
                    <a:pt x="1656393" y="284404"/>
                  </a:lnTo>
                  <a:lnTo>
                    <a:pt x="1761717" y="277134"/>
                  </a:lnTo>
                  <a:lnTo>
                    <a:pt x="1867042" y="270223"/>
                  </a:lnTo>
                  <a:lnTo>
                    <a:pt x="1972367" y="263864"/>
                  </a:lnTo>
                  <a:lnTo>
                    <a:pt x="2077692" y="258176"/>
                  </a:lnTo>
                  <a:lnTo>
                    <a:pt x="2183017" y="252222"/>
                  </a:lnTo>
                  <a:lnTo>
                    <a:pt x="2288342" y="246584"/>
                  </a:lnTo>
                  <a:lnTo>
                    <a:pt x="2393666" y="242454"/>
                  </a:lnTo>
                  <a:lnTo>
                    <a:pt x="2498991" y="239635"/>
                  </a:lnTo>
                  <a:lnTo>
                    <a:pt x="2604316" y="237615"/>
                  </a:lnTo>
                  <a:lnTo>
                    <a:pt x="2709641" y="236595"/>
                  </a:lnTo>
                  <a:lnTo>
                    <a:pt x="2814966" y="236905"/>
                  </a:lnTo>
                  <a:lnTo>
                    <a:pt x="2920291" y="238576"/>
                  </a:lnTo>
                  <a:lnTo>
                    <a:pt x="3025615" y="240884"/>
                  </a:lnTo>
                  <a:lnTo>
                    <a:pt x="3130940" y="243136"/>
                  </a:lnTo>
                  <a:lnTo>
                    <a:pt x="3236265" y="247191"/>
                  </a:lnTo>
                  <a:lnTo>
                    <a:pt x="3341590" y="252064"/>
                  </a:lnTo>
                  <a:lnTo>
                    <a:pt x="3446915" y="254632"/>
                  </a:lnTo>
                  <a:lnTo>
                    <a:pt x="3552240" y="254717"/>
                  </a:lnTo>
                  <a:lnTo>
                    <a:pt x="3657564" y="253880"/>
                  </a:lnTo>
                  <a:lnTo>
                    <a:pt x="3762889" y="251137"/>
                  </a:lnTo>
                  <a:lnTo>
                    <a:pt x="3868214" y="245539"/>
                  </a:lnTo>
                  <a:lnTo>
                    <a:pt x="3973539" y="238340"/>
                  </a:lnTo>
                  <a:lnTo>
                    <a:pt x="4078864" y="230617"/>
                  </a:lnTo>
                  <a:lnTo>
                    <a:pt x="4184189" y="222387"/>
                  </a:lnTo>
                  <a:lnTo>
                    <a:pt x="4289513" y="213669"/>
                  </a:lnTo>
                  <a:lnTo>
                    <a:pt x="4394838" y="204483"/>
                  </a:lnTo>
                  <a:lnTo>
                    <a:pt x="4500163" y="194846"/>
                  </a:lnTo>
                  <a:lnTo>
                    <a:pt x="4605488" y="184778"/>
                  </a:lnTo>
                  <a:lnTo>
                    <a:pt x="4710813" y="174297"/>
                  </a:lnTo>
                  <a:lnTo>
                    <a:pt x="4816138" y="163422"/>
                  </a:lnTo>
                  <a:lnTo>
                    <a:pt x="4921462" y="152171"/>
                  </a:lnTo>
                  <a:lnTo>
                    <a:pt x="5026787" y="140563"/>
                  </a:lnTo>
                  <a:lnTo>
                    <a:pt x="5132112" y="128617"/>
                  </a:lnTo>
                  <a:lnTo>
                    <a:pt x="5237437" y="116351"/>
                  </a:lnTo>
                  <a:lnTo>
                    <a:pt x="5342762" y="103785"/>
                  </a:lnTo>
                  <a:lnTo>
                    <a:pt x="5448087" y="90936"/>
                  </a:lnTo>
                  <a:lnTo>
                    <a:pt x="5553411" y="77823"/>
                  </a:lnTo>
                  <a:lnTo>
                    <a:pt x="5658736" y="64465"/>
                  </a:lnTo>
                  <a:lnTo>
                    <a:pt x="5764061" y="50880"/>
                  </a:lnTo>
                  <a:lnTo>
                    <a:pt x="5869386" y="37088"/>
                  </a:lnTo>
                  <a:lnTo>
                    <a:pt x="5974711" y="23107"/>
                  </a:lnTo>
                  <a:lnTo>
                    <a:pt x="6080036" y="895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685334"/>
              <a:ext cx="6145984" cy="602677"/>
            </a:xfrm>
            <a:custGeom>
              <a:avLst/>
              <a:pathLst>
                <a:path w="6145984" h="602677">
                  <a:moveTo>
                    <a:pt x="0" y="0"/>
                  </a:moveTo>
                  <a:lnTo>
                    <a:pt x="76520" y="35865"/>
                  </a:lnTo>
                  <a:lnTo>
                    <a:pt x="181845" y="82674"/>
                  </a:lnTo>
                  <a:lnTo>
                    <a:pt x="287170" y="126830"/>
                  </a:lnTo>
                  <a:lnTo>
                    <a:pt x="392495" y="168238"/>
                  </a:lnTo>
                  <a:lnTo>
                    <a:pt x="497819" y="206797"/>
                  </a:lnTo>
                  <a:lnTo>
                    <a:pt x="603144" y="242406"/>
                  </a:lnTo>
                  <a:lnTo>
                    <a:pt x="708469" y="274962"/>
                  </a:lnTo>
                  <a:lnTo>
                    <a:pt x="813794" y="304365"/>
                  </a:lnTo>
                  <a:lnTo>
                    <a:pt x="919119" y="330529"/>
                  </a:lnTo>
                  <a:lnTo>
                    <a:pt x="1024444" y="353388"/>
                  </a:lnTo>
                  <a:lnTo>
                    <a:pt x="1129768" y="372917"/>
                  </a:lnTo>
                  <a:lnTo>
                    <a:pt x="1235093" y="389147"/>
                  </a:lnTo>
                  <a:lnTo>
                    <a:pt x="1340418" y="402169"/>
                  </a:lnTo>
                  <a:lnTo>
                    <a:pt x="1445743" y="412125"/>
                  </a:lnTo>
                  <a:lnTo>
                    <a:pt x="1551068" y="419177"/>
                  </a:lnTo>
                  <a:lnTo>
                    <a:pt x="1656393" y="423465"/>
                  </a:lnTo>
                  <a:lnTo>
                    <a:pt x="1761717" y="426009"/>
                  </a:lnTo>
                  <a:lnTo>
                    <a:pt x="1867042" y="427628"/>
                  </a:lnTo>
                  <a:lnTo>
                    <a:pt x="1972367" y="428777"/>
                  </a:lnTo>
                  <a:lnTo>
                    <a:pt x="2077692" y="430149"/>
                  </a:lnTo>
                  <a:lnTo>
                    <a:pt x="2183017" y="432315"/>
                  </a:lnTo>
                  <a:lnTo>
                    <a:pt x="2288342" y="433897"/>
                  </a:lnTo>
                  <a:lnTo>
                    <a:pt x="2393666" y="434708"/>
                  </a:lnTo>
                  <a:lnTo>
                    <a:pt x="2498991" y="435107"/>
                  </a:lnTo>
                  <a:lnTo>
                    <a:pt x="2604316" y="433982"/>
                  </a:lnTo>
                  <a:lnTo>
                    <a:pt x="2709641" y="432349"/>
                  </a:lnTo>
                  <a:lnTo>
                    <a:pt x="2814966" y="433780"/>
                  </a:lnTo>
                  <a:lnTo>
                    <a:pt x="2920291" y="437530"/>
                  </a:lnTo>
                  <a:lnTo>
                    <a:pt x="3025615" y="439961"/>
                  </a:lnTo>
                  <a:lnTo>
                    <a:pt x="3130940" y="439901"/>
                  </a:lnTo>
                  <a:lnTo>
                    <a:pt x="3236265" y="440276"/>
                  </a:lnTo>
                  <a:lnTo>
                    <a:pt x="3341590" y="440131"/>
                  </a:lnTo>
                  <a:lnTo>
                    <a:pt x="3446915" y="437196"/>
                  </a:lnTo>
                  <a:lnTo>
                    <a:pt x="3552240" y="431758"/>
                  </a:lnTo>
                  <a:lnTo>
                    <a:pt x="3657564" y="424812"/>
                  </a:lnTo>
                  <a:lnTo>
                    <a:pt x="3762889" y="416186"/>
                  </a:lnTo>
                  <a:lnTo>
                    <a:pt x="3868214" y="405979"/>
                  </a:lnTo>
                  <a:lnTo>
                    <a:pt x="3973539" y="395201"/>
                  </a:lnTo>
                  <a:lnTo>
                    <a:pt x="4078864" y="384563"/>
                  </a:lnTo>
                  <a:lnTo>
                    <a:pt x="4184189" y="374228"/>
                  </a:lnTo>
                  <a:lnTo>
                    <a:pt x="4289513" y="364284"/>
                  </a:lnTo>
                  <a:lnTo>
                    <a:pt x="4394838" y="354762"/>
                  </a:lnTo>
                  <a:lnTo>
                    <a:pt x="4500163" y="345649"/>
                  </a:lnTo>
                  <a:lnTo>
                    <a:pt x="4605488" y="336900"/>
                  </a:lnTo>
                  <a:lnTo>
                    <a:pt x="4710813" y="328450"/>
                  </a:lnTo>
                  <a:lnTo>
                    <a:pt x="4816138" y="320218"/>
                  </a:lnTo>
                  <a:lnTo>
                    <a:pt x="4921462" y="312120"/>
                  </a:lnTo>
                  <a:lnTo>
                    <a:pt x="5026787" y="304070"/>
                  </a:lnTo>
                  <a:lnTo>
                    <a:pt x="5132112" y="295986"/>
                  </a:lnTo>
                  <a:lnTo>
                    <a:pt x="5237437" y="287795"/>
                  </a:lnTo>
                  <a:lnTo>
                    <a:pt x="5342762" y="279429"/>
                  </a:lnTo>
                  <a:lnTo>
                    <a:pt x="5448087" y="270834"/>
                  </a:lnTo>
                  <a:lnTo>
                    <a:pt x="5553411" y="261964"/>
                  </a:lnTo>
                  <a:lnTo>
                    <a:pt x="5658736" y="252781"/>
                  </a:lnTo>
                  <a:lnTo>
                    <a:pt x="5764061" y="243256"/>
                  </a:lnTo>
                  <a:lnTo>
                    <a:pt x="5869386" y="233366"/>
                  </a:lnTo>
                  <a:lnTo>
                    <a:pt x="5974711" y="223093"/>
                  </a:lnTo>
                  <a:lnTo>
                    <a:pt x="6080036" y="212424"/>
                  </a:lnTo>
                  <a:lnTo>
                    <a:pt x="6145984" y="205488"/>
                  </a:lnTo>
                  <a:lnTo>
                    <a:pt x="6145984" y="602677"/>
                  </a:lnTo>
                  <a:lnTo>
                    <a:pt x="6080036" y="591350"/>
                  </a:lnTo>
                  <a:lnTo>
                    <a:pt x="5974711" y="574596"/>
                  </a:lnTo>
                  <a:lnTo>
                    <a:pt x="5869386" y="559185"/>
                  </a:lnTo>
                  <a:lnTo>
                    <a:pt x="5764061" y="545128"/>
                  </a:lnTo>
                  <a:lnTo>
                    <a:pt x="5658736" y="532426"/>
                  </a:lnTo>
                  <a:lnTo>
                    <a:pt x="5553411" y="521078"/>
                  </a:lnTo>
                  <a:lnTo>
                    <a:pt x="5448087" y="511078"/>
                  </a:lnTo>
                  <a:lnTo>
                    <a:pt x="5342762" y="502408"/>
                  </a:lnTo>
                  <a:lnTo>
                    <a:pt x="5237437" y="495044"/>
                  </a:lnTo>
                  <a:lnTo>
                    <a:pt x="5132112" y="488951"/>
                  </a:lnTo>
                  <a:lnTo>
                    <a:pt x="5026787" y="484087"/>
                  </a:lnTo>
                  <a:lnTo>
                    <a:pt x="4921462" y="480397"/>
                  </a:lnTo>
                  <a:lnTo>
                    <a:pt x="4816138" y="477821"/>
                  </a:lnTo>
                  <a:lnTo>
                    <a:pt x="4710813" y="476295"/>
                  </a:lnTo>
                  <a:lnTo>
                    <a:pt x="4605488" y="475755"/>
                  </a:lnTo>
                  <a:lnTo>
                    <a:pt x="4500163" y="476144"/>
                  </a:lnTo>
                  <a:lnTo>
                    <a:pt x="4394838" y="477417"/>
                  </a:lnTo>
                  <a:lnTo>
                    <a:pt x="4289513" y="479550"/>
                  </a:lnTo>
                  <a:lnTo>
                    <a:pt x="4184189" y="482551"/>
                  </a:lnTo>
                  <a:lnTo>
                    <a:pt x="4078864" y="486474"/>
                  </a:lnTo>
                  <a:lnTo>
                    <a:pt x="3973539" y="491427"/>
                  </a:lnTo>
                  <a:lnTo>
                    <a:pt x="3868214" y="497596"/>
                  </a:lnTo>
                  <a:lnTo>
                    <a:pt x="3762889" y="504326"/>
                  </a:lnTo>
                  <a:lnTo>
                    <a:pt x="3657564" y="510381"/>
                  </a:lnTo>
                  <a:lnTo>
                    <a:pt x="3552240" y="516018"/>
                  </a:lnTo>
                  <a:lnTo>
                    <a:pt x="3446915" y="521260"/>
                  </a:lnTo>
                  <a:lnTo>
                    <a:pt x="3341590" y="523853"/>
                  </a:lnTo>
                  <a:lnTo>
                    <a:pt x="3236265" y="524347"/>
                  </a:lnTo>
                  <a:lnTo>
                    <a:pt x="3130940" y="525254"/>
                  </a:lnTo>
                  <a:lnTo>
                    <a:pt x="3025615" y="525090"/>
                  </a:lnTo>
                  <a:lnTo>
                    <a:pt x="2920291" y="522391"/>
                  </a:lnTo>
                  <a:lnTo>
                    <a:pt x="2814966" y="520318"/>
                  </a:lnTo>
                  <a:lnTo>
                    <a:pt x="2709641" y="519573"/>
                  </a:lnTo>
                  <a:lnTo>
                    <a:pt x="2604316" y="519117"/>
                  </a:lnTo>
                  <a:lnTo>
                    <a:pt x="2498991" y="519615"/>
                  </a:lnTo>
                  <a:lnTo>
                    <a:pt x="2393666" y="519796"/>
                  </a:lnTo>
                  <a:lnTo>
                    <a:pt x="2288342" y="517711"/>
                  </a:lnTo>
                  <a:lnTo>
                    <a:pt x="2183017" y="515500"/>
                  </a:lnTo>
                  <a:lnTo>
                    <a:pt x="2077692" y="514036"/>
                  </a:lnTo>
                  <a:lnTo>
                    <a:pt x="1972367" y="512949"/>
                  </a:lnTo>
                  <a:lnTo>
                    <a:pt x="1867042" y="512716"/>
                  </a:lnTo>
                  <a:lnTo>
                    <a:pt x="1761717" y="513031"/>
                  </a:lnTo>
                  <a:lnTo>
                    <a:pt x="1656393" y="513327"/>
                  </a:lnTo>
                  <a:lnTo>
                    <a:pt x="1551068" y="512807"/>
                  </a:lnTo>
                  <a:lnTo>
                    <a:pt x="1445743" y="510988"/>
                  </a:lnTo>
                  <a:lnTo>
                    <a:pt x="1340418" y="508103"/>
                  </a:lnTo>
                  <a:lnTo>
                    <a:pt x="1235093" y="504429"/>
                  </a:lnTo>
                  <a:lnTo>
                    <a:pt x="1129768" y="500228"/>
                  </a:lnTo>
                  <a:lnTo>
                    <a:pt x="1024444" y="495712"/>
                  </a:lnTo>
                  <a:lnTo>
                    <a:pt x="919119" y="491029"/>
                  </a:lnTo>
                  <a:lnTo>
                    <a:pt x="813794" y="486273"/>
                  </a:lnTo>
                  <a:lnTo>
                    <a:pt x="708469" y="481498"/>
                  </a:lnTo>
                  <a:lnTo>
                    <a:pt x="603144" y="476736"/>
                  </a:lnTo>
                  <a:lnTo>
                    <a:pt x="497819" y="472006"/>
                  </a:lnTo>
                  <a:lnTo>
                    <a:pt x="392495" y="467326"/>
                  </a:lnTo>
                  <a:lnTo>
                    <a:pt x="287170" y="462712"/>
                  </a:lnTo>
                  <a:lnTo>
                    <a:pt x="181845" y="458182"/>
                  </a:lnTo>
                  <a:lnTo>
                    <a:pt x="76520" y="453761"/>
                  </a:lnTo>
                  <a:lnTo>
                    <a:pt x="0" y="45064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685334"/>
              <a:ext cx="6145984" cy="440276"/>
            </a:xfrm>
            <a:custGeom>
              <a:avLst/>
              <a:pathLst>
                <a:path w="6145984" h="440276">
                  <a:moveTo>
                    <a:pt x="0" y="0"/>
                  </a:moveTo>
                  <a:lnTo>
                    <a:pt x="76520" y="35865"/>
                  </a:lnTo>
                  <a:lnTo>
                    <a:pt x="181845" y="82674"/>
                  </a:lnTo>
                  <a:lnTo>
                    <a:pt x="287170" y="126830"/>
                  </a:lnTo>
                  <a:lnTo>
                    <a:pt x="392495" y="168238"/>
                  </a:lnTo>
                  <a:lnTo>
                    <a:pt x="497819" y="206797"/>
                  </a:lnTo>
                  <a:lnTo>
                    <a:pt x="603144" y="242406"/>
                  </a:lnTo>
                  <a:lnTo>
                    <a:pt x="708469" y="274962"/>
                  </a:lnTo>
                  <a:lnTo>
                    <a:pt x="813794" y="304365"/>
                  </a:lnTo>
                  <a:lnTo>
                    <a:pt x="919119" y="330529"/>
                  </a:lnTo>
                  <a:lnTo>
                    <a:pt x="1024444" y="353388"/>
                  </a:lnTo>
                  <a:lnTo>
                    <a:pt x="1129768" y="372917"/>
                  </a:lnTo>
                  <a:lnTo>
                    <a:pt x="1235093" y="389147"/>
                  </a:lnTo>
                  <a:lnTo>
                    <a:pt x="1340418" y="402169"/>
                  </a:lnTo>
                  <a:lnTo>
                    <a:pt x="1445743" y="412125"/>
                  </a:lnTo>
                  <a:lnTo>
                    <a:pt x="1551068" y="419177"/>
                  </a:lnTo>
                  <a:lnTo>
                    <a:pt x="1656393" y="423465"/>
                  </a:lnTo>
                  <a:lnTo>
                    <a:pt x="1761717" y="426009"/>
                  </a:lnTo>
                  <a:lnTo>
                    <a:pt x="1867042" y="427628"/>
                  </a:lnTo>
                  <a:lnTo>
                    <a:pt x="1972367" y="428777"/>
                  </a:lnTo>
                  <a:lnTo>
                    <a:pt x="2077692" y="430149"/>
                  </a:lnTo>
                  <a:lnTo>
                    <a:pt x="2183017" y="432315"/>
                  </a:lnTo>
                  <a:lnTo>
                    <a:pt x="2288342" y="433897"/>
                  </a:lnTo>
                  <a:lnTo>
                    <a:pt x="2393666" y="434708"/>
                  </a:lnTo>
                  <a:lnTo>
                    <a:pt x="2498991" y="435107"/>
                  </a:lnTo>
                  <a:lnTo>
                    <a:pt x="2604316" y="433982"/>
                  </a:lnTo>
                  <a:lnTo>
                    <a:pt x="2709641" y="432349"/>
                  </a:lnTo>
                  <a:lnTo>
                    <a:pt x="2814966" y="433780"/>
                  </a:lnTo>
                  <a:lnTo>
                    <a:pt x="2920291" y="437530"/>
                  </a:lnTo>
                  <a:lnTo>
                    <a:pt x="3025615" y="439961"/>
                  </a:lnTo>
                  <a:lnTo>
                    <a:pt x="3130940" y="439901"/>
                  </a:lnTo>
                  <a:lnTo>
                    <a:pt x="3236265" y="440276"/>
                  </a:lnTo>
                  <a:lnTo>
                    <a:pt x="3341590" y="440131"/>
                  </a:lnTo>
                  <a:lnTo>
                    <a:pt x="3446915" y="437196"/>
                  </a:lnTo>
                  <a:lnTo>
                    <a:pt x="3552240" y="431758"/>
                  </a:lnTo>
                  <a:lnTo>
                    <a:pt x="3657564" y="424812"/>
                  </a:lnTo>
                  <a:lnTo>
                    <a:pt x="3762889" y="416186"/>
                  </a:lnTo>
                  <a:lnTo>
                    <a:pt x="3868214" y="405979"/>
                  </a:lnTo>
                  <a:lnTo>
                    <a:pt x="3973539" y="395201"/>
                  </a:lnTo>
                  <a:lnTo>
                    <a:pt x="4078864" y="384563"/>
                  </a:lnTo>
                  <a:lnTo>
                    <a:pt x="4184189" y="374228"/>
                  </a:lnTo>
                  <a:lnTo>
                    <a:pt x="4289513" y="364284"/>
                  </a:lnTo>
                  <a:lnTo>
                    <a:pt x="4394838" y="354762"/>
                  </a:lnTo>
                  <a:lnTo>
                    <a:pt x="4500163" y="345649"/>
                  </a:lnTo>
                  <a:lnTo>
                    <a:pt x="4605488" y="336900"/>
                  </a:lnTo>
                  <a:lnTo>
                    <a:pt x="4710813" y="328450"/>
                  </a:lnTo>
                  <a:lnTo>
                    <a:pt x="4816138" y="320218"/>
                  </a:lnTo>
                  <a:lnTo>
                    <a:pt x="4921462" y="312120"/>
                  </a:lnTo>
                  <a:lnTo>
                    <a:pt x="5026787" y="304070"/>
                  </a:lnTo>
                  <a:lnTo>
                    <a:pt x="5132112" y="295986"/>
                  </a:lnTo>
                  <a:lnTo>
                    <a:pt x="5237437" y="287795"/>
                  </a:lnTo>
                  <a:lnTo>
                    <a:pt x="5342762" y="279429"/>
                  </a:lnTo>
                  <a:lnTo>
                    <a:pt x="5448087" y="270834"/>
                  </a:lnTo>
                  <a:lnTo>
                    <a:pt x="5553411" y="261964"/>
                  </a:lnTo>
                  <a:lnTo>
                    <a:pt x="5658736" y="252781"/>
                  </a:lnTo>
                  <a:lnTo>
                    <a:pt x="5764061" y="243256"/>
                  </a:lnTo>
                  <a:lnTo>
                    <a:pt x="5869386" y="233366"/>
                  </a:lnTo>
                  <a:lnTo>
                    <a:pt x="5974711" y="223093"/>
                  </a:lnTo>
                  <a:lnTo>
                    <a:pt x="6080036" y="212424"/>
                  </a:lnTo>
                  <a:lnTo>
                    <a:pt x="6145984" y="2054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5135979"/>
              <a:ext cx="6145984" cy="152032"/>
            </a:xfrm>
            <a:custGeom>
              <a:avLst/>
              <a:pathLst>
                <a:path w="6145984" h="152032">
                  <a:moveTo>
                    <a:pt x="6145984" y="152032"/>
                  </a:moveTo>
                  <a:lnTo>
                    <a:pt x="6080036" y="140705"/>
                  </a:lnTo>
                  <a:lnTo>
                    <a:pt x="5974711" y="123951"/>
                  </a:lnTo>
                  <a:lnTo>
                    <a:pt x="5869386" y="108540"/>
                  </a:lnTo>
                  <a:lnTo>
                    <a:pt x="5764061" y="94483"/>
                  </a:lnTo>
                  <a:lnTo>
                    <a:pt x="5658736" y="81781"/>
                  </a:lnTo>
                  <a:lnTo>
                    <a:pt x="5553411" y="70433"/>
                  </a:lnTo>
                  <a:lnTo>
                    <a:pt x="5448087" y="60433"/>
                  </a:lnTo>
                  <a:lnTo>
                    <a:pt x="5342762" y="51763"/>
                  </a:lnTo>
                  <a:lnTo>
                    <a:pt x="5237437" y="44399"/>
                  </a:lnTo>
                  <a:lnTo>
                    <a:pt x="5132112" y="38306"/>
                  </a:lnTo>
                  <a:lnTo>
                    <a:pt x="5026787" y="33442"/>
                  </a:lnTo>
                  <a:lnTo>
                    <a:pt x="4921462" y="29752"/>
                  </a:lnTo>
                  <a:lnTo>
                    <a:pt x="4816138" y="27176"/>
                  </a:lnTo>
                  <a:lnTo>
                    <a:pt x="4710813" y="25650"/>
                  </a:lnTo>
                  <a:lnTo>
                    <a:pt x="4605488" y="25110"/>
                  </a:lnTo>
                  <a:lnTo>
                    <a:pt x="4500163" y="25499"/>
                  </a:lnTo>
                  <a:lnTo>
                    <a:pt x="4394838" y="26772"/>
                  </a:lnTo>
                  <a:lnTo>
                    <a:pt x="4289513" y="28905"/>
                  </a:lnTo>
                  <a:lnTo>
                    <a:pt x="4184189" y="31906"/>
                  </a:lnTo>
                  <a:lnTo>
                    <a:pt x="4078864" y="35829"/>
                  </a:lnTo>
                  <a:lnTo>
                    <a:pt x="3973539" y="40782"/>
                  </a:lnTo>
                  <a:lnTo>
                    <a:pt x="3868214" y="46951"/>
                  </a:lnTo>
                  <a:lnTo>
                    <a:pt x="3762889" y="53681"/>
                  </a:lnTo>
                  <a:lnTo>
                    <a:pt x="3657564" y="59736"/>
                  </a:lnTo>
                  <a:lnTo>
                    <a:pt x="3552240" y="65373"/>
                  </a:lnTo>
                  <a:lnTo>
                    <a:pt x="3446915" y="70615"/>
                  </a:lnTo>
                  <a:lnTo>
                    <a:pt x="3341590" y="73208"/>
                  </a:lnTo>
                  <a:lnTo>
                    <a:pt x="3236265" y="73702"/>
                  </a:lnTo>
                  <a:lnTo>
                    <a:pt x="3130940" y="74609"/>
                  </a:lnTo>
                  <a:lnTo>
                    <a:pt x="3025615" y="74445"/>
                  </a:lnTo>
                  <a:lnTo>
                    <a:pt x="2920291" y="71746"/>
                  </a:lnTo>
                  <a:lnTo>
                    <a:pt x="2814966" y="69673"/>
                  </a:lnTo>
                  <a:lnTo>
                    <a:pt x="2709641" y="68928"/>
                  </a:lnTo>
                  <a:lnTo>
                    <a:pt x="2604316" y="68472"/>
                  </a:lnTo>
                  <a:lnTo>
                    <a:pt x="2498991" y="68970"/>
                  </a:lnTo>
                  <a:lnTo>
                    <a:pt x="2393666" y="69151"/>
                  </a:lnTo>
                  <a:lnTo>
                    <a:pt x="2288342" y="67066"/>
                  </a:lnTo>
                  <a:lnTo>
                    <a:pt x="2183017" y="64855"/>
                  </a:lnTo>
                  <a:lnTo>
                    <a:pt x="2077692" y="63391"/>
                  </a:lnTo>
                  <a:lnTo>
                    <a:pt x="1972367" y="62304"/>
                  </a:lnTo>
                  <a:lnTo>
                    <a:pt x="1867042" y="62071"/>
                  </a:lnTo>
                  <a:lnTo>
                    <a:pt x="1761717" y="62386"/>
                  </a:lnTo>
                  <a:lnTo>
                    <a:pt x="1656393" y="62682"/>
                  </a:lnTo>
                  <a:lnTo>
                    <a:pt x="1551068" y="62162"/>
                  </a:lnTo>
                  <a:lnTo>
                    <a:pt x="1445743" y="60343"/>
                  </a:lnTo>
                  <a:lnTo>
                    <a:pt x="1340418" y="57458"/>
                  </a:lnTo>
                  <a:lnTo>
                    <a:pt x="1235093" y="53784"/>
                  </a:lnTo>
                  <a:lnTo>
                    <a:pt x="1129768" y="49583"/>
                  </a:lnTo>
                  <a:lnTo>
                    <a:pt x="1024444" y="45067"/>
                  </a:lnTo>
                  <a:lnTo>
                    <a:pt x="919119" y="40384"/>
                  </a:lnTo>
                  <a:lnTo>
                    <a:pt x="813794" y="35628"/>
                  </a:lnTo>
                  <a:lnTo>
                    <a:pt x="708469" y="30853"/>
                  </a:lnTo>
                  <a:lnTo>
                    <a:pt x="603144" y="26091"/>
                  </a:lnTo>
                  <a:lnTo>
                    <a:pt x="497819" y="21361"/>
                  </a:lnTo>
                  <a:lnTo>
                    <a:pt x="392495" y="16681"/>
                  </a:lnTo>
                  <a:lnTo>
                    <a:pt x="287170" y="12067"/>
                  </a:lnTo>
                  <a:lnTo>
                    <a:pt x="181845" y="7537"/>
                  </a:lnTo>
                  <a:lnTo>
                    <a:pt x="76520" y="311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910657"/>
              <a:ext cx="6145984" cy="257255"/>
            </a:xfrm>
            <a:custGeom>
              <a:avLst/>
              <a:pathLst>
                <a:path w="6145984" h="257255">
                  <a:moveTo>
                    <a:pt x="0" y="0"/>
                  </a:moveTo>
                  <a:lnTo>
                    <a:pt x="76520" y="19490"/>
                  </a:lnTo>
                  <a:lnTo>
                    <a:pt x="181845" y="45106"/>
                  </a:lnTo>
                  <a:lnTo>
                    <a:pt x="287170" y="69448"/>
                  </a:lnTo>
                  <a:lnTo>
                    <a:pt x="392495" y="92460"/>
                  </a:lnTo>
                  <a:lnTo>
                    <a:pt x="497819" y="114079"/>
                  </a:lnTo>
                  <a:lnTo>
                    <a:pt x="603144" y="134249"/>
                  </a:lnTo>
                  <a:lnTo>
                    <a:pt x="708469" y="152908"/>
                  </a:lnTo>
                  <a:lnTo>
                    <a:pt x="813794" y="169997"/>
                  </a:lnTo>
                  <a:lnTo>
                    <a:pt x="919119" y="185457"/>
                  </a:lnTo>
                  <a:lnTo>
                    <a:pt x="1024444" y="199228"/>
                  </a:lnTo>
                  <a:lnTo>
                    <a:pt x="1129768" y="211250"/>
                  </a:lnTo>
                  <a:lnTo>
                    <a:pt x="1235093" y="221466"/>
                  </a:lnTo>
                  <a:lnTo>
                    <a:pt x="1340418" y="229813"/>
                  </a:lnTo>
                  <a:lnTo>
                    <a:pt x="1445743" y="236234"/>
                  </a:lnTo>
                  <a:lnTo>
                    <a:pt x="1551068" y="240669"/>
                  </a:lnTo>
                  <a:lnTo>
                    <a:pt x="1656393" y="243074"/>
                  </a:lnTo>
                  <a:lnTo>
                    <a:pt x="1761717" y="244197"/>
                  </a:lnTo>
                  <a:lnTo>
                    <a:pt x="1867042" y="244849"/>
                  </a:lnTo>
                  <a:lnTo>
                    <a:pt x="1972367" y="245540"/>
                  </a:lnTo>
                  <a:lnTo>
                    <a:pt x="2077692" y="246770"/>
                  </a:lnTo>
                  <a:lnTo>
                    <a:pt x="2183017" y="248585"/>
                  </a:lnTo>
                  <a:lnTo>
                    <a:pt x="2288342" y="250481"/>
                  </a:lnTo>
                  <a:lnTo>
                    <a:pt x="2393666" y="251930"/>
                  </a:lnTo>
                  <a:lnTo>
                    <a:pt x="2498991" y="252038"/>
                  </a:lnTo>
                  <a:lnTo>
                    <a:pt x="2604316" y="251227"/>
                  </a:lnTo>
                  <a:lnTo>
                    <a:pt x="2709641" y="250638"/>
                  </a:lnTo>
                  <a:lnTo>
                    <a:pt x="2814966" y="251726"/>
                  </a:lnTo>
                  <a:lnTo>
                    <a:pt x="2920291" y="254638"/>
                  </a:lnTo>
                  <a:lnTo>
                    <a:pt x="3025615" y="257203"/>
                  </a:lnTo>
                  <a:lnTo>
                    <a:pt x="3130940" y="257255"/>
                  </a:lnTo>
                  <a:lnTo>
                    <a:pt x="3236265" y="256989"/>
                  </a:lnTo>
                  <a:lnTo>
                    <a:pt x="3341590" y="256670"/>
                  </a:lnTo>
                  <a:lnTo>
                    <a:pt x="3446915" y="253906"/>
                  </a:lnTo>
                  <a:lnTo>
                    <a:pt x="3552240" y="248565"/>
                  </a:lnTo>
                  <a:lnTo>
                    <a:pt x="3657564" y="242274"/>
                  </a:lnTo>
                  <a:lnTo>
                    <a:pt x="3762889" y="234934"/>
                  </a:lnTo>
                  <a:lnTo>
                    <a:pt x="3868214" y="226465"/>
                  </a:lnTo>
                  <a:lnTo>
                    <a:pt x="3973539" y="217992"/>
                  </a:lnTo>
                  <a:lnTo>
                    <a:pt x="4078864" y="210196"/>
                  </a:lnTo>
                  <a:lnTo>
                    <a:pt x="4184189" y="203067"/>
                  </a:lnTo>
                  <a:lnTo>
                    <a:pt x="4289513" y="196594"/>
                  </a:lnTo>
                  <a:lnTo>
                    <a:pt x="4394838" y="190767"/>
                  </a:lnTo>
                  <a:lnTo>
                    <a:pt x="4500163" y="185574"/>
                  </a:lnTo>
                  <a:lnTo>
                    <a:pt x="4605488" y="181005"/>
                  </a:lnTo>
                  <a:lnTo>
                    <a:pt x="4710813" y="177050"/>
                  </a:lnTo>
                  <a:lnTo>
                    <a:pt x="4816138" y="173697"/>
                  </a:lnTo>
                  <a:lnTo>
                    <a:pt x="4921462" y="170936"/>
                  </a:lnTo>
                  <a:lnTo>
                    <a:pt x="5026787" y="168756"/>
                  </a:lnTo>
                  <a:lnTo>
                    <a:pt x="5132112" y="167146"/>
                  </a:lnTo>
                  <a:lnTo>
                    <a:pt x="5237437" y="166097"/>
                  </a:lnTo>
                  <a:lnTo>
                    <a:pt x="5342762" y="165596"/>
                  </a:lnTo>
                  <a:lnTo>
                    <a:pt x="5448087" y="165634"/>
                  </a:lnTo>
                  <a:lnTo>
                    <a:pt x="5553411" y="166199"/>
                  </a:lnTo>
                  <a:lnTo>
                    <a:pt x="5658736" y="167281"/>
                  </a:lnTo>
                  <a:lnTo>
                    <a:pt x="5764061" y="168869"/>
                  </a:lnTo>
                  <a:lnTo>
                    <a:pt x="5869386" y="170953"/>
                  </a:lnTo>
                  <a:lnTo>
                    <a:pt x="5974711" y="173522"/>
                  </a:lnTo>
                  <a:lnTo>
                    <a:pt x="6080036" y="176565"/>
                  </a:lnTo>
                  <a:lnTo>
                    <a:pt x="6145984" y="17876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927483"/>
              <a:ext cx="6145984" cy="1466792"/>
            </a:xfrm>
            <a:custGeom>
              <a:avLst/>
              <a:pathLst>
                <a:path w="6145984" h="1466792">
                  <a:moveTo>
                    <a:pt x="0" y="0"/>
                  </a:moveTo>
                  <a:lnTo>
                    <a:pt x="76520" y="76783"/>
                  </a:lnTo>
                  <a:lnTo>
                    <a:pt x="181845" y="177177"/>
                  </a:lnTo>
                  <a:lnTo>
                    <a:pt x="287170" y="272217"/>
                  </a:lnTo>
                  <a:lnTo>
                    <a:pt x="392495" y="361834"/>
                  </a:lnTo>
                  <a:lnTo>
                    <a:pt x="497819" y="445954"/>
                  </a:lnTo>
                  <a:lnTo>
                    <a:pt x="603144" y="524502"/>
                  </a:lnTo>
                  <a:lnTo>
                    <a:pt x="708469" y="597399"/>
                  </a:lnTo>
                  <a:lnTo>
                    <a:pt x="813794" y="664573"/>
                  </a:lnTo>
                  <a:lnTo>
                    <a:pt x="919119" y="725972"/>
                  </a:lnTo>
                  <a:lnTo>
                    <a:pt x="1024444" y="781580"/>
                  </a:lnTo>
                  <a:lnTo>
                    <a:pt x="1129768" y="831443"/>
                  </a:lnTo>
                  <a:lnTo>
                    <a:pt x="1235093" y="875701"/>
                  </a:lnTo>
                  <a:lnTo>
                    <a:pt x="1340418" y="914592"/>
                  </a:lnTo>
                  <a:lnTo>
                    <a:pt x="1445743" y="948439"/>
                  </a:lnTo>
                  <a:lnTo>
                    <a:pt x="1551068" y="977588"/>
                  </a:lnTo>
                  <a:lnTo>
                    <a:pt x="1656393" y="1002303"/>
                  </a:lnTo>
                  <a:lnTo>
                    <a:pt x="1761717" y="1021820"/>
                  </a:lnTo>
                  <a:lnTo>
                    <a:pt x="1867042" y="1036449"/>
                  </a:lnTo>
                  <a:lnTo>
                    <a:pt x="1972367" y="1047329"/>
                  </a:lnTo>
                  <a:lnTo>
                    <a:pt x="2077692" y="1055590"/>
                  </a:lnTo>
                  <a:lnTo>
                    <a:pt x="2183017" y="1057185"/>
                  </a:lnTo>
                  <a:lnTo>
                    <a:pt x="2288342" y="1053952"/>
                  </a:lnTo>
                  <a:lnTo>
                    <a:pt x="2393666" y="1052967"/>
                  </a:lnTo>
                  <a:lnTo>
                    <a:pt x="2498991" y="1054967"/>
                  </a:lnTo>
                  <a:lnTo>
                    <a:pt x="2604316" y="1055140"/>
                  </a:lnTo>
                  <a:lnTo>
                    <a:pt x="2709641" y="1055257"/>
                  </a:lnTo>
                  <a:lnTo>
                    <a:pt x="2814966" y="1061233"/>
                  </a:lnTo>
                  <a:lnTo>
                    <a:pt x="2920291" y="1071747"/>
                  </a:lnTo>
                  <a:lnTo>
                    <a:pt x="3025615" y="1080602"/>
                  </a:lnTo>
                  <a:lnTo>
                    <a:pt x="3130940" y="1085612"/>
                  </a:lnTo>
                  <a:lnTo>
                    <a:pt x="3236265" y="1091042"/>
                  </a:lnTo>
                  <a:lnTo>
                    <a:pt x="3341590" y="1095760"/>
                  </a:lnTo>
                  <a:lnTo>
                    <a:pt x="3446915" y="1096890"/>
                  </a:lnTo>
                  <a:lnTo>
                    <a:pt x="3552240" y="1095005"/>
                  </a:lnTo>
                  <a:lnTo>
                    <a:pt x="3657564" y="1091255"/>
                  </a:lnTo>
                  <a:lnTo>
                    <a:pt x="3762889" y="1085421"/>
                  </a:lnTo>
                  <a:lnTo>
                    <a:pt x="3868214" y="1077713"/>
                  </a:lnTo>
                  <a:lnTo>
                    <a:pt x="3973539" y="1069015"/>
                  </a:lnTo>
                  <a:lnTo>
                    <a:pt x="4078864" y="1060030"/>
                  </a:lnTo>
                  <a:lnTo>
                    <a:pt x="4184189" y="1051026"/>
                  </a:lnTo>
                  <a:lnTo>
                    <a:pt x="4289513" y="1042155"/>
                  </a:lnTo>
                  <a:lnTo>
                    <a:pt x="4394838" y="1033474"/>
                  </a:lnTo>
                  <a:lnTo>
                    <a:pt x="4500163" y="1024967"/>
                  </a:lnTo>
                  <a:lnTo>
                    <a:pt x="4605488" y="1016568"/>
                  </a:lnTo>
                  <a:lnTo>
                    <a:pt x="4710813" y="1008175"/>
                  </a:lnTo>
                  <a:lnTo>
                    <a:pt x="4816138" y="999668"/>
                  </a:lnTo>
                  <a:lnTo>
                    <a:pt x="4921462" y="990913"/>
                  </a:lnTo>
                  <a:lnTo>
                    <a:pt x="5026787" y="981778"/>
                  </a:lnTo>
                  <a:lnTo>
                    <a:pt x="5132112" y="972136"/>
                  </a:lnTo>
                  <a:lnTo>
                    <a:pt x="5237437" y="961873"/>
                  </a:lnTo>
                  <a:lnTo>
                    <a:pt x="5342762" y="950889"/>
                  </a:lnTo>
                  <a:lnTo>
                    <a:pt x="5448087" y="939099"/>
                  </a:lnTo>
                  <a:lnTo>
                    <a:pt x="5553411" y="926435"/>
                  </a:lnTo>
                  <a:lnTo>
                    <a:pt x="5658736" y="912843"/>
                  </a:lnTo>
                  <a:lnTo>
                    <a:pt x="5764061" y="898281"/>
                  </a:lnTo>
                  <a:lnTo>
                    <a:pt x="5869386" y="882719"/>
                  </a:lnTo>
                  <a:lnTo>
                    <a:pt x="5974711" y="866134"/>
                  </a:lnTo>
                  <a:lnTo>
                    <a:pt x="6080036" y="848511"/>
                  </a:lnTo>
                  <a:lnTo>
                    <a:pt x="6145984" y="836819"/>
                  </a:lnTo>
                  <a:lnTo>
                    <a:pt x="6145984" y="1466792"/>
                  </a:lnTo>
                  <a:lnTo>
                    <a:pt x="6087335" y="1466792"/>
                  </a:lnTo>
                  <a:lnTo>
                    <a:pt x="6080036" y="1464798"/>
                  </a:lnTo>
                  <a:lnTo>
                    <a:pt x="5974711" y="1437819"/>
                  </a:lnTo>
                  <a:lnTo>
                    <a:pt x="5869386" y="1412633"/>
                  </a:lnTo>
                  <a:lnTo>
                    <a:pt x="5764061" y="1389246"/>
                  </a:lnTo>
                  <a:lnTo>
                    <a:pt x="5658736" y="1367658"/>
                  </a:lnTo>
                  <a:lnTo>
                    <a:pt x="5553411" y="1347859"/>
                  </a:lnTo>
                  <a:lnTo>
                    <a:pt x="5448087" y="1329832"/>
                  </a:lnTo>
                  <a:lnTo>
                    <a:pt x="5342762" y="1313542"/>
                  </a:lnTo>
                  <a:lnTo>
                    <a:pt x="5237437" y="1298944"/>
                  </a:lnTo>
                  <a:lnTo>
                    <a:pt x="5132112" y="1285976"/>
                  </a:lnTo>
                  <a:lnTo>
                    <a:pt x="5026787" y="1274558"/>
                  </a:lnTo>
                  <a:lnTo>
                    <a:pt x="4921462" y="1264599"/>
                  </a:lnTo>
                  <a:lnTo>
                    <a:pt x="4816138" y="1255994"/>
                  </a:lnTo>
                  <a:lnTo>
                    <a:pt x="4710813" y="1248631"/>
                  </a:lnTo>
                  <a:lnTo>
                    <a:pt x="4605488" y="1242401"/>
                  </a:lnTo>
                  <a:lnTo>
                    <a:pt x="4500163" y="1237204"/>
                  </a:lnTo>
                  <a:lnTo>
                    <a:pt x="4394838" y="1232960"/>
                  </a:lnTo>
                  <a:lnTo>
                    <a:pt x="4289513" y="1229624"/>
                  </a:lnTo>
                  <a:lnTo>
                    <a:pt x="4184189" y="1227204"/>
                  </a:lnTo>
                  <a:lnTo>
                    <a:pt x="4078864" y="1225778"/>
                  </a:lnTo>
                  <a:lnTo>
                    <a:pt x="3973539" y="1225519"/>
                  </a:lnTo>
                  <a:lnTo>
                    <a:pt x="3868214" y="1226719"/>
                  </a:lnTo>
                  <a:lnTo>
                    <a:pt x="3762889" y="1228773"/>
                  </a:lnTo>
                  <a:lnTo>
                    <a:pt x="3657564" y="1230425"/>
                  </a:lnTo>
                  <a:lnTo>
                    <a:pt x="3552240" y="1232045"/>
                  </a:lnTo>
                  <a:lnTo>
                    <a:pt x="3446915" y="1233612"/>
                  </a:lnTo>
                  <a:lnTo>
                    <a:pt x="3341590" y="1231926"/>
                  </a:lnTo>
                  <a:lnTo>
                    <a:pt x="3236265" y="1227775"/>
                  </a:lnTo>
                  <a:lnTo>
                    <a:pt x="3130940" y="1224430"/>
                  </a:lnTo>
                  <a:lnTo>
                    <a:pt x="3025615" y="1219056"/>
                  </a:lnTo>
                  <a:lnTo>
                    <a:pt x="2920291" y="1209764"/>
                  </a:lnTo>
                  <a:lnTo>
                    <a:pt x="2814966" y="1201980"/>
                  </a:lnTo>
                  <a:lnTo>
                    <a:pt x="2709641" y="1197119"/>
                  </a:lnTo>
                  <a:lnTo>
                    <a:pt x="2604316" y="1193605"/>
                  </a:lnTo>
                  <a:lnTo>
                    <a:pt x="2498991" y="1192411"/>
                  </a:lnTo>
                  <a:lnTo>
                    <a:pt x="2393666" y="1191355"/>
                  </a:lnTo>
                  <a:lnTo>
                    <a:pt x="2288342" y="1190266"/>
                  </a:lnTo>
                  <a:lnTo>
                    <a:pt x="2183017" y="1192477"/>
                  </a:lnTo>
                  <a:lnTo>
                    <a:pt x="2077692" y="1192025"/>
                  </a:lnTo>
                  <a:lnTo>
                    <a:pt x="1972367" y="1184227"/>
                  </a:lnTo>
                  <a:lnTo>
                    <a:pt x="1867042" y="1174836"/>
                  </a:lnTo>
                  <a:lnTo>
                    <a:pt x="1761717" y="1163352"/>
                  </a:lnTo>
                  <a:lnTo>
                    <a:pt x="1656393" y="1148455"/>
                  </a:lnTo>
                  <a:lnTo>
                    <a:pt x="1551068" y="1129868"/>
                  </a:lnTo>
                  <a:lnTo>
                    <a:pt x="1445743" y="1109230"/>
                  </a:lnTo>
                  <a:lnTo>
                    <a:pt x="1340418" y="1086885"/>
                  </a:lnTo>
                  <a:lnTo>
                    <a:pt x="1235093" y="1063197"/>
                  </a:lnTo>
                  <a:lnTo>
                    <a:pt x="1129768" y="1038503"/>
                  </a:lnTo>
                  <a:lnTo>
                    <a:pt x="1024444" y="1013056"/>
                  </a:lnTo>
                  <a:lnTo>
                    <a:pt x="919119" y="987011"/>
                  </a:lnTo>
                  <a:lnTo>
                    <a:pt x="813794" y="960429"/>
                  </a:lnTo>
                  <a:lnTo>
                    <a:pt x="708469" y="933311"/>
                  </a:lnTo>
                  <a:lnTo>
                    <a:pt x="603144" y="905617"/>
                  </a:lnTo>
                  <a:lnTo>
                    <a:pt x="497819" y="877291"/>
                  </a:lnTo>
                  <a:lnTo>
                    <a:pt x="392495" y="848271"/>
                  </a:lnTo>
                  <a:lnTo>
                    <a:pt x="287170" y="818496"/>
                  </a:lnTo>
                  <a:lnTo>
                    <a:pt x="181845" y="787906"/>
                  </a:lnTo>
                  <a:lnTo>
                    <a:pt x="76520" y="756449"/>
                  </a:lnTo>
                  <a:lnTo>
                    <a:pt x="0" y="73293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927483"/>
              <a:ext cx="6145984" cy="1096890"/>
            </a:xfrm>
            <a:custGeom>
              <a:avLst/>
              <a:pathLst>
                <a:path w="6145984" h="1096890">
                  <a:moveTo>
                    <a:pt x="0" y="0"/>
                  </a:moveTo>
                  <a:lnTo>
                    <a:pt x="76520" y="76783"/>
                  </a:lnTo>
                  <a:lnTo>
                    <a:pt x="181845" y="177177"/>
                  </a:lnTo>
                  <a:lnTo>
                    <a:pt x="287170" y="272217"/>
                  </a:lnTo>
                  <a:lnTo>
                    <a:pt x="392495" y="361834"/>
                  </a:lnTo>
                  <a:lnTo>
                    <a:pt x="497819" y="445954"/>
                  </a:lnTo>
                  <a:lnTo>
                    <a:pt x="603144" y="524502"/>
                  </a:lnTo>
                  <a:lnTo>
                    <a:pt x="708469" y="597399"/>
                  </a:lnTo>
                  <a:lnTo>
                    <a:pt x="813794" y="664573"/>
                  </a:lnTo>
                  <a:lnTo>
                    <a:pt x="919119" y="725972"/>
                  </a:lnTo>
                  <a:lnTo>
                    <a:pt x="1024444" y="781580"/>
                  </a:lnTo>
                  <a:lnTo>
                    <a:pt x="1129768" y="831443"/>
                  </a:lnTo>
                  <a:lnTo>
                    <a:pt x="1235093" y="875701"/>
                  </a:lnTo>
                  <a:lnTo>
                    <a:pt x="1340418" y="914592"/>
                  </a:lnTo>
                  <a:lnTo>
                    <a:pt x="1445743" y="948439"/>
                  </a:lnTo>
                  <a:lnTo>
                    <a:pt x="1551068" y="977588"/>
                  </a:lnTo>
                  <a:lnTo>
                    <a:pt x="1656393" y="1002303"/>
                  </a:lnTo>
                  <a:lnTo>
                    <a:pt x="1761717" y="1021820"/>
                  </a:lnTo>
                  <a:lnTo>
                    <a:pt x="1867042" y="1036449"/>
                  </a:lnTo>
                  <a:lnTo>
                    <a:pt x="1972367" y="1047329"/>
                  </a:lnTo>
                  <a:lnTo>
                    <a:pt x="2077692" y="1055590"/>
                  </a:lnTo>
                  <a:lnTo>
                    <a:pt x="2183017" y="1057185"/>
                  </a:lnTo>
                  <a:lnTo>
                    <a:pt x="2288342" y="1053952"/>
                  </a:lnTo>
                  <a:lnTo>
                    <a:pt x="2393666" y="1052967"/>
                  </a:lnTo>
                  <a:lnTo>
                    <a:pt x="2498991" y="1054967"/>
                  </a:lnTo>
                  <a:lnTo>
                    <a:pt x="2604316" y="1055140"/>
                  </a:lnTo>
                  <a:lnTo>
                    <a:pt x="2709641" y="1055257"/>
                  </a:lnTo>
                  <a:lnTo>
                    <a:pt x="2814966" y="1061233"/>
                  </a:lnTo>
                  <a:lnTo>
                    <a:pt x="2920291" y="1071747"/>
                  </a:lnTo>
                  <a:lnTo>
                    <a:pt x="3025615" y="1080602"/>
                  </a:lnTo>
                  <a:lnTo>
                    <a:pt x="3130940" y="1085612"/>
                  </a:lnTo>
                  <a:lnTo>
                    <a:pt x="3236265" y="1091042"/>
                  </a:lnTo>
                  <a:lnTo>
                    <a:pt x="3341590" y="1095760"/>
                  </a:lnTo>
                  <a:lnTo>
                    <a:pt x="3446915" y="1096890"/>
                  </a:lnTo>
                  <a:lnTo>
                    <a:pt x="3552240" y="1095005"/>
                  </a:lnTo>
                  <a:lnTo>
                    <a:pt x="3657564" y="1091255"/>
                  </a:lnTo>
                  <a:lnTo>
                    <a:pt x="3762889" y="1085421"/>
                  </a:lnTo>
                  <a:lnTo>
                    <a:pt x="3868214" y="1077713"/>
                  </a:lnTo>
                  <a:lnTo>
                    <a:pt x="3973539" y="1069015"/>
                  </a:lnTo>
                  <a:lnTo>
                    <a:pt x="4078864" y="1060030"/>
                  </a:lnTo>
                  <a:lnTo>
                    <a:pt x="4184189" y="1051026"/>
                  </a:lnTo>
                  <a:lnTo>
                    <a:pt x="4289513" y="1042155"/>
                  </a:lnTo>
                  <a:lnTo>
                    <a:pt x="4394838" y="1033474"/>
                  </a:lnTo>
                  <a:lnTo>
                    <a:pt x="4500163" y="1024967"/>
                  </a:lnTo>
                  <a:lnTo>
                    <a:pt x="4605488" y="1016568"/>
                  </a:lnTo>
                  <a:lnTo>
                    <a:pt x="4710813" y="1008175"/>
                  </a:lnTo>
                  <a:lnTo>
                    <a:pt x="4816138" y="999668"/>
                  </a:lnTo>
                  <a:lnTo>
                    <a:pt x="4921462" y="990913"/>
                  </a:lnTo>
                  <a:lnTo>
                    <a:pt x="5026787" y="981778"/>
                  </a:lnTo>
                  <a:lnTo>
                    <a:pt x="5132112" y="972136"/>
                  </a:lnTo>
                  <a:lnTo>
                    <a:pt x="5237437" y="961873"/>
                  </a:lnTo>
                  <a:lnTo>
                    <a:pt x="5342762" y="950889"/>
                  </a:lnTo>
                  <a:lnTo>
                    <a:pt x="5448087" y="939099"/>
                  </a:lnTo>
                  <a:lnTo>
                    <a:pt x="5553411" y="926435"/>
                  </a:lnTo>
                  <a:lnTo>
                    <a:pt x="5658736" y="912843"/>
                  </a:lnTo>
                  <a:lnTo>
                    <a:pt x="5764061" y="898281"/>
                  </a:lnTo>
                  <a:lnTo>
                    <a:pt x="5869386" y="882719"/>
                  </a:lnTo>
                  <a:lnTo>
                    <a:pt x="5974711" y="866134"/>
                  </a:lnTo>
                  <a:lnTo>
                    <a:pt x="6080036" y="848511"/>
                  </a:lnTo>
                  <a:lnTo>
                    <a:pt x="6145984" y="8368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660414"/>
              <a:ext cx="6087335" cy="733861"/>
            </a:xfrm>
            <a:custGeom>
              <a:avLst/>
              <a:pathLst>
                <a:path w="6087335" h="733861">
                  <a:moveTo>
                    <a:pt x="6087335" y="733861"/>
                  </a:moveTo>
                  <a:lnTo>
                    <a:pt x="6080036" y="731868"/>
                  </a:lnTo>
                  <a:lnTo>
                    <a:pt x="5974711" y="704888"/>
                  </a:lnTo>
                  <a:lnTo>
                    <a:pt x="5869386" y="679702"/>
                  </a:lnTo>
                  <a:lnTo>
                    <a:pt x="5764061" y="656315"/>
                  </a:lnTo>
                  <a:lnTo>
                    <a:pt x="5658736" y="634727"/>
                  </a:lnTo>
                  <a:lnTo>
                    <a:pt x="5553411" y="614929"/>
                  </a:lnTo>
                  <a:lnTo>
                    <a:pt x="5448087" y="596901"/>
                  </a:lnTo>
                  <a:lnTo>
                    <a:pt x="5342762" y="580611"/>
                  </a:lnTo>
                  <a:lnTo>
                    <a:pt x="5237437" y="566014"/>
                  </a:lnTo>
                  <a:lnTo>
                    <a:pt x="5132112" y="553045"/>
                  </a:lnTo>
                  <a:lnTo>
                    <a:pt x="5026787" y="541628"/>
                  </a:lnTo>
                  <a:lnTo>
                    <a:pt x="4921462" y="531668"/>
                  </a:lnTo>
                  <a:lnTo>
                    <a:pt x="4816138" y="523063"/>
                  </a:lnTo>
                  <a:lnTo>
                    <a:pt x="4710813" y="515700"/>
                  </a:lnTo>
                  <a:lnTo>
                    <a:pt x="4605488" y="509471"/>
                  </a:lnTo>
                  <a:lnTo>
                    <a:pt x="4500163" y="504273"/>
                  </a:lnTo>
                  <a:lnTo>
                    <a:pt x="4394838" y="500029"/>
                  </a:lnTo>
                  <a:lnTo>
                    <a:pt x="4289513" y="496694"/>
                  </a:lnTo>
                  <a:lnTo>
                    <a:pt x="4184189" y="494274"/>
                  </a:lnTo>
                  <a:lnTo>
                    <a:pt x="4078864" y="492847"/>
                  </a:lnTo>
                  <a:lnTo>
                    <a:pt x="3973539" y="492588"/>
                  </a:lnTo>
                  <a:lnTo>
                    <a:pt x="3868214" y="493788"/>
                  </a:lnTo>
                  <a:lnTo>
                    <a:pt x="3762889" y="495842"/>
                  </a:lnTo>
                  <a:lnTo>
                    <a:pt x="3657564" y="497495"/>
                  </a:lnTo>
                  <a:lnTo>
                    <a:pt x="3552240" y="499114"/>
                  </a:lnTo>
                  <a:lnTo>
                    <a:pt x="3446915" y="500681"/>
                  </a:lnTo>
                  <a:lnTo>
                    <a:pt x="3341590" y="498995"/>
                  </a:lnTo>
                  <a:lnTo>
                    <a:pt x="3236265" y="494845"/>
                  </a:lnTo>
                  <a:lnTo>
                    <a:pt x="3130940" y="491500"/>
                  </a:lnTo>
                  <a:lnTo>
                    <a:pt x="3025615" y="486125"/>
                  </a:lnTo>
                  <a:lnTo>
                    <a:pt x="2920291" y="476834"/>
                  </a:lnTo>
                  <a:lnTo>
                    <a:pt x="2814966" y="469049"/>
                  </a:lnTo>
                  <a:lnTo>
                    <a:pt x="2709641" y="464188"/>
                  </a:lnTo>
                  <a:lnTo>
                    <a:pt x="2604316" y="460674"/>
                  </a:lnTo>
                  <a:lnTo>
                    <a:pt x="2498991" y="459480"/>
                  </a:lnTo>
                  <a:lnTo>
                    <a:pt x="2393666" y="458424"/>
                  </a:lnTo>
                  <a:lnTo>
                    <a:pt x="2288342" y="457336"/>
                  </a:lnTo>
                  <a:lnTo>
                    <a:pt x="2183017" y="459547"/>
                  </a:lnTo>
                  <a:lnTo>
                    <a:pt x="2077692" y="459094"/>
                  </a:lnTo>
                  <a:lnTo>
                    <a:pt x="1972367" y="451296"/>
                  </a:lnTo>
                  <a:lnTo>
                    <a:pt x="1867042" y="441906"/>
                  </a:lnTo>
                  <a:lnTo>
                    <a:pt x="1761717" y="430421"/>
                  </a:lnTo>
                  <a:lnTo>
                    <a:pt x="1656393" y="415525"/>
                  </a:lnTo>
                  <a:lnTo>
                    <a:pt x="1551068" y="396938"/>
                  </a:lnTo>
                  <a:lnTo>
                    <a:pt x="1445743" y="376299"/>
                  </a:lnTo>
                  <a:lnTo>
                    <a:pt x="1340418" y="353954"/>
                  </a:lnTo>
                  <a:lnTo>
                    <a:pt x="1235093" y="330266"/>
                  </a:lnTo>
                  <a:lnTo>
                    <a:pt x="1129768" y="305572"/>
                  </a:lnTo>
                  <a:lnTo>
                    <a:pt x="1024444" y="280126"/>
                  </a:lnTo>
                  <a:lnTo>
                    <a:pt x="919119" y="254080"/>
                  </a:lnTo>
                  <a:lnTo>
                    <a:pt x="813794" y="227499"/>
                  </a:lnTo>
                  <a:lnTo>
                    <a:pt x="708469" y="200380"/>
                  </a:lnTo>
                  <a:lnTo>
                    <a:pt x="603144" y="172686"/>
                  </a:lnTo>
                  <a:lnTo>
                    <a:pt x="497819" y="144361"/>
                  </a:lnTo>
                  <a:lnTo>
                    <a:pt x="392495" y="115341"/>
                  </a:lnTo>
                  <a:lnTo>
                    <a:pt x="287170" y="85565"/>
                  </a:lnTo>
                  <a:lnTo>
                    <a:pt x="181845" y="54975"/>
                  </a:lnTo>
                  <a:lnTo>
                    <a:pt x="76520" y="2351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293948"/>
              <a:ext cx="6145984" cy="798785"/>
            </a:xfrm>
            <a:custGeom>
              <a:avLst/>
              <a:pathLst>
                <a:path w="6145984" h="798785">
                  <a:moveTo>
                    <a:pt x="0" y="0"/>
                  </a:moveTo>
                  <a:lnTo>
                    <a:pt x="76520" y="50151"/>
                  </a:lnTo>
                  <a:lnTo>
                    <a:pt x="181845" y="116076"/>
                  </a:lnTo>
                  <a:lnTo>
                    <a:pt x="287170" y="178891"/>
                  </a:lnTo>
                  <a:lnTo>
                    <a:pt x="392495" y="238587"/>
                  </a:lnTo>
                  <a:lnTo>
                    <a:pt x="497819" y="295157"/>
                  </a:lnTo>
                  <a:lnTo>
                    <a:pt x="603144" y="348594"/>
                  </a:lnTo>
                  <a:lnTo>
                    <a:pt x="708469" y="398889"/>
                  </a:lnTo>
                  <a:lnTo>
                    <a:pt x="813794" y="446036"/>
                  </a:lnTo>
                  <a:lnTo>
                    <a:pt x="919119" y="490026"/>
                  </a:lnTo>
                  <a:lnTo>
                    <a:pt x="1024444" y="530853"/>
                  </a:lnTo>
                  <a:lnTo>
                    <a:pt x="1129768" y="568508"/>
                  </a:lnTo>
                  <a:lnTo>
                    <a:pt x="1235093" y="602984"/>
                  </a:lnTo>
                  <a:lnTo>
                    <a:pt x="1340418" y="634273"/>
                  </a:lnTo>
                  <a:lnTo>
                    <a:pt x="1445743" y="662369"/>
                  </a:lnTo>
                  <a:lnTo>
                    <a:pt x="1551068" y="687263"/>
                  </a:lnTo>
                  <a:lnTo>
                    <a:pt x="1656393" y="708914"/>
                  </a:lnTo>
                  <a:lnTo>
                    <a:pt x="1761717" y="726121"/>
                  </a:lnTo>
                  <a:lnTo>
                    <a:pt x="1867042" y="739178"/>
                  </a:lnTo>
                  <a:lnTo>
                    <a:pt x="1972367" y="749313"/>
                  </a:lnTo>
                  <a:lnTo>
                    <a:pt x="2077692" y="757342"/>
                  </a:lnTo>
                  <a:lnTo>
                    <a:pt x="2183017" y="758366"/>
                  </a:lnTo>
                  <a:lnTo>
                    <a:pt x="2288342" y="755644"/>
                  </a:lnTo>
                  <a:lnTo>
                    <a:pt x="2393666" y="755696"/>
                  </a:lnTo>
                  <a:lnTo>
                    <a:pt x="2498991" y="757224"/>
                  </a:lnTo>
                  <a:lnTo>
                    <a:pt x="2604316" y="757907"/>
                  </a:lnTo>
                  <a:lnTo>
                    <a:pt x="2709641" y="759723"/>
                  </a:lnTo>
                  <a:lnTo>
                    <a:pt x="2814966" y="765141"/>
                  </a:lnTo>
                  <a:lnTo>
                    <a:pt x="2920291" y="774290"/>
                  </a:lnTo>
                  <a:lnTo>
                    <a:pt x="3025615" y="783363"/>
                  </a:lnTo>
                  <a:lnTo>
                    <a:pt x="3130940" y="788556"/>
                  </a:lnTo>
                  <a:lnTo>
                    <a:pt x="3236265" y="792943"/>
                  </a:lnTo>
                  <a:lnTo>
                    <a:pt x="3341590" y="797378"/>
                  </a:lnTo>
                  <a:lnTo>
                    <a:pt x="3446915" y="798785"/>
                  </a:lnTo>
                  <a:lnTo>
                    <a:pt x="3552240" y="797060"/>
                  </a:lnTo>
                  <a:lnTo>
                    <a:pt x="3657564" y="794375"/>
                  </a:lnTo>
                  <a:lnTo>
                    <a:pt x="3762889" y="790632"/>
                  </a:lnTo>
                  <a:lnTo>
                    <a:pt x="3868214" y="785750"/>
                  </a:lnTo>
                  <a:lnTo>
                    <a:pt x="3973539" y="780802"/>
                  </a:lnTo>
                  <a:lnTo>
                    <a:pt x="4078864" y="776439"/>
                  </a:lnTo>
                  <a:lnTo>
                    <a:pt x="4184189" y="772650"/>
                  </a:lnTo>
                  <a:lnTo>
                    <a:pt x="4289513" y="769424"/>
                  </a:lnTo>
                  <a:lnTo>
                    <a:pt x="4394838" y="766751"/>
                  </a:lnTo>
                  <a:lnTo>
                    <a:pt x="4500163" y="764620"/>
                  </a:lnTo>
                  <a:lnTo>
                    <a:pt x="4605488" y="763019"/>
                  </a:lnTo>
                  <a:lnTo>
                    <a:pt x="4710813" y="761938"/>
                  </a:lnTo>
                  <a:lnTo>
                    <a:pt x="4816138" y="761365"/>
                  </a:lnTo>
                  <a:lnTo>
                    <a:pt x="4921462" y="761291"/>
                  </a:lnTo>
                  <a:lnTo>
                    <a:pt x="5026787" y="761703"/>
                  </a:lnTo>
                  <a:lnTo>
                    <a:pt x="5132112" y="762591"/>
                  </a:lnTo>
                  <a:lnTo>
                    <a:pt x="5237437" y="763943"/>
                  </a:lnTo>
                  <a:lnTo>
                    <a:pt x="5342762" y="765750"/>
                  </a:lnTo>
                  <a:lnTo>
                    <a:pt x="5448087" y="768000"/>
                  </a:lnTo>
                  <a:lnTo>
                    <a:pt x="5553411" y="770682"/>
                  </a:lnTo>
                  <a:lnTo>
                    <a:pt x="5658736" y="773785"/>
                  </a:lnTo>
                  <a:lnTo>
                    <a:pt x="5764061" y="777298"/>
                  </a:lnTo>
                  <a:lnTo>
                    <a:pt x="5869386" y="781210"/>
                  </a:lnTo>
                  <a:lnTo>
                    <a:pt x="5974711" y="785511"/>
                  </a:lnTo>
                  <a:lnTo>
                    <a:pt x="6080036" y="790189"/>
                  </a:lnTo>
                  <a:lnTo>
                    <a:pt x="6145984" y="793348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756470"/>
              <a:ext cx="6145984" cy="1637805"/>
            </a:xfrm>
            <a:custGeom>
              <a:avLst/>
              <a:pathLst>
                <a:path w="6145984" h="1637805">
                  <a:moveTo>
                    <a:pt x="0" y="0"/>
                  </a:moveTo>
                  <a:lnTo>
                    <a:pt x="76520" y="91087"/>
                  </a:lnTo>
                  <a:lnTo>
                    <a:pt x="181845" y="210497"/>
                  </a:lnTo>
                  <a:lnTo>
                    <a:pt x="287170" y="323828"/>
                  </a:lnTo>
                  <a:lnTo>
                    <a:pt x="392495" y="430961"/>
                  </a:lnTo>
                  <a:lnTo>
                    <a:pt x="497819" y="531771"/>
                  </a:lnTo>
                  <a:lnTo>
                    <a:pt x="603144" y="626132"/>
                  </a:lnTo>
                  <a:lnTo>
                    <a:pt x="708469" y="713916"/>
                  </a:lnTo>
                  <a:lnTo>
                    <a:pt x="813794" y="795003"/>
                  </a:lnTo>
                  <a:lnTo>
                    <a:pt x="919119" y="869284"/>
                  </a:lnTo>
                  <a:lnTo>
                    <a:pt x="1024444" y="936685"/>
                  </a:lnTo>
                  <a:lnTo>
                    <a:pt x="1129768" y="997185"/>
                  </a:lnTo>
                  <a:lnTo>
                    <a:pt x="1235093" y="1050839"/>
                  </a:lnTo>
                  <a:lnTo>
                    <a:pt x="1340418" y="1097788"/>
                  </a:lnTo>
                  <a:lnTo>
                    <a:pt x="1445743" y="1138244"/>
                  </a:lnTo>
                  <a:lnTo>
                    <a:pt x="1551068" y="1172440"/>
                  </a:lnTo>
                  <a:lnTo>
                    <a:pt x="1656393" y="1200528"/>
                  </a:lnTo>
                  <a:lnTo>
                    <a:pt x="1761717" y="1221618"/>
                  </a:lnTo>
                  <a:lnTo>
                    <a:pt x="1867042" y="1236750"/>
                  </a:lnTo>
                  <a:lnTo>
                    <a:pt x="1972367" y="1248047"/>
                  </a:lnTo>
                  <a:lnTo>
                    <a:pt x="2077692" y="1257746"/>
                  </a:lnTo>
                  <a:lnTo>
                    <a:pt x="2183017" y="1264750"/>
                  </a:lnTo>
                  <a:lnTo>
                    <a:pt x="2288342" y="1269245"/>
                  </a:lnTo>
                  <a:lnTo>
                    <a:pt x="2393666" y="1274757"/>
                  </a:lnTo>
                  <a:lnTo>
                    <a:pt x="2498991" y="1284150"/>
                  </a:lnTo>
                  <a:lnTo>
                    <a:pt x="2604316" y="1293567"/>
                  </a:lnTo>
                  <a:lnTo>
                    <a:pt x="2709641" y="1301120"/>
                  </a:lnTo>
                  <a:lnTo>
                    <a:pt x="2814966" y="1308871"/>
                  </a:lnTo>
                  <a:lnTo>
                    <a:pt x="2920291" y="1316781"/>
                  </a:lnTo>
                  <a:lnTo>
                    <a:pt x="3025615" y="1322851"/>
                  </a:lnTo>
                  <a:lnTo>
                    <a:pt x="3130940" y="1328428"/>
                  </a:lnTo>
                  <a:lnTo>
                    <a:pt x="3236265" y="1335490"/>
                  </a:lnTo>
                  <a:lnTo>
                    <a:pt x="3341590" y="1341525"/>
                  </a:lnTo>
                  <a:lnTo>
                    <a:pt x="3446915" y="1344807"/>
                  </a:lnTo>
                  <a:lnTo>
                    <a:pt x="3552240" y="1345810"/>
                  </a:lnTo>
                  <a:lnTo>
                    <a:pt x="3657564" y="1345144"/>
                  </a:lnTo>
                  <a:lnTo>
                    <a:pt x="3762889" y="1342935"/>
                  </a:lnTo>
                  <a:lnTo>
                    <a:pt x="3868214" y="1339653"/>
                  </a:lnTo>
                  <a:lnTo>
                    <a:pt x="3973539" y="1335582"/>
                  </a:lnTo>
                  <a:lnTo>
                    <a:pt x="4078864" y="1330937"/>
                  </a:lnTo>
                  <a:lnTo>
                    <a:pt x="4184189" y="1325952"/>
                  </a:lnTo>
                  <a:lnTo>
                    <a:pt x="4289513" y="1320759"/>
                  </a:lnTo>
                  <a:lnTo>
                    <a:pt x="4394838" y="1315408"/>
                  </a:lnTo>
                  <a:lnTo>
                    <a:pt x="4500163" y="1309891"/>
                  </a:lnTo>
                  <a:lnTo>
                    <a:pt x="4605488" y="1304153"/>
                  </a:lnTo>
                  <a:lnTo>
                    <a:pt x="4710813" y="1298114"/>
                  </a:lnTo>
                  <a:lnTo>
                    <a:pt x="4816138" y="1291673"/>
                  </a:lnTo>
                  <a:lnTo>
                    <a:pt x="4921462" y="1284721"/>
                  </a:lnTo>
                  <a:lnTo>
                    <a:pt x="5026787" y="1277150"/>
                  </a:lnTo>
                  <a:lnTo>
                    <a:pt x="5132112" y="1268855"/>
                  </a:lnTo>
                  <a:lnTo>
                    <a:pt x="5237437" y="1259742"/>
                  </a:lnTo>
                  <a:lnTo>
                    <a:pt x="5342762" y="1249731"/>
                  </a:lnTo>
                  <a:lnTo>
                    <a:pt x="5448087" y="1238754"/>
                  </a:lnTo>
                  <a:lnTo>
                    <a:pt x="5553411" y="1226755"/>
                  </a:lnTo>
                  <a:lnTo>
                    <a:pt x="5658736" y="1213692"/>
                  </a:lnTo>
                  <a:lnTo>
                    <a:pt x="5764061" y="1199534"/>
                  </a:lnTo>
                  <a:lnTo>
                    <a:pt x="5869386" y="1184257"/>
                  </a:lnTo>
                  <a:lnTo>
                    <a:pt x="5974711" y="1167848"/>
                  </a:lnTo>
                  <a:lnTo>
                    <a:pt x="6080036" y="1150294"/>
                  </a:lnTo>
                  <a:lnTo>
                    <a:pt x="6145984" y="1138583"/>
                  </a:lnTo>
                  <a:lnTo>
                    <a:pt x="6145984" y="1637805"/>
                  </a:lnTo>
                  <a:lnTo>
                    <a:pt x="5893457" y="1637805"/>
                  </a:lnTo>
                  <a:lnTo>
                    <a:pt x="5869386" y="1633463"/>
                  </a:lnTo>
                  <a:lnTo>
                    <a:pt x="5764061" y="1615722"/>
                  </a:lnTo>
                  <a:lnTo>
                    <a:pt x="5658736" y="1599236"/>
                  </a:lnTo>
                  <a:lnTo>
                    <a:pt x="5553411" y="1583994"/>
                  </a:lnTo>
                  <a:lnTo>
                    <a:pt x="5448087" y="1569976"/>
                  </a:lnTo>
                  <a:lnTo>
                    <a:pt x="5342762" y="1557151"/>
                  </a:lnTo>
                  <a:lnTo>
                    <a:pt x="5237437" y="1545476"/>
                  </a:lnTo>
                  <a:lnTo>
                    <a:pt x="5132112" y="1534895"/>
                  </a:lnTo>
                  <a:lnTo>
                    <a:pt x="5026787" y="1525338"/>
                  </a:lnTo>
                  <a:lnTo>
                    <a:pt x="4921462" y="1516724"/>
                  </a:lnTo>
                  <a:lnTo>
                    <a:pt x="4816138" y="1508959"/>
                  </a:lnTo>
                  <a:lnTo>
                    <a:pt x="4710813" y="1501947"/>
                  </a:lnTo>
                  <a:lnTo>
                    <a:pt x="4605488" y="1495591"/>
                  </a:lnTo>
                  <a:lnTo>
                    <a:pt x="4500163" y="1489803"/>
                  </a:lnTo>
                  <a:lnTo>
                    <a:pt x="4394838" y="1484511"/>
                  </a:lnTo>
                  <a:lnTo>
                    <a:pt x="4289513" y="1479676"/>
                  </a:lnTo>
                  <a:lnTo>
                    <a:pt x="4184189" y="1475298"/>
                  </a:lnTo>
                  <a:lnTo>
                    <a:pt x="4078864" y="1471441"/>
                  </a:lnTo>
                  <a:lnTo>
                    <a:pt x="3973539" y="1468249"/>
                  </a:lnTo>
                  <a:lnTo>
                    <a:pt x="3868214" y="1465965"/>
                  </a:lnTo>
                  <a:lnTo>
                    <a:pt x="3762889" y="1464453"/>
                  </a:lnTo>
                  <a:lnTo>
                    <a:pt x="3657564" y="1463119"/>
                  </a:lnTo>
                  <a:lnTo>
                    <a:pt x="3552240" y="1461978"/>
                  </a:lnTo>
                  <a:lnTo>
                    <a:pt x="3446915" y="1460706"/>
                  </a:lnTo>
                  <a:lnTo>
                    <a:pt x="3341590" y="1456953"/>
                  </a:lnTo>
                  <a:lnTo>
                    <a:pt x="3236265" y="1451398"/>
                  </a:lnTo>
                  <a:lnTo>
                    <a:pt x="3130940" y="1446104"/>
                  </a:lnTo>
                  <a:lnTo>
                    <a:pt x="3025615" y="1440217"/>
                  </a:lnTo>
                  <a:lnTo>
                    <a:pt x="2920291" y="1433778"/>
                  </a:lnTo>
                  <a:lnTo>
                    <a:pt x="2814966" y="1428182"/>
                  </a:lnTo>
                  <a:lnTo>
                    <a:pt x="2709641" y="1421375"/>
                  </a:lnTo>
                  <a:lnTo>
                    <a:pt x="2604316" y="1410942"/>
                  </a:lnTo>
                  <a:lnTo>
                    <a:pt x="2498991" y="1400660"/>
                  </a:lnTo>
                  <a:lnTo>
                    <a:pt x="2393666" y="1392068"/>
                  </a:lnTo>
                  <a:lnTo>
                    <a:pt x="2288342" y="1384798"/>
                  </a:lnTo>
                  <a:lnTo>
                    <a:pt x="2183017" y="1379436"/>
                  </a:lnTo>
                  <a:lnTo>
                    <a:pt x="2077692" y="1373401"/>
                  </a:lnTo>
                  <a:lnTo>
                    <a:pt x="1972367" y="1364095"/>
                  </a:lnTo>
                  <a:lnTo>
                    <a:pt x="1867042" y="1354060"/>
                  </a:lnTo>
                  <a:lnTo>
                    <a:pt x="1761717" y="1341594"/>
                  </a:lnTo>
                  <a:lnTo>
                    <a:pt x="1656393" y="1324420"/>
                  </a:lnTo>
                  <a:lnTo>
                    <a:pt x="1551068" y="1301528"/>
                  </a:lnTo>
                  <a:lnTo>
                    <a:pt x="1445743" y="1274546"/>
                  </a:lnTo>
                  <a:lnTo>
                    <a:pt x="1340418" y="1243840"/>
                  </a:lnTo>
                  <a:lnTo>
                    <a:pt x="1235093" y="1209778"/>
                  </a:lnTo>
                  <a:lnTo>
                    <a:pt x="1129768" y="1172708"/>
                  </a:lnTo>
                  <a:lnTo>
                    <a:pt x="1024444" y="1132907"/>
                  </a:lnTo>
                  <a:lnTo>
                    <a:pt x="919119" y="1090565"/>
                  </a:lnTo>
                  <a:lnTo>
                    <a:pt x="813794" y="1045798"/>
                  </a:lnTo>
                  <a:lnTo>
                    <a:pt x="708469" y="998667"/>
                  </a:lnTo>
                  <a:lnTo>
                    <a:pt x="603144" y="949201"/>
                  </a:lnTo>
                  <a:lnTo>
                    <a:pt x="497819" y="897413"/>
                  </a:lnTo>
                  <a:lnTo>
                    <a:pt x="392495" y="843311"/>
                  </a:lnTo>
                  <a:lnTo>
                    <a:pt x="287170" y="786906"/>
                  </a:lnTo>
                  <a:lnTo>
                    <a:pt x="181845" y="728209"/>
                  </a:lnTo>
                  <a:lnTo>
                    <a:pt x="76520" y="667237"/>
                  </a:lnTo>
                  <a:lnTo>
                    <a:pt x="0" y="62130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756470"/>
              <a:ext cx="6145984" cy="1345810"/>
            </a:xfrm>
            <a:custGeom>
              <a:avLst/>
              <a:pathLst>
                <a:path w="6145984" h="1345810">
                  <a:moveTo>
                    <a:pt x="0" y="0"/>
                  </a:moveTo>
                  <a:lnTo>
                    <a:pt x="76520" y="91087"/>
                  </a:lnTo>
                  <a:lnTo>
                    <a:pt x="181845" y="210497"/>
                  </a:lnTo>
                  <a:lnTo>
                    <a:pt x="287170" y="323828"/>
                  </a:lnTo>
                  <a:lnTo>
                    <a:pt x="392495" y="430961"/>
                  </a:lnTo>
                  <a:lnTo>
                    <a:pt x="497819" y="531771"/>
                  </a:lnTo>
                  <a:lnTo>
                    <a:pt x="603144" y="626132"/>
                  </a:lnTo>
                  <a:lnTo>
                    <a:pt x="708469" y="713916"/>
                  </a:lnTo>
                  <a:lnTo>
                    <a:pt x="813794" y="795003"/>
                  </a:lnTo>
                  <a:lnTo>
                    <a:pt x="919119" y="869284"/>
                  </a:lnTo>
                  <a:lnTo>
                    <a:pt x="1024444" y="936685"/>
                  </a:lnTo>
                  <a:lnTo>
                    <a:pt x="1129768" y="997185"/>
                  </a:lnTo>
                  <a:lnTo>
                    <a:pt x="1235093" y="1050839"/>
                  </a:lnTo>
                  <a:lnTo>
                    <a:pt x="1340418" y="1097788"/>
                  </a:lnTo>
                  <a:lnTo>
                    <a:pt x="1445743" y="1138244"/>
                  </a:lnTo>
                  <a:lnTo>
                    <a:pt x="1551068" y="1172440"/>
                  </a:lnTo>
                  <a:lnTo>
                    <a:pt x="1656393" y="1200528"/>
                  </a:lnTo>
                  <a:lnTo>
                    <a:pt x="1761717" y="1221618"/>
                  </a:lnTo>
                  <a:lnTo>
                    <a:pt x="1867042" y="1236750"/>
                  </a:lnTo>
                  <a:lnTo>
                    <a:pt x="1972367" y="1248047"/>
                  </a:lnTo>
                  <a:lnTo>
                    <a:pt x="2077692" y="1257746"/>
                  </a:lnTo>
                  <a:lnTo>
                    <a:pt x="2183017" y="1264750"/>
                  </a:lnTo>
                  <a:lnTo>
                    <a:pt x="2288342" y="1269245"/>
                  </a:lnTo>
                  <a:lnTo>
                    <a:pt x="2393666" y="1274757"/>
                  </a:lnTo>
                  <a:lnTo>
                    <a:pt x="2498991" y="1284150"/>
                  </a:lnTo>
                  <a:lnTo>
                    <a:pt x="2604316" y="1293567"/>
                  </a:lnTo>
                  <a:lnTo>
                    <a:pt x="2709641" y="1301120"/>
                  </a:lnTo>
                  <a:lnTo>
                    <a:pt x="2814966" y="1308871"/>
                  </a:lnTo>
                  <a:lnTo>
                    <a:pt x="2920291" y="1316781"/>
                  </a:lnTo>
                  <a:lnTo>
                    <a:pt x="3025615" y="1322851"/>
                  </a:lnTo>
                  <a:lnTo>
                    <a:pt x="3130940" y="1328428"/>
                  </a:lnTo>
                  <a:lnTo>
                    <a:pt x="3236265" y="1335490"/>
                  </a:lnTo>
                  <a:lnTo>
                    <a:pt x="3341590" y="1341525"/>
                  </a:lnTo>
                  <a:lnTo>
                    <a:pt x="3446915" y="1344807"/>
                  </a:lnTo>
                  <a:lnTo>
                    <a:pt x="3552240" y="1345810"/>
                  </a:lnTo>
                  <a:lnTo>
                    <a:pt x="3657564" y="1345144"/>
                  </a:lnTo>
                  <a:lnTo>
                    <a:pt x="3762889" y="1342935"/>
                  </a:lnTo>
                  <a:lnTo>
                    <a:pt x="3868214" y="1339653"/>
                  </a:lnTo>
                  <a:lnTo>
                    <a:pt x="3973539" y="1335582"/>
                  </a:lnTo>
                  <a:lnTo>
                    <a:pt x="4078864" y="1330937"/>
                  </a:lnTo>
                  <a:lnTo>
                    <a:pt x="4184189" y="1325952"/>
                  </a:lnTo>
                  <a:lnTo>
                    <a:pt x="4289513" y="1320759"/>
                  </a:lnTo>
                  <a:lnTo>
                    <a:pt x="4394838" y="1315408"/>
                  </a:lnTo>
                  <a:lnTo>
                    <a:pt x="4500163" y="1309891"/>
                  </a:lnTo>
                  <a:lnTo>
                    <a:pt x="4605488" y="1304153"/>
                  </a:lnTo>
                  <a:lnTo>
                    <a:pt x="4710813" y="1298114"/>
                  </a:lnTo>
                  <a:lnTo>
                    <a:pt x="4816138" y="1291673"/>
                  </a:lnTo>
                  <a:lnTo>
                    <a:pt x="4921462" y="1284721"/>
                  </a:lnTo>
                  <a:lnTo>
                    <a:pt x="5026787" y="1277150"/>
                  </a:lnTo>
                  <a:lnTo>
                    <a:pt x="5132112" y="1268855"/>
                  </a:lnTo>
                  <a:lnTo>
                    <a:pt x="5237437" y="1259742"/>
                  </a:lnTo>
                  <a:lnTo>
                    <a:pt x="5342762" y="1249731"/>
                  </a:lnTo>
                  <a:lnTo>
                    <a:pt x="5448087" y="1238754"/>
                  </a:lnTo>
                  <a:lnTo>
                    <a:pt x="5553411" y="1226755"/>
                  </a:lnTo>
                  <a:lnTo>
                    <a:pt x="5658736" y="1213692"/>
                  </a:lnTo>
                  <a:lnTo>
                    <a:pt x="5764061" y="1199534"/>
                  </a:lnTo>
                  <a:lnTo>
                    <a:pt x="5869386" y="1184257"/>
                  </a:lnTo>
                  <a:lnTo>
                    <a:pt x="5974711" y="1167848"/>
                  </a:lnTo>
                  <a:lnTo>
                    <a:pt x="6080036" y="1150294"/>
                  </a:lnTo>
                  <a:lnTo>
                    <a:pt x="6145984" y="11385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377772"/>
              <a:ext cx="5893457" cy="1016503"/>
            </a:xfrm>
            <a:custGeom>
              <a:avLst/>
              <a:pathLst>
                <a:path w="5893457" h="1016503">
                  <a:moveTo>
                    <a:pt x="5893457" y="1016503"/>
                  </a:moveTo>
                  <a:lnTo>
                    <a:pt x="5869386" y="1012161"/>
                  </a:lnTo>
                  <a:lnTo>
                    <a:pt x="5764061" y="994420"/>
                  </a:lnTo>
                  <a:lnTo>
                    <a:pt x="5658736" y="977934"/>
                  </a:lnTo>
                  <a:lnTo>
                    <a:pt x="5553411" y="962692"/>
                  </a:lnTo>
                  <a:lnTo>
                    <a:pt x="5448087" y="948674"/>
                  </a:lnTo>
                  <a:lnTo>
                    <a:pt x="5342762" y="935849"/>
                  </a:lnTo>
                  <a:lnTo>
                    <a:pt x="5237437" y="924174"/>
                  </a:lnTo>
                  <a:lnTo>
                    <a:pt x="5132112" y="913593"/>
                  </a:lnTo>
                  <a:lnTo>
                    <a:pt x="5026787" y="904036"/>
                  </a:lnTo>
                  <a:lnTo>
                    <a:pt x="4921462" y="895422"/>
                  </a:lnTo>
                  <a:lnTo>
                    <a:pt x="4816138" y="887657"/>
                  </a:lnTo>
                  <a:lnTo>
                    <a:pt x="4710813" y="880645"/>
                  </a:lnTo>
                  <a:lnTo>
                    <a:pt x="4605488" y="874289"/>
                  </a:lnTo>
                  <a:lnTo>
                    <a:pt x="4500163" y="868501"/>
                  </a:lnTo>
                  <a:lnTo>
                    <a:pt x="4394838" y="863209"/>
                  </a:lnTo>
                  <a:lnTo>
                    <a:pt x="4289513" y="858374"/>
                  </a:lnTo>
                  <a:lnTo>
                    <a:pt x="4184189" y="853996"/>
                  </a:lnTo>
                  <a:lnTo>
                    <a:pt x="4078864" y="850139"/>
                  </a:lnTo>
                  <a:lnTo>
                    <a:pt x="3973539" y="846947"/>
                  </a:lnTo>
                  <a:lnTo>
                    <a:pt x="3868214" y="844663"/>
                  </a:lnTo>
                  <a:lnTo>
                    <a:pt x="3762889" y="843151"/>
                  </a:lnTo>
                  <a:lnTo>
                    <a:pt x="3657564" y="841817"/>
                  </a:lnTo>
                  <a:lnTo>
                    <a:pt x="3552240" y="840676"/>
                  </a:lnTo>
                  <a:lnTo>
                    <a:pt x="3446915" y="839404"/>
                  </a:lnTo>
                  <a:lnTo>
                    <a:pt x="3341590" y="835651"/>
                  </a:lnTo>
                  <a:lnTo>
                    <a:pt x="3236265" y="830096"/>
                  </a:lnTo>
                  <a:lnTo>
                    <a:pt x="3130940" y="824802"/>
                  </a:lnTo>
                  <a:lnTo>
                    <a:pt x="3025615" y="818915"/>
                  </a:lnTo>
                  <a:lnTo>
                    <a:pt x="2920291" y="812476"/>
                  </a:lnTo>
                  <a:lnTo>
                    <a:pt x="2814966" y="806880"/>
                  </a:lnTo>
                  <a:lnTo>
                    <a:pt x="2709641" y="800073"/>
                  </a:lnTo>
                  <a:lnTo>
                    <a:pt x="2604316" y="789640"/>
                  </a:lnTo>
                  <a:lnTo>
                    <a:pt x="2498991" y="779359"/>
                  </a:lnTo>
                  <a:lnTo>
                    <a:pt x="2393666" y="770766"/>
                  </a:lnTo>
                  <a:lnTo>
                    <a:pt x="2288342" y="763496"/>
                  </a:lnTo>
                  <a:lnTo>
                    <a:pt x="2183017" y="758135"/>
                  </a:lnTo>
                  <a:lnTo>
                    <a:pt x="2077692" y="752099"/>
                  </a:lnTo>
                  <a:lnTo>
                    <a:pt x="1972367" y="742793"/>
                  </a:lnTo>
                  <a:lnTo>
                    <a:pt x="1867042" y="732758"/>
                  </a:lnTo>
                  <a:lnTo>
                    <a:pt x="1761717" y="720292"/>
                  </a:lnTo>
                  <a:lnTo>
                    <a:pt x="1656393" y="703118"/>
                  </a:lnTo>
                  <a:lnTo>
                    <a:pt x="1551068" y="680226"/>
                  </a:lnTo>
                  <a:lnTo>
                    <a:pt x="1445743" y="653244"/>
                  </a:lnTo>
                  <a:lnTo>
                    <a:pt x="1340418" y="622538"/>
                  </a:lnTo>
                  <a:lnTo>
                    <a:pt x="1235093" y="588476"/>
                  </a:lnTo>
                  <a:lnTo>
                    <a:pt x="1129768" y="551406"/>
                  </a:lnTo>
                  <a:lnTo>
                    <a:pt x="1024444" y="511605"/>
                  </a:lnTo>
                  <a:lnTo>
                    <a:pt x="919119" y="469263"/>
                  </a:lnTo>
                  <a:lnTo>
                    <a:pt x="813794" y="424497"/>
                  </a:lnTo>
                  <a:lnTo>
                    <a:pt x="708469" y="377366"/>
                  </a:lnTo>
                  <a:lnTo>
                    <a:pt x="603144" y="327899"/>
                  </a:lnTo>
                  <a:lnTo>
                    <a:pt x="497819" y="276111"/>
                  </a:lnTo>
                  <a:lnTo>
                    <a:pt x="392495" y="222010"/>
                  </a:lnTo>
                  <a:lnTo>
                    <a:pt x="287170" y="165604"/>
                  </a:lnTo>
                  <a:lnTo>
                    <a:pt x="181845" y="106907"/>
                  </a:lnTo>
                  <a:lnTo>
                    <a:pt x="76520" y="4593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067121"/>
              <a:ext cx="6145984" cy="1101733"/>
            </a:xfrm>
            <a:custGeom>
              <a:avLst/>
              <a:pathLst>
                <a:path w="6145984" h="1101733">
                  <a:moveTo>
                    <a:pt x="0" y="0"/>
                  </a:moveTo>
                  <a:lnTo>
                    <a:pt x="76520" y="68511"/>
                  </a:lnTo>
                  <a:lnTo>
                    <a:pt x="181845" y="158702"/>
                  </a:lnTo>
                  <a:lnTo>
                    <a:pt x="287170" y="244716"/>
                  </a:lnTo>
                  <a:lnTo>
                    <a:pt x="392495" y="326485"/>
                  </a:lnTo>
                  <a:lnTo>
                    <a:pt x="497819" y="403941"/>
                  </a:lnTo>
                  <a:lnTo>
                    <a:pt x="603144" y="477015"/>
                  </a:lnTo>
                  <a:lnTo>
                    <a:pt x="708469" y="545641"/>
                  </a:lnTo>
                  <a:lnTo>
                    <a:pt x="813794" y="609750"/>
                  </a:lnTo>
                  <a:lnTo>
                    <a:pt x="919119" y="669274"/>
                  </a:lnTo>
                  <a:lnTo>
                    <a:pt x="1024444" y="724145"/>
                  </a:lnTo>
                  <a:lnTo>
                    <a:pt x="1129768" y="774295"/>
                  </a:lnTo>
                  <a:lnTo>
                    <a:pt x="1235093" y="819657"/>
                  </a:lnTo>
                  <a:lnTo>
                    <a:pt x="1340418" y="860163"/>
                  </a:lnTo>
                  <a:lnTo>
                    <a:pt x="1445743" y="895744"/>
                  </a:lnTo>
                  <a:lnTo>
                    <a:pt x="1551068" y="926333"/>
                  </a:lnTo>
                  <a:lnTo>
                    <a:pt x="1656393" y="951823"/>
                  </a:lnTo>
                  <a:lnTo>
                    <a:pt x="1761717" y="970955"/>
                  </a:lnTo>
                  <a:lnTo>
                    <a:pt x="1867042" y="984754"/>
                  </a:lnTo>
                  <a:lnTo>
                    <a:pt x="1972367" y="995420"/>
                  </a:lnTo>
                  <a:lnTo>
                    <a:pt x="2077692" y="1004922"/>
                  </a:lnTo>
                  <a:lnTo>
                    <a:pt x="2183017" y="1011442"/>
                  </a:lnTo>
                  <a:lnTo>
                    <a:pt x="2288342" y="1016371"/>
                  </a:lnTo>
                  <a:lnTo>
                    <a:pt x="2393666" y="1022761"/>
                  </a:lnTo>
                  <a:lnTo>
                    <a:pt x="2498991" y="1031754"/>
                  </a:lnTo>
                  <a:lnTo>
                    <a:pt x="2604316" y="1041604"/>
                  </a:lnTo>
                  <a:lnTo>
                    <a:pt x="2709641" y="1050597"/>
                  </a:lnTo>
                  <a:lnTo>
                    <a:pt x="2814966" y="1057876"/>
                  </a:lnTo>
                  <a:lnTo>
                    <a:pt x="2920291" y="1064629"/>
                  </a:lnTo>
                  <a:lnTo>
                    <a:pt x="3025615" y="1070883"/>
                  </a:lnTo>
                  <a:lnTo>
                    <a:pt x="3130940" y="1076615"/>
                  </a:lnTo>
                  <a:lnTo>
                    <a:pt x="3236265" y="1082793"/>
                  </a:lnTo>
                  <a:lnTo>
                    <a:pt x="3341590" y="1088588"/>
                  </a:lnTo>
                  <a:lnTo>
                    <a:pt x="3446915" y="1092106"/>
                  </a:lnTo>
                  <a:lnTo>
                    <a:pt x="3552240" y="1093243"/>
                  </a:lnTo>
                  <a:lnTo>
                    <a:pt x="3657564" y="1093480"/>
                  </a:lnTo>
                  <a:lnTo>
                    <a:pt x="3762889" y="1093043"/>
                  </a:lnTo>
                  <a:lnTo>
                    <a:pt x="3868214" y="1092158"/>
                  </a:lnTo>
                  <a:lnTo>
                    <a:pt x="3973539" y="1091264"/>
                  </a:lnTo>
                  <a:lnTo>
                    <a:pt x="4078864" y="1090538"/>
                  </a:lnTo>
                  <a:lnTo>
                    <a:pt x="4184189" y="1089974"/>
                  </a:lnTo>
                  <a:lnTo>
                    <a:pt x="4289513" y="1089566"/>
                  </a:lnTo>
                  <a:lnTo>
                    <a:pt x="4394838" y="1089309"/>
                  </a:lnTo>
                  <a:lnTo>
                    <a:pt x="4500163" y="1089196"/>
                  </a:lnTo>
                  <a:lnTo>
                    <a:pt x="4605488" y="1089221"/>
                  </a:lnTo>
                  <a:lnTo>
                    <a:pt x="4710813" y="1089380"/>
                  </a:lnTo>
                  <a:lnTo>
                    <a:pt x="4816138" y="1089665"/>
                  </a:lnTo>
                  <a:lnTo>
                    <a:pt x="4921462" y="1090071"/>
                  </a:lnTo>
                  <a:lnTo>
                    <a:pt x="5026787" y="1090593"/>
                  </a:lnTo>
                  <a:lnTo>
                    <a:pt x="5132112" y="1091224"/>
                  </a:lnTo>
                  <a:lnTo>
                    <a:pt x="5237437" y="1091958"/>
                  </a:lnTo>
                  <a:lnTo>
                    <a:pt x="5342762" y="1092790"/>
                  </a:lnTo>
                  <a:lnTo>
                    <a:pt x="5448087" y="1093714"/>
                  </a:lnTo>
                  <a:lnTo>
                    <a:pt x="5553411" y="1094724"/>
                  </a:lnTo>
                  <a:lnTo>
                    <a:pt x="5658736" y="1095813"/>
                  </a:lnTo>
                  <a:lnTo>
                    <a:pt x="5764061" y="1096977"/>
                  </a:lnTo>
                  <a:lnTo>
                    <a:pt x="5869386" y="1098209"/>
                  </a:lnTo>
                  <a:lnTo>
                    <a:pt x="5974711" y="1099504"/>
                  </a:lnTo>
                  <a:lnTo>
                    <a:pt x="6080036" y="1100855"/>
                  </a:lnTo>
                  <a:lnTo>
                    <a:pt x="6145984" y="110173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558165"/>
              <a:ext cx="6145984" cy="1836110"/>
            </a:xfrm>
            <a:custGeom>
              <a:avLst/>
              <a:pathLst>
                <a:path w="6145984" h="1836110">
                  <a:moveTo>
                    <a:pt x="0" y="0"/>
                  </a:moveTo>
                  <a:lnTo>
                    <a:pt x="76520" y="106885"/>
                  </a:lnTo>
                  <a:lnTo>
                    <a:pt x="181845" y="246913"/>
                  </a:lnTo>
                  <a:lnTo>
                    <a:pt x="287170" y="379767"/>
                  </a:lnTo>
                  <a:lnTo>
                    <a:pt x="392495" y="505355"/>
                  </a:lnTo>
                  <a:lnTo>
                    <a:pt x="497819" y="623587"/>
                  </a:lnTo>
                  <a:lnTo>
                    <a:pt x="603144" y="734366"/>
                  </a:lnTo>
                  <a:lnTo>
                    <a:pt x="708469" y="837595"/>
                  </a:lnTo>
                  <a:lnTo>
                    <a:pt x="813794" y="933182"/>
                  </a:lnTo>
                  <a:lnTo>
                    <a:pt x="919119" y="1021052"/>
                  </a:lnTo>
                  <a:lnTo>
                    <a:pt x="1024444" y="1101158"/>
                  </a:lnTo>
                  <a:lnTo>
                    <a:pt x="1129768" y="1173504"/>
                  </a:lnTo>
                  <a:lnTo>
                    <a:pt x="1235093" y="1238168"/>
                  </a:lnTo>
                  <a:lnTo>
                    <a:pt x="1340418" y="1295310"/>
                  </a:lnTo>
                  <a:lnTo>
                    <a:pt x="1445743" y="1345157"/>
                  </a:lnTo>
                  <a:lnTo>
                    <a:pt x="1551068" y="1387956"/>
                  </a:lnTo>
                  <a:lnTo>
                    <a:pt x="1656393" y="1423865"/>
                  </a:lnTo>
                  <a:lnTo>
                    <a:pt x="1761717" y="1451533"/>
                  </a:lnTo>
                  <a:lnTo>
                    <a:pt x="1867042" y="1471694"/>
                  </a:lnTo>
                  <a:lnTo>
                    <a:pt x="1972367" y="1486402"/>
                  </a:lnTo>
                  <a:lnTo>
                    <a:pt x="2077692" y="1497537"/>
                  </a:lnTo>
                  <a:lnTo>
                    <a:pt x="2183017" y="1500254"/>
                  </a:lnTo>
                  <a:lnTo>
                    <a:pt x="2288342" y="1497419"/>
                  </a:lnTo>
                  <a:lnTo>
                    <a:pt x="2393666" y="1497442"/>
                  </a:lnTo>
                  <a:lnTo>
                    <a:pt x="2498991" y="1503188"/>
                  </a:lnTo>
                  <a:lnTo>
                    <a:pt x="2604316" y="1509113"/>
                  </a:lnTo>
                  <a:lnTo>
                    <a:pt x="2709641" y="1513735"/>
                  </a:lnTo>
                  <a:lnTo>
                    <a:pt x="2814966" y="1519605"/>
                  </a:lnTo>
                  <a:lnTo>
                    <a:pt x="2920291" y="1526902"/>
                  </a:lnTo>
                  <a:lnTo>
                    <a:pt x="3025615" y="1532638"/>
                  </a:lnTo>
                  <a:lnTo>
                    <a:pt x="3130940" y="1536999"/>
                  </a:lnTo>
                  <a:lnTo>
                    <a:pt x="3236265" y="1542172"/>
                  </a:lnTo>
                  <a:lnTo>
                    <a:pt x="3341590" y="1546357"/>
                  </a:lnTo>
                  <a:lnTo>
                    <a:pt x="3446915" y="1547957"/>
                  </a:lnTo>
                  <a:lnTo>
                    <a:pt x="3552240" y="1547343"/>
                  </a:lnTo>
                  <a:lnTo>
                    <a:pt x="3657564" y="1545094"/>
                  </a:lnTo>
                  <a:lnTo>
                    <a:pt x="3762889" y="1541512"/>
                  </a:lnTo>
                  <a:lnTo>
                    <a:pt x="3868214" y="1537227"/>
                  </a:lnTo>
                  <a:lnTo>
                    <a:pt x="3973539" y="1532403"/>
                  </a:lnTo>
                  <a:lnTo>
                    <a:pt x="4078864" y="1527125"/>
                  </a:lnTo>
                  <a:lnTo>
                    <a:pt x="4184189" y="1521615"/>
                  </a:lnTo>
                  <a:lnTo>
                    <a:pt x="4289513" y="1515996"/>
                  </a:lnTo>
                  <a:lnTo>
                    <a:pt x="4394838" y="1510319"/>
                  </a:lnTo>
                  <a:lnTo>
                    <a:pt x="4500163" y="1504571"/>
                  </a:lnTo>
                  <a:lnTo>
                    <a:pt x="4605488" y="1498703"/>
                  </a:lnTo>
                  <a:lnTo>
                    <a:pt x="4710813" y="1492635"/>
                  </a:lnTo>
                  <a:lnTo>
                    <a:pt x="4816138" y="1486270"/>
                  </a:lnTo>
                  <a:lnTo>
                    <a:pt x="4921462" y="1479505"/>
                  </a:lnTo>
                  <a:lnTo>
                    <a:pt x="5026787" y="1472234"/>
                  </a:lnTo>
                  <a:lnTo>
                    <a:pt x="5132112" y="1464358"/>
                  </a:lnTo>
                  <a:lnTo>
                    <a:pt x="5237437" y="1455785"/>
                  </a:lnTo>
                  <a:lnTo>
                    <a:pt x="5342762" y="1446439"/>
                  </a:lnTo>
                  <a:lnTo>
                    <a:pt x="5448087" y="1436253"/>
                  </a:lnTo>
                  <a:lnTo>
                    <a:pt x="5553411" y="1425174"/>
                  </a:lnTo>
                  <a:lnTo>
                    <a:pt x="5658736" y="1413160"/>
                  </a:lnTo>
                  <a:lnTo>
                    <a:pt x="5764061" y="1400182"/>
                  </a:lnTo>
                  <a:lnTo>
                    <a:pt x="5869386" y="1386216"/>
                  </a:lnTo>
                  <a:lnTo>
                    <a:pt x="5974711" y="1371247"/>
                  </a:lnTo>
                  <a:lnTo>
                    <a:pt x="6080036" y="1355265"/>
                  </a:lnTo>
                  <a:lnTo>
                    <a:pt x="6145984" y="1344619"/>
                  </a:lnTo>
                  <a:lnTo>
                    <a:pt x="6145984" y="1836110"/>
                  </a:lnTo>
                  <a:lnTo>
                    <a:pt x="5987714" y="1836110"/>
                  </a:lnTo>
                  <a:lnTo>
                    <a:pt x="5974711" y="1833629"/>
                  </a:lnTo>
                  <a:lnTo>
                    <a:pt x="5869386" y="1814813"/>
                  </a:lnTo>
                  <a:lnTo>
                    <a:pt x="5764061" y="1797277"/>
                  </a:lnTo>
                  <a:lnTo>
                    <a:pt x="5658736" y="1781017"/>
                  </a:lnTo>
                  <a:lnTo>
                    <a:pt x="5553411" y="1766024"/>
                  </a:lnTo>
                  <a:lnTo>
                    <a:pt x="5448087" y="1752279"/>
                  </a:lnTo>
                  <a:lnTo>
                    <a:pt x="5342762" y="1739755"/>
                  </a:lnTo>
                  <a:lnTo>
                    <a:pt x="5237437" y="1728410"/>
                  </a:lnTo>
                  <a:lnTo>
                    <a:pt x="5132112" y="1718193"/>
                  </a:lnTo>
                  <a:lnTo>
                    <a:pt x="5026787" y="1709036"/>
                  </a:lnTo>
                  <a:lnTo>
                    <a:pt x="4921462" y="1700864"/>
                  </a:lnTo>
                  <a:lnTo>
                    <a:pt x="4816138" y="1693588"/>
                  </a:lnTo>
                  <a:lnTo>
                    <a:pt x="4710813" y="1687117"/>
                  </a:lnTo>
                  <a:lnTo>
                    <a:pt x="4605488" y="1681358"/>
                  </a:lnTo>
                  <a:lnTo>
                    <a:pt x="4500163" y="1676230"/>
                  </a:lnTo>
                  <a:lnTo>
                    <a:pt x="4394838" y="1671664"/>
                  </a:lnTo>
                  <a:lnTo>
                    <a:pt x="4289513" y="1667623"/>
                  </a:lnTo>
                  <a:lnTo>
                    <a:pt x="4184189" y="1664109"/>
                  </a:lnTo>
                  <a:lnTo>
                    <a:pt x="4078864" y="1661183"/>
                  </a:lnTo>
                  <a:lnTo>
                    <a:pt x="3973539" y="1658983"/>
                  </a:lnTo>
                  <a:lnTo>
                    <a:pt x="3868214" y="1657744"/>
                  </a:lnTo>
                  <a:lnTo>
                    <a:pt x="3762889" y="1657456"/>
                  </a:lnTo>
                  <a:lnTo>
                    <a:pt x="3657564" y="1657656"/>
                  </a:lnTo>
                  <a:lnTo>
                    <a:pt x="3552240" y="1658182"/>
                  </a:lnTo>
                  <a:lnTo>
                    <a:pt x="3446915" y="1658538"/>
                  </a:lnTo>
                  <a:lnTo>
                    <a:pt x="3341590" y="1656490"/>
                  </a:lnTo>
                  <a:lnTo>
                    <a:pt x="3236265" y="1652763"/>
                  </a:lnTo>
                  <a:lnTo>
                    <a:pt x="3130940" y="1649276"/>
                  </a:lnTo>
                  <a:lnTo>
                    <a:pt x="3025615" y="1644620"/>
                  </a:lnTo>
                  <a:lnTo>
                    <a:pt x="2920291" y="1638531"/>
                  </a:lnTo>
                  <a:lnTo>
                    <a:pt x="2814966" y="1633442"/>
                  </a:lnTo>
                  <a:lnTo>
                    <a:pt x="2709641" y="1628474"/>
                  </a:lnTo>
                  <a:lnTo>
                    <a:pt x="2604316" y="1621104"/>
                  </a:lnTo>
                  <a:lnTo>
                    <a:pt x="2498991" y="1614353"/>
                  </a:lnTo>
                  <a:lnTo>
                    <a:pt x="2393666" y="1609371"/>
                  </a:lnTo>
                  <a:lnTo>
                    <a:pt x="2288342" y="1607671"/>
                  </a:lnTo>
                  <a:lnTo>
                    <a:pt x="2183017" y="1609679"/>
                  </a:lnTo>
                  <a:lnTo>
                    <a:pt x="2077692" y="1607886"/>
                  </a:lnTo>
                  <a:lnTo>
                    <a:pt x="1972367" y="1597126"/>
                  </a:lnTo>
                  <a:lnTo>
                    <a:pt x="1867042" y="1583622"/>
                  </a:lnTo>
                  <a:lnTo>
                    <a:pt x="1761717" y="1566005"/>
                  </a:lnTo>
                  <a:lnTo>
                    <a:pt x="1656393" y="1542074"/>
                  </a:lnTo>
                  <a:lnTo>
                    <a:pt x="1551068" y="1511122"/>
                  </a:lnTo>
                  <a:lnTo>
                    <a:pt x="1445743" y="1475206"/>
                  </a:lnTo>
                  <a:lnTo>
                    <a:pt x="1340418" y="1434661"/>
                  </a:lnTo>
                  <a:lnTo>
                    <a:pt x="1235093" y="1389815"/>
                  </a:lnTo>
                  <a:lnTo>
                    <a:pt x="1129768" y="1340974"/>
                  </a:lnTo>
                  <a:lnTo>
                    <a:pt x="1024444" y="1288378"/>
                  </a:lnTo>
                  <a:lnTo>
                    <a:pt x="919119" y="1232182"/>
                  </a:lnTo>
                  <a:lnTo>
                    <a:pt x="813794" y="1172473"/>
                  </a:lnTo>
                  <a:lnTo>
                    <a:pt x="708469" y="1109282"/>
                  </a:lnTo>
                  <a:lnTo>
                    <a:pt x="603144" y="1042614"/>
                  </a:lnTo>
                  <a:lnTo>
                    <a:pt x="497819" y="972455"/>
                  </a:lnTo>
                  <a:lnTo>
                    <a:pt x="392495" y="898789"/>
                  </a:lnTo>
                  <a:lnTo>
                    <a:pt x="287170" y="821600"/>
                  </a:lnTo>
                  <a:lnTo>
                    <a:pt x="181845" y="740874"/>
                  </a:lnTo>
                  <a:lnTo>
                    <a:pt x="76520" y="656603"/>
                  </a:lnTo>
                  <a:lnTo>
                    <a:pt x="0" y="59279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558165"/>
              <a:ext cx="6145984" cy="1547957"/>
            </a:xfrm>
            <a:custGeom>
              <a:avLst/>
              <a:pathLst>
                <a:path w="6145984" h="1547957">
                  <a:moveTo>
                    <a:pt x="0" y="0"/>
                  </a:moveTo>
                  <a:lnTo>
                    <a:pt x="76520" y="106885"/>
                  </a:lnTo>
                  <a:lnTo>
                    <a:pt x="181845" y="246913"/>
                  </a:lnTo>
                  <a:lnTo>
                    <a:pt x="287170" y="379767"/>
                  </a:lnTo>
                  <a:lnTo>
                    <a:pt x="392495" y="505355"/>
                  </a:lnTo>
                  <a:lnTo>
                    <a:pt x="497819" y="623587"/>
                  </a:lnTo>
                  <a:lnTo>
                    <a:pt x="603144" y="734366"/>
                  </a:lnTo>
                  <a:lnTo>
                    <a:pt x="708469" y="837595"/>
                  </a:lnTo>
                  <a:lnTo>
                    <a:pt x="813794" y="933182"/>
                  </a:lnTo>
                  <a:lnTo>
                    <a:pt x="919119" y="1021052"/>
                  </a:lnTo>
                  <a:lnTo>
                    <a:pt x="1024444" y="1101158"/>
                  </a:lnTo>
                  <a:lnTo>
                    <a:pt x="1129768" y="1173504"/>
                  </a:lnTo>
                  <a:lnTo>
                    <a:pt x="1235093" y="1238168"/>
                  </a:lnTo>
                  <a:lnTo>
                    <a:pt x="1340418" y="1295310"/>
                  </a:lnTo>
                  <a:lnTo>
                    <a:pt x="1445743" y="1345157"/>
                  </a:lnTo>
                  <a:lnTo>
                    <a:pt x="1551068" y="1387956"/>
                  </a:lnTo>
                  <a:lnTo>
                    <a:pt x="1656393" y="1423865"/>
                  </a:lnTo>
                  <a:lnTo>
                    <a:pt x="1761717" y="1451533"/>
                  </a:lnTo>
                  <a:lnTo>
                    <a:pt x="1867042" y="1471694"/>
                  </a:lnTo>
                  <a:lnTo>
                    <a:pt x="1972367" y="1486402"/>
                  </a:lnTo>
                  <a:lnTo>
                    <a:pt x="2077692" y="1497537"/>
                  </a:lnTo>
                  <a:lnTo>
                    <a:pt x="2183017" y="1500254"/>
                  </a:lnTo>
                  <a:lnTo>
                    <a:pt x="2288342" y="1497419"/>
                  </a:lnTo>
                  <a:lnTo>
                    <a:pt x="2393666" y="1497442"/>
                  </a:lnTo>
                  <a:lnTo>
                    <a:pt x="2498991" y="1503188"/>
                  </a:lnTo>
                  <a:lnTo>
                    <a:pt x="2604316" y="1509113"/>
                  </a:lnTo>
                  <a:lnTo>
                    <a:pt x="2709641" y="1513735"/>
                  </a:lnTo>
                  <a:lnTo>
                    <a:pt x="2814966" y="1519605"/>
                  </a:lnTo>
                  <a:lnTo>
                    <a:pt x="2920291" y="1526902"/>
                  </a:lnTo>
                  <a:lnTo>
                    <a:pt x="3025615" y="1532638"/>
                  </a:lnTo>
                  <a:lnTo>
                    <a:pt x="3130940" y="1536999"/>
                  </a:lnTo>
                  <a:lnTo>
                    <a:pt x="3236265" y="1542172"/>
                  </a:lnTo>
                  <a:lnTo>
                    <a:pt x="3341590" y="1546357"/>
                  </a:lnTo>
                  <a:lnTo>
                    <a:pt x="3446915" y="1547957"/>
                  </a:lnTo>
                  <a:lnTo>
                    <a:pt x="3552240" y="1547343"/>
                  </a:lnTo>
                  <a:lnTo>
                    <a:pt x="3657564" y="1545094"/>
                  </a:lnTo>
                  <a:lnTo>
                    <a:pt x="3762889" y="1541512"/>
                  </a:lnTo>
                  <a:lnTo>
                    <a:pt x="3868214" y="1537227"/>
                  </a:lnTo>
                  <a:lnTo>
                    <a:pt x="3973539" y="1532403"/>
                  </a:lnTo>
                  <a:lnTo>
                    <a:pt x="4078864" y="1527125"/>
                  </a:lnTo>
                  <a:lnTo>
                    <a:pt x="4184189" y="1521615"/>
                  </a:lnTo>
                  <a:lnTo>
                    <a:pt x="4289513" y="1515996"/>
                  </a:lnTo>
                  <a:lnTo>
                    <a:pt x="4394838" y="1510319"/>
                  </a:lnTo>
                  <a:lnTo>
                    <a:pt x="4500163" y="1504571"/>
                  </a:lnTo>
                  <a:lnTo>
                    <a:pt x="4605488" y="1498703"/>
                  </a:lnTo>
                  <a:lnTo>
                    <a:pt x="4710813" y="1492635"/>
                  </a:lnTo>
                  <a:lnTo>
                    <a:pt x="4816138" y="1486270"/>
                  </a:lnTo>
                  <a:lnTo>
                    <a:pt x="4921462" y="1479505"/>
                  </a:lnTo>
                  <a:lnTo>
                    <a:pt x="5026787" y="1472234"/>
                  </a:lnTo>
                  <a:lnTo>
                    <a:pt x="5132112" y="1464358"/>
                  </a:lnTo>
                  <a:lnTo>
                    <a:pt x="5237437" y="1455785"/>
                  </a:lnTo>
                  <a:lnTo>
                    <a:pt x="5342762" y="1446439"/>
                  </a:lnTo>
                  <a:lnTo>
                    <a:pt x="5448087" y="1436253"/>
                  </a:lnTo>
                  <a:lnTo>
                    <a:pt x="5553411" y="1425174"/>
                  </a:lnTo>
                  <a:lnTo>
                    <a:pt x="5658736" y="1413160"/>
                  </a:lnTo>
                  <a:lnTo>
                    <a:pt x="5764061" y="1400182"/>
                  </a:lnTo>
                  <a:lnTo>
                    <a:pt x="5869386" y="1386216"/>
                  </a:lnTo>
                  <a:lnTo>
                    <a:pt x="5974711" y="1371247"/>
                  </a:lnTo>
                  <a:lnTo>
                    <a:pt x="6080036" y="1355265"/>
                  </a:lnTo>
                  <a:lnTo>
                    <a:pt x="6145984" y="13446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150964"/>
              <a:ext cx="5987714" cy="1243311"/>
            </a:xfrm>
            <a:custGeom>
              <a:avLst/>
              <a:pathLst>
                <a:path w="5987714" h="1243311">
                  <a:moveTo>
                    <a:pt x="5987714" y="1243311"/>
                  </a:moveTo>
                  <a:lnTo>
                    <a:pt x="5974711" y="1240831"/>
                  </a:lnTo>
                  <a:lnTo>
                    <a:pt x="5869386" y="1222015"/>
                  </a:lnTo>
                  <a:lnTo>
                    <a:pt x="5764061" y="1204479"/>
                  </a:lnTo>
                  <a:lnTo>
                    <a:pt x="5658736" y="1188219"/>
                  </a:lnTo>
                  <a:lnTo>
                    <a:pt x="5553411" y="1173226"/>
                  </a:lnTo>
                  <a:lnTo>
                    <a:pt x="5448087" y="1159481"/>
                  </a:lnTo>
                  <a:lnTo>
                    <a:pt x="5342762" y="1146956"/>
                  </a:lnTo>
                  <a:lnTo>
                    <a:pt x="5237437" y="1135612"/>
                  </a:lnTo>
                  <a:lnTo>
                    <a:pt x="5132112" y="1125394"/>
                  </a:lnTo>
                  <a:lnTo>
                    <a:pt x="5026787" y="1116238"/>
                  </a:lnTo>
                  <a:lnTo>
                    <a:pt x="4921462" y="1108065"/>
                  </a:lnTo>
                  <a:lnTo>
                    <a:pt x="4816138" y="1100789"/>
                  </a:lnTo>
                  <a:lnTo>
                    <a:pt x="4710813" y="1094318"/>
                  </a:lnTo>
                  <a:lnTo>
                    <a:pt x="4605488" y="1088560"/>
                  </a:lnTo>
                  <a:lnTo>
                    <a:pt x="4500163" y="1083431"/>
                  </a:lnTo>
                  <a:lnTo>
                    <a:pt x="4394838" y="1078865"/>
                  </a:lnTo>
                  <a:lnTo>
                    <a:pt x="4289513" y="1074824"/>
                  </a:lnTo>
                  <a:lnTo>
                    <a:pt x="4184189" y="1071310"/>
                  </a:lnTo>
                  <a:lnTo>
                    <a:pt x="4078864" y="1068384"/>
                  </a:lnTo>
                  <a:lnTo>
                    <a:pt x="3973539" y="1066185"/>
                  </a:lnTo>
                  <a:lnTo>
                    <a:pt x="3868214" y="1064945"/>
                  </a:lnTo>
                  <a:lnTo>
                    <a:pt x="3762889" y="1064657"/>
                  </a:lnTo>
                  <a:lnTo>
                    <a:pt x="3657564" y="1064858"/>
                  </a:lnTo>
                  <a:lnTo>
                    <a:pt x="3552240" y="1065383"/>
                  </a:lnTo>
                  <a:lnTo>
                    <a:pt x="3446915" y="1065740"/>
                  </a:lnTo>
                  <a:lnTo>
                    <a:pt x="3341590" y="1063691"/>
                  </a:lnTo>
                  <a:lnTo>
                    <a:pt x="3236265" y="1059964"/>
                  </a:lnTo>
                  <a:lnTo>
                    <a:pt x="3130940" y="1056478"/>
                  </a:lnTo>
                  <a:lnTo>
                    <a:pt x="3025615" y="1051821"/>
                  </a:lnTo>
                  <a:lnTo>
                    <a:pt x="2920291" y="1045733"/>
                  </a:lnTo>
                  <a:lnTo>
                    <a:pt x="2814966" y="1040643"/>
                  </a:lnTo>
                  <a:lnTo>
                    <a:pt x="2709641" y="1035675"/>
                  </a:lnTo>
                  <a:lnTo>
                    <a:pt x="2604316" y="1028306"/>
                  </a:lnTo>
                  <a:lnTo>
                    <a:pt x="2498991" y="1021555"/>
                  </a:lnTo>
                  <a:lnTo>
                    <a:pt x="2393666" y="1016573"/>
                  </a:lnTo>
                  <a:lnTo>
                    <a:pt x="2288342" y="1014872"/>
                  </a:lnTo>
                  <a:lnTo>
                    <a:pt x="2183017" y="1016881"/>
                  </a:lnTo>
                  <a:lnTo>
                    <a:pt x="2077692" y="1015087"/>
                  </a:lnTo>
                  <a:lnTo>
                    <a:pt x="1972367" y="1004327"/>
                  </a:lnTo>
                  <a:lnTo>
                    <a:pt x="1867042" y="990823"/>
                  </a:lnTo>
                  <a:lnTo>
                    <a:pt x="1761717" y="973206"/>
                  </a:lnTo>
                  <a:lnTo>
                    <a:pt x="1656393" y="949275"/>
                  </a:lnTo>
                  <a:lnTo>
                    <a:pt x="1551068" y="918323"/>
                  </a:lnTo>
                  <a:lnTo>
                    <a:pt x="1445743" y="882407"/>
                  </a:lnTo>
                  <a:lnTo>
                    <a:pt x="1340418" y="841863"/>
                  </a:lnTo>
                  <a:lnTo>
                    <a:pt x="1235093" y="797017"/>
                  </a:lnTo>
                  <a:lnTo>
                    <a:pt x="1129768" y="748176"/>
                  </a:lnTo>
                  <a:lnTo>
                    <a:pt x="1024444" y="695579"/>
                  </a:lnTo>
                  <a:lnTo>
                    <a:pt x="919119" y="639383"/>
                  </a:lnTo>
                  <a:lnTo>
                    <a:pt x="813794" y="579674"/>
                  </a:lnTo>
                  <a:lnTo>
                    <a:pt x="708469" y="516484"/>
                  </a:lnTo>
                  <a:lnTo>
                    <a:pt x="603144" y="449815"/>
                  </a:lnTo>
                  <a:lnTo>
                    <a:pt x="497819" y="379656"/>
                  </a:lnTo>
                  <a:lnTo>
                    <a:pt x="392495" y="305991"/>
                  </a:lnTo>
                  <a:lnTo>
                    <a:pt x="287170" y="228801"/>
                  </a:lnTo>
                  <a:lnTo>
                    <a:pt x="181845" y="148076"/>
                  </a:lnTo>
                  <a:lnTo>
                    <a:pt x="76520" y="6380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854564"/>
              <a:ext cx="6145984" cy="1309459"/>
            </a:xfrm>
            <a:custGeom>
              <a:avLst/>
              <a:pathLst>
                <a:path w="6145984" h="1309459">
                  <a:moveTo>
                    <a:pt x="0" y="0"/>
                  </a:moveTo>
                  <a:lnTo>
                    <a:pt x="76520" y="85344"/>
                  </a:lnTo>
                  <a:lnTo>
                    <a:pt x="181845" y="197495"/>
                  </a:lnTo>
                  <a:lnTo>
                    <a:pt x="287170" y="304284"/>
                  </a:lnTo>
                  <a:lnTo>
                    <a:pt x="392495" y="405673"/>
                  </a:lnTo>
                  <a:lnTo>
                    <a:pt x="497819" y="501622"/>
                  </a:lnTo>
                  <a:lnTo>
                    <a:pt x="603144" y="592090"/>
                  </a:lnTo>
                  <a:lnTo>
                    <a:pt x="708469" y="677039"/>
                  </a:lnTo>
                  <a:lnTo>
                    <a:pt x="813794" y="756428"/>
                  </a:lnTo>
                  <a:lnTo>
                    <a:pt x="919119" y="830218"/>
                  </a:lnTo>
                  <a:lnTo>
                    <a:pt x="1024444" y="898368"/>
                  </a:lnTo>
                  <a:lnTo>
                    <a:pt x="1129768" y="960840"/>
                  </a:lnTo>
                  <a:lnTo>
                    <a:pt x="1235093" y="1017592"/>
                  </a:lnTo>
                  <a:lnTo>
                    <a:pt x="1340418" y="1068586"/>
                  </a:lnTo>
                  <a:lnTo>
                    <a:pt x="1445743" y="1113782"/>
                  </a:lnTo>
                  <a:lnTo>
                    <a:pt x="1551068" y="1153140"/>
                  </a:lnTo>
                  <a:lnTo>
                    <a:pt x="1656393" y="1186570"/>
                  </a:lnTo>
                  <a:lnTo>
                    <a:pt x="1761717" y="1212369"/>
                  </a:lnTo>
                  <a:lnTo>
                    <a:pt x="1867042" y="1231258"/>
                  </a:lnTo>
                  <a:lnTo>
                    <a:pt x="1972367" y="1245364"/>
                  </a:lnTo>
                  <a:lnTo>
                    <a:pt x="2077692" y="1256312"/>
                  </a:lnTo>
                  <a:lnTo>
                    <a:pt x="2183017" y="1258568"/>
                  </a:lnTo>
                  <a:lnTo>
                    <a:pt x="2288342" y="1256146"/>
                  </a:lnTo>
                  <a:lnTo>
                    <a:pt x="2393666" y="1257007"/>
                  </a:lnTo>
                  <a:lnTo>
                    <a:pt x="2498991" y="1262371"/>
                  </a:lnTo>
                  <a:lnTo>
                    <a:pt x="2604316" y="1268709"/>
                  </a:lnTo>
                  <a:lnTo>
                    <a:pt x="2709641" y="1274705"/>
                  </a:lnTo>
                  <a:lnTo>
                    <a:pt x="2814966" y="1280124"/>
                  </a:lnTo>
                  <a:lnTo>
                    <a:pt x="2920291" y="1286317"/>
                  </a:lnTo>
                  <a:lnTo>
                    <a:pt x="3025615" y="1292230"/>
                  </a:lnTo>
                  <a:lnTo>
                    <a:pt x="3130940" y="1296738"/>
                  </a:lnTo>
                  <a:lnTo>
                    <a:pt x="3236265" y="1301068"/>
                  </a:lnTo>
                  <a:lnTo>
                    <a:pt x="3341590" y="1305024"/>
                  </a:lnTo>
                  <a:lnTo>
                    <a:pt x="3446915" y="1306848"/>
                  </a:lnTo>
                  <a:lnTo>
                    <a:pt x="3552240" y="1306363"/>
                  </a:lnTo>
                  <a:lnTo>
                    <a:pt x="3657564" y="1304976"/>
                  </a:lnTo>
                  <a:lnTo>
                    <a:pt x="3762889" y="1303085"/>
                  </a:lnTo>
                  <a:lnTo>
                    <a:pt x="3868214" y="1301086"/>
                  </a:lnTo>
                  <a:lnTo>
                    <a:pt x="3973539" y="1299294"/>
                  </a:lnTo>
                  <a:lnTo>
                    <a:pt x="4078864" y="1297755"/>
                  </a:lnTo>
                  <a:lnTo>
                    <a:pt x="4184189" y="1296462"/>
                  </a:lnTo>
                  <a:lnTo>
                    <a:pt x="4289513" y="1295410"/>
                  </a:lnTo>
                  <a:lnTo>
                    <a:pt x="4394838" y="1294592"/>
                  </a:lnTo>
                  <a:lnTo>
                    <a:pt x="4500163" y="1294001"/>
                  </a:lnTo>
                  <a:lnTo>
                    <a:pt x="4605488" y="1293631"/>
                  </a:lnTo>
                  <a:lnTo>
                    <a:pt x="4710813" y="1293476"/>
                  </a:lnTo>
                  <a:lnTo>
                    <a:pt x="4816138" y="1293530"/>
                  </a:lnTo>
                  <a:lnTo>
                    <a:pt x="4921462" y="1293785"/>
                  </a:lnTo>
                  <a:lnTo>
                    <a:pt x="5026787" y="1294236"/>
                  </a:lnTo>
                  <a:lnTo>
                    <a:pt x="5132112" y="1294876"/>
                  </a:lnTo>
                  <a:lnTo>
                    <a:pt x="5237437" y="1295699"/>
                  </a:lnTo>
                  <a:lnTo>
                    <a:pt x="5342762" y="1296698"/>
                  </a:lnTo>
                  <a:lnTo>
                    <a:pt x="5448087" y="1297867"/>
                  </a:lnTo>
                  <a:lnTo>
                    <a:pt x="5553411" y="1299200"/>
                  </a:lnTo>
                  <a:lnTo>
                    <a:pt x="5658736" y="1300690"/>
                  </a:lnTo>
                  <a:lnTo>
                    <a:pt x="5764061" y="1302330"/>
                  </a:lnTo>
                  <a:lnTo>
                    <a:pt x="5869386" y="1304116"/>
                  </a:lnTo>
                  <a:lnTo>
                    <a:pt x="5974711" y="1306039"/>
                  </a:lnTo>
                  <a:lnTo>
                    <a:pt x="6080036" y="1308094"/>
                  </a:lnTo>
                  <a:lnTo>
                    <a:pt x="6145984" y="130945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944816"/>
              <a:ext cx="6145984" cy="1449458"/>
            </a:xfrm>
            <a:custGeom>
              <a:avLst/>
              <a:pathLst>
                <a:path w="6145984" h="1449458">
                  <a:moveTo>
                    <a:pt x="0" y="0"/>
                  </a:moveTo>
                  <a:lnTo>
                    <a:pt x="76520" y="83853"/>
                  </a:lnTo>
                  <a:lnTo>
                    <a:pt x="181845" y="193660"/>
                  </a:lnTo>
                  <a:lnTo>
                    <a:pt x="287170" y="297734"/>
                  </a:lnTo>
                  <a:lnTo>
                    <a:pt x="392495" y="395951"/>
                  </a:lnTo>
                  <a:lnTo>
                    <a:pt x="497819" y="488181"/>
                  </a:lnTo>
                  <a:lnTo>
                    <a:pt x="603144" y="574293"/>
                  </a:lnTo>
                  <a:lnTo>
                    <a:pt x="708469" y="654155"/>
                  </a:lnTo>
                  <a:lnTo>
                    <a:pt x="813794" y="727640"/>
                  </a:lnTo>
                  <a:lnTo>
                    <a:pt x="919119" y="794633"/>
                  </a:lnTo>
                  <a:lnTo>
                    <a:pt x="1024444" y="855046"/>
                  </a:lnTo>
                  <a:lnTo>
                    <a:pt x="1129768" y="908840"/>
                  </a:lnTo>
                  <a:lnTo>
                    <a:pt x="1235093" y="956037"/>
                  </a:lnTo>
                  <a:lnTo>
                    <a:pt x="1340418" y="996736"/>
                  </a:lnTo>
                  <a:lnTo>
                    <a:pt x="1445743" y="1031094"/>
                  </a:lnTo>
                  <a:lnTo>
                    <a:pt x="1551068" y="1059289"/>
                  </a:lnTo>
                  <a:lnTo>
                    <a:pt x="1656393" y="1081437"/>
                  </a:lnTo>
                  <a:lnTo>
                    <a:pt x="1761717" y="1097296"/>
                  </a:lnTo>
                  <a:lnTo>
                    <a:pt x="1867042" y="1108019"/>
                  </a:lnTo>
                  <a:lnTo>
                    <a:pt x="1972367" y="1115399"/>
                  </a:lnTo>
                  <a:lnTo>
                    <a:pt x="2077692" y="1121279"/>
                  </a:lnTo>
                  <a:lnTo>
                    <a:pt x="2183017" y="1124073"/>
                  </a:lnTo>
                  <a:lnTo>
                    <a:pt x="2288342" y="1124387"/>
                  </a:lnTo>
                  <a:lnTo>
                    <a:pt x="2393666" y="1126087"/>
                  </a:lnTo>
                  <a:lnTo>
                    <a:pt x="2498991" y="1132290"/>
                  </a:lnTo>
                  <a:lnTo>
                    <a:pt x="2604316" y="1139381"/>
                  </a:lnTo>
                  <a:lnTo>
                    <a:pt x="2709641" y="1145165"/>
                  </a:lnTo>
                  <a:lnTo>
                    <a:pt x="2814966" y="1151762"/>
                  </a:lnTo>
                  <a:lnTo>
                    <a:pt x="2920291" y="1160244"/>
                  </a:lnTo>
                  <a:lnTo>
                    <a:pt x="3025615" y="1167343"/>
                  </a:lnTo>
                  <a:lnTo>
                    <a:pt x="3130940" y="1172579"/>
                  </a:lnTo>
                  <a:lnTo>
                    <a:pt x="3236265" y="1178446"/>
                  </a:lnTo>
                  <a:lnTo>
                    <a:pt x="3341590" y="1183382"/>
                  </a:lnTo>
                  <a:lnTo>
                    <a:pt x="3446915" y="1185306"/>
                  </a:lnTo>
                  <a:lnTo>
                    <a:pt x="3552240" y="1184441"/>
                  </a:lnTo>
                  <a:lnTo>
                    <a:pt x="3657564" y="1181761"/>
                  </a:lnTo>
                  <a:lnTo>
                    <a:pt x="3762889" y="1177664"/>
                  </a:lnTo>
                  <a:lnTo>
                    <a:pt x="3868214" y="1172841"/>
                  </a:lnTo>
                  <a:lnTo>
                    <a:pt x="3973539" y="1167549"/>
                  </a:lnTo>
                  <a:lnTo>
                    <a:pt x="4078864" y="1161884"/>
                  </a:lnTo>
                  <a:lnTo>
                    <a:pt x="4184189" y="1156042"/>
                  </a:lnTo>
                  <a:lnTo>
                    <a:pt x="4289513" y="1150134"/>
                  </a:lnTo>
                  <a:lnTo>
                    <a:pt x="4394838" y="1144203"/>
                  </a:lnTo>
                  <a:lnTo>
                    <a:pt x="4500163" y="1138237"/>
                  </a:lnTo>
                  <a:lnTo>
                    <a:pt x="4605488" y="1132189"/>
                  </a:lnTo>
                  <a:lnTo>
                    <a:pt x="4710813" y="1125987"/>
                  </a:lnTo>
                  <a:lnTo>
                    <a:pt x="4816138" y="1119543"/>
                  </a:lnTo>
                  <a:lnTo>
                    <a:pt x="4921462" y="1112762"/>
                  </a:lnTo>
                  <a:lnTo>
                    <a:pt x="5026787" y="1105548"/>
                  </a:lnTo>
                  <a:lnTo>
                    <a:pt x="5132112" y="1097811"/>
                  </a:lnTo>
                  <a:lnTo>
                    <a:pt x="5237437" y="1089469"/>
                  </a:lnTo>
                  <a:lnTo>
                    <a:pt x="5342762" y="1080449"/>
                  </a:lnTo>
                  <a:lnTo>
                    <a:pt x="5448087" y="1070691"/>
                  </a:lnTo>
                  <a:lnTo>
                    <a:pt x="5553411" y="1060146"/>
                  </a:lnTo>
                  <a:lnTo>
                    <a:pt x="5658736" y="1048776"/>
                  </a:lnTo>
                  <a:lnTo>
                    <a:pt x="5764061" y="1036552"/>
                  </a:lnTo>
                  <a:lnTo>
                    <a:pt x="5869386" y="1023452"/>
                  </a:lnTo>
                  <a:lnTo>
                    <a:pt x="5974711" y="1009461"/>
                  </a:lnTo>
                  <a:lnTo>
                    <a:pt x="6080036" y="994567"/>
                  </a:lnTo>
                  <a:lnTo>
                    <a:pt x="6145984" y="984672"/>
                  </a:lnTo>
                  <a:lnTo>
                    <a:pt x="6145984" y="1449458"/>
                  </a:lnTo>
                  <a:lnTo>
                    <a:pt x="6125613" y="1449458"/>
                  </a:lnTo>
                  <a:lnTo>
                    <a:pt x="6080036" y="1441414"/>
                  </a:lnTo>
                  <a:lnTo>
                    <a:pt x="5974711" y="1423967"/>
                  </a:lnTo>
                  <a:lnTo>
                    <a:pt x="5869386" y="1407672"/>
                  </a:lnTo>
                  <a:lnTo>
                    <a:pt x="5764061" y="1392532"/>
                  </a:lnTo>
                  <a:lnTo>
                    <a:pt x="5658736" y="1378545"/>
                  </a:lnTo>
                  <a:lnTo>
                    <a:pt x="5553411" y="1365705"/>
                  </a:lnTo>
                  <a:lnTo>
                    <a:pt x="5448087" y="1353996"/>
                  </a:lnTo>
                  <a:lnTo>
                    <a:pt x="5342762" y="1343394"/>
                  </a:lnTo>
                  <a:lnTo>
                    <a:pt x="5237437" y="1333866"/>
                  </a:lnTo>
                  <a:lnTo>
                    <a:pt x="5132112" y="1325364"/>
                  </a:lnTo>
                  <a:lnTo>
                    <a:pt x="5026787" y="1317832"/>
                  </a:lnTo>
                  <a:lnTo>
                    <a:pt x="4921462" y="1311201"/>
                  </a:lnTo>
                  <a:lnTo>
                    <a:pt x="4816138" y="1305395"/>
                  </a:lnTo>
                  <a:lnTo>
                    <a:pt x="4710813" y="1300332"/>
                  </a:lnTo>
                  <a:lnTo>
                    <a:pt x="4605488" y="1295932"/>
                  </a:lnTo>
                  <a:lnTo>
                    <a:pt x="4500163" y="1292122"/>
                  </a:lnTo>
                  <a:lnTo>
                    <a:pt x="4394838" y="1288842"/>
                  </a:lnTo>
                  <a:lnTo>
                    <a:pt x="4289513" y="1286061"/>
                  </a:lnTo>
                  <a:lnTo>
                    <a:pt x="4184189" y="1283782"/>
                  </a:lnTo>
                  <a:lnTo>
                    <a:pt x="4078864" y="1282061"/>
                  </a:lnTo>
                  <a:lnTo>
                    <a:pt x="3973539" y="1281023"/>
                  </a:lnTo>
                  <a:lnTo>
                    <a:pt x="3868214" y="1280879"/>
                  </a:lnTo>
                  <a:lnTo>
                    <a:pt x="3762889" y="1281603"/>
                  </a:lnTo>
                  <a:lnTo>
                    <a:pt x="3657564" y="1282668"/>
                  </a:lnTo>
                  <a:lnTo>
                    <a:pt x="3552240" y="1283803"/>
                  </a:lnTo>
                  <a:lnTo>
                    <a:pt x="3446915" y="1284438"/>
                  </a:lnTo>
                  <a:lnTo>
                    <a:pt x="3341590" y="1282111"/>
                  </a:lnTo>
                  <a:lnTo>
                    <a:pt x="3236265" y="1277586"/>
                  </a:lnTo>
                  <a:lnTo>
                    <a:pt x="3130940" y="1273231"/>
                  </a:lnTo>
                  <a:lnTo>
                    <a:pt x="3025615" y="1267731"/>
                  </a:lnTo>
                  <a:lnTo>
                    <a:pt x="2920291" y="1260316"/>
                  </a:lnTo>
                  <a:lnTo>
                    <a:pt x="2814966" y="1253812"/>
                  </a:lnTo>
                  <a:lnTo>
                    <a:pt x="2709641" y="1248024"/>
                  </a:lnTo>
                  <a:lnTo>
                    <a:pt x="2604316" y="1239777"/>
                  </a:lnTo>
                  <a:lnTo>
                    <a:pt x="2498991" y="1231945"/>
                  </a:lnTo>
                  <a:lnTo>
                    <a:pt x="2393666" y="1226427"/>
                  </a:lnTo>
                  <a:lnTo>
                    <a:pt x="2288342" y="1223224"/>
                  </a:lnTo>
                  <a:lnTo>
                    <a:pt x="2183017" y="1222168"/>
                  </a:lnTo>
                  <a:lnTo>
                    <a:pt x="2077692" y="1220203"/>
                  </a:lnTo>
                  <a:lnTo>
                    <a:pt x="1972367" y="1214659"/>
                  </a:lnTo>
                  <a:lnTo>
                    <a:pt x="1867042" y="1208358"/>
                  </a:lnTo>
                  <a:lnTo>
                    <a:pt x="1761717" y="1199916"/>
                  </a:lnTo>
                  <a:lnTo>
                    <a:pt x="1656393" y="1187407"/>
                  </a:lnTo>
                  <a:lnTo>
                    <a:pt x="1551068" y="1169701"/>
                  </a:lnTo>
                  <a:lnTo>
                    <a:pt x="1445743" y="1147678"/>
                  </a:lnTo>
                  <a:lnTo>
                    <a:pt x="1340418" y="1121659"/>
                  </a:lnTo>
                  <a:lnTo>
                    <a:pt x="1235093" y="1091983"/>
                  </a:lnTo>
                  <a:lnTo>
                    <a:pt x="1129768" y="1058970"/>
                  </a:lnTo>
                  <a:lnTo>
                    <a:pt x="1024444" y="1022881"/>
                  </a:lnTo>
                  <a:lnTo>
                    <a:pt x="919119" y="983902"/>
                  </a:lnTo>
                  <a:lnTo>
                    <a:pt x="813794" y="942154"/>
                  </a:lnTo>
                  <a:lnTo>
                    <a:pt x="708469" y="897712"/>
                  </a:lnTo>
                  <a:lnTo>
                    <a:pt x="603144" y="850625"/>
                  </a:lnTo>
                  <a:lnTo>
                    <a:pt x="497819" y="800927"/>
                  </a:lnTo>
                  <a:lnTo>
                    <a:pt x="392495" y="748648"/>
                  </a:lnTo>
                  <a:lnTo>
                    <a:pt x="287170" y="693820"/>
                  </a:lnTo>
                  <a:lnTo>
                    <a:pt x="181845" y="636476"/>
                  </a:lnTo>
                  <a:lnTo>
                    <a:pt x="76520" y="576653"/>
                  </a:lnTo>
                  <a:lnTo>
                    <a:pt x="0" y="531419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944816"/>
              <a:ext cx="6145984" cy="1185306"/>
            </a:xfrm>
            <a:custGeom>
              <a:avLst/>
              <a:pathLst>
                <a:path w="6145984" h="1185306">
                  <a:moveTo>
                    <a:pt x="0" y="0"/>
                  </a:moveTo>
                  <a:lnTo>
                    <a:pt x="76520" y="83853"/>
                  </a:lnTo>
                  <a:lnTo>
                    <a:pt x="181845" y="193660"/>
                  </a:lnTo>
                  <a:lnTo>
                    <a:pt x="287170" y="297734"/>
                  </a:lnTo>
                  <a:lnTo>
                    <a:pt x="392495" y="395951"/>
                  </a:lnTo>
                  <a:lnTo>
                    <a:pt x="497819" y="488181"/>
                  </a:lnTo>
                  <a:lnTo>
                    <a:pt x="603144" y="574293"/>
                  </a:lnTo>
                  <a:lnTo>
                    <a:pt x="708469" y="654155"/>
                  </a:lnTo>
                  <a:lnTo>
                    <a:pt x="813794" y="727640"/>
                  </a:lnTo>
                  <a:lnTo>
                    <a:pt x="919119" y="794633"/>
                  </a:lnTo>
                  <a:lnTo>
                    <a:pt x="1024444" y="855046"/>
                  </a:lnTo>
                  <a:lnTo>
                    <a:pt x="1129768" y="908840"/>
                  </a:lnTo>
                  <a:lnTo>
                    <a:pt x="1235093" y="956037"/>
                  </a:lnTo>
                  <a:lnTo>
                    <a:pt x="1340418" y="996736"/>
                  </a:lnTo>
                  <a:lnTo>
                    <a:pt x="1445743" y="1031094"/>
                  </a:lnTo>
                  <a:lnTo>
                    <a:pt x="1551068" y="1059289"/>
                  </a:lnTo>
                  <a:lnTo>
                    <a:pt x="1656393" y="1081437"/>
                  </a:lnTo>
                  <a:lnTo>
                    <a:pt x="1761717" y="1097296"/>
                  </a:lnTo>
                  <a:lnTo>
                    <a:pt x="1867042" y="1108019"/>
                  </a:lnTo>
                  <a:lnTo>
                    <a:pt x="1972367" y="1115399"/>
                  </a:lnTo>
                  <a:lnTo>
                    <a:pt x="2077692" y="1121279"/>
                  </a:lnTo>
                  <a:lnTo>
                    <a:pt x="2183017" y="1124073"/>
                  </a:lnTo>
                  <a:lnTo>
                    <a:pt x="2288342" y="1124387"/>
                  </a:lnTo>
                  <a:lnTo>
                    <a:pt x="2393666" y="1126087"/>
                  </a:lnTo>
                  <a:lnTo>
                    <a:pt x="2498991" y="1132290"/>
                  </a:lnTo>
                  <a:lnTo>
                    <a:pt x="2604316" y="1139381"/>
                  </a:lnTo>
                  <a:lnTo>
                    <a:pt x="2709641" y="1145165"/>
                  </a:lnTo>
                  <a:lnTo>
                    <a:pt x="2814966" y="1151762"/>
                  </a:lnTo>
                  <a:lnTo>
                    <a:pt x="2920291" y="1160244"/>
                  </a:lnTo>
                  <a:lnTo>
                    <a:pt x="3025615" y="1167343"/>
                  </a:lnTo>
                  <a:lnTo>
                    <a:pt x="3130940" y="1172579"/>
                  </a:lnTo>
                  <a:lnTo>
                    <a:pt x="3236265" y="1178446"/>
                  </a:lnTo>
                  <a:lnTo>
                    <a:pt x="3341590" y="1183382"/>
                  </a:lnTo>
                  <a:lnTo>
                    <a:pt x="3446915" y="1185306"/>
                  </a:lnTo>
                  <a:lnTo>
                    <a:pt x="3552240" y="1184441"/>
                  </a:lnTo>
                  <a:lnTo>
                    <a:pt x="3657564" y="1181761"/>
                  </a:lnTo>
                  <a:lnTo>
                    <a:pt x="3762889" y="1177664"/>
                  </a:lnTo>
                  <a:lnTo>
                    <a:pt x="3868214" y="1172841"/>
                  </a:lnTo>
                  <a:lnTo>
                    <a:pt x="3973539" y="1167549"/>
                  </a:lnTo>
                  <a:lnTo>
                    <a:pt x="4078864" y="1161884"/>
                  </a:lnTo>
                  <a:lnTo>
                    <a:pt x="4184189" y="1156042"/>
                  </a:lnTo>
                  <a:lnTo>
                    <a:pt x="4289513" y="1150134"/>
                  </a:lnTo>
                  <a:lnTo>
                    <a:pt x="4394838" y="1144203"/>
                  </a:lnTo>
                  <a:lnTo>
                    <a:pt x="4500163" y="1138237"/>
                  </a:lnTo>
                  <a:lnTo>
                    <a:pt x="4605488" y="1132189"/>
                  </a:lnTo>
                  <a:lnTo>
                    <a:pt x="4710813" y="1125987"/>
                  </a:lnTo>
                  <a:lnTo>
                    <a:pt x="4816138" y="1119543"/>
                  </a:lnTo>
                  <a:lnTo>
                    <a:pt x="4921462" y="1112762"/>
                  </a:lnTo>
                  <a:lnTo>
                    <a:pt x="5026787" y="1105548"/>
                  </a:lnTo>
                  <a:lnTo>
                    <a:pt x="5132112" y="1097811"/>
                  </a:lnTo>
                  <a:lnTo>
                    <a:pt x="5237437" y="1089469"/>
                  </a:lnTo>
                  <a:lnTo>
                    <a:pt x="5342762" y="1080449"/>
                  </a:lnTo>
                  <a:lnTo>
                    <a:pt x="5448087" y="1070691"/>
                  </a:lnTo>
                  <a:lnTo>
                    <a:pt x="5553411" y="1060146"/>
                  </a:lnTo>
                  <a:lnTo>
                    <a:pt x="5658736" y="1048776"/>
                  </a:lnTo>
                  <a:lnTo>
                    <a:pt x="5764061" y="1036552"/>
                  </a:lnTo>
                  <a:lnTo>
                    <a:pt x="5869386" y="1023452"/>
                  </a:lnTo>
                  <a:lnTo>
                    <a:pt x="5974711" y="1009461"/>
                  </a:lnTo>
                  <a:lnTo>
                    <a:pt x="6080036" y="994567"/>
                  </a:lnTo>
                  <a:lnTo>
                    <a:pt x="6145984" y="9846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476236"/>
              <a:ext cx="6125613" cy="918039"/>
            </a:xfrm>
            <a:custGeom>
              <a:avLst/>
              <a:pathLst>
                <a:path w="6125613" h="918039">
                  <a:moveTo>
                    <a:pt x="6125613" y="918039"/>
                  </a:moveTo>
                  <a:lnTo>
                    <a:pt x="6080036" y="909994"/>
                  </a:lnTo>
                  <a:lnTo>
                    <a:pt x="5974711" y="892547"/>
                  </a:lnTo>
                  <a:lnTo>
                    <a:pt x="5869386" y="876252"/>
                  </a:lnTo>
                  <a:lnTo>
                    <a:pt x="5764061" y="861112"/>
                  </a:lnTo>
                  <a:lnTo>
                    <a:pt x="5658736" y="847125"/>
                  </a:lnTo>
                  <a:lnTo>
                    <a:pt x="5553411" y="834285"/>
                  </a:lnTo>
                  <a:lnTo>
                    <a:pt x="5448087" y="822576"/>
                  </a:lnTo>
                  <a:lnTo>
                    <a:pt x="5342762" y="811974"/>
                  </a:lnTo>
                  <a:lnTo>
                    <a:pt x="5237437" y="802446"/>
                  </a:lnTo>
                  <a:lnTo>
                    <a:pt x="5132112" y="793944"/>
                  </a:lnTo>
                  <a:lnTo>
                    <a:pt x="5026787" y="786412"/>
                  </a:lnTo>
                  <a:lnTo>
                    <a:pt x="4921462" y="779781"/>
                  </a:lnTo>
                  <a:lnTo>
                    <a:pt x="4816138" y="773975"/>
                  </a:lnTo>
                  <a:lnTo>
                    <a:pt x="4710813" y="768912"/>
                  </a:lnTo>
                  <a:lnTo>
                    <a:pt x="4605488" y="764512"/>
                  </a:lnTo>
                  <a:lnTo>
                    <a:pt x="4500163" y="760702"/>
                  </a:lnTo>
                  <a:lnTo>
                    <a:pt x="4394838" y="757422"/>
                  </a:lnTo>
                  <a:lnTo>
                    <a:pt x="4289513" y="754641"/>
                  </a:lnTo>
                  <a:lnTo>
                    <a:pt x="4184189" y="752362"/>
                  </a:lnTo>
                  <a:lnTo>
                    <a:pt x="4078864" y="750641"/>
                  </a:lnTo>
                  <a:lnTo>
                    <a:pt x="3973539" y="749603"/>
                  </a:lnTo>
                  <a:lnTo>
                    <a:pt x="3868214" y="749459"/>
                  </a:lnTo>
                  <a:lnTo>
                    <a:pt x="3762889" y="750183"/>
                  </a:lnTo>
                  <a:lnTo>
                    <a:pt x="3657564" y="751249"/>
                  </a:lnTo>
                  <a:lnTo>
                    <a:pt x="3552240" y="752383"/>
                  </a:lnTo>
                  <a:lnTo>
                    <a:pt x="3446915" y="753018"/>
                  </a:lnTo>
                  <a:lnTo>
                    <a:pt x="3341590" y="750691"/>
                  </a:lnTo>
                  <a:lnTo>
                    <a:pt x="3236265" y="746166"/>
                  </a:lnTo>
                  <a:lnTo>
                    <a:pt x="3130940" y="741812"/>
                  </a:lnTo>
                  <a:lnTo>
                    <a:pt x="3025615" y="736311"/>
                  </a:lnTo>
                  <a:lnTo>
                    <a:pt x="2920291" y="728896"/>
                  </a:lnTo>
                  <a:lnTo>
                    <a:pt x="2814966" y="722392"/>
                  </a:lnTo>
                  <a:lnTo>
                    <a:pt x="2709641" y="716604"/>
                  </a:lnTo>
                  <a:lnTo>
                    <a:pt x="2604316" y="708357"/>
                  </a:lnTo>
                  <a:lnTo>
                    <a:pt x="2498991" y="700525"/>
                  </a:lnTo>
                  <a:lnTo>
                    <a:pt x="2393666" y="695007"/>
                  </a:lnTo>
                  <a:lnTo>
                    <a:pt x="2288342" y="691804"/>
                  </a:lnTo>
                  <a:lnTo>
                    <a:pt x="2183017" y="690748"/>
                  </a:lnTo>
                  <a:lnTo>
                    <a:pt x="2077692" y="688783"/>
                  </a:lnTo>
                  <a:lnTo>
                    <a:pt x="1972367" y="683239"/>
                  </a:lnTo>
                  <a:lnTo>
                    <a:pt x="1867042" y="676938"/>
                  </a:lnTo>
                  <a:lnTo>
                    <a:pt x="1761717" y="668496"/>
                  </a:lnTo>
                  <a:lnTo>
                    <a:pt x="1656393" y="655987"/>
                  </a:lnTo>
                  <a:lnTo>
                    <a:pt x="1551068" y="638282"/>
                  </a:lnTo>
                  <a:lnTo>
                    <a:pt x="1445743" y="616258"/>
                  </a:lnTo>
                  <a:lnTo>
                    <a:pt x="1340418" y="590239"/>
                  </a:lnTo>
                  <a:lnTo>
                    <a:pt x="1235093" y="560563"/>
                  </a:lnTo>
                  <a:lnTo>
                    <a:pt x="1129768" y="527550"/>
                  </a:lnTo>
                  <a:lnTo>
                    <a:pt x="1024444" y="491461"/>
                  </a:lnTo>
                  <a:lnTo>
                    <a:pt x="919119" y="452482"/>
                  </a:lnTo>
                  <a:lnTo>
                    <a:pt x="813794" y="410734"/>
                  </a:lnTo>
                  <a:lnTo>
                    <a:pt x="708469" y="366292"/>
                  </a:lnTo>
                  <a:lnTo>
                    <a:pt x="603144" y="319205"/>
                  </a:lnTo>
                  <a:lnTo>
                    <a:pt x="497819" y="269507"/>
                  </a:lnTo>
                  <a:lnTo>
                    <a:pt x="392495" y="217229"/>
                  </a:lnTo>
                  <a:lnTo>
                    <a:pt x="287170" y="162400"/>
                  </a:lnTo>
                  <a:lnTo>
                    <a:pt x="181845" y="105056"/>
                  </a:lnTo>
                  <a:lnTo>
                    <a:pt x="76520" y="4523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210526"/>
              <a:ext cx="6145984" cy="969162"/>
            </a:xfrm>
            <a:custGeom>
              <a:avLst/>
              <a:pathLst>
                <a:path w="6145984" h="969162">
                  <a:moveTo>
                    <a:pt x="0" y="0"/>
                  </a:moveTo>
                  <a:lnTo>
                    <a:pt x="76520" y="64543"/>
                  </a:lnTo>
                  <a:lnTo>
                    <a:pt x="181845" y="149358"/>
                  </a:lnTo>
                  <a:lnTo>
                    <a:pt x="287170" y="230067"/>
                  </a:lnTo>
                  <a:lnTo>
                    <a:pt x="392495" y="306590"/>
                  </a:lnTo>
                  <a:lnTo>
                    <a:pt x="497819" y="378844"/>
                  </a:lnTo>
                  <a:lnTo>
                    <a:pt x="603144" y="446749"/>
                  </a:lnTo>
                  <a:lnTo>
                    <a:pt x="708469" y="510224"/>
                  </a:lnTo>
                  <a:lnTo>
                    <a:pt x="813794" y="569187"/>
                  </a:lnTo>
                  <a:lnTo>
                    <a:pt x="919119" y="623557"/>
                  </a:lnTo>
                  <a:lnTo>
                    <a:pt x="1024444" y="673254"/>
                  </a:lnTo>
                  <a:lnTo>
                    <a:pt x="1129768" y="718195"/>
                  </a:lnTo>
                  <a:lnTo>
                    <a:pt x="1235093" y="758300"/>
                  </a:lnTo>
                  <a:lnTo>
                    <a:pt x="1340418" y="793487"/>
                  </a:lnTo>
                  <a:lnTo>
                    <a:pt x="1445743" y="823676"/>
                  </a:lnTo>
                  <a:lnTo>
                    <a:pt x="1551068" y="848785"/>
                  </a:lnTo>
                  <a:lnTo>
                    <a:pt x="1656393" y="868712"/>
                  </a:lnTo>
                  <a:lnTo>
                    <a:pt x="1761717" y="882896"/>
                  </a:lnTo>
                  <a:lnTo>
                    <a:pt x="1867042" y="892479"/>
                  </a:lnTo>
                  <a:lnTo>
                    <a:pt x="1972367" y="899319"/>
                  </a:lnTo>
                  <a:lnTo>
                    <a:pt x="2077692" y="905031"/>
                  </a:lnTo>
                  <a:lnTo>
                    <a:pt x="2183017" y="907411"/>
                  </a:lnTo>
                  <a:lnTo>
                    <a:pt x="2288342" y="908096"/>
                  </a:lnTo>
                  <a:lnTo>
                    <a:pt x="2393666" y="910547"/>
                  </a:lnTo>
                  <a:lnTo>
                    <a:pt x="2498991" y="916407"/>
                  </a:lnTo>
                  <a:lnTo>
                    <a:pt x="2604316" y="923869"/>
                  </a:lnTo>
                  <a:lnTo>
                    <a:pt x="2709641" y="930885"/>
                  </a:lnTo>
                  <a:lnTo>
                    <a:pt x="2814966" y="937077"/>
                  </a:lnTo>
                  <a:lnTo>
                    <a:pt x="2920291" y="944570"/>
                  </a:lnTo>
                  <a:lnTo>
                    <a:pt x="3025615" y="951827"/>
                  </a:lnTo>
                  <a:lnTo>
                    <a:pt x="3130940" y="957195"/>
                  </a:lnTo>
                  <a:lnTo>
                    <a:pt x="3236265" y="962306"/>
                  </a:lnTo>
                  <a:lnTo>
                    <a:pt x="3341590" y="967037"/>
                  </a:lnTo>
                  <a:lnTo>
                    <a:pt x="3446915" y="969162"/>
                  </a:lnTo>
                  <a:lnTo>
                    <a:pt x="3552240" y="968412"/>
                  </a:lnTo>
                  <a:lnTo>
                    <a:pt x="3657564" y="966505"/>
                  </a:lnTo>
                  <a:lnTo>
                    <a:pt x="3762889" y="963923"/>
                  </a:lnTo>
                  <a:lnTo>
                    <a:pt x="3868214" y="961150"/>
                  </a:lnTo>
                  <a:lnTo>
                    <a:pt x="3973539" y="958576"/>
                  </a:lnTo>
                  <a:lnTo>
                    <a:pt x="4078864" y="956262"/>
                  </a:lnTo>
                  <a:lnTo>
                    <a:pt x="4184189" y="954202"/>
                  </a:lnTo>
                  <a:lnTo>
                    <a:pt x="4289513" y="952388"/>
                  </a:lnTo>
                  <a:lnTo>
                    <a:pt x="4394838" y="950812"/>
                  </a:lnTo>
                  <a:lnTo>
                    <a:pt x="4500163" y="949469"/>
                  </a:lnTo>
                  <a:lnTo>
                    <a:pt x="4605488" y="948351"/>
                  </a:lnTo>
                  <a:lnTo>
                    <a:pt x="4710813" y="947449"/>
                  </a:lnTo>
                  <a:lnTo>
                    <a:pt x="4816138" y="946759"/>
                  </a:lnTo>
                  <a:lnTo>
                    <a:pt x="4921462" y="946271"/>
                  </a:lnTo>
                  <a:lnTo>
                    <a:pt x="5026787" y="945980"/>
                  </a:lnTo>
                  <a:lnTo>
                    <a:pt x="5132112" y="945878"/>
                  </a:lnTo>
                  <a:lnTo>
                    <a:pt x="5237437" y="945957"/>
                  </a:lnTo>
                  <a:lnTo>
                    <a:pt x="5342762" y="946212"/>
                  </a:lnTo>
                  <a:lnTo>
                    <a:pt x="5448087" y="946633"/>
                  </a:lnTo>
                  <a:lnTo>
                    <a:pt x="5553411" y="947215"/>
                  </a:lnTo>
                  <a:lnTo>
                    <a:pt x="5658736" y="947950"/>
                  </a:lnTo>
                  <a:lnTo>
                    <a:pt x="5764061" y="948832"/>
                  </a:lnTo>
                  <a:lnTo>
                    <a:pt x="5869386" y="949852"/>
                  </a:lnTo>
                  <a:lnTo>
                    <a:pt x="5974711" y="951004"/>
                  </a:lnTo>
                  <a:lnTo>
                    <a:pt x="6080036" y="952280"/>
                  </a:lnTo>
                  <a:lnTo>
                    <a:pt x="6145984" y="95315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2026-10-16T11:12:59Z</dcterms:modified>
  <cp:category/>
</cp:coreProperties>
</file>