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1712355"/>
              <a:ext cx="6145984" cy="3681919"/>
            </a:xfrm>
            <a:custGeom>
              <a:avLst/>
              <a:pathLst>
                <a:path w="6145984" h="3681919">
                  <a:moveTo>
                    <a:pt x="0" y="0"/>
                  </a:moveTo>
                  <a:lnTo>
                    <a:pt x="76520" y="105977"/>
                  </a:lnTo>
                  <a:lnTo>
                    <a:pt x="181845" y="247856"/>
                  </a:lnTo>
                  <a:lnTo>
                    <a:pt x="287170" y="385671"/>
                  </a:lnTo>
                  <a:lnTo>
                    <a:pt x="392495" y="519337"/>
                  </a:lnTo>
                  <a:lnTo>
                    <a:pt x="497819" y="648761"/>
                  </a:lnTo>
                  <a:lnTo>
                    <a:pt x="603144" y="773840"/>
                  </a:lnTo>
                  <a:lnTo>
                    <a:pt x="708469" y="894473"/>
                  </a:lnTo>
                  <a:lnTo>
                    <a:pt x="813794" y="1010570"/>
                  </a:lnTo>
                  <a:lnTo>
                    <a:pt x="919119" y="1122073"/>
                  </a:lnTo>
                  <a:lnTo>
                    <a:pt x="1024444" y="1229001"/>
                  </a:lnTo>
                  <a:lnTo>
                    <a:pt x="1129768" y="1331493"/>
                  </a:lnTo>
                  <a:lnTo>
                    <a:pt x="1235093" y="1429861"/>
                  </a:lnTo>
                  <a:lnTo>
                    <a:pt x="1340418" y="1524616"/>
                  </a:lnTo>
                  <a:lnTo>
                    <a:pt x="1445743" y="1616424"/>
                  </a:lnTo>
                  <a:lnTo>
                    <a:pt x="1551068" y="1706005"/>
                  </a:lnTo>
                  <a:lnTo>
                    <a:pt x="1656393" y="1794015"/>
                  </a:lnTo>
                  <a:lnTo>
                    <a:pt x="1761717" y="1882532"/>
                  </a:lnTo>
                  <a:lnTo>
                    <a:pt x="1867042" y="1970922"/>
                  </a:lnTo>
                  <a:lnTo>
                    <a:pt x="1972367" y="2057286"/>
                  </a:lnTo>
                  <a:lnTo>
                    <a:pt x="2077692" y="2141116"/>
                  </a:lnTo>
                  <a:lnTo>
                    <a:pt x="2183017" y="2231385"/>
                  </a:lnTo>
                  <a:lnTo>
                    <a:pt x="2288342" y="2320443"/>
                  </a:lnTo>
                  <a:lnTo>
                    <a:pt x="2393666" y="2399528"/>
                  </a:lnTo>
                  <a:lnTo>
                    <a:pt x="2498991" y="2466564"/>
                  </a:lnTo>
                  <a:lnTo>
                    <a:pt x="2604316" y="2522281"/>
                  </a:lnTo>
                  <a:lnTo>
                    <a:pt x="2709641" y="2573988"/>
                  </a:lnTo>
                  <a:lnTo>
                    <a:pt x="2814966" y="2629846"/>
                  </a:lnTo>
                  <a:lnTo>
                    <a:pt x="2920291" y="2679243"/>
                  </a:lnTo>
                  <a:lnTo>
                    <a:pt x="3025615" y="2723250"/>
                  </a:lnTo>
                  <a:lnTo>
                    <a:pt x="3130940" y="2771161"/>
                  </a:lnTo>
                  <a:lnTo>
                    <a:pt x="3236265" y="2822195"/>
                  </a:lnTo>
                  <a:lnTo>
                    <a:pt x="3341590" y="2869735"/>
                  </a:lnTo>
                  <a:lnTo>
                    <a:pt x="3446915" y="2915739"/>
                  </a:lnTo>
                  <a:lnTo>
                    <a:pt x="3552240" y="2961292"/>
                  </a:lnTo>
                  <a:lnTo>
                    <a:pt x="3657564" y="3002791"/>
                  </a:lnTo>
                  <a:lnTo>
                    <a:pt x="3762889" y="3039760"/>
                  </a:lnTo>
                  <a:lnTo>
                    <a:pt x="3868214" y="3072519"/>
                  </a:lnTo>
                  <a:lnTo>
                    <a:pt x="3973539" y="3101121"/>
                  </a:lnTo>
                  <a:lnTo>
                    <a:pt x="4078864" y="3125991"/>
                  </a:lnTo>
                  <a:lnTo>
                    <a:pt x="4184189" y="3147681"/>
                  </a:lnTo>
                  <a:lnTo>
                    <a:pt x="4289513" y="3166516"/>
                  </a:lnTo>
                  <a:lnTo>
                    <a:pt x="4394838" y="3182635"/>
                  </a:lnTo>
                  <a:lnTo>
                    <a:pt x="4500163" y="3196041"/>
                  </a:lnTo>
                  <a:lnTo>
                    <a:pt x="4605488" y="3206639"/>
                  </a:lnTo>
                  <a:lnTo>
                    <a:pt x="4710813" y="3214263"/>
                  </a:lnTo>
                  <a:lnTo>
                    <a:pt x="4816138" y="3218712"/>
                  </a:lnTo>
                  <a:lnTo>
                    <a:pt x="4921462" y="3219760"/>
                  </a:lnTo>
                  <a:lnTo>
                    <a:pt x="5026787" y="3217185"/>
                  </a:lnTo>
                  <a:lnTo>
                    <a:pt x="5132112" y="3210774"/>
                  </a:lnTo>
                  <a:lnTo>
                    <a:pt x="5237437" y="3200337"/>
                  </a:lnTo>
                  <a:lnTo>
                    <a:pt x="5342762" y="3185712"/>
                  </a:lnTo>
                  <a:lnTo>
                    <a:pt x="5448087" y="3166769"/>
                  </a:lnTo>
                  <a:lnTo>
                    <a:pt x="5553411" y="3143408"/>
                  </a:lnTo>
                  <a:lnTo>
                    <a:pt x="5658736" y="3115556"/>
                  </a:lnTo>
                  <a:lnTo>
                    <a:pt x="5764061" y="3083165"/>
                  </a:lnTo>
                  <a:lnTo>
                    <a:pt x="5869386" y="3046207"/>
                  </a:lnTo>
                  <a:lnTo>
                    <a:pt x="5974711" y="3004671"/>
                  </a:lnTo>
                  <a:lnTo>
                    <a:pt x="6080036" y="2958557"/>
                  </a:lnTo>
                  <a:lnTo>
                    <a:pt x="6145984" y="2926824"/>
                  </a:lnTo>
                  <a:lnTo>
                    <a:pt x="6145984" y="3681919"/>
                  </a:lnTo>
                  <a:lnTo>
                    <a:pt x="4721808" y="3681919"/>
                  </a:lnTo>
                  <a:lnTo>
                    <a:pt x="4710813" y="3678258"/>
                  </a:lnTo>
                  <a:lnTo>
                    <a:pt x="4605488" y="3642418"/>
                  </a:lnTo>
                  <a:lnTo>
                    <a:pt x="4500163" y="3605584"/>
                  </a:lnTo>
                  <a:lnTo>
                    <a:pt x="4394838" y="3567573"/>
                  </a:lnTo>
                  <a:lnTo>
                    <a:pt x="4289513" y="3528265"/>
                  </a:lnTo>
                  <a:lnTo>
                    <a:pt x="4184189" y="3487644"/>
                  </a:lnTo>
                  <a:lnTo>
                    <a:pt x="4078864" y="3445827"/>
                  </a:lnTo>
                  <a:lnTo>
                    <a:pt x="3973539" y="3403118"/>
                  </a:lnTo>
                  <a:lnTo>
                    <a:pt x="3868214" y="3360048"/>
                  </a:lnTo>
                  <a:lnTo>
                    <a:pt x="3762889" y="3316378"/>
                  </a:lnTo>
                  <a:lnTo>
                    <a:pt x="3657564" y="3271342"/>
                  </a:lnTo>
                  <a:lnTo>
                    <a:pt x="3552240" y="3225731"/>
                  </a:lnTo>
                  <a:lnTo>
                    <a:pt x="3446915" y="3179564"/>
                  </a:lnTo>
                  <a:lnTo>
                    <a:pt x="3341590" y="3132488"/>
                  </a:lnTo>
                  <a:lnTo>
                    <a:pt x="3236265" y="3086043"/>
                  </a:lnTo>
                  <a:lnTo>
                    <a:pt x="3130940" y="3039032"/>
                  </a:lnTo>
                  <a:lnTo>
                    <a:pt x="3025615" y="2990416"/>
                  </a:lnTo>
                  <a:lnTo>
                    <a:pt x="2920291" y="2945569"/>
                  </a:lnTo>
                  <a:lnTo>
                    <a:pt x="2814966" y="2901437"/>
                  </a:lnTo>
                  <a:lnTo>
                    <a:pt x="2709641" y="2847730"/>
                  </a:lnTo>
                  <a:lnTo>
                    <a:pt x="2604316" y="2789469"/>
                  </a:lnTo>
                  <a:lnTo>
                    <a:pt x="2498991" y="2731782"/>
                  </a:lnTo>
                  <a:lnTo>
                    <a:pt x="2393666" y="2666569"/>
                  </a:lnTo>
                  <a:lnTo>
                    <a:pt x="2288342" y="2583481"/>
                  </a:lnTo>
                  <a:lnTo>
                    <a:pt x="2183017" y="2492451"/>
                  </a:lnTo>
                  <a:lnTo>
                    <a:pt x="2077692" y="2404386"/>
                  </a:lnTo>
                  <a:lnTo>
                    <a:pt x="1972367" y="2321451"/>
                  </a:lnTo>
                  <a:lnTo>
                    <a:pt x="1867042" y="2237961"/>
                  </a:lnTo>
                  <a:lnTo>
                    <a:pt x="1761717" y="2155639"/>
                  </a:lnTo>
                  <a:lnTo>
                    <a:pt x="1656393" y="2076037"/>
                  </a:lnTo>
                  <a:lnTo>
                    <a:pt x="1551068" y="1999853"/>
                  </a:lnTo>
                  <a:lnTo>
                    <a:pt x="1445743" y="1926694"/>
                  </a:lnTo>
                  <a:lnTo>
                    <a:pt x="1340418" y="1857080"/>
                  </a:lnTo>
                  <a:lnTo>
                    <a:pt x="1235093" y="1791662"/>
                  </a:lnTo>
                  <a:lnTo>
                    <a:pt x="1129768" y="1731044"/>
                  </a:lnTo>
                  <a:lnTo>
                    <a:pt x="1024444" y="1675670"/>
                  </a:lnTo>
                  <a:lnTo>
                    <a:pt x="919119" y="1625787"/>
                  </a:lnTo>
                  <a:lnTo>
                    <a:pt x="813794" y="1581468"/>
                  </a:lnTo>
                  <a:lnTo>
                    <a:pt x="708469" y="1542665"/>
                  </a:lnTo>
                  <a:lnTo>
                    <a:pt x="603144" y="1509258"/>
                  </a:lnTo>
                  <a:lnTo>
                    <a:pt x="497819" y="1481089"/>
                  </a:lnTo>
                  <a:lnTo>
                    <a:pt x="392495" y="1457991"/>
                  </a:lnTo>
                  <a:lnTo>
                    <a:pt x="287170" y="1439797"/>
                  </a:lnTo>
                  <a:lnTo>
                    <a:pt x="181845" y="1426348"/>
                  </a:lnTo>
                  <a:lnTo>
                    <a:pt x="76520" y="1417494"/>
                  </a:lnTo>
                  <a:lnTo>
                    <a:pt x="0" y="141429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1712355"/>
              <a:ext cx="6145984" cy="3219760"/>
            </a:xfrm>
            <a:custGeom>
              <a:avLst/>
              <a:pathLst>
                <a:path w="6145984" h="3219760">
                  <a:moveTo>
                    <a:pt x="0" y="0"/>
                  </a:moveTo>
                  <a:lnTo>
                    <a:pt x="76520" y="105977"/>
                  </a:lnTo>
                  <a:lnTo>
                    <a:pt x="181845" y="247856"/>
                  </a:lnTo>
                  <a:lnTo>
                    <a:pt x="287170" y="385671"/>
                  </a:lnTo>
                  <a:lnTo>
                    <a:pt x="392495" y="519337"/>
                  </a:lnTo>
                  <a:lnTo>
                    <a:pt x="497819" y="648761"/>
                  </a:lnTo>
                  <a:lnTo>
                    <a:pt x="603144" y="773840"/>
                  </a:lnTo>
                  <a:lnTo>
                    <a:pt x="708469" y="894473"/>
                  </a:lnTo>
                  <a:lnTo>
                    <a:pt x="813794" y="1010570"/>
                  </a:lnTo>
                  <a:lnTo>
                    <a:pt x="919119" y="1122073"/>
                  </a:lnTo>
                  <a:lnTo>
                    <a:pt x="1024444" y="1229001"/>
                  </a:lnTo>
                  <a:lnTo>
                    <a:pt x="1129768" y="1331493"/>
                  </a:lnTo>
                  <a:lnTo>
                    <a:pt x="1235093" y="1429861"/>
                  </a:lnTo>
                  <a:lnTo>
                    <a:pt x="1340418" y="1524616"/>
                  </a:lnTo>
                  <a:lnTo>
                    <a:pt x="1445743" y="1616424"/>
                  </a:lnTo>
                  <a:lnTo>
                    <a:pt x="1551068" y="1706005"/>
                  </a:lnTo>
                  <a:lnTo>
                    <a:pt x="1656393" y="1794015"/>
                  </a:lnTo>
                  <a:lnTo>
                    <a:pt x="1761717" y="1882532"/>
                  </a:lnTo>
                  <a:lnTo>
                    <a:pt x="1867042" y="1970922"/>
                  </a:lnTo>
                  <a:lnTo>
                    <a:pt x="1972367" y="2057286"/>
                  </a:lnTo>
                  <a:lnTo>
                    <a:pt x="2077692" y="2141116"/>
                  </a:lnTo>
                  <a:lnTo>
                    <a:pt x="2183017" y="2231385"/>
                  </a:lnTo>
                  <a:lnTo>
                    <a:pt x="2288342" y="2320443"/>
                  </a:lnTo>
                  <a:lnTo>
                    <a:pt x="2393666" y="2399528"/>
                  </a:lnTo>
                  <a:lnTo>
                    <a:pt x="2498991" y="2466564"/>
                  </a:lnTo>
                  <a:lnTo>
                    <a:pt x="2604316" y="2522281"/>
                  </a:lnTo>
                  <a:lnTo>
                    <a:pt x="2709641" y="2573988"/>
                  </a:lnTo>
                  <a:lnTo>
                    <a:pt x="2814966" y="2629846"/>
                  </a:lnTo>
                  <a:lnTo>
                    <a:pt x="2920291" y="2679243"/>
                  </a:lnTo>
                  <a:lnTo>
                    <a:pt x="3025615" y="2723250"/>
                  </a:lnTo>
                  <a:lnTo>
                    <a:pt x="3130940" y="2771161"/>
                  </a:lnTo>
                  <a:lnTo>
                    <a:pt x="3236265" y="2822195"/>
                  </a:lnTo>
                  <a:lnTo>
                    <a:pt x="3341590" y="2869735"/>
                  </a:lnTo>
                  <a:lnTo>
                    <a:pt x="3446915" y="2915739"/>
                  </a:lnTo>
                  <a:lnTo>
                    <a:pt x="3552240" y="2961292"/>
                  </a:lnTo>
                  <a:lnTo>
                    <a:pt x="3657564" y="3002791"/>
                  </a:lnTo>
                  <a:lnTo>
                    <a:pt x="3762889" y="3039760"/>
                  </a:lnTo>
                  <a:lnTo>
                    <a:pt x="3868214" y="3072519"/>
                  </a:lnTo>
                  <a:lnTo>
                    <a:pt x="3973539" y="3101121"/>
                  </a:lnTo>
                  <a:lnTo>
                    <a:pt x="4078864" y="3125991"/>
                  </a:lnTo>
                  <a:lnTo>
                    <a:pt x="4184189" y="3147681"/>
                  </a:lnTo>
                  <a:lnTo>
                    <a:pt x="4289513" y="3166516"/>
                  </a:lnTo>
                  <a:lnTo>
                    <a:pt x="4394838" y="3182635"/>
                  </a:lnTo>
                  <a:lnTo>
                    <a:pt x="4500163" y="3196041"/>
                  </a:lnTo>
                  <a:lnTo>
                    <a:pt x="4605488" y="3206639"/>
                  </a:lnTo>
                  <a:lnTo>
                    <a:pt x="4710813" y="3214263"/>
                  </a:lnTo>
                  <a:lnTo>
                    <a:pt x="4816138" y="3218712"/>
                  </a:lnTo>
                  <a:lnTo>
                    <a:pt x="4921462" y="3219760"/>
                  </a:lnTo>
                  <a:lnTo>
                    <a:pt x="5026787" y="3217185"/>
                  </a:lnTo>
                  <a:lnTo>
                    <a:pt x="5132112" y="3210774"/>
                  </a:lnTo>
                  <a:lnTo>
                    <a:pt x="5237437" y="3200337"/>
                  </a:lnTo>
                  <a:lnTo>
                    <a:pt x="5342762" y="3185712"/>
                  </a:lnTo>
                  <a:lnTo>
                    <a:pt x="5448087" y="3166769"/>
                  </a:lnTo>
                  <a:lnTo>
                    <a:pt x="5553411" y="3143408"/>
                  </a:lnTo>
                  <a:lnTo>
                    <a:pt x="5658736" y="3115556"/>
                  </a:lnTo>
                  <a:lnTo>
                    <a:pt x="5764061" y="3083165"/>
                  </a:lnTo>
                  <a:lnTo>
                    <a:pt x="5869386" y="3046207"/>
                  </a:lnTo>
                  <a:lnTo>
                    <a:pt x="5974711" y="3004671"/>
                  </a:lnTo>
                  <a:lnTo>
                    <a:pt x="6080036" y="2958557"/>
                  </a:lnTo>
                  <a:lnTo>
                    <a:pt x="6145984" y="29268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126654"/>
              <a:ext cx="4721808" cy="2267621"/>
            </a:xfrm>
            <a:custGeom>
              <a:avLst/>
              <a:pathLst>
                <a:path w="4721808" h="2267621">
                  <a:moveTo>
                    <a:pt x="4721808" y="2267621"/>
                  </a:moveTo>
                  <a:lnTo>
                    <a:pt x="4710813" y="2263960"/>
                  </a:lnTo>
                  <a:lnTo>
                    <a:pt x="4605488" y="2228119"/>
                  </a:lnTo>
                  <a:lnTo>
                    <a:pt x="4500163" y="2191286"/>
                  </a:lnTo>
                  <a:lnTo>
                    <a:pt x="4394838" y="2153274"/>
                  </a:lnTo>
                  <a:lnTo>
                    <a:pt x="4289513" y="2113967"/>
                  </a:lnTo>
                  <a:lnTo>
                    <a:pt x="4184189" y="2073345"/>
                  </a:lnTo>
                  <a:lnTo>
                    <a:pt x="4078864" y="2031528"/>
                  </a:lnTo>
                  <a:lnTo>
                    <a:pt x="3973539" y="1988819"/>
                  </a:lnTo>
                  <a:lnTo>
                    <a:pt x="3868214" y="1945749"/>
                  </a:lnTo>
                  <a:lnTo>
                    <a:pt x="3762889" y="1902080"/>
                  </a:lnTo>
                  <a:lnTo>
                    <a:pt x="3657564" y="1857043"/>
                  </a:lnTo>
                  <a:lnTo>
                    <a:pt x="3552240" y="1811432"/>
                  </a:lnTo>
                  <a:lnTo>
                    <a:pt x="3446915" y="1765265"/>
                  </a:lnTo>
                  <a:lnTo>
                    <a:pt x="3341590" y="1718189"/>
                  </a:lnTo>
                  <a:lnTo>
                    <a:pt x="3236265" y="1671744"/>
                  </a:lnTo>
                  <a:lnTo>
                    <a:pt x="3130940" y="1624734"/>
                  </a:lnTo>
                  <a:lnTo>
                    <a:pt x="3025615" y="1576118"/>
                  </a:lnTo>
                  <a:lnTo>
                    <a:pt x="2920291" y="1531270"/>
                  </a:lnTo>
                  <a:lnTo>
                    <a:pt x="2814966" y="1487138"/>
                  </a:lnTo>
                  <a:lnTo>
                    <a:pt x="2709641" y="1433432"/>
                  </a:lnTo>
                  <a:lnTo>
                    <a:pt x="2604316" y="1375170"/>
                  </a:lnTo>
                  <a:lnTo>
                    <a:pt x="2498991" y="1317484"/>
                  </a:lnTo>
                  <a:lnTo>
                    <a:pt x="2393666" y="1252270"/>
                  </a:lnTo>
                  <a:lnTo>
                    <a:pt x="2288342" y="1169183"/>
                  </a:lnTo>
                  <a:lnTo>
                    <a:pt x="2183017" y="1078152"/>
                  </a:lnTo>
                  <a:lnTo>
                    <a:pt x="2077692" y="990088"/>
                  </a:lnTo>
                  <a:lnTo>
                    <a:pt x="1972367" y="907153"/>
                  </a:lnTo>
                  <a:lnTo>
                    <a:pt x="1867042" y="823662"/>
                  </a:lnTo>
                  <a:lnTo>
                    <a:pt x="1761717" y="741341"/>
                  </a:lnTo>
                  <a:lnTo>
                    <a:pt x="1656393" y="661739"/>
                  </a:lnTo>
                  <a:lnTo>
                    <a:pt x="1551068" y="585554"/>
                  </a:lnTo>
                  <a:lnTo>
                    <a:pt x="1445743" y="512396"/>
                  </a:lnTo>
                  <a:lnTo>
                    <a:pt x="1340418" y="442781"/>
                  </a:lnTo>
                  <a:lnTo>
                    <a:pt x="1235093" y="377363"/>
                  </a:lnTo>
                  <a:lnTo>
                    <a:pt x="1129768" y="316746"/>
                  </a:lnTo>
                  <a:lnTo>
                    <a:pt x="1024444" y="261372"/>
                  </a:lnTo>
                  <a:lnTo>
                    <a:pt x="919119" y="211488"/>
                  </a:lnTo>
                  <a:lnTo>
                    <a:pt x="813794" y="167169"/>
                  </a:lnTo>
                  <a:lnTo>
                    <a:pt x="708469" y="128367"/>
                  </a:lnTo>
                  <a:lnTo>
                    <a:pt x="603144" y="94959"/>
                  </a:lnTo>
                  <a:lnTo>
                    <a:pt x="497819" y="66791"/>
                  </a:lnTo>
                  <a:lnTo>
                    <a:pt x="392495" y="43693"/>
                  </a:lnTo>
                  <a:lnTo>
                    <a:pt x="287170" y="25499"/>
                  </a:lnTo>
                  <a:lnTo>
                    <a:pt x="181845" y="12050"/>
                  </a:lnTo>
                  <a:lnTo>
                    <a:pt x="76520" y="319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419505"/>
              <a:ext cx="6145984" cy="2850331"/>
            </a:xfrm>
            <a:custGeom>
              <a:avLst/>
              <a:pathLst>
                <a:path w="6145984" h="2850331">
                  <a:moveTo>
                    <a:pt x="0" y="0"/>
                  </a:moveTo>
                  <a:lnTo>
                    <a:pt x="76520" y="54586"/>
                  </a:lnTo>
                  <a:lnTo>
                    <a:pt x="181845" y="129953"/>
                  </a:lnTo>
                  <a:lnTo>
                    <a:pt x="287170" y="205585"/>
                  </a:lnTo>
                  <a:lnTo>
                    <a:pt x="392495" y="281515"/>
                  </a:lnTo>
                  <a:lnTo>
                    <a:pt x="497819" y="357776"/>
                  </a:lnTo>
                  <a:lnTo>
                    <a:pt x="603144" y="434400"/>
                  </a:lnTo>
                  <a:lnTo>
                    <a:pt x="708469" y="511420"/>
                  </a:lnTo>
                  <a:lnTo>
                    <a:pt x="813794" y="588869"/>
                  </a:lnTo>
                  <a:lnTo>
                    <a:pt x="919119" y="666781"/>
                  </a:lnTo>
                  <a:lnTo>
                    <a:pt x="1024444" y="745186"/>
                  </a:lnTo>
                  <a:lnTo>
                    <a:pt x="1129768" y="824119"/>
                  </a:lnTo>
                  <a:lnTo>
                    <a:pt x="1235093" y="903612"/>
                  </a:lnTo>
                  <a:lnTo>
                    <a:pt x="1340418" y="983698"/>
                  </a:lnTo>
                  <a:lnTo>
                    <a:pt x="1445743" y="1064410"/>
                  </a:lnTo>
                  <a:lnTo>
                    <a:pt x="1551068" y="1145780"/>
                  </a:lnTo>
                  <a:lnTo>
                    <a:pt x="1656393" y="1227877"/>
                  </a:lnTo>
                  <a:lnTo>
                    <a:pt x="1761717" y="1311936"/>
                  </a:lnTo>
                  <a:lnTo>
                    <a:pt x="1867042" y="1397292"/>
                  </a:lnTo>
                  <a:lnTo>
                    <a:pt x="1972367" y="1482219"/>
                  </a:lnTo>
                  <a:lnTo>
                    <a:pt x="2077692" y="1565602"/>
                  </a:lnTo>
                  <a:lnTo>
                    <a:pt x="2183017" y="1654769"/>
                  </a:lnTo>
                  <a:lnTo>
                    <a:pt x="2288342" y="1744813"/>
                  </a:lnTo>
                  <a:lnTo>
                    <a:pt x="2393666" y="1825899"/>
                  </a:lnTo>
                  <a:lnTo>
                    <a:pt x="2498991" y="1892024"/>
                  </a:lnTo>
                  <a:lnTo>
                    <a:pt x="2604316" y="1948726"/>
                  </a:lnTo>
                  <a:lnTo>
                    <a:pt x="2709641" y="2003710"/>
                  </a:lnTo>
                  <a:lnTo>
                    <a:pt x="2814966" y="2058492"/>
                  </a:lnTo>
                  <a:lnTo>
                    <a:pt x="2920291" y="2105256"/>
                  </a:lnTo>
                  <a:lnTo>
                    <a:pt x="3025615" y="2149684"/>
                  </a:lnTo>
                  <a:lnTo>
                    <a:pt x="3130940" y="2197947"/>
                  </a:lnTo>
                  <a:lnTo>
                    <a:pt x="3236265" y="2246970"/>
                  </a:lnTo>
                  <a:lnTo>
                    <a:pt x="3341590" y="2293962"/>
                  </a:lnTo>
                  <a:lnTo>
                    <a:pt x="3446915" y="2340502"/>
                  </a:lnTo>
                  <a:lnTo>
                    <a:pt x="3552240" y="2386362"/>
                  </a:lnTo>
                  <a:lnTo>
                    <a:pt x="3657564" y="2429917"/>
                  </a:lnTo>
                  <a:lnTo>
                    <a:pt x="3762889" y="2470920"/>
                  </a:lnTo>
                  <a:lnTo>
                    <a:pt x="3868214" y="2509134"/>
                  </a:lnTo>
                  <a:lnTo>
                    <a:pt x="3973539" y="2544970"/>
                  </a:lnTo>
                  <a:lnTo>
                    <a:pt x="4078864" y="2578760"/>
                  </a:lnTo>
                  <a:lnTo>
                    <a:pt x="4184189" y="2610513"/>
                  </a:lnTo>
                  <a:lnTo>
                    <a:pt x="4289513" y="2640241"/>
                  </a:lnTo>
                  <a:lnTo>
                    <a:pt x="4394838" y="2667954"/>
                  </a:lnTo>
                  <a:lnTo>
                    <a:pt x="4500163" y="2693664"/>
                  </a:lnTo>
                  <a:lnTo>
                    <a:pt x="4605488" y="2717379"/>
                  </a:lnTo>
                  <a:lnTo>
                    <a:pt x="4710813" y="2739111"/>
                  </a:lnTo>
                  <a:lnTo>
                    <a:pt x="4816138" y="2758872"/>
                  </a:lnTo>
                  <a:lnTo>
                    <a:pt x="4921462" y="2776670"/>
                  </a:lnTo>
                  <a:lnTo>
                    <a:pt x="5026787" y="2792517"/>
                  </a:lnTo>
                  <a:lnTo>
                    <a:pt x="5132112" y="2806424"/>
                  </a:lnTo>
                  <a:lnTo>
                    <a:pt x="5237437" y="2818401"/>
                  </a:lnTo>
                  <a:lnTo>
                    <a:pt x="5342762" y="2828459"/>
                  </a:lnTo>
                  <a:lnTo>
                    <a:pt x="5448087" y="2836608"/>
                  </a:lnTo>
                  <a:lnTo>
                    <a:pt x="5553411" y="2842859"/>
                  </a:lnTo>
                  <a:lnTo>
                    <a:pt x="5658736" y="2847223"/>
                  </a:lnTo>
                  <a:lnTo>
                    <a:pt x="5764061" y="2849710"/>
                  </a:lnTo>
                  <a:lnTo>
                    <a:pt x="5869386" y="2850331"/>
                  </a:lnTo>
                  <a:lnTo>
                    <a:pt x="5974711" y="2849097"/>
                  </a:lnTo>
                  <a:lnTo>
                    <a:pt x="6080036" y="2846017"/>
                  </a:lnTo>
                  <a:lnTo>
                    <a:pt x="6145984" y="284294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51387" y="0"/>
                  </a:moveTo>
                  <a:lnTo>
                    <a:pt x="76520" y="23542"/>
                  </a:lnTo>
                  <a:lnTo>
                    <a:pt x="181845" y="121787"/>
                  </a:lnTo>
                  <a:lnTo>
                    <a:pt x="287170" y="219568"/>
                  </a:lnTo>
                  <a:lnTo>
                    <a:pt x="392495" y="316827"/>
                  </a:lnTo>
                  <a:lnTo>
                    <a:pt x="497819" y="413494"/>
                  </a:lnTo>
                  <a:lnTo>
                    <a:pt x="603144" y="509493"/>
                  </a:lnTo>
                  <a:lnTo>
                    <a:pt x="708469" y="604746"/>
                  </a:lnTo>
                  <a:lnTo>
                    <a:pt x="813794" y="699185"/>
                  </a:lnTo>
                  <a:lnTo>
                    <a:pt x="919119" y="792784"/>
                  </a:lnTo>
                  <a:lnTo>
                    <a:pt x="1024444" y="885594"/>
                  </a:lnTo>
                  <a:lnTo>
                    <a:pt x="1129768" y="977796"/>
                  </a:lnTo>
                  <a:lnTo>
                    <a:pt x="1235093" y="1069764"/>
                  </a:lnTo>
                  <a:lnTo>
                    <a:pt x="1340418" y="1162079"/>
                  </a:lnTo>
                  <a:lnTo>
                    <a:pt x="1445743" y="1255498"/>
                  </a:lnTo>
                  <a:lnTo>
                    <a:pt x="1551068" y="1350832"/>
                  </a:lnTo>
                  <a:lnTo>
                    <a:pt x="1656393" y="1448848"/>
                  </a:lnTo>
                  <a:lnTo>
                    <a:pt x="1761717" y="1552624"/>
                  </a:lnTo>
                  <a:lnTo>
                    <a:pt x="1867042" y="1660737"/>
                  </a:lnTo>
                  <a:lnTo>
                    <a:pt x="1972367" y="1769601"/>
                  </a:lnTo>
                  <a:lnTo>
                    <a:pt x="2077692" y="1877509"/>
                  </a:lnTo>
                  <a:lnTo>
                    <a:pt x="2183017" y="1998662"/>
                  </a:lnTo>
                  <a:lnTo>
                    <a:pt x="2288342" y="2122960"/>
                  </a:lnTo>
                  <a:lnTo>
                    <a:pt x="2393666" y="2236417"/>
                  </a:lnTo>
                  <a:lnTo>
                    <a:pt x="2498991" y="2352708"/>
                  </a:lnTo>
                  <a:lnTo>
                    <a:pt x="2604316" y="2470182"/>
                  </a:lnTo>
                  <a:lnTo>
                    <a:pt x="2709641" y="2574939"/>
                  </a:lnTo>
                  <a:lnTo>
                    <a:pt x="2814966" y="2668594"/>
                  </a:lnTo>
                  <a:lnTo>
                    <a:pt x="2920291" y="2758881"/>
                  </a:lnTo>
                  <a:lnTo>
                    <a:pt x="3025615" y="2838457"/>
                  </a:lnTo>
                  <a:lnTo>
                    <a:pt x="3130940" y="2907594"/>
                  </a:lnTo>
                  <a:lnTo>
                    <a:pt x="3236265" y="2965740"/>
                  </a:lnTo>
                  <a:lnTo>
                    <a:pt x="3341590" y="3013426"/>
                  </a:lnTo>
                  <a:lnTo>
                    <a:pt x="3446915" y="3058313"/>
                  </a:lnTo>
                  <a:lnTo>
                    <a:pt x="3552240" y="3101892"/>
                  </a:lnTo>
                  <a:lnTo>
                    <a:pt x="3657564" y="3137987"/>
                  </a:lnTo>
                  <a:lnTo>
                    <a:pt x="3762889" y="3168587"/>
                  </a:lnTo>
                  <a:lnTo>
                    <a:pt x="3868214" y="3196510"/>
                  </a:lnTo>
                  <a:lnTo>
                    <a:pt x="3973539" y="3221844"/>
                  </a:lnTo>
                  <a:lnTo>
                    <a:pt x="4078864" y="3244202"/>
                  </a:lnTo>
                  <a:lnTo>
                    <a:pt x="4184189" y="3264156"/>
                  </a:lnTo>
                  <a:lnTo>
                    <a:pt x="4289513" y="3282032"/>
                  </a:lnTo>
                  <a:lnTo>
                    <a:pt x="4394838" y="3297956"/>
                  </a:lnTo>
                  <a:lnTo>
                    <a:pt x="4500163" y="3311904"/>
                  </a:lnTo>
                  <a:lnTo>
                    <a:pt x="4605488" y="3323745"/>
                  </a:lnTo>
                  <a:lnTo>
                    <a:pt x="4710813" y="3333278"/>
                  </a:lnTo>
                  <a:lnTo>
                    <a:pt x="4816138" y="3340253"/>
                  </a:lnTo>
                  <a:lnTo>
                    <a:pt x="4921462" y="3344406"/>
                  </a:lnTo>
                  <a:lnTo>
                    <a:pt x="5026787" y="3345465"/>
                  </a:lnTo>
                  <a:lnTo>
                    <a:pt x="5132112" y="3343176"/>
                  </a:lnTo>
                  <a:lnTo>
                    <a:pt x="5237437" y="3337307"/>
                  </a:lnTo>
                  <a:lnTo>
                    <a:pt x="5342762" y="3327657"/>
                  </a:lnTo>
                  <a:lnTo>
                    <a:pt x="5448087" y="3314058"/>
                  </a:lnTo>
                  <a:lnTo>
                    <a:pt x="5553411" y="3296376"/>
                  </a:lnTo>
                  <a:lnTo>
                    <a:pt x="5658736" y="3274506"/>
                  </a:lnTo>
                  <a:lnTo>
                    <a:pt x="5764061" y="3248370"/>
                  </a:lnTo>
                  <a:lnTo>
                    <a:pt x="5869386" y="3217912"/>
                  </a:lnTo>
                  <a:lnTo>
                    <a:pt x="5974711" y="3183094"/>
                  </a:lnTo>
                  <a:lnTo>
                    <a:pt x="6080036" y="3143889"/>
                  </a:lnTo>
                  <a:lnTo>
                    <a:pt x="6145984" y="3116587"/>
                  </a:lnTo>
                  <a:lnTo>
                    <a:pt x="6145984" y="4026326"/>
                  </a:lnTo>
                  <a:lnTo>
                    <a:pt x="5200297" y="4026326"/>
                  </a:lnTo>
                  <a:lnTo>
                    <a:pt x="5132112" y="3998712"/>
                  </a:lnTo>
                  <a:lnTo>
                    <a:pt x="5026787" y="3957014"/>
                  </a:lnTo>
                  <a:lnTo>
                    <a:pt x="4921462" y="3916071"/>
                  </a:lnTo>
                  <a:lnTo>
                    <a:pt x="4816138" y="3875657"/>
                  </a:lnTo>
                  <a:lnTo>
                    <a:pt x="4710813" y="3835532"/>
                  </a:lnTo>
                  <a:lnTo>
                    <a:pt x="4605488" y="3795458"/>
                  </a:lnTo>
                  <a:lnTo>
                    <a:pt x="4500163" y="3755217"/>
                  </a:lnTo>
                  <a:lnTo>
                    <a:pt x="4394838" y="3714635"/>
                  </a:lnTo>
                  <a:lnTo>
                    <a:pt x="4289513" y="3673611"/>
                  </a:lnTo>
                  <a:lnTo>
                    <a:pt x="4184189" y="3632151"/>
                  </a:lnTo>
                  <a:lnTo>
                    <a:pt x="4078864" y="3590410"/>
                  </a:lnTo>
                  <a:lnTo>
                    <a:pt x="3973539" y="3548742"/>
                  </a:lnTo>
                  <a:lnTo>
                    <a:pt x="3868214" y="3507748"/>
                  </a:lnTo>
                  <a:lnTo>
                    <a:pt x="3762889" y="3468014"/>
                  </a:lnTo>
                  <a:lnTo>
                    <a:pt x="3657564" y="3428682"/>
                  </a:lnTo>
                  <a:lnTo>
                    <a:pt x="3552240" y="3388136"/>
                  </a:lnTo>
                  <a:lnTo>
                    <a:pt x="3446915" y="3343892"/>
                  </a:lnTo>
                  <a:lnTo>
                    <a:pt x="3341590" y="3297845"/>
                  </a:lnTo>
                  <a:lnTo>
                    <a:pt x="3236265" y="3251344"/>
                  </a:lnTo>
                  <a:lnTo>
                    <a:pt x="3130940" y="3197553"/>
                  </a:lnTo>
                  <a:lnTo>
                    <a:pt x="3025615" y="3127653"/>
                  </a:lnTo>
                  <a:lnTo>
                    <a:pt x="2920291" y="3047168"/>
                  </a:lnTo>
                  <a:lnTo>
                    <a:pt x="2814966" y="2962580"/>
                  </a:lnTo>
                  <a:lnTo>
                    <a:pt x="2709641" y="2871254"/>
                  </a:lnTo>
                  <a:lnTo>
                    <a:pt x="2604316" y="2759402"/>
                  </a:lnTo>
                  <a:lnTo>
                    <a:pt x="2498991" y="2639795"/>
                  </a:lnTo>
                  <a:lnTo>
                    <a:pt x="2393666" y="2525477"/>
                  </a:lnTo>
                  <a:lnTo>
                    <a:pt x="2288342" y="2407688"/>
                  </a:lnTo>
                  <a:lnTo>
                    <a:pt x="2183017" y="2281255"/>
                  </a:lnTo>
                  <a:lnTo>
                    <a:pt x="2077692" y="2162488"/>
                  </a:lnTo>
                  <a:lnTo>
                    <a:pt x="1972367" y="2055549"/>
                  </a:lnTo>
                  <a:lnTo>
                    <a:pt x="1867042" y="1949796"/>
                  </a:lnTo>
                  <a:lnTo>
                    <a:pt x="1761717" y="1848250"/>
                  </a:lnTo>
                  <a:lnTo>
                    <a:pt x="1656393" y="1754126"/>
                  </a:lnTo>
                  <a:lnTo>
                    <a:pt x="1551068" y="1668910"/>
                  </a:lnTo>
                  <a:lnTo>
                    <a:pt x="1445743" y="1591353"/>
                  </a:lnTo>
                  <a:lnTo>
                    <a:pt x="1340418" y="1521958"/>
                  </a:lnTo>
                  <a:lnTo>
                    <a:pt x="1235093" y="1461398"/>
                  </a:lnTo>
                  <a:lnTo>
                    <a:pt x="1129768" y="1410294"/>
                  </a:lnTo>
                  <a:lnTo>
                    <a:pt x="1024444" y="1369094"/>
                  </a:lnTo>
                  <a:lnTo>
                    <a:pt x="919119" y="1338033"/>
                  </a:lnTo>
                  <a:lnTo>
                    <a:pt x="813794" y="1317159"/>
                  </a:lnTo>
                  <a:lnTo>
                    <a:pt x="708469" y="1306386"/>
                  </a:lnTo>
                  <a:lnTo>
                    <a:pt x="603144" y="1305552"/>
                  </a:lnTo>
                  <a:lnTo>
                    <a:pt x="497819" y="1314455"/>
                  </a:lnTo>
                  <a:lnTo>
                    <a:pt x="392495" y="1332880"/>
                  </a:lnTo>
                  <a:lnTo>
                    <a:pt x="287170" y="1360615"/>
                  </a:lnTo>
                  <a:lnTo>
                    <a:pt x="181845" y="1397454"/>
                  </a:lnTo>
                  <a:lnTo>
                    <a:pt x="76520" y="1443205"/>
                  </a:lnTo>
                  <a:lnTo>
                    <a:pt x="0" y="148278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93263" y="1367948"/>
              <a:ext cx="6094597" cy="3345465"/>
            </a:xfrm>
            <a:custGeom>
              <a:avLst/>
              <a:pathLst>
                <a:path w="6094597" h="3345465">
                  <a:moveTo>
                    <a:pt x="0" y="0"/>
                  </a:moveTo>
                  <a:lnTo>
                    <a:pt x="25133" y="23542"/>
                  </a:lnTo>
                  <a:lnTo>
                    <a:pt x="130458" y="121787"/>
                  </a:lnTo>
                  <a:lnTo>
                    <a:pt x="235782" y="219568"/>
                  </a:lnTo>
                  <a:lnTo>
                    <a:pt x="341107" y="316827"/>
                  </a:lnTo>
                  <a:lnTo>
                    <a:pt x="446432" y="413494"/>
                  </a:lnTo>
                  <a:lnTo>
                    <a:pt x="551757" y="509493"/>
                  </a:lnTo>
                  <a:lnTo>
                    <a:pt x="657082" y="604746"/>
                  </a:lnTo>
                  <a:lnTo>
                    <a:pt x="762407" y="699185"/>
                  </a:lnTo>
                  <a:lnTo>
                    <a:pt x="867731" y="792784"/>
                  </a:lnTo>
                  <a:lnTo>
                    <a:pt x="973056" y="885594"/>
                  </a:lnTo>
                  <a:lnTo>
                    <a:pt x="1078381" y="977796"/>
                  </a:lnTo>
                  <a:lnTo>
                    <a:pt x="1183706" y="1069764"/>
                  </a:lnTo>
                  <a:lnTo>
                    <a:pt x="1289031" y="1162079"/>
                  </a:lnTo>
                  <a:lnTo>
                    <a:pt x="1394356" y="1255498"/>
                  </a:lnTo>
                  <a:lnTo>
                    <a:pt x="1499681" y="1350832"/>
                  </a:lnTo>
                  <a:lnTo>
                    <a:pt x="1605005" y="1448848"/>
                  </a:lnTo>
                  <a:lnTo>
                    <a:pt x="1710330" y="1552624"/>
                  </a:lnTo>
                  <a:lnTo>
                    <a:pt x="1815655" y="1660737"/>
                  </a:lnTo>
                  <a:lnTo>
                    <a:pt x="1920980" y="1769601"/>
                  </a:lnTo>
                  <a:lnTo>
                    <a:pt x="2026305" y="1877509"/>
                  </a:lnTo>
                  <a:lnTo>
                    <a:pt x="2131630" y="1998662"/>
                  </a:lnTo>
                  <a:lnTo>
                    <a:pt x="2236954" y="2122960"/>
                  </a:lnTo>
                  <a:lnTo>
                    <a:pt x="2342279" y="2236417"/>
                  </a:lnTo>
                  <a:lnTo>
                    <a:pt x="2447604" y="2352708"/>
                  </a:lnTo>
                  <a:lnTo>
                    <a:pt x="2552929" y="2470182"/>
                  </a:lnTo>
                  <a:lnTo>
                    <a:pt x="2658254" y="2574939"/>
                  </a:lnTo>
                  <a:lnTo>
                    <a:pt x="2763579" y="2668594"/>
                  </a:lnTo>
                  <a:lnTo>
                    <a:pt x="2868903" y="2758881"/>
                  </a:lnTo>
                  <a:lnTo>
                    <a:pt x="2974228" y="2838457"/>
                  </a:lnTo>
                  <a:lnTo>
                    <a:pt x="3079553" y="2907594"/>
                  </a:lnTo>
                  <a:lnTo>
                    <a:pt x="3184878" y="2965740"/>
                  </a:lnTo>
                  <a:lnTo>
                    <a:pt x="3290203" y="3013426"/>
                  </a:lnTo>
                  <a:lnTo>
                    <a:pt x="3395528" y="3058313"/>
                  </a:lnTo>
                  <a:lnTo>
                    <a:pt x="3500852" y="3101892"/>
                  </a:lnTo>
                  <a:lnTo>
                    <a:pt x="3606177" y="3137987"/>
                  </a:lnTo>
                  <a:lnTo>
                    <a:pt x="3711502" y="3168587"/>
                  </a:lnTo>
                  <a:lnTo>
                    <a:pt x="3816827" y="3196510"/>
                  </a:lnTo>
                  <a:lnTo>
                    <a:pt x="3922152" y="3221844"/>
                  </a:lnTo>
                  <a:lnTo>
                    <a:pt x="4027477" y="3244202"/>
                  </a:lnTo>
                  <a:lnTo>
                    <a:pt x="4132801" y="3264156"/>
                  </a:lnTo>
                  <a:lnTo>
                    <a:pt x="4238126" y="3282032"/>
                  </a:lnTo>
                  <a:lnTo>
                    <a:pt x="4343451" y="3297956"/>
                  </a:lnTo>
                  <a:lnTo>
                    <a:pt x="4448776" y="3311904"/>
                  </a:lnTo>
                  <a:lnTo>
                    <a:pt x="4554101" y="3323745"/>
                  </a:lnTo>
                  <a:lnTo>
                    <a:pt x="4659426" y="3333278"/>
                  </a:lnTo>
                  <a:lnTo>
                    <a:pt x="4764750" y="3340253"/>
                  </a:lnTo>
                  <a:lnTo>
                    <a:pt x="4870075" y="3344406"/>
                  </a:lnTo>
                  <a:lnTo>
                    <a:pt x="4975400" y="3345465"/>
                  </a:lnTo>
                  <a:lnTo>
                    <a:pt x="5080725" y="3343176"/>
                  </a:lnTo>
                  <a:lnTo>
                    <a:pt x="5186050" y="3337307"/>
                  </a:lnTo>
                  <a:lnTo>
                    <a:pt x="5291375" y="3327657"/>
                  </a:lnTo>
                  <a:lnTo>
                    <a:pt x="5396699" y="3314058"/>
                  </a:lnTo>
                  <a:lnTo>
                    <a:pt x="5502024" y="3296376"/>
                  </a:lnTo>
                  <a:lnTo>
                    <a:pt x="5607349" y="3274506"/>
                  </a:lnTo>
                  <a:lnTo>
                    <a:pt x="5712674" y="3248370"/>
                  </a:lnTo>
                  <a:lnTo>
                    <a:pt x="5817999" y="3217912"/>
                  </a:lnTo>
                  <a:lnTo>
                    <a:pt x="5923324" y="3183094"/>
                  </a:lnTo>
                  <a:lnTo>
                    <a:pt x="6028648" y="3143889"/>
                  </a:lnTo>
                  <a:lnTo>
                    <a:pt x="6094597" y="31165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673501"/>
              <a:ext cx="5200297" cy="2720774"/>
            </a:xfrm>
            <a:custGeom>
              <a:avLst/>
              <a:pathLst>
                <a:path w="5200297" h="2720774">
                  <a:moveTo>
                    <a:pt x="5200297" y="2720774"/>
                  </a:moveTo>
                  <a:lnTo>
                    <a:pt x="5132112" y="2693159"/>
                  </a:lnTo>
                  <a:lnTo>
                    <a:pt x="5026787" y="2651461"/>
                  </a:lnTo>
                  <a:lnTo>
                    <a:pt x="4921462" y="2610518"/>
                  </a:lnTo>
                  <a:lnTo>
                    <a:pt x="4816138" y="2570104"/>
                  </a:lnTo>
                  <a:lnTo>
                    <a:pt x="4710813" y="2529980"/>
                  </a:lnTo>
                  <a:lnTo>
                    <a:pt x="4605488" y="2489905"/>
                  </a:lnTo>
                  <a:lnTo>
                    <a:pt x="4500163" y="2449664"/>
                  </a:lnTo>
                  <a:lnTo>
                    <a:pt x="4394838" y="2409082"/>
                  </a:lnTo>
                  <a:lnTo>
                    <a:pt x="4289513" y="2368058"/>
                  </a:lnTo>
                  <a:lnTo>
                    <a:pt x="4184189" y="2326598"/>
                  </a:lnTo>
                  <a:lnTo>
                    <a:pt x="4078864" y="2284857"/>
                  </a:lnTo>
                  <a:lnTo>
                    <a:pt x="3973539" y="2243189"/>
                  </a:lnTo>
                  <a:lnTo>
                    <a:pt x="3868214" y="2202195"/>
                  </a:lnTo>
                  <a:lnTo>
                    <a:pt x="3762889" y="2162461"/>
                  </a:lnTo>
                  <a:lnTo>
                    <a:pt x="3657564" y="2123130"/>
                  </a:lnTo>
                  <a:lnTo>
                    <a:pt x="3552240" y="2082583"/>
                  </a:lnTo>
                  <a:lnTo>
                    <a:pt x="3446915" y="2038339"/>
                  </a:lnTo>
                  <a:lnTo>
                    <a:pt x="3341590" y="1992292"/>
                  </a:lnTo>
                  <a:lnTo>
                    <a:pt x="3236265" y="1945791"/>
                  </a:lnTo>
                  <a:lnTo>
                    <a:pt x="3130940" y="1892000"/>
                  </a:lnTo>
                  <a:lnTo>
                    <a:pt x="3025615" y="1822101"/>
                  </a:lnTo>
                  <a:lnTo>
                    <a:pt x="2920291" y="1741615"/>
                  </a:lnTo>
                  <a:lnTo>
                    <a:pt x="2814966" y="1657028"/>
                  </a:lnTo>
                  <a:lnTo>
                    <a:pt x="2709641" y="1565701"/>
                  </a:lnTo>
                  <a:lnTo>
                    <a:pt x="2604316" y="1453849"/>
                  </a:lnTo>
                  <a:lnTo>
                    <a:pt x="2498991" y="1334242"/>
                  </a:lnTo>
                  <a:lnTo>
                    <a:pt x="2393666" y="1219924"/>
                  </a:lnTo>
                  <a:lnTo>
                    <a:pt x="2288342" y="1102135"/>
                  </a:lnTo>
                  <a:lnTo>
                    <a:pt x="2183017" y="975702"/>
                  </a:lnTo>
                  <a:lnTo>
                    <a:pt x="2077692" y="856935"/>
                  </a:lnTo>
                  <a:lnTo>
                    <a:pt x="1972367" y="749997"/>
                  </a:lnTo>
                  <a:lnTo>
                    <a:pt x="1867042" y="644243"/>
                  </a:lnTo>
                  <a:lnTo>
                    <a:pt x="1761717" y="542698"/>
                  </a:lnTo>
                  <a:lnTo>
                    <a:pt x="1656393" y="448573"/>
                  </a:lnTo>
                  <a:lnTo>
                    <a:pt x="1551068" y="363357"/>
                  </a:lnTo>
                  <a:lnTo>
                    <a:pt x="1445743" y="285800"/>
                  </a:lnTo>
                  <a:lnTo>
                    <a:pt x="1340418" y="216405"/>
                  </a:lnTo>
                  <a:lnTo>
                    <a:pt x="1235093" y="155845"/>
                  </a:lnTo>
                  <a:lnTo>
                    <a:pt x="1129768" y="104741"/>
                  </a:lnTo>
                  <a:lnTo>
                    <a:pt x="1024444" y="63541"/>
                  </a:lnTo>
                  <a:lnTo>
                    <a:pt x="919119" y="32480"/>
                  </a:lnTo>
                  <a:lnTo>
                    <a:pt x="813794" y="11606"/>
                  </a:lnTo>
                  <a:lnTo>
                    <a:pt x="708469" y="834"/>
                  </a:lnTo>
                  <a:lnTo>
                    <a:pt x="603144" y="0"/>
                  </a:lnTo>
                  <a:lnTo>
                    <a:pt x="497819" y="8902"/>
                  </a:lnTo>
                  <a:lnTo>
                    <a:pt x="392495" y="27327"/>
                  </a:lnTo>
                  <a:lnTo>
                    <a:pt x="287170" y="55062"/>
                  </a:lnTo>
                  <a:lnTo>
                    <a:pt x="181845" y="91902"/>
                  </a:lnTo>
                  <a:lnTo>
                    <a:pt x="76520" y="137652"/>
                  </a:lnTo>
                  <a:lnTo>
                    <a:pt x="0" y="1772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085272"/>
              <a:ext cx="6145984" cy="3073921"/>
            </a:xfrm>
            <a:custGeom>
              <a:avLst/>
              <a:pathLst>
                <a:path w="6145984" h="3073921">
                  <a:moveTo>
                    <a:pt x="0" y="0"/>
                  </a:moveTo>
                  <a:lnTo>
                    <a:pt x="76520" y="16049"/>
                  </a:lnTo>
                  <a:lnTo>
                    <a:pt x="181845" y="42296"/>
                  </a:lnTo>
                  <a:lnTo>
                    <a:pt x="287170" y="72767"/>
                  </a:lnTo>
                  <a:lnTo>
                    <a:pt x="392495" y="107529"/>
                  </a:lnTo>
                  <a:lnTo>
                    <a:pt x="497819" y="146650"/>
                  </a:lnTo>
                  <a:lnTo>
                    <a:pt x="603144" y="190199"/>
                  </a:lnTo>
                  <a:lnTo>
                    <a:pt x="708469" y="238242"/>
                  </a:lnTo>
                  <a:lnTo>
                    <a:pt x="813794" y="290848"/>
                  </a:lnTo>
                  <a:lnTo>
                    <a:pt x="919119" y="348085"/>
                  </a:lnTo>
                  <a:lnTo>
                    <a:pt x="1024444" y="410020"/>
                  </a:lnTo>
                  <a:lnTo>
                    <a:pt x="1129768" y="476721"/>
                  </a:lnTo>
                  <a:lnTo>
                    <a:pt x="1235093" y="548257"/>
                  </a:lnTo>
                  <a:lnTo>
                    <a:pt x="1340418" y="624694"/>
                  </a:lnTo>
                  <a:lnTo>
                    <a:pt x="1445743" y="706102"/>
                  </a:lnTo>
                  <a:lnTo>
                    <a:pt x="1551068" y="792547"/>
                  </a:lnTo>
                  <a:lnTo>
                    <a:pt x="1656393" y="884163"/>
                  </a:lnTo>
                  <a:lnTo>
                    <a:pt x="1761717" y="983113"/>
                  </a:lnTo>
                  <a:lnTo>
                    <a:pt x="1867042" y="1087942"/>
                  </a:lnTo>
                  <a:lnTo>
                    <a:pt x="1972367" y="1195251"/>
                  </a:lnTo>
                  <a:lnTo>
                    <a:pt x="2077692" y="1302674"/>
                  </a:lnTo>
                  <a:lnTo>
                    <a:pt x="2183017" y="1422635"/>
                  </a:lnTo>
                  <a:lnTo>
                    <a:pt x="2288342" y="1548000"/>
                  </a:lnTo>
                  <a:lnTo>
                    <a:pt x="2393666" y="1663623"/>
                  </a:lnTo>
                  <a:lnTo>
                    <a:pt x="2498991" y="1778927"/>
                  </a:lnTo>
                  <a:lnTo>
                    <a:pt x="2604316" y="1897468"/>
                  </a:lnTo>
                  <a:lnTo>
                    <a:pt x="2709641" y="2005773"/>
                  </a:lnTo>
                  <a:lnTo>
                    <a:pt x="2814966" y="2098263"/>
                  </a:lnTo>
                  <a:lnTo>
                    <a:pt x="2920291" y="2185700"/>
                  </a:lnTo>
                  <a:lnTo>
                    <a:pt x="3025615" y="2265731"/>
                  </a:lnTo>
                  <a:lnTo>
                    <a:pt x="3130940" y="2335249"/>
                  </a:lnTo>
                  <a:lnTo>
                    <a:pt x="3236265" y="2391218"/>
                  </a:lnTo>
                  <a:lnTo>
                    <a:pt x="3341590" y="2438311"/>
                  </a:lnTo>
                  <a:lnTo>
                    <a:pt x="3446915" y="2483778"/>
                  </a:lnTo>
                  <a:lnTo>
                    <a:pt x="3552240" y="2527690"/>
                  </a:lnTo>
                  <a:lnTo>
                    <a:pt x="3657564" y="2566011"/>
                  </a:lnTo>
                  <a:lnTo>
                    <a:pt x="3762889" y="2600976"/>
                  </a:lnTo>
                  <a:lnTo>
                    <a:pt x="3868214" y="2634805"/>
                  </a:lnTo>
                  <a:lnTo>
                    <a:pt x="3973539" y="2667968"/>
                  </a:lnTo>
                  <a:lnTo>
                    <a:pt x="4078864" y="2699981"/>
                  </a:lnTo>
                  <a:lnTo>
                    <a:pt x="4184189" y="2730829"/>
                  </a:lnTo>
                  <a:lnTo>
                    <a:pt x="4289513" y="2760498"/>
                  </a:lnTo>
                  <a:lnTo>
                    <a:pt x="4394838" y="2788971"/>
                  </a:lnTo>
                  <a:lnTo>
                    <a:pt x="4500163" y="2816236"/>
                  </a:lnTo>
                  <a:lnTo>
                    <a:pt x="4605488" y="2842278"/>
                  </a:lnTo>
                  <a:lnTo>
                    <a:pt x="4710813" y="2867081"/>
                  </a:lnTo>
                  <a:lnTo>
                    <a:pt x="4816138" y="2890631"/>
                  </a:lnTo>
                  <a:lnTo>
                    <a:pt x="4921462" y="2912914"/>
                  </a:lnTo>
                  <a:lnTo>
                    <a:pt x="5026787" y="2933915"/>
                  </a:lnTo>
                  <a:lnTo>
                    <a:pt x="5132112" y="2953620"/>
                  </a:lnTo>
                  <a:lnTo>
                    <a:pt x="5237437" y="2972013"/>
                  </a:lnTo>
                  <a:lnTo>
                    <a:pt x="5342762" y="2989081"/>
                  </a:lnTo>
                  <a:lnTo>
                    <a:pt x="5448087" y="3004808"/>
                  </a:lnTo>
                  <a:lnTo>
                    <a:pt x="5553411" y="3019180"/>
                  </a:lnTo>
                  <a:lnTo>
                    <a:pt x="5658736" y="3032182"/>
                  </a:lnTo>
                  <a:lnTo>
                    <a:pt x="5764061" y="3043801"/>
                  </a:lnTo>
                  <a:lnTo>
                    <a:pt x="5869386" y="3054020"/>
                  </a:lnTo>
                  <a:lnTo>
                    <a:pt x="5974711" y="3062827"/>
                  </a:lnTo>
                  <a:lnTo>
                    <a:pt x="6080036" y="3070205"/>
                  </a:lnTo>
                  <a:lnTo>
                    <a:pt x="6145984" y="307392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001369"/>
              <a:ext cx="6145984" cy="2392905"/>
            </a:xfrm>
            <a:custGeom>
              <a:avLst/>
              <a:pathLst>
                <a:path w="6145984" h="2392905">
                  <a:moveTo>
                    <a:pt x="0" y="0"/>
                  </a:moveTo>
                  <a:lnTo>
                    <a:pt x="76520" y="52404"/>
                  </a:lnTo>
                  <a:lnTo>
                    <a:pt x="181845" y="124093"/>
                  </a:lnTo>
                  <a:lnTo>
                    <a:pt x="287170" y="195290"/>
                  </a:lnTo>
                  <a:lnTo>
                    <a:pt x="392495" y="265940"/>
                  </a:lnTo>
                  <a:lnTo>
                    <a:pt x="497819" y="335976"/>
                  </a:lnTo>
                  <a:lnTo>
                    <a:pt x="603144" y="405330"/>
                  </a:lnTo>
                  <a:lnTo>
                    <a:pt x="708469" y="473929"/>
                  </a:lnTo>
                  <a:lnTo>
                    <a:pt x="813794" y="541712"/>
                  </a:lnTo>
                  <a:lnTo>
                    <a:pt x="919119" y="608643"/>
                  </a:lnTo>
                  <a:lnTo>
                    <a:pt x="1024444" y="674746"/>
                  </a:lnTo>
                  <a:lnTo>
                    <a:pt x="1129768" y="740141"/>
                  </a:lnTo>
                  <a:lnTo>
                    <a:pt x="1235093" y="805082"/>
                  </a:lnTo>
                  <a:lnTo>
                    <a:pt x="1340418" y="869981"/>
                  </a:lnTo>
                  <a:lnTo>
                    <a:pt x="1445743" y="935373"/>
                  </a:lnTo>
                  <a:lnTo>
                    <a:pt x="1551068" y="1001835"/>
                  </a:lnTo>
                  <a:lnTo>
                    <a:pt x="1656393" y="1069947"/>
                  </a:lnTo>
                  <a:lnTo>
                    <a:pt x="1761717" y="1143248"/>
                  </a:lnTo>
                  <a:lnTo>
                    <a:pt x="1867042" y="1220741"/>
                  </a:lnTo>
                  <a:lnTo>
                    <a:pt x="1972367" y="1298947"/>
                  </a:lnTo>
                  <a:lnTo>
                    <a:pt x="2077692" y="1376196"/>
                  </a:lnTo>
                  <a:lnTo>
                    <a:pt x="2183017" y="1468246"/>
                  </a:lnTo>
                  <a:lnTo>
                    <a:pt x="2288342" y="1563680"/>
                  </a:lnTo>
                  <a:lnTo>
                    <a:pt x="2393666" y="1644575"/>
                  </a:lnTo>
                  <a:lnTo>
                    <a:pt x="2498991" y="1712545"/>
                  </a:lnTo>
                  <a:lnTo>
                    <a:pt x="2604316" y="1771360"/>
                  </a:lnTo>
                  <a:lnTo>
                    <a:pt x="2709641" y="1821382"/>
                  </a:lnTo>
                  <a:lnTo>
                    <a:pt x="2814966" y="1864589"/>
                  </a:lnTo>
                  <a:lnTo>
                    <a:pt x="2920291" y="1894485"/>
                  </a:lnTo>
                  <a:lnTo>
                    <a:pt x="3025615" y="1916259"/>
                  </a:lnTo>
                  <a:lnTo>
                    <a:pt x="3130940" y="1941469"/>
                  </a:lnTo>
                  <a:lnTo>
                    <a:pt x="3236265" y="1966534"/>
                  </a:lnTo>
                  <a:lnTo>
                    <a:pt x="3341590" y="1984985"/>
                  </a:lnTo>
                  <a:lnTo>
                    <a:pt x="3446915" y="2001012"/>
                  </a:lnTo>
                  <a:lnTo>
                    <a:pt x="3552240" y="2015438"/>
                  </a:lnTo>
                  <a:lnTo>
                    <a:pt x="3657564" y="2024255"/>
                  </a:lnTo>
                  <a:lnTo>
                    <a:pt x="3762889" y="2028468"/>
                  </a:lnTo>
                  <a:lnTo>
                    <a:pt x="3868214" y="2029703"/>
                  </a:lnTo>
                  <a:lnTo>
                    <a:pt x="3973539" y="2028802"/>
                  </a:lnTo>
                  <a:lnTo>
                    <a:pt x="4078864" y="2026088"/>
                  </a:lnTo>
                  <a:lnTo>
                    <a:pt x="4184189" y="2021982"/>
                  </a:lnTo>
                  <a:lnTo>
                    <a:pt x="4289513" y="2016724"/>
                  </a:lnTo>
                  <a:lnTo>
                    <a:pt x="4394838" y="2010410"/>
                  </a:lnTo>
                  <a:lnTo>
                    <a:pt x="4500163" y="2003026"/>
                  </a:lnTo>
                  <a:lnTo>
                    <a:pt x="4605488" y="1994482"/>
                  </a:lnTo>
                  <a:lnTo>
                    <a:pt x="4710813" y="1984633"/>
                  </a:lnTo>
                  <a:lnTo>
                    <a:pt x="4816138" y="1973303"/>
                  </a:lnTo>
                  <a:lnTo>
                    <a:pt x="4921462" y="1960302"/>
                  </a:lnTo>
                  <a:lnTo>
                    <a:pt x="5026787" y="1945437"/>
                  </a:lnTo>
                  <a:lnTo>
                    <a:pt x="5132112" y="1928527"/>
                  </a:lnTo>
                  <a:lnTo>
                    <a:pt x="5237437" y="1909405"/>
                  </a:lnTo>
                  <a:lnTo>
                    <a:pt x="5342762" y="1887931"/>
                  </a:lnTo>
                  <a:lnTo>
                    <a:pt x="5448087" y="1863984"/>
                  </a:lnTo>
                  <a:lnTo>
                    <a:pt x="5553411" y="1837472"/>
                  </a:lnTo>
                  <a:lnTo>
                    <a:pt x="5658736" y="1808323"/>
                  </a:lnTo>
                  <a:lnTo>
                    <a:pt x="5764061" y="1776481"/>
                  </a:lnTo>
                  <a:lnTo>
                    <a:pt x="5869386" y="1741912"/>
                  </a:lnTo>
                  <a:lnTo>
                    <a:pt x="5974711" y="1704590"/>
                  </a:lnTo>
                  <a:lnTo>
                    <a:pt x="6080036" y="1664502"/>
                  </a:lnTo>
                  <a:lnTo>
                    <a:pt x="6145984" y="1637664"/>
                  </a:lnTo>
                  <a:lnTo>
                    <a:pt x="6145984" y="2392905"/>
                  </a:lnTo>
                  <a:lnTo>
                    <a:pt x="5041806" y="2392905"/>
                  </a:lnTo>
                  <a:lnTo>
                    <a:pt x="5026787" y="2390749"/>
                  </a:lnTo>
                  <a:lnTo>
                    <a:pt x="4921462" y="2376572"/>
                  </a:lnTo>
                  <a:lnTo>
                    <a:pt x="4816138" y="2363168"/>
                  </a:lnTo>
                  <a:lnTo>
                    <a:pt x="4710813" y="2350360"/>
                  </a:lnTo>
                  <a:lnTo>
                    <a:pt x="4605488" y="2337969"/>
                  </a:lnTo>
                  <a:lnTo>
                    <a:pt x="4500163" y="2325833"/>
                  </a:lnTo>
                  <a:lnTo>
                    <a:pt x="4394838" y="2313823"/>
                  </a:lnTo>
                  <a:lnTo>
                    <a:pt x="4289513" y="2301860"/>
                  </a:lnTo>
                  <a:lnTo>
                    <a:pt x="4184189" y="2289945"/>
                  </a:lnTo>
                  <a:lnTo>
                    <a:pt x="4078864" y="2278187"/>
                  </a:lnTo>
                  <a:lnTo>
                    <a:pt x="3973539" y="2266840"/>
                  </a:lnTo>
                  <a:lnTo>
                    <a:pt x="3868214" y="2256338"/>
                  </a:lnTo>
                  <a:lnTo>
                    <a:pt x="3762889" y="2246502"/>
                  </a:lnTo>
                  <a:lnTo>
                    <a:pt x="3657564" y="2235931"/>
                  </a:lnTo>
                  <a:lnTo>
                    <a:pt x="3552240" y="2223872"/>
                  </a:lnTo>
                  <a:lnTo>
                    <a:pt x="3446915" y="2208962"/>
                  </a:lnTo>
                  <a:lnTo>
                    <a:pt x="3341590" y="2192091"/>
                  </a:lnTo>
                  <a:lnTo>
                    <a:pt x="3236265" y="2174502"/>
                  </a:lnTo>
                  <a:lnTo>
                    <a:pt x="3130940" y="2152609"/>
                  </a:lnTo>
                  <a:lnTo>
                    <a:pt x="3025615" y="2126844"/>
                  </a:lnTo>
                  <a:lnTo>
                    <a:pt x="2920291" y="2104407"/>
                  </a:lnTo>
                  <a:lnTo>
                    <a:pt x="2814966" y="2078661"/>
                  </a:lnTo>
                  <a:lnTo>
                    <a:pt x="2709641" y="2037150"/>
                  </a:lnTo>
                  <a:lnTo>
                    <a:pt x="2604316" y="1981962"/>
                  </a:lnTo>
                  <a:lnTo>
                    <a:pt x="2498991" y="1921593"/>
                  </a:lnTo>
                  <a:lnTo>
                    <a:pt x="2393666" y="1855060"/>
                  </a:lnTo>
                  <a:lnTo>
                    <a:pt x="2288342" y="1771011"/>
                  </a:lnTo>
                  <a:lnTo>
                    <a:pt x="2183017" y="1674022"/>
                  </a:lnTo>
                  <a:lnTo>
                    <a:pt x="2077692" y="1583710"/>
                  </a:lnTo>
                  <a:lnTo>
                    <a:pt x="1972367" y="1507166"/>
                  </a:lnTo>
                  <a:lnTo>
                    <a:pt x="1867042" y="1431225"/>
                  </a:lnTo>
                  <a:lnTo>
                    <a:pt x="1761717" y="1358514"/>
                  </a:lnTo>
                  <a:lnTo>
                    <a:pt x="1656393" y="1292241"/>
                  </a:lnTo>
                  <a:lnTo>
                    <a:pt x="1551068" y="1233450"/>
                  </a:lnTo>
                  <a:lnTo>
                    <a:pt x="1445743" y="1179933"/>
                  </a:lnTo>
                  <a:lnTo>
                    <a:pt x="1340418" y="1132033"/>
                  </a:lnTo>
                  <a:lnTo>
                    <a:pt x="1235093" y="1090258"/>
                  </a:lnTo>
                  <a:lnTo>
                    <a:pt x="1129768" y="1055073"/>
                  </a:lnTo>
                  <a:lnTo>
                    <a:pt x="1024444" y="1026817"/>
                  </a:lnTo>
                  <a:lnTo>
                    <a:pt x="919119" y="1005677"/>
                  </a:lnTo>
                  <a:lnTo>
                    <a:pt x="813794" y="991702"/>
                  </a:lnTo>
                  <a:lnTo>
                    <a:pt x="708469" y="984843"/>
                  </a:lnTo>
                  <a:lnTo>
                    <a:pt x="603144" y="984997"/>
                  </a:lnTo>
                  <a:lnTo>
                    <a:pt x="497819" y="992030"/>
                  </a:lnTo>
                  <a:lnTo>
                    <a:pt x="392495" y="1005800"/>
                  </a:lnTo>
                  <a:lnTo>
                    <a:pt x="287170" y="1026167"/>
                  </a:lnTo>
                  <a:lnTo>
                    <a:pt x="181845" y="1052997"/>
                  </a:lnTo>
                  <a:lnTo>
                    <a:pt x="76520" y="1086160"/>
                  </a:lnTo>
                  <a:lnTo>
                    <a:pt x="0" y="111476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001369"/>
              <a:ext cx="6145984" cy="2029703"/>
            </a:xfrm>
            <a:custGeom>
              <a:avLst/>
              <a:pathLst>
                <a:path w="6145984" h="2029703">
                  <a:moveTo>
                    <a:pt x="0" y="0"/>
                  </a:moveTo>
                  <a:lnTo>
                    <a:pt x="76520" y="52404"/>
                  </a:lnTo>
                  <a:lnTo>
                    <a:pt x="181845" y="124093"/>
                  </a:lnTo>
                  <a:lnTo>
                    <a:pt x="287170" y="195290"/>
                  </a:lnTo>
                  <a:lnTo>
                    <a:pt x="392495" y="265940"/>
                  </a:lnTo>
                  <a:lnTo>
                    <a:pt x="497819" y="335976"/>
                  </a:lnTo>
                  <a:lnTo>
                    <a:pt x="603144" y="405330"/>
                  </a:lnTo>
                  <a:lnTo>
                    <a:pt x="708469" y="473929"/>
                  </a:lnTo>
                  <a:lnTo>
                    <a:pt x="813794" y="541712"/>
                  </a:lnTo>
                  <a:lnTo>
                    <a:pt x="919119" y="608643"/>
                  </a:lnTo>
                  <a:lnTo>
                    <a:pt x="1024444" y="674746"/>
                  </a:lnTo>
                  <a:lnTo>
                    <a:pt x="1129768" y="740141"/>
                  </a:lnTo>
                  <a:lnTo>
                    <a:pt x="1235093" y="805082"/>
                  </a:lnTo>
                  <a:lnTo>
                    <a:pt x="1340418" y="869981"/>
                  </a:lnTo>
                  <a:lnTo>
                    <a:pt x="1445743" y="935373"/>
                  </a:lnTo>
                  <a:lnTo>
                    <a:pt x="1551068" y="1001835"/>
                  </a:lnTo>
                  <a:lnTo>
                    <a:pt x="1656393" y="1069947"/>
                  </a:lnTo>
                  <a:lnTo>
                    <a:pt x="1761717" y="1143248"/>
                  </a:lnTo>
                  <a:lnTo>
                    <a:pt x="1867042" y="1220741"/>
                  </a:lnTo>
                  <a:lnTo>
                    <a:pt x="1972367" y="1298947"/>
                  </a:lnTo>
                  <a:lnTo>
                    <a:pt x="2077692" y="1376196"/>
                  </a:lnTo>
                  <a:lnTo>
                    <a:pt x="2183017" y="1468246"/>
                  </a:lnTo>
                  <a:lnTo>
                    <a:pt x="2288342" y="1563680"/>
                  </a:lnTo>
                  <a:lnTo>
                    <a:pt x="2393666" y="1644575"/>
                  </a:lnTo>
                  <a:lnTo>
                    <a:pt x="2498991" y="1712545"/>
                  </a:lnTo>
                  <a:lnTo>
                    <a:pt x="2604316" y="1771360"/>
                  </a:lnTo>
                  <a:lnTo>
                    <a:pt x="2709641" y="1821382"/>
                  </a:lnTo>
                  <a:lnTo>
                    <a:pt x="2814966" y="1864589"/>
                  </a:lnTo>
                  <a:lnTo>
                    <a:pt x="2920291" y="1894485"/>
                  </a:lnTo>
                  <a:lnTo>
                    <a:pt x="3025615" y="1916259"/>
                  </a:lnTo>
                  <a:lnTo>
                    <a:pt x="3130940" y="1941469"/>
                  </a:lnTo>
                  <a:lnTo>
                    <a:pt x="3236265" y="1966534"/>
                  </a:lnTo>
                  <a:lnTo>
                    <a:pt x="3341590" y="1984985"/>
                  </a:lnTo>
                  <a:lnTo>
                    <a:pt x="3446915" y="2001012"/>
                  </a:lnTo>
                  <a:lnTo>
                    <a:pt x="3552240" y="2015438"/>
                  </a:lnTo>
                  <a:lnTo>
                    <a:pt x="3657564" y="2024255"/>
                  </a:lnTo>
                  <a:lnTo>
                    <a:pt x="3762889" y="2028468"/>
                  </a:lnTo>
                  <a:lnTo>
                    <a:pt x="3868214" y="2029703"/>
                  </a:lnTo>
                  <a:lnTo>
                    <a:pt x="3973539" y="2028802"/>
                  </a:lnTo>
                  <a:lnTo>
                    <a:pt x="4078864" y="2026088"/>
                  </a:lnTo>
                  <a:lnTo>
                    <a:pt x="4184189" y="2021982"/>
                  </a:lnTo>
                  <a:lnTo>
                    <a:pt x="4289513" y="2016724"/>
                  </a:lnTo>
                  <a:lnTo>
                    <a:pt x="4394838" y="2010410"/>
                  </a:lnTo>
                  <a:lnTo>
                    <a:pt x="4500163" y="2003026"/>
                  </a:lnTo>
                  <a:lnTo>
                    <a:pt x="4605488" y="1994482"/>
                  </a:lnTo>
                  <a:lnTo>
                    <a:pt x="4710813" y="1984633"/>
                  </a:lnTo>
                  <a:lnTo>
                    <a:pt x="4816138" y="1973303"/>
                  </a:lnTo>
                  <a:lnTo>
                    <a:pt x="4921462" y="1960302"/>
                  </a:lnTo>
                  <a:lnTo>
                    <a:pt x="5026787" y="1945437"/>
                  </a:lnTo>
                  <a:lnTo>
                    <a:pt x="5132112" y="1928527"/>
                  </a:lnTo>
                  <a:lnTo>
                    <a:pt x="5237437" y="1909405"/>
                  </a:lnTo>
                  <a:lnTo>
                    <a:pt x="5342762" y="1887931"/>
                  </a:lnTo>
                  <a:lnTo>
                    <a:pt x="5448087" y="1863984"/>
                  </a:lnTo>
                  <a:lnTo>
                    <a:pt x="5553411" y="1837472"/>
                  </a:lnTo>
                  <a:lnTo>
                    <a:pt x="5658736" y="1808323"/>
                  </a:lnTo>
                  <a:lnTo>
                    <a:pt x="5764061" y="1776481"/>
                  </a:lnTo>
                  <a:lnTo>
                    <a:pt x="5869386" y="1741912"/>
                  </a:lnTo>
                  <a:lnTo>
                    <a:pt x="5974711" y="1704590"/>
                  </a:lnTo>
                  <a:lnTo>
                    <a:pt x="6080036" y="1664502"/>
                  </a:lnTo>
                  <a:lnTo>
                    <a:pt x="6145984" y="16376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986213"/>
              <a:ext cx="5041806" cy="1408061"/>
            </a:xfrm>
            <a:custGeom>
              <a:avLst/>
              <a:pathLst>
                <a:path w="5041806" h="1408061">
                  <a:moveTo>
                    <a:pt x="5041806" y="1408061"/>
                  </a:moveTo>
                  <a:lnTo>
                    <a:pt x="5026787" y="1405905"/>
                  </a:lnTo>
                  <a:lnTo>
                    <a:pt x="4921462" y="1391728"/>
                  </a:lnTo>
                  <a:lnTo>
                    <a:pt x="4816138" y="1378325"/>
                  </a:lnTo>
                  <a:lnTo>
                    <a:pt x="4710813" y="1365516"/>
                  </a:lnTo>
                  <a:lnTo>
                    <a:pt x="4605488" y="1353125"/>
                  </a:lnTo>
                  <a:lnTo>
                    <a:pt x="4500163" y="1340990"/>
                  </a:lnTo>
                  <a:lnTo>
                    <a:pt x="4394838" y="1328979"/>
                  </a:lnTo>
                  <a:lnTo>
                    <a:pt x="4289513" y="1317016"/>
                  </a:lnTo>
                  <a:lnTo>
                    <a:pt x="4184189" y="1305101"/>
                  </a:lnTo>
                  <a:lnTo>
                    <a:pt x="4078864" y="1293343"/>
                  </a:lnTo>
                  <a:lnTo>
                    <a:pt x="3973539" y="1281996"/>
                  </a:lnTo>
                  <a:lnTo>
                    <a:pt x="3868214" y="1271494"/>
                  </a:lnTo>
                  <a:lnTo>
                    <a:pt x="3762889" y="1261658"/>
                  </a:lnTo>
                  <a:lnTo>
                    <a:pt x="3657564" y="1251087"/>
                  </a:lnTo>
                  <a:lnTo>
                    <a:pt x="3552240" y="1239028"/>
                  </a:lnTo>
                  <a:lnTo>
                    <a:pt x="3446915" y="1224118"/>
                  </a:lnTo>
                  <a:lnTo>
                    <a:pt x="3341590" y="1207247"/>
                  </a:lnTo>
                  <a:lnTo>
                    <a:pt x="3236265" y="1189658"/>
                  </a:lnTo>
                  <a:lnTo>
                    <a:pt x="3130940" y="1167765"/>
                  </a:lnTo>
                  <a:lnTo>
                    <a:pt x="3025615" y="1142000"/>
                  </a:lnTo>
                  <a:lnTo>
                    <a:pt x="2920291" y="1119563"/>
                  </a:lnTo>
                  <a:lnTo>
                    <a:pt x="2814966" y="1093817"/>
                  </a:lnTo>
                  <a:lnTo>
                    <a:pt x="2709641" y="1052306"/>
                  </a:lnTo>
                  <a:lnTo>
                    <a:pt x="2604316" y="997118"/>
                  </a:lnTo>
                  <a:lnTo>
                    <a:pt x="2498991" y="936750"/>
                  </a:lnTo>
                  <a:lnTo>
                    <a:pt x="2393666" y="870216"/>
                  </a:lnTo>
                  <a:lnTo>
                    <a:pt x="2288342" y="786167"/>
                  </a:lnTo>
                  <a:lnTo>
                    <a:pt x="2183017" y="689178"/>
                  </a:lnTo>
                  <a:lnTo>
                    <a:pt x="2077692" y="598866"/>
                  </a:lnTo>
                  <a:lnTo>
                    <a:pt x="1972367" y="522322"/>
                  </a:lnTo>
                  <a:lnTo>
                    <a:pt x="1867042" y="446381"/>
                  </a:lnTo>
                  <a:lnTo>
                    <a:pt x="1761717" y="373671"/>
                  </a:lnTo>
                  <a:lnTo>
                    <a:pt x="1656393" y="307397"/>
                  </a:lnTo>
                  <a:lnTo>
                    <a:pt x="1551068" y="248607"/>
                  </a:lnTo>
                  <a:lnTo>
                    <a:pt x="1445743" y="195089"/>
                  </a:lnTo>
                  <a:lnTo>
                    <a:pt x="1340418" y="147189"/>
                  </a:lnTo>
                  <a:lnTo>
                    <a:pt x="1235093" y="105414"/>
                  </a:lnTo>
                  <a:lnTo>
                    <a:pt x="1129768" y="70229"/>
                  </a:lnTo>
                  <a:lnTo>
                    <a:pt x="1024444" y="41973"/>
                  </a:lnTo>
                  <a:lnTo>
                    <a:pt x="919119" y="20833"/>
                  </a:lnTo>
                  <a:lnTo>
                    <a:pt x="813794" y="6858"/>
                  </a:lnTo>
                  <a:lnTo>
                    <a:pt x="708469" y="0"/>
                  </a:lnTo>
                  <a:lnTo>
                    <a:pt x="603144" y="153"/>
                  </a:lnTo>
                  <a:lnTo>
                    <a:pt x="497819" y="7186"/>
                  </a:lnTo>
                  <a:lnTo>
                    <a:pt x="392495" y="20956"/>
                  </a:lnTo>
                  <a:lnTo>
                    <a:pt x="287170" y="41323"/>
                  </a:lnTo>
                  <a:lnTo>
                    <a:pt x="181845" y="68153"/>
                  </a:lnTo>
                  <a:lnTo>
                    <a:pt x="76520" y="101316"/>
                  </a:lnTo>
                  <a:lnTo>
                    <a:pt x="0" y="1299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558754"/>
              <a:ext cx="6145984" cy="1611052"/>
            </a:xfrm>
            <a:custGeom>
              <a:avLst/>
              <a:pathLst>
                <a:path w="6145984" h="1611052">
                  <a:moveTo>
                    <a:pt x="0" y="0"/>
                  </a:moveTo>
                  <a:lnTo>
                    <a:pt x="76520" y="11897"/>
                  </a:lnTo>
                  <a:lnTo>
                    <a:pt x="181845" y="31160"/>
                  </a:lnTo>
                  <a:lnTo>
                    <a:pt x="287170" y="53344"/>
                  </a:lnTo>
                  <a:lnTo>
                    <a:pt x="392495" y="78485"/>
                  </a:lnTo>
                  <a:lnTo>
                    <a:pt x="497819" y="106618"/>
                  </a:lnTo>
                  <a:lnTo>
                    <a:pt x="603144" y="137778"/>
                  </a:lnTo>
                  <a:lnTo>
                    <a:pt x="708469" y="172001"/>
                  </a:lnTo>
                  <a:lnTo>
                    <a:pt x="813794" y="209322"/>
                  </a:lnTo>
                  <a:lnTo>
                    <a:pt x="919119" y="249775"/>
                  </a:lnTo>
                  <a:lnTo>
                    <a:pt x="1024444" y="293397"/>
                  </a:lnTo>
                  <a:lnTo>
                    <a:pt x="1129768" y="340222"/>
                  </a:lnTo>
                  <a:lnTo>
                    <a:pt x="1235093" y="390285"/>
                  </a:lnTo>
                  <a:lnTo>
                    <a:pt x="1340418" y="443622"/>
                  </a:lnTo>
                  <a:lnTo>
                    <a:pt x="1445743" y="500268"/>
                  </a:lnTo>
                  <a:lnTo>
                    <a:pt x="1551068" y="560258"/>
                  </a:lnTo>
                  <a:lnTo>
                    <a:pt x="1656393" y="623709"/>
                  </a:lnTo>
                  <a:lnTo>
                    <a:pt x="1761717" y="693496"/>
                  </a:lnTo>
                  <a:lnTo>
                    <a:pt x="1867042" y="768598"/>
                  </a:lnTo>
                  <a:lnTo>
                    <a:pt x="1972367" y="845672"/>
                  </a:lnTo>
                  <a:lnTo>
                    <a:pt x="2077692" y="922568"/>
                  </a:lnTo>
                  <a:lnTo>
                    <a:pt x="2183017" y="1013749"/>
                  </a:lnTo>
                  <a:lnTo>
                    <a:pt x="2288342" y="1109960"/>
                  </a:lnTo>
                  <a:lnTo>
                    <a:pt x="2393666" y="1192432"/>
                  </a:lnTo>
                  <a:lnTo>
                    <a:pt x="2498991" y="1259684"/>
                  </a:lnTo>
                  <a:lnTo>
                    <a:pt x="2604316" y="1319276"/>
                  </a:lnTo>
                  <a:lnTo>
                    <a:pt x="2709641" y="1371881"/>
                  </a:lnTo>
                  <a:lnTo>
                    <a:pt x="2814966" y="1414240"/>
                  </a:lnTo>
                  <a:lnTo>
                    <a:pt x="2920291" y="1442061"/>
                  </a:lnTo>
                  <a:lnTo>
                    <a:pt x="3025615" y="1464166"/>
                  </a:lnTo>
                  <a:lnTo>
                    <a:pt x="3130940" y="1489654"/>
                  </a:lnTo>
                  <a:lnTo>
                    <a:pt x="3236265" y="1513133"/>
                  </a:lnTo>
                  <a:lnTo>
                    <a:pt x="3341590" y="1531153"/>
                  </a:lnTo>
                  <a:lnTo>
                    <a:pt x="3446915" y="1547602"/>
                  </a:lnTo>
                  <a:lnTo>
                    <a:pt x="3552240" y="1562270"/>
                  </a:lnTo>
                  <a:lnTo>
                    <a:pt x="3657564" y="1572708"/>
                  </a:lnTo>
                  <a:lnTo>
                    <a:pt x="3762889" y="1580100"/>
                  </a:lnTo>
                  <a:lnTo>
                    <a:pt x="3868214" y="1585636"/>
                  </a:lnTo>
                  <a:lnTo>
                    <a:pt x="3973539" y="1590436"/>
                  </a:lnTo>
                  <a:lnTo>
                    <a:pt x="4078864" y="1594753"/>
                  </a:lnTo>
                  <a:lnTo>
                    <a:pt x="4184189" y="1598578"/>
                  </a:lnTo>
                  <a:lnTo>
                    <a:pt x="4289513" y="1601907"/>
                  </a:lnTo>
                  <a:lnTo>
                    <a:pt x="4394838" y="1604731"/>
                  </a:lnTo>
                  <a:lnTo>
                    <a:pt x="4500163" y="1607045"/>
                  </a:lnTo>
                  <a:lnTo>
                    <a:pt x="4605488" y="1608840"/>
                  </a:lnTo>
                  <a:lnTo>
                    <a:pt x="4710813" y="1610111"/>
                  </a:lnTo>
                  <a:lnTo>
                    <a:pt x="4816138" y="1610851"/>
                  </a:lnTo>
                  <a:lnTo>
                    <a:pt x="4921462" y="1611052"/>
                  </a:lnTo>
                  <a:lnTo>
                    <a:pt x="5026787" y="1610708"/>
                  </a:lnTo>
                  <a:lnTo>
                    <a:pt x="5132112" y="1609813"/>
                  </a:lnTo>
                  <a:lnTo>
                    <a:pt x="5237437" y="1608358"/>
                  </a:lnTo>
                  <a:lnTo>
                    <a:pt x="5342762" y="1606339"/>
                  </a:lnTo>
                  <a:lnTo>
                    <a:pt x="5448087" y="1603747"/>
                  </a:lnTo>
                  <a:lnTo>
                    <a:pt x="5553411" y="1600576"/>
                  </a:lnTo>
                  <a:lnTo>
                    <a:pt x="5658736" y="1596819"/>
                  </a:lnTo>
                  <a:lnTo>
                    <a:pt x="5764061" y="1592469"/>
                  </a:lnTo>
                  <a:lnTo>
                    <a:pt x="5869386" y="1587520"/>
                  </a:lnTo>
                  <a:lnTo>
                    <a:pt x="5974711" y="1581965"/>
                  </a:lnTo>
                  <a:lnTo>
                    <a:pt x="6080036" y="1575796"/>
                  </a:lnTo>
                  <a:lnTo>
                    <a:pt x="6145984" y="157154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110212"/>
              <a:ext cx="6145984" cy="2284063"/>
            </a:xfrm>
            <a:custGeom>
              <a:avLst/>
              <a:pathLst>
                <a:path w="6145984" h="2284063">
                  <a:moveTo>
                    <a:pt x="0" y="0"/>
                  </a:moveTo>
                  <a:lnTo>
                    <a:pt x="76520" y="55096"/>
                  </a:lnTo>
                  <a:lnTo>
                    <a:pt x="181845" y="129953"/>
                  </a:lnTo>
                  <a:lnTo>
                    <a:pt x="287170" y="203763"/>
                  </a:lnTo>
                  <a:lnTo>
                    <a:pt x="392495" y="276447"/>
                  </a:lnTo>
                  <a:lnTo>
                    <a:pt x="497819" y="347923"/>
                  </a:lnTo>
                  <a:lnTo>
                    <a:pt x="603144" y="418100"/>
                  </a:lnTo>
                  <a:lnTo>
                    <a:pt x="708469" y="486887"/>
                  </a:lnTo>
                  <a:lnTo>
                    <a:pt x="813794" y="554203"/>
                  </a:lnTo>
                  <a:lnTo>
                    <a:pt x="919119" y="619993"/>
                  </a:lnTo>
                  <a:lnTo>
                    <a:pt x="1024444" y="684259"/>
                  </a:lnTo>
                  <a:lnTo>
                    <a:pt x="1129768" y="747096"/>
                  </a:lnTo>
                  <a:lnTo>
                    <a:pt x="1235093" y="808736"/>
                  </a:lnTo>
                  <a:lnTo>
                    <a:pt x="1340418" y="869561"/>
                  </a:lnTo>
                  <a:lnTo>
                    <a:pt x="1445743" y="930077"/>
                  </a:lnTo>
                  <a:lnTo>
                    <a:pt x="1551068" y="990829"/>
                  </a:lnTo>
                  <a:lnTo>
                    <a:pt x="1656393" y="1052358"/>
                  </a:lnTo>
                  <a:lnTo>
                    <a:pt x="1761717" y="1117917"/>
                  </a:lnTo>
                  <a:lnTo>
                    <a:pt x="1867042" y="1186919"/>
                  </a:lnTo>
                  <a:lnTo>
                    <a:pt x="1972367" y="1256605"/>
                  </a:lnTo>
                  <a:lnTo>
                    <a:pt x="2077692" y="1325920"/>
                  </a:lnTo>
                  <a:lnTo>
                    <a:pt x="2183017" y="1409590"/>
                  </a:lnTo>
                  <a:lnTo>
                    <a:pt x="2288342" y="1496463"/>
                  </a:lnTo>
                  <a:lnTo>
                    <a:pt x="2393666" y="1569479"/>
                  </a:lnTo>
                  <a:lnTo>
                    <a:pt x="2498991" y="1627215"/>
                  </a:lnTo>
                  <a:lnTo>
                    <a:pt x="2604316" y="1673926"/>
                  </a:lnTo>
                  <a:lnTo>
                    <a:pt x="2709641" y="1714030"/>
                  </a:lnTo>
                  <a:lnTo>
                    <a:pt x="2814966" y="1751996"/>
                  </a:lnTo>
                  <a:lnTo>
                    <a:pt x="2920291" y="1779154"/>
                  </a:lnTo>
                  <a:lnTo>
                    <a:pt x="3025615" y="1799342"/>
                  </a:lnTo>
                  <a:lnTo>
                    <a:pt x="3130940" y="1822802"/>
                  </a:lnTo>
                  <a:lnTo>
                    <a:pt x="3236265" y="1847398"/>
                  </a:lnTo>
                  <a:lnTo>
                    <a:pt x="3341590" y="1866733"/>
                  </a:lnTo>
                  <a:lnTo>
                    <a:pt x="3446915" y="1883248"/>
                  </a:lnTo>
                  <a:lnTo>
                    <a:pt x="3552240" y="1897841"/>
                  </a:lnTo>
                  <a:lnTo>
                    <a:pt x="3657564" y="1907601"/>
                  </a:lnTo>
                  <a:lnTo>
                    <a:pt x="3762889" y="1912971"/>
                  </a:lnTo>
                  <a:lnTo>
                    <a:pt x="3868214" y="1915013"/>
                  </a:lnTo>
                  <a:lnTo>
                    <a:pt x="3973539" y="1914672"/>
                  </a:lnTo>
                  <a:lnTo>
                    <a:pt x="4078864" y="1912521"/>
                  </a:lnTo>
                  <a:lnTo>
                    <a:pt x="4184189" y="1908973"/>
                  </a:lnTo>
                  <a:lnTo>
                    <a:pt x="4289513" y="1904269"/>
                  </a:lnTo>
                  <a:lnTo>
                    <a:pt x="4394838" y="1898503"/>
                  </a:lnTo>
                  <a:lnTo>
                    <a:pt x="4500163" y="1891663"/>
                  </a:lnTo>
                  <a:lnTo>
                    <a:pt x="4605488" y="1883664"/>
                  </a:lnTo>
                  <a:lnTo>
                    <a:pt x="4710813" y="1874364"/>
                  </a:lnTo>
                  <a:lnTo>
                    <a:pt x="4816138" y="1863594"/>
                  </a:lnTo>
                  <a:lnTo>
                    <a:pt x="4921462" y="1851167"/>
                  </a:lnTo>
                  <a:lnTo>
                    <a:pt x="5026787" y="1836897"/>
                  </a:lnTo>
                  <a:lnTo>
                    <a:pt x="5132112" y="1820606"/>
                  </a:lnTo>
                  <a:lnTo>
                    <a:pt x="5237437" y="1802135"/>
                  </a:lnTo>
                  <a:lnTo>
                    <a:pt x="5342762" y="1781346"/>
                  </a:lnTo>
                  <a:lnTo>
                    <a:pt x="5448087" y="1758125"/>
                  </a:lnTo>
                  <a:lnTo>
                    <a:pt x="5553411" y="1732380"/>
                  </a:lnTo>
                  <a:lnTo>
                    <a:pt x="5658736" y="1704043"/>
                  </a:lnTo>
                  <a:lnTo>
                    <a:pt x="5764061" y="1673064"/>
                  </a:lnTo>
                  <a:lnTo>
                    <a:pt x="5869386" y="1639407"/>
                  </a:lnTo>
                  <a:lnTo>
                    <a:pt x="5974711" y="1603052"/>
                  </a:lnTo>
                  <a:lnTo>
                    <a:pt x="6080036" y="1563985"/>
                  </a:lnTo>
                  <a:lnTo>
                    <a:pt x="6145984" y="1537824"/>
                  </a:lnTo>
                  <a:lnTo>
                    <a:pt x="6145984" y="2284063"/>
                  </a:lnTo>
                  <a:lnTo>
                    <a:pt x="5094880" y="2284063"/>
                  </a:lnTo>
                  <a:lnTo>
                    <a:pt x="5026787" y="2274257"/>
                  </a:lnTo>
                  <a:lnTo>
                    <a:pt x="4921462" y="2260004"/>
                  </a:lnTo>
                  <a:lnTo>
                    <a:pt x="4816138" y="2246497"/>
                  </a:lnTo>
                  <a:lnTo>
                    <a:pt x="4710813" y="2233561"/>
                  </a:lnTo>
                  <a:lnTo>
                    <a:pt x="4605488" y="2221018"/>
                  </a:lnTo>
                  <a:lnTo>
                    <a:pt x="4500163" y="2208707"/>
                  </a:lnTo>
                  <a:lnTo>
                    <a:pt x="4394838" y="2196498"/>
                  </a:lnTo>
                  <a:lnTo>
                    <a:pt x="4289513" y="2184313"/>
                  </a:lnTo>
                  <a:lnTo>
                    <a:pt x="4184189" y="2172152"/>
                  </a:lnTo>
                  <a:lnTo>
                    <a:pt x="4078864" y="2160118"/>
                  </a:lnTo>
                  <a:lnTo>
                    <a:pt x="3973539" y="2148459"/>
                  </a:lnTo>
                  <a:lnTo>
                    <a:pt x="3868214" y="2137600"/>
                  </a:lnTo>
                  <a:lnTo>
                    <a:pt x="3762889" y="2127111"/>
                  </a:lnTo>
                  <a:lnTo>
                    <a:pt x="3657564" y="2115497"/>
                  </a:lnTo>
                  <a:lnTo>
                    <a:pt x="3552240" y="2102554"/>
                  </a:lnTo>
                  <a:lnTo>
                    <a:pt x="3446915" y="2087486"/>
                  </a:lnTo>
                  <a:lnTo>
                    <a:pt x="3341590" y="2070140"/>
                  </a:lnTo>
                  <a:lnTo>
                    <a:pt x="3236265" y="2051652"/>
                  </a:lnTo>
                  <a:lnTo>
                    <a:pt x="3130940" y="2030172"/>
                  </a:lnTo>
                  <a:lnTo>
                    <a:pt x="3025615" y="2006166"/>
                  </a:lnTo>
                  <a:lnTo>
                    <a:pt x="2920291" y="1985327"/>
                  </a:lnTo>
                  <a:lnTo>
                    <a:pt x="2814966" y="1962245"/>
                  </a:lnTo>
                  <a:lnTo>
                    <a:pt x="2709641" y="1925945"/>
                  </a:lnTo>
                  <a:lnTo>
                    <a:pt x="2604316" y="1880767"/>
                  </a:lnTo>
                  <a:lnTo>
                    <a:pt x="2498991" y="1832531"/>
                  </a:lnTo>
                  <a:lnTo>
                    <a:pt x="2393666" y="1776206"/>
                  </a:lnTo>
                  <a:lnTo>
                    <a:pt x="2288342" y="1700092"/>
                  </a:lnTo>
                  <a:lnTo>
                    <a:pt x="2183017" y="1611691"/>
                  </a:lnTo>
                  <a:lnTo>
                    <a:pt x="2077692" y="1529728"/>
                  </a:lnTo>
                  <a:lnTo>
                    <a:pt x="1972367" y="1461106"/>
                  </a:lnTo>
                  <a:lnTo>
                    <a:pt x="1867042" y="1393644"/>
                  </a:lnTo>
                  <a:lnTo>
                    <a:pt x="1761717" y="1329340"/>
                  </a:lnTo>
                  <a:lnTo>
                    <a:pt x="1656393" y="1270682"/>
                  </a:lnTo>
                  <a:lnTo>
                    <a:pt x="1551068" y="1218308"/>
                  </a:lnTo>
                  <a:lnTo>
                    <a:pt x="1445743" y="1170270"/>
                  </a:lnTo>
                  <a:lnTo>
                    <a:pt x="1340418" y="1126935"/>
                  </a:lnTo>
                  <a:lnTo>
                    <a:pt x="1235093" y="1088820"/>
                  </a:lnTo>
                  <a:lnTo>
                    <a:pt x="1129768" y="1056404"/>
                  </a:lnTo>
                  <a:lnTo>
                    <a:pt x="1024444" y="1030043"/>
                  </a:lnTo>
                  <a:lnTo>
                    <a:pt x="919119" y="1009937"/>
                  </a:lnTo>
                  <a:lnTo>
                    <a:pt x="813794" y="996158"/>
                  </a:lnTo>
                  <a:lnTo>
                    <a:pt x="708469" y="988678"/>
                  </a:lnTo>
                  <a:lnTo>
                    <a:pt x="603144" y="987416"/>
                  </a:lnTo>
                  <a:lnTo>
                    <a:pt x="497819" y="992261"/>
                  </a:lnTo>
                  <a:lnTo>
                    <a:pt x="392495" y="1003096"/>
                  </a:lnTo>
                  <a:lnTo>
                    <a:pt x="287170" y="1019803"/>
                  </a:lnTo>
                  <a:lnTo>
                    <a:pt x="181845" y="1042270"/>
                  </a:lnTo>
                  <a:lnTo>
                    <a:pt x="76520" y="1070393"/>
                  </a:lnTo>
                  <a:lnTo>
                    <a:pt x="0" y="109486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110212"/>
              <a:ext cx="6145984" cy="1915013"/>
            </a:xfrm>
            <a:custGeom>
              <a:avLst/>
              <a:pathLst>
                <a:path w="6145984" h="1915013">
                  <a:moveTo>
                    <a:pt x="0" y="0"/>
                  </a:moveTo>
                  <a:lnTo>
                    <a:pt x="76520" y="55096"/>
                  </a:lnTo>
                  <a:lnTo>
                    <a:pt x="181845" y="129953"/>
                  </a:lnTo>
                  <a:lnTo>
                    <a:pt x="287170" y="203763"/>
                  </a:lnTo>
                  <a:lnTo>
                    <a:pt x="392495" y="276447"/>
                  </a:lnTo>
                  <a:lnTo>
                    <a:pt x="497819" y="347923"/>
                  </a:lnTo>
                  <a:lnTo>
                    <a:pt x="603144" y="418100"/>
                  </a:lnTo>
                  <a:lnTo>
                    <a:pt x="708469" y="486887"/>
                  </a:lnTo>
                  <a:lnTo>
                    <a:pt x="813794" y="554203"/>
                  </a:lnTo>
                  <a:lnTo>
                    <a:pt x="919119" y="619993"/>
                  </a:lnTo>
                  <a:lnTo>
                    <a:pt x="1024444" y="684259"/>
                  </a:lnTo>
                  <a:lnTo>
                    <a:pt x="1129768" y="747096"/>
                  </a:lnTo>
                  <a:lnTo>
                    <a:pt x="1235093" y="808736"/>
                  </a:lnTo>
                  <a:lnTo>
                    <a:pt x="1340418" y="869561"/>
                  </a:lnTo>
                  <a:lnTo>
                    <a:pt x="1445743" y="930077"/>
                  </a:lnTo>
                  <a:lnTo>
                    <a:pt x="1551068" y="990829"/>
                  </a:lnTo>
                  <a:lnTo>
                    <a:pt x="1656393" y="1052358"/>
                  </a:lnTo>
                  <a:lnTo>
                    <a:pt x="1761717" y="1117917"/>
                  </a:lnTo>
                  <a:lnTo>
                    <a:pt x="1867042" y="1186919"/>
                  </a:lnTo>
                  <a:lnTo>
                    <a:pt x="1972367" y="1256605"/>
                  </a:lnTo>
                  <a:lnTo>
                    <a:pt x="2077692" y="1325920"/>
                  </a:lnTo>
                  <a:lnTo>
                    <a:pt x="2183017" y="1409590"/>
                  </a:lnTo>
                  <a:lnTo>
                    <a:pt x="2288342" y="1496463"/>
                  </a:lnTo>
                  <a:lnTo>
                    <a:pt x="2393666" y="1569479"/>
                  </a:lnTo>
                  <a:lnTo>
                    <a:pt x="2498991" y="1627215"/>
                  </a:lnTo>
                  <a:lnTo>
                    <a:pt x="2604316" y="1673926"/>
                  </a:lnTo>
                  <a:lnTo>
                    <a:pt x="2709641" y="1714030"/>
                  </a:lnTo>
                  <a:lnTo>
                    <a:pt x="2814966" y="1751996"/>
                  </a:lnTo>
                  <a:lnTo>
                    <a:pt x="2920291" y="1779154"/>
                  </a:lnTo>
                  <a:lnTo>
                    <a:pt x="3025615" y="1799342"/>
                  </a:lnTo>
                  <a:lnTo>
                    <a:pt x="3130940" y="1822802"/>
                  </a:lnTo>
                  <a:lnTo>
                    <a:pt x="3236265" y="1847398"/>
                  </a:lnTo>
                  <a:lnTo>
                    <a:pt x="3341590" y="1866733"/>
                  </a:lnTo>
                  <a:lnTo>
                    <a:pt x="3446915" y="1883248"/>
                  </a:lnTo>
                  <a:lnTo>
                    <a:pt x="3552240" y="1897841"/>
                  </a:lnTo>
                  <a:lnTo>
                    <a:pt x="3657564" y="1907601"/>
                  </a:lnTo>
                  <a:lnTo>
                    <a:pt x="3762889" y="1912971"/>
                  </a:lnTo>
                  <a:lnTo>
                    <a:pt x="3868214" y="1915013"/>
                  </a:lnTo>
                  <a:lnTo>
                    <a:pt x="3973539" y="1914672"/>
                  </a:lnTo>
                  <a:lnTo>
                    <a:pt x="4078864" y="1912521"/>
                  </a:lnTo>
                  <a:lnTo>
                    <a:pt x="4184189" y="1908973"/>
                  </a:lnTo>
                  <a:lnTo>
                    <a:pt x="4289513" y="1904269"/>
                  </a:lnTo>
                  <a:lnTo>
                    <a:pt x="4394838" y="1898503"/>
                  </a:lnTo>
                  <a:lnTo>
                    <a:pt x="4500163" y="1891663"/>
                  </a:lnTo>
                  <a:lnTo>
                    <a:pt x="4605488" y="1883664"/>
                  </a:lnTo>
                  <a:lnTo>
                    <a:pt x="4710813" y="1874364"/>
                  </a:lnTo>
                  <a:lnTo>
                    <a:pt x="4816138" y="1863594"/>
                  </a:lnTo>
                  <a:lnTo>
                    <a:pt x="4921462" y="1851167"/>
                  </a:lnTo>
                  <a:lnTo>
                    <a:pt x="5026787" y="1836897"/>
                  </a:lnTo>
                  <a:lnTo>
                    <a:pt x="5132112" y="1820606"/>
                  </a:lnTo>
                  <a:lnTo>
                    <a:pt x="5237437" y="1802135"/>
                  </a:lnTo>
                  <a:lnTo>
                    <a:pt x="5342762" y="1781346"/>
                  </a:lnTo>
                  <a:lnTo>
                    <a:pt x="5448087" y="1758125"/>
                  </a:lnTo>
                  <a:lnTo>
                    <a:pt x="5553411" y="1732380"/>
                  </a:lnTo>
                  <a:lnTo>
                    <a:pt x="5658736" y="1704043"/>
                  </a:lnTo>
                  <a:lnTo>
                    <a:pt x="5764061" y="1673064"/>
                  </a:lnTo>
                  <a:lnTo>
                    <a:pt x="5869386" y="1639407"/>
                  </a:lnTo>
                  <a:lnTo>
                    <a:pt x="5974711" y="1603052"/>
                  </a:lnTo>
                  <a:lnTo>
                    <a:pt x="6080036" y="1563985"/>
                  </a:lnTo>
                  <a:lnTo>
                    <a:pt x="6145984" y="15378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097628"/>
              <a:ext cx="5094880" cy="1296647"/>
            </a:xfrm>
            <a:custGeom>
              <a:avLst/>
              <a:pathLst>
                <a:path w="5094880" h="1296647">
                  <a:moveTo>
                    <a:pt x="5094880" y="1296647"/>
                  </a:moveTo>
                  <a:lnTo>
                    <a:pt x="5026787" y="1286841"/>
                  </a:lnTo>
                  <a:lnTo>
                    <a:pt x="4921462" y="1272587"/>
                  </a:lnTo>
                  <a:lnTo>
                    <a:pt x="4816138" y="1259081"/>
                  </a:lnTo>
                  <a:lnTo>
                    <a:pt x="4710813" y="1246144"/>
                  </a:lnTo>
                  <a:lnTo>
                    <a:pt x="4605488" y="1233601"/>
                  </a:lnTo>
                  <a:lnTo>
                    <a:pt x="4500163" y="1221290"/>
                  </a:lnTo>
                  <a:lnTo>
                    <a:pt x="4394838" y="1209082"/>
                  </a:lnTo>
                  <a:lnTo>
                    <a:pt x="4289513" y="1196897"/>
                  </a:lnTo>
                  <a:lnTo>
                    <a:pt x="4184189" y="1184735"/>
                  </a:lnTo>
                  <a:lnTo>
                    <a:pt x="4078864" y="1172701"/>
                  </a:lnTo>
                  <a:lnTo>
                    <a:pt x="3973539" y="1161043"/>
                  </a:lnTo>
                  <a:lnTo>
                    <a:pt x="3868214" y="1150184"/>
                  </a:lnTo>
                  <a:lnTo>
                    <a:pt x="3762889" y="1139695"/>
                  </a:lnTo>
                  <a:lnTo>
                    <a:pt x="3657564" y="1128081"/>
                  </a:lnTo>
                  <a:lnTo>
                    <a:pt x="3552240" y="1115137"/>
                  </a:lnTo>
                  <a:lnTo>
                    <a:pt x="3446915" y="1100069"/>
                  </a:lnTo>
                  <a:lnTo>
                    <a:pt x="3341590" y="1082724"/>
                  </a:lnTo>
                  <a:lnTo>
                    <a:pt x="3236265" y="1064236"/>
                  </a:lnTo>
                  <a:lnTo>
                    <a:pt x="3130940" y="1042755"/>
                  </a:lnTo>
                  <a:lnTo>
                    <a:pt x="3025615" y="1018750"/>
                  </a:lnTo>
                  <a:lnTo>
                    <a:pt x="2920291" y="997911"/>
                  </a:lnTo>
                  <a:lnTo>
                    <a:pt x="2814966" y="974829"/>
                  </a:lnTo>
                  <a:lnTo>
                    <a:pt x="2709641" y="938528"/>
                  </a:lnTo>
                  <a:lnTo>
                    <a:pt x="2604316" y="893351"/>
                  </a:lnTo>
                  <a:lnTo>
                    <a:pt x="2498991" y="845115"/>
                  </a:lnTo>
                  <a:lnTo>
                    <a:pt x="2393666" y="788790"/>
                  </a:lnTo>
                  <a:lnTo>
                    <a:pt x="2288342" y="712676"/>
                  </a:lnTo>
                  <a:lnTo>
                    <a:pt x="2183017" y="624275"/>
                  </a:lnTo>
                  <a:lnTo>
                    <a:pt x="2077692" y="542312"/>
                  </a:lnTo>
                  <a:lnTo>
                    <a:pt x="1972367" y="473690"/>
                  </a:lnTo>
                  <a:lnTo>
                    <a:pt x="1867042" y="406228"/>
                  </a:lnTo>
                  <a:lnTo>
                    <a:pt x="1761717" y="341923"/>
                  </a:lnTo>
                  <a:lnTo>
                    <a:pt x="1656393" y="283266"/>
                  </a:lnTo>
                  <a:lnTo>
                    <a:pt x="1551068" y="230892"/>
                  </a:lnTo>
                  <a:lnTo>
                    <a:pt x="1445743" y="182853"/>
                  </a:lnTo>
                  <a:lnTo>
                    <a:pt x="1340418" y="139518"/>
                  </a:lnTo>
                  <a:lnTo>
                    <a:pt x="1235093" y="101404"/>
                  </a:lnTo>
                  <a:lnTo>
                    <a:pt x="1129768" y="68988"/>
                  </a:lnTo>
                  <a:lnTo>
                    <a:pt x="1024444" y="42626"/>
                  </a:lnTo>
                  <a:lnTo>
                    <a:pt x="919119" y="22521"/>
                  </a:lnTo>
                  <a:lnTo>
                    <a:pt x="813794" y="8742"/>
                  </a:lnTo>
                  <a:lnTo>
                    <a:pt x="708469" y="1262"/>
                  </a:lnTo>
                  <a:lnTo>
                    <a:pt x="603144" y="0"/>
                  </a:lnTo>
                  <a:lnTo>
                    <a:pt x="497819" y="4845"/>
                  </a:lnTo>
                  <a:lnTo>
                    <a:pt x="392495" y="15680"/>
                  </a:lnTo>
                  <a:lnTo>
                    <a:pt x="287170" y="32387"/>
                  </a:lnTo>
                  <a:lnTo>
                    <a:pt x="181845" y="54854"/>
                  </a:lnTo>
                  <a:lnTo>
                    <a:pt x="76520" y="82977"/>
                  </a:lnTo>
                  <a:lnTo>
                    <a:pt x="0" y="1074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657644"/>
              <a:ext cx="6145984" cy="1508153"/>
            </a:xfrm>
            <a:custGeom>
              <a:avLst/>
              <a:pathLst>
                <a:path w="6145984" h="1508153">
                  <a:moveTo>
                    <a:pt x="0" y="0"/>
                  </a:moveTo>
                  <a:lnTo>
                    <a:pt x="76520" y="15312"/>
                  </a:lnTo>
                  <a:lnTo>
                    <a:pt x="181845" y="38680"/>
                  </a:lnTo>
                  <a:lnTo>
                    <a:pt x="287170" y="64351"/>
                  </a:lnTo>
                  <a:lnTo>
                    <a:pt x="392495" y="92340"/>
                  </a:lnTo>
                  <a:lnTo>
                    <a:pt x="497819" y="122660"/>
                  </a:lnTo>
                  <a:lnTo>
                    <a:pt x="603144" y="155326"/>
                  </a:lnTo>
                  <a:lnTo>
                    <a:pt x="708469" y="190351"/>
                  </a:lnTo>
                  <a:lnTo>
                    <a:pt x="813794" y="227749"/>
                  </a:lnTo>
                  <a:lnTo>
                    <a:pt x="919119" y="267533"/>
                  </a:lnTo>
                  <a:lnTo>
                    <a:pt x="1024444" y="309719"/>
                  </a:lnTo>
                  <a:lnTo>
                    <a:pt x="1129768" y="354318"/>
                  </a:lnTo>
                  <a:lnTo>
                    <a:pt x="1235093" y="401346"/>
                  </a:lnTo>
                  <a:lnTo>
                    <a:pt x="1340418" y="450816"/>
                  </a:lnTo>
                  <a:lnTo>
                    <a:pt x="1445743" y="502741"/>
                  </a:lnTo>
                  <a:lnTo>
                    <a:pt x="1551068" y="557137"/>
                  </a:lnTo>
                  <a:lnTo>
                    <a:pt x="1656393" y="614088"/>
                  </a:lnTo>
                  <a:lnTo>
                    <a:pt x="1761717" y="676196"/>
                  </a:lnTo>
                  <a:lnTo>
                    <a:pt x="1867042" y="742850"/>
                  </a:lnTo>
                  <a:lnTo>
                    <a:pt x="1972367" y="811424"/>
                  </a:lnTo>
                  <a:lnTo>
                    <a:pt x="2077692" y="880392"/>
                  </a:lnTo>
                  <a:lnTo>
                    <a:pt x="2183017" y="963208"/>
                  </a:lnTo>
                  <a:lnTo>
                    <a:pt x="2288342" y="1050846"/>
                  </a:lnTo>
                  <a:lnTo>
                    <a:pt x="2393666" y="1125411"/>
                  </a:lnTo>
                  <a:lnTo>
                    <a:pt x="2498991" y="1182441"/>
                  </a:lnTo>
                  <a:lnTo>
                    <a:pt x="2604316" y="1229915"/>
                  </a:lnTo>
                  <a:lnTo>
                    <a:pt x="2709641" y="1272555"/>
                  </a:lnTo>
                  <a:lnTo>
                    <a:pt x="2814966" y="1309689"/>
                  </a:lnTo>
                  <a:lnTo>
                    <a:pt x="2920291" y="1334808"/>
                  </a:lnTo>
                  <a:lnTo>
                    <a:pt x="3025615" y="1355322"/>
                  </a:lnTo>
                  <a:lnTo>
                    <a:pt x="3130940" y="1379055"/>
                  </a:lnTo>
                  <a:lnTo>
                    <a:pt x="3236265" y="1402093"/>
                  </a:lnTo>
                  <a:lnTo>
                    <a:pt x="3341590" y="1421005"/>
                  </a:lnTo>
                  <a:lnTo>
                    <a:pt x="3446915" y="1437935"/>
                  </a:lnTo>
                  <a:lnTo>
                    <a:pt x="3552240" y="1452765"/>
                  </a:lnTo>
                  <a:lnTo>
                    <a:pt x="3657564" y="1464117"/>
                  </a:lnTo>
                  <a:lnTo>
                    <a:pt x="3762889" y="1472609"/>
                  </a:lnTo>
                  <a:lnTo>
                    <a:pt x="3868214" y="1478875"/>
                  </a:lnTo>
                  <a:lnTo>
                    <a:pt x="3973539" y="1484134"/>
                  </a:lnTo>
                  <a:lnTo>
                    <a:pt x="4078864" y="1488887"/>
                  </a:lnTo>
                  <a:lnTo>
                    <a:pt x="4184189" y="1493131"/>
                  </a:lnTo>
                  <a:lnTo>
                    <a:pt x="4289513" y="1496859"/>
                  </a:lnTo>
                  <a:lnTo>
                    <a:pt x="4394838" y="1500068"/>
                  </a:lnTo>
                  <a:lnTo>
                    <a:pt x="4500163" y="1502753"/>
                  </a:lnTo>
                  <a:lnTo>
                    <a:pt x="4605488" y="1504909"/>
                  </a:lnTo>
                  <a:lnTo>
                    <a:pt x="4710813" y="1506530"/>
                  </a:lnTo>
                  <a:lnTo>
                    <a:pt x="4816138" y="1507614"/>
                  </a:lnTo>
                  <a:lnTo>
                    <a:pt x="4921462" y="1508153"/>
                  </a:lnTo>
                  <a:lnTo>
                    <a:pt x="5026787" y="1508145"/>
                  </a:lnTo>
                  <a:lnTo>
                    <a:pt x="5132112" y="1507583"/>
                  </a:lnTo>
                  <a:lnTo>
                    <a:pt x="5237437" y="1506464"/>
                  </a:lnTo>
                  <a:lnTo>
                    <a:pt x="5342762" y="1504783"/>
                  </a:lnTo>
                  <a:lnTo>
                    <a:pt x="5448087" y="1502534"/>
                  </a:lnTo>
                  <a:lnTo>
                    <a:pt x="5553411" y="1499714"/>
                  </a:lnTo>
                  <a:lnTo>
                    <a:pt x="5658736" y="1496316"/>
                  </a:lnTo>
                  <a:lnTo>
                    <a:pt x="5764061" y="1492337"/>
                  </a:lnTo>
                  <a:lnTo>
                    <a:pt x="5869386" y="1487772"/>
                  </a:lnTo>
                  <a:lnTo>
                    <a:pt x="5974711" y="1482616"/>
                  </a:lnTo>
                  <a:lnTo>
                    <a:pt x="6080036" y="1476864"/>
                  </a:lnTo>
                  <a:lnTo>
                    <a:pt x="6145984" y="147288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166552"/>
              <a:ext cx="6145984" cy="2227722"/>
            </a:xfrm>
            <a:custGeom>
              <a:avLst/>
              <a:pathLst>
                <a:path w="6145984" h="2227722">
                  <a:moveTo>
                    <a:pt x="0" y="0"/>
                  </a:moveTo>
                  <a:lnTo>
                    <a:pt x="76520" y="66200"/>
                  </a:lnTo>
                  <a:lnTo>
                    <a:pt x="181845" y="155182"/>
                  </a:lnTo>
                  <a:lnTo>
                    <a:pt x="287170" y="241949"/>
                  </a:lnTo>
                  <a:lnTo>
                    <a:pt x="392495" y="326416"/>
                  </a:lnTo>
                  <a:lnTo>
                    <a:pt x="497819" y="408491"/>
                  </a:lnTo>
                  <a:lnTo>
                    <a:pt x="603144" y="488077"/>
                  </a:lnTo>
                  <a:lnTo>
                    <a:pt x="708469" y="565077"/>
                  </a:lnTo>
                  <a:lnTo>
                    <a:pt x="813794" y="639400"/>
                  </a:lnTo>
                  <a:lnTo>
                    <a:pt x="919119" y="710984"/>
                  </a:lnTo>
                  <a:lnTo>
                    <a:pt x="1024444" y="779816"/>
                  </a:lnTo>
                  <a:lnTo>
                    <a:pt x="1129768" y="845974"/>
                  </a:lnTo>
                  <a:lnTo>
                    <a:pt x="1235093" y="909661"/>
                  </a:lnTo>
                  <a:lnTo>
                    <a:pt x="1340418" y="971220"/>
                  </a:lnTo>
                  <a:lnTo>
                    <a:pt x="1445743" y="1031113"/>
                  </a:lnTo>
                  <a:lnTo>
                    <a:pt x="1551068" y="1089834"/>
                  </a:lnTo>
                  <a:lnTo>
                    <a:pt x="1656393" y="1147865"/>
                  </a:lnTo>
                  <a:lnTo>
                    <a:pt x="1761717" y="1207820"/>
                  </a:lnTo>
                  <a:lnTo>
                    <a:pt x="1867042" y="1269467"/>
                  </a:lnTo>
                  <a:lnTo>
                    <a:pt x="1972367" y="1330935"/>
                  </a:lnTo>
                  <a:lnTo>
                    <a:pt x="2077692" y="1391800"/>
                  </a:lnTo>
                  <a:lnTo>
                    <a:pt x="2183017" y="1464119"/>
                  </a:lnTo>
                  <a:lnTo>
                    <a:pt x="2288342" y="1538216"/>
                  </a:lnTo>
                  <a:lnTo>
                    <a:pt x="2393666" y="1599991"/>
                  </a:lnTo>
                  <a:lnTo>
                    <a:pt x="2498991" y="1646333"/>
                  </a:lnTo>
                  <a:lnTo>
                    <a:pt x="2604316" y="1680978"/>
                  </a:lnTo>
                  <a:lnTo>
                    <a:pt x="2709641" y="1710591"/>
                  </a:lnTo>
                  <a:lnTo>
                    <a:pt x="2814966" y="1740772"/>
                  </a:lnTo>
                  <a:lnTo>
                    <a:pt x="2920291" y="1761845"/>
                  </a:lnTo>
                  <a:lnTo>
                    <a:pt x="3025615" y="1777053"/>
                  </a:lnTo>
                  <a:lnTo>
                    <a:pt x="3130940" y="1795725"/>
                  </a:lnTo>
                  <a:lnTo>
                    <a:pt x="3236265" y="1816147"/>
                  </a:lnTo>
                  <a:lnTo>
                    <a:pt x="3341590" y="1832557"/>
                  </a:lnTo>
                  <a:lnTo>
                    <a:pt x="3446915" y="1847192"/>
                  </a:lnTo>
                  <a:lnTo>
                    <a:pt x="3552240" y="1861141"/>
                  </a:lnTo>
                  <a:lnTo>
                    <a:pt x="3657564" y="1871595"/>
                  </a:lnTo>
                  <a:lnTo>
                    <a:pt x="3762889" y="1878345"/>
                  </a:lnTo>
                  <a:lnTo>
                    <a:pt x="3868214" y="1881768"/>
                  </a:lnTo>
                  <a:lnTo>
                    <a:pt x="3973539" y="1882678"/>
                  </a:lnTo>
                  <a:lnTo>
                    <a:pt x="4078864" y="1881782"/>
                  </a:lnTo>
                  <a:lnTo>
                    <a:pt x="4184189" y="1879472"/>
                  </a:lnTo>
                  <a:lnTo>
                    <a:pt x="4289513" y="1875976"/>
                  </a:lnTo>
                  <a:lnTo>
                    <a:pt x="4394838" y="1871385"/>
                  </a:lnTo>
                  <a:lnTo>
                    <a:pt x="4500163" y="1865695"/>
                  </a:lnTo>
                  <a:lnTo>
                    <a:pt x="4605488" y="1858828"/>
                  </a:lnTo>
                  <a:lnTo>
                    <a:pt x="4710813" y="1850658"/>
                  </a:lnTo>
                  <a:lnTo>
                    <a:pt x="4816138" y="1841028"/>
                  </a:lnTo>
                  <a:lnTo>
                    <a:pt x="4921462" y="1829770"/>
                  </a:lnTo>
                  <a:lnTo>
                    <a:pt x="5026787" y="1816713"/>
                  </a:lnTo>
                  <a:lnTo>
                    <a:pt x="5132112" y="1801696"/>
                  </a:lnTo>
                  <a:lnTo>
                    <a:pt x="5237437" y="1784573"/>
                  </a:lnTo>
                  <a:lnTo>
                    <a:pt x="5342762" y="1765220"/>
                  </a:lnTo>
                  <a:lnTo>
                    <a:pt x="5448087" y="1743534"/>
                  </a:lnTo>
                  <a:lnTo>
                    <a:pt x="5553411" y="1719435"/>
                  </a:lnTo>
                  <a:lnTo>
                    <a:pt x="5658736" y="1692861"/>
                  </a:lnTo>
                  <a:lnTo>
                    <a:pt x="5764061" y="1663771"/>
                  </a:lnTo>
                  <a:lnTo>
                    <a:pt x="5869386" y="1632137"/>
                  </a:lnTo>
                  <a:lnTo>
                    <a:pt x="5974711" y="1597941"/>
                  </a:lnTo>
                  <a:lnTo>
                    <a:pt x="6080036" y="1561177"/>
                  </a:lnTo>
                  <a:lnTo>
                    <a:pt x="6145984" y="1536549"/>
                  </a:lnTo>
                  <a:lnTo>
                    <a:pt x="6145984" y="2227722"/>
                  </a:lnTo>
                  <a:lnTo>
                    <a:pt x="5042556" y="2227722"/>
                  </a:lnTo>
                  <a:lnTo>
                    <a:pt x="5026787" y="2225568"/>
                  </a:lnTo>
                  <a:lnTo>
                    <a:pt x="4921462" y="2211960"/>
                  </a:lnTo>
                  <a:lnTo>
                    <a:pt x="4816138" y="2198976"/>
                  </a:lnTo>
                  <a:lnTo>
                    <a:pt x="4710813" y="2186443"/>
                  </a:lnTo>
                  <a:lnTo>
                    <a:pt x="4605488" y="2174195"/>
                  </a:lnTo>
                  <a:lnTo>
                    <a:pt x="4500163" y="2162075"/>
                  </a:lnTo>
                  <a:lnTo>
                    <a:pt x="4394838" y="2149959"/>
                  </a:lnTo>
                  <a:lnTo>
                    <a:pt x="4289513" y="2137768"/>
                  </a:lnTo>
                  <a:lnTo>
                    <a:pt x="4184189" y="2125498"/>
                  </a:lnTo>
                  <a:lnTo>
                    <a:pt x="4078864" y="2113242"/>
                  </a:lnTo>
                  <a:lnTo>
                    <a:pt x="3973539" y="2101228"/>
                  </a:lnTo>
                  <a:lnTo>
                    <a:pt x="3868214" y="2089848"/>
                  </a:lnTo>
                  <a:lnTo>
                    <a:pt x="3762889" y="2078529"/>
                  </a:lnTo>
                  <a:lnTo>
                    <a:pt x="3657564" y="2065941"/>
                  </a:lnTo>
                  <a:lnTo>
                    <a:pt x="3552240" y="2052511"/>
                  </a:lnTo>
                  <a:lnTo>
                    <a:pt x="3446915" y="2038118"/>
                  </a:lnTo>
                  <a:lnTo>
                    <a:pt x="3341590" y="2022707"/>
                  </a:lnTo>
                  <a:lnTo>
                    <a:pt x="3236265" y="2007089"/>
                  </a:lnTo>
                  <a:lnTo>
                    <a:pt x="3130940" y="1989580"/>
                  </a:lnTo>
                  <a:lnTo>
                    <a:pt x="3025615" y="1970398"/>
                  </a:lnTo>
                  <a:lnTo>
                    <a:pt x="2920291" y="1954580"/>
                  </a:lnTo>
                  <a:lnTo>
                    <a:pt x="2814966" y="1937318"/>
                  </a:lnTo>
                  <a:lnTo>
                    <a:pt x="2709641" y="1908695"/>
                  </a:lnTo>
                  <a:lnTo>
                    <a:pt x="2604316" y="1874338"/>
                  </a:lnTo>
                  <a:lnTo>
                    <a:pt x="2498991" y="1838267"/>
                  </a:lnTo>
                  <a:lnTo>
                    <a:pt x="2393666" y="1793244"/>
                  </a:lnTo>
                  <a:lnTo>
                    <a:pt x="2288342" y="1728573"/>
                  </a:lnTo>
                  <a:lnTo>
                    <a:pt x="2183017" y="1653049"/>
                  </a:lnTo>
                  <a:lnTo>
                    <a:pt x="2077692" y="1582325"/>
                  </a:lnTo>
                  <a:lnTo>
                    <a:pt x="1972367" y="1522108"/>
                  </a:lnTo>
                  <a:lnTo>
                    <a:pt x="1867042" y="1462718"/>
                  </a:lnTo>
                  <a:lnTo>
                    <a:pt x="1761717" y="1405463"/>
                  </a:lnTo>
                  <a:lnTo>
                    <a:pt x="1656393" y="1351960"/>
                  </a:lnTo>
                  <a:lnTo>
                    <a:pt x="1551068" y="1302488"/>
                  </a:lnTo>
                  <a:lnTo>
                    <a:pt x="1445743" y="1255650"/>
                  </a:lnTo>
                  <a:lnTo>
                    <a:pt x="1340418" y="1211819"/>
                  </a:lnTo>
                  <a:lnTo>
                    <a:pt x="1235093" y="1171490"/>
                  </a:lnTo>
                  <a:lnTo>
                    <a:pt x="1129768" y="1135123"/>
                  </a:lnTo>
                  <a:lnTo>
                    <a:pt x="1024444" y="1103064"/>
                  </a:lnTo>
                  <a:lnTo>
                    <a:pt x="919119" y="1075513"/>
                  </a:lnTo>
                  <a:lnTo>
                    <a:pt x="813794" y="1052550"/>
                  </a:lnTo>
                  <a:lnTo>
                    <a:pt x="708469" y="1034163"/>
                  </a:lnTo>
                  <a:lnTo>
                    <a:pt x="603144" y="1020287"/>
                  </a:lnTo>
                  <a:lnTo>
                    <a:pt x="497819" y="1010834"/>
                  </a:lnTo>
                  <a:lnTo>
                    <a:pt x="392495" y="1005705"/>
                  </a:lnTo>
                  <a:lnTo>
                    <a:pt x="287170" y="1004803"/>
                  </a:lnTo>
                  <a:lnTo>
                    <a:pt x="181845" y="1008038"/>
                  </a:lnTo>
                  <a:lnTo>
                    <a:pt x="76520" y="1015324"/>
                  </a:lnTo>
                  <a:lnTo>
                    <a:pt x="0" y="102350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166552"/>
              <a:ext cx="6145984" cy="1882678"/>
            </a:xfrm>
            <a:custGeom>
              <a:avLst/>
              <a:pathLst>
                <a:path w="6145984" h="1882678">
                  <a:moveTo>
                    <a:pt x="0" y="0"/>
                  </a:moveTo>
                  <a:lnTo>
                    <a:pt x="76520" y="66200"/>
                  </a:lnTo>
                  <a:lnTo>
                    <a:pt x="181845" y="155182"/>
                  </a:lnTo>
                  <a:lnTo>
                    <a:pt x="287170" y="241949"/>
                  </a:lnTo>
                  <a:lnTo>
                    <a:pt x="392495" y="326416"/>
                  </a:lnTo>
                  <a:lnTo>
                    <a:pt x="497819" y="408491"/>
                  </a:lnTo>
                  <a:lnTo>
                    <a:pt x="603144" y="488077"/>
                  </a:lnTo>
                  <a:lnTo>
                    <a:pt x="708469" y="565077"/>
                  </a:lnTo>
                  <a:lnTo>
                    <a:pt x="813794" y="639400"/>
                  </a:lnTo>
                  <a:lnTo>
                    <a:pt x="919119" y="710984"/>
                  </a:lnTo>
                  <a:lnTo>
                    <a:pt x="1024444" y="779816"/>
                  </a:lnTo>
                  <a:lnTo>
                    <a:pt x="1129768" y="845974"/>
                  </a:lnTo>
                  <a:lnTo>
                    <a:pt x="1235093" y="909661"/>
                  </a:lnTo>
                  <a:lnTo>
                    <a:pt x="1340418" y="971220"/>
                  </a:lnTo>
                  <a:lnTo>
                    <a:pt x="1445743" y="1031113"/>
                  </a:lnTo>
                  <a:lnTo>
                    <a:pt x="1551068" y="1089834"/>
                  </a:lnTo>
                  <a:lnTo>
                    <a:pt x="1656393" y="1147865"/>
                  </a:lnTo>
                  <a:lnTo>
                    <a:pt x="1761717" y="1207820"/>
                  </a:lnTo>
                  <a:lnTo>
                    <a:pt x="1867042" y="1269467"/>
                  </a:lnTo>
                  <a:lnTo>
                    <a:pt x="1972367" y="1330935"/>
                  </a:lnTo>
                  <a:lnTo>
                    <a:pt x="2077692" y="1391800"/>
                  </a:lnTo>
                  <a:lnTo>
                    <a:pt x="2183017" y="1464119"/>
                  </a:lnTo>
                  <a:lnTo>
                    <a:pt x="2288342" y="1538216"/>
                  </a:lnTo>
                  <a:lnTo>
                    <a:pt x="2393666" y="1599991"/>
                  </a:lnTo>
                  <a:lnTo>
                    <a:pt x="2498991" y="1646333"/>
                  </a:lnTo>
                  <a:lnTo>
                    <a:pt x="2604316" y="1680978"/>
                  </a:lnTo>
                  <a:lnTo>
                    <a:pt x="2709641" y="1710591"/>
                  </a:lnTo>
                  <a:lnTo>
                    <a:pt x="2814966" y="1740772"/>
                  </a:lnTo>
                  <a:lnTo>
                    <a:pt x="2920291" y="1761845"/>
                  </a:lnTo>
                  <a:lnTo>
                    <a:pt x="3025615" y="1777053"/>
                  </a:lnTo>
                  <a:lnTo>
                    <a:pt x="3130940" y="1795725"/>
                  </a:lnTo>
                  <a:lnTo>
                    <a:pt x="3236265" y="1816147"/>
                  </a:lnTo>
                  <a:lnTo>
                    <a:pt x="3341590" y="1832557"/>
                  </a:lnTo>
                  <a:lnTo>
                    <a:pt x="3446915" y="1847192"/>
                  </a:lnTo>
                  <a:lnTo>
                    <a:pt x="3552240" y="1861141"/>
                  </a:lnTo>
                  <a:lnTo>
                    <a:pt x="3657564" y="1871595"/>
                  </a:lnTo>
                  <a:lnTo>
                    <a:pt x="3762889" y="1878345"/>
                  </a:lnTo>
                  <a:lnTo>
                    <a:pt x="3868214" y="1881768"/>
                  </a:lnTo>
                  <a:lnTo>
                    <a:pt x="3973539" y="1882678"/>
                  </a:lnTo>
                  <a:lnTo>
                    <a:pt x="4078864" y="1881782"/>
                  </a:lnTo>
                  <a:lnTo>
                    <a:pt x="4184189" y="1879472"/>
                  </a:lnTo>
                  <a:lnTo>
                    <a:pt x="4289513" y="1875976"/>
                  </a:lnTo>
                  <a:lnTo>
                    <a:pt x="4394838" y="1871385"/>
                  </a:lnTo>
                  <a:lnTo>
                    <a:pt x="4500163" y="1865695"/>
                  </a:lnTo>
                  <a:lnTo>
                    <a:pt x="4605488" y="1858828"/>
                  </a:lnTo>
                  <a:lnTo>
                    <a:pt x="4710813" y="1850658"/>
                  </a:lnTo>
                  <a:lnTo>
                    <a:pt x="4816138" y="1841028"/>
                  </a:lnTo>
                  <a:lnTo>
                    <a:pt x="4921462" y="1829770"/>
                  </a:lnTo>
                  <a:lnTo>
                    <a:pt x="5026787" y="1816713"/>
                  </a:lnTo>
                  <a:lnTo>
                    <a:pt x="5132112" y="1801696"/>
                  </a:lnTo>
                  <a:lnTo>
                    <a:pt x="5237437" y="1784573"/>
                  </a:lnTo>
                  <a:lnTo>
                    <a:pt x="5342762" y="1765220"/>
                  </a:lnTo>
                  <a:lnTo>
                    <a:pt x="5448087" y="1743534"/>
                  </a:lnTo>
                  <a:lnTo>
                    <a:pt x="5553411" y="1719435"/>
                  </a:lnTo>
                  <a:lnTo>
                    <a:pt x="5658736" y="1692861"/>
                  </a:lnTo>
                  <a:lnTo>
                    <a:pt x="5764061" y="1663771"/>
                  </a:lnTo>
                  <a:lnTo>
                    <a:pt x="5869386" y="1632137"/>
                  </a:lnTo>
                  <a:lnTo>
                    <a:pt x="5974711" y="1597941"/>
                  </a:lnTo>
                  <a:lnTo>
                    <a:pt x="6080036" y="1561177"/>
                  </a:lnTo>
                  <a:lnTo>
                    <a:pt x="6145984" y="15365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71356"/>
              <a:ext cx="5042556" cy="1222918"/>
            </a:xfrm>
            <a:custGeom>
              <a:avLst/>
              <a:pathLst>
                <a:path w="5042556" h="1222918">
                  <a:moveTo>
                    <a:pt x="5042556" y="1222918"/>
                  </a:moveTo>
                  <a:lnTo>
                    <a:pt x="5026787" y="1220764"/>
                  </a:lnTo>
                  <a:lnTo>
                    <a:pt x="4921462" y="1207156"/>
                  </a:lnTo>
                  <a:lnTo>
                    <a:pt x="4816138" y="1194172"/>
                  </a:lnTo>
                  <a:lnTo>
                    <a:pt x="4710813" y="1181639"/>
                  </a:lnTo>
                  <a:lnTo>
                    <a:pt x="4605488" y="1169391"/>
                  </a:lnTo>
                  <a:lnTo>
                    <a:pt x="4500163" y="1157271"/>
                  </a:lnTo>
                  <a:lnTo>
                    <a:pt x="4394838" y="1145155"/>
                  </a:lnTo>
                  <a:lnTo>
                    <a:pt x="4289513" y="1132964"/>
                  </a:lnTo>
                  <a:lnTo>
                    <a:pt x="4184189" y="1120694"/>
                  </a:lnTo>
                  <a:lnTo>
                    <a:pt x="4078864" y="1108438"/>
                  </a:lnTo>
                  <a:lnTo>
                    <a:pt x="3973539" y="1096424"/>
                  </a:lnTo>
                  <a:lnTo>
                    <a:pt x="3868214" y="1085044"/>
                  </a:lnTo>
                  <a:lnTo>
                    <a:pt x="3762889" y="1073725"/>
                  </a:lnTo>
                  <a:lnTo>
                    <a:pt x="3657564" y="1061137"/>
                  </a:lnTo>
                  <a:lnTo>
                    <a:pt x="3552240" y="1047707"/>
                  </a:lnTo>
                  <a:lnTo>
                    <a:pt x="3446915" y="1033314"/>
                  </a:lnTo>
                  <a:lnTo>
                    <a:pt x="3341590" y="1017903"/>
                  </a:lnTo>
                  <a:lnTo>
                    <a:pt x="3236265" y="1002285"/>
                  </a:lnTo>
                  <a:lnTo>
                    <a:pt x="3130940" y="984776"/>
                  </a:lnTo>
                  <a:lnTo>
                    <a:pt x="3025615" y="965594"/>
                  </a:lnTo>
                  <a:lnTo>
                    <a:pt x="2920291" y="949776"/>
                  </a:lnTo>
                  <a:lnTo>
                    <a:pt x="2814966" y="932514"/>
                  </a:lnTo>
                  <a:lnTo>
                    <a:pt x="2709641" y="903891"/>
                  </a:lnTo>
                  <a:lnTo>
                    <a:pt x="2604316" y="869534"/>
                  </a:lnTo>
                  <a:lnTo>
                    <a:pt x="2498991" y="833463"/>
                  </a:lnTo>
                  <a:lnTo>
                    <a:pt x="2393666" y="788440"/>
                  </a:lnTo>
                  <a:lnTo>
                    <a:pt x="2288342" y="723769"/>
                  </a:lnTo>
                  <a:lnTo>
                    <a:pt x="2183017" y="648245"/>
                  </a:lnTo>
                  <a:lnTo>
                    <a:pt x="2077692" y="577521"/>
                  </a:lnTo>
                  <a:lnTo>
                    <a:pt x="1972367" y="517304"/>
                  </a:lnTo>
                  <a:lnTo>
                    <a:pt x="1867042" y="457914"/>
                  </a:lnTo>
                  <a:lnTo>
                    <a:pt x="1761717" y="400659"/>
                  </a:lnTo>
                  <a:lnTo>
                    <a:pt x="1656393" y="347156"/>
                  </a:lnTo>
                  <a:lnTo>
                    <a:pt x="1551068" y="297684"/>
                  </a:lnTo>
                  <a:lnTo>
                    <a:pt x="1445743" y="250846"/>
                  </a:lnTo>
                  <a:lnTo>
                    <a:pt x="1340418" y="207015"/>
                  </a:lnTo>
                  <a:lnTo>
                    <a:pt x="1235093" y="166686"/>
                  </a:lnTo>
                  <a:lnTo>
                    <a:pt x="1129768" y="130319"/>
                  </a:lnTo>
                  <a:lnTo>
                    <a:pt x="1024444" y="98260"/>
                  </a:lnTo>
                  <a:lnTo>
                    <a:pt x="919119" y="70709"/>
                  </a:lnTo>
                  <a:lnTo>
                    <a:pt x="813794" y="47746"/>
                  </a:lnTo>
                  <a:lnTo>
                    <a:pt x="708469" y="29359"/>
                  </a:lnTo>
                  <a:lnTo>
                    <a:pt x="603144" y="15483"/>
                  </a:lnTo>
                  <a:lnTo>
                    <a:pt x="497819" y="6030"/>
                  </a:lnTo>
                  <a:lnTo>
                    <a:pt x="392495" y="901"/>
                  </a:lnTo>
                  <a:lnTo>
                    <a:pt x="287170" y="0"/>
                  </a:lnTo>
                  <a:lnTo>
                    <a:pt x="181845" y="3234"/>
                  </a:lnTo>
                  <a:lnTo>
                    <a:pt x="76520" y="10520"/>
                  </a:lnTo>
                  <a:lnTo>
                    <a:pt x="0" y="187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678305"/>
              <a:ext cx="6145984" cy="1509388"/>
            </a:xfrm>
            <a:custGeom>
              <a:avLst/>
              <a:pathLst>
                <a:path w="6145984" h="1509388">
                  <a:moveTo>
                    <a:pt x="0" y="0"/>
                  </a:moveTo>
                  <a:lnTo>
                    <a:pt x="76520" y="29009"/>
                  </a:lnTo>
                  <a:lnTo>
                    <a:pt x="181845" y="69857"/>
                  </a:lnTo>
                  <a:lnTo>
                    <a:pt x="287170" y="111624"/>
                  </a:lnTo>
                  <a:lnTo>
                    <a:pt x="392495" y="154308"/>
                  </a:lnTo>
                  <a:lnTo>
                    <a:pt x="497819" y="197909"/>
                  </a:lnTo>
                  <a:lnTo>
                    <a:pt x="603144" y="242429"/>
                  </a:lnTo>
                  <a:lnTo>
                    <a:pt x="708469" y="287867"/>
                  </a:lnTo>
                  <a:lnTo>
                    <a:pt x="813794" y="334223"/>
                  </a:lnTo>
                  <a:lnTo>
                    <a:pt x="919119" y="381496"/>
                  </a:lnTo>
                  <a:lnTo>
                    <a:pt x="1024444" y="429687"/>
                  </a:lnTo>
                  <a:lnTo>
                    <a:pt x="1129768" y="478796"/>
                  </a:lnTo>
                  <a:lnTo>
                    <a:pt x="1235093" y="528823"/>
                  </a:lnTo>
                  <a:lnTo>
                    <a:pt x="1340418" y="579767"/>
                  </a:lnTo>
                  <a:lnTo>
                    <a:pt x="1445743" y="631629"/>
                  </a:lnTo>
                  <a:lnTo>
                    <a:pt x="1551068" y="684408"/>
                  </a:lnTo>
                  <a:lnTo>
                    <a:pt x="1656393" y="738160"/>
                  </a:lnTo>
                  <a:lnTo>
                    <a:pt x="1761717" y="794889"/>
                  </a:lnTo>
                  <a:lnTo>
                    <a:pt x="1867042" y="854340"/>
                  </a:lnTo>
                  <a:lnTo>
                    <a:pt x="1972367" y="914769"/>
                  </a:lnTo>
                  <a:lnTo>
                    <a:pt x="2077692" y="975310"/>
                  </a:lnTo>
                  <a:lnTo>
                    <a:pt x="2183017" y="1046831"/>
                  </a:lnTo>
                  <a:lnTo>
                    <a:pt x="2288342" y="1121642"/>
                  </a:lnTo>
                  <a:lnTo>
                    <a:pt x="2393666" y="1184865"/>
                  </a:lnTo>
                  <a:lnTo>
                    <a:pt x="2498991" y="1230547"/>
                  </a:lnTo>
                  <a:lnTo>
                    <a:pt x="2604316" y="1265905"/>
                  </a:lnTo>
                  <a:lnTo>
                    <a:pt x="2709641" y="1297890"/>
                  </a:lnTo>
                  <a:lnTo>
                    <a:pt x="2814966" y="1327292"/>
                  </a:lnTo>
                  <a:lnTo>
                    <a:pt x="2920291" y="1346460"/>
                  </a:lnTo>
                  <a:lnTo>
                    <a:pt x="3025615" y="1361973"/>
                  </a:lnTo>
                  <a:lnTo>
                    <a:pt x="3130940" y="1380900"/>
                  </a:lnTo>
                  <a:lnTo>
                    <a:pt x="3236265" y="1399865"/>
                  </a:lnTo>
                  <a:lnTo>
                    <a:pt x="3341590" y="1415880"/>
                  </a:lnTo>
                  <a:lnTo>
                    <a:pt x="3446915" y="1430903"/>
                  </a:lnTo>
                  <a:lnTo>
                    <a:pt x="3552240" y="1445073"/>
                  </a:lnTo>
                  <a:lnTo>
                    <a:pt x="3657564" y="1457015"/>
                  </a:lnTo>
                  <a:lnTo>
                    <a:pt x="3762889" y="1466684"/>
                  </a:lnTo>
                  <a:lnTo>
                    <a:pt x="3868214" y="1474055"/>
                  </a:lnTo>
                  <a:lnTo>
                    <a:pt x="3973539" y="1480200"/>
                  </a:lnTo>
                  <a:lnTo>
                    <a:pt x="4078864" y="1485759"/>
                  </a:lnTo>
                  <a:lnTo>
                    <a:pt x="4184189" y="1490732"/>
                  </a:lnTo>
                  <a:lnTo>
                    <a:pt x="4289513" y="1495119"/>
                  </a:lnTo>
                  <a:lnTo>
                    <a:pt x="4394838" y="1498919"/>
                  </a:lnTo>
                  <a:lnTo>
                    <a:pt x="4500163" y="1502133"/>
                  </a:lnTo>
                  <a:lnTo>
                    <a:pt x="4605488" y="1504759"/>
                  </a:lnTo>
                  <a:lnTo>
                    <a:pt x="4710813" y="1506798"/>
                  </a:lnTo>
                  <a:lnTo>
                    <a:pt x="4816138" y="1508249"/>
                  </a:lnTo>
                  <a:lnTo>
                    <a:pt x="4921462" y="1509112"/>
                  </a:lnTo>
                  <a:lnTo>
                    <a:pt x="5026787" y="1509388"/>
                  </a:lnTo>
                  <a:lnTo>
                    <a:pt x="5132112" y="1509074"/>
                  </a:lnTo>
                  <a:lnTo>
                    <a:pt x="5237437" y="1508173"/>
                  </a:lnTo>
                  <a:lnTo>
                    <a:pt x="5342762" y="1506682"/>
                  </a:lnTo>
                  <a:lnTo>
                    <a:pt x="5448087" y="1504602"/>
                  </a:lnTo>
                  <a:lnTo>
                    <a:pt x="5553411" y="1501932"/>
                  </a:lnTo>
                  <a:lnTo>
                    <a:pt x="5658736" y="1498673"/>
                  </a:lnTo>
                  <a:lnTo>
                    <a:pt x="5764061" y="1494824"/>
                  </a:lnTo>
                  <a:lnTo>
                    <a:pt x="5869386" y="1490384"/>
                  </a:lnTo>
                  <a:lnTo>
                    <a:pt x="5974711" y="1485354"/>
                  </a:lnTo>
                  <a:lnTo>
                    <a:pt x="6080036" y="1479734"/>
                  </a:lnTo>
                  <a:lnTo>
                    <a:pt x="6145984" y="147584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2626104"/>
              <a:ext cx="6145984" cy="2768171"/>
            </a:xfrm>
            <a:custGeom>
              <a:avLst/>
              <a:pathLst>
                <a:path w="6145984" h="2768171">
                  <a:moveTo>
                    <a:pt x="0" y="0"/>
                  </a:moveTo>
                  <a:lnTo>
                    <a:pt x="76520" y="126178"/>
                  </a:lnTo>
                  <a:lnTo>
                    <a:pt x="181845" y="292823"/>
                  </a:lnTo>
                  <a:lnTo>
                    <a:pt x="287170" y="452374"/>
                  </a:lnTo>
                  <a:lnTo>
                    <a:pt x="392495" y="604760"/>
                  </a:lnTo>
                  <a:lnTo>
                    <a:pt x="497819" y="749901"/>
                  </a:lnTo>
                  <a:lnTo>
                    <a:pt x="603144" y="887714"/>
                  </a:lnTo>
                  <a:lnTo>
                    <a:pt x="708469" y="1018117"/>
                  </a:lnTo>
                  <a:lnTo>
                    <a:pt x="813794" y="1141031"/>
                  </a:lnTo>
                  <a:lnTo>
                    <a:pt x="919119" y="1256406"/>
                  </a:lnTo>
                  <a:lnTo>
                    <a:pt x="1024444" y="1364241"/>
                  </a:lnTo>
                  <a:lnTo>
                    <a:pt x="1129768" y="1464619"/>
                  </a:lnTo>
                  <a:lnTo>
                    <a:pt x="1235093" y="1557744"/>
                  </a:lnTo>
                  <a:lnTo>
                    <a:pt x="1340418" y="1643956"/>
                  </a:lnTo>
                  <a:lnTo>
                    <a:pt x="1445743" y="1723707"/>
                  </a:lnTo>
                  <a:lnTo>
                    <a:pt x="1551068" y="1797482"/>
                  </a:lnTo>
                  <a:lnTo>
                    <a:pt x="1656393" y="1865693"/>
                  </a:lnTo>
                  <a:lnTo>
                    <a:pt x="1761717" y="1928786"/>
                  </a:lnTo>
                  <a:lnTo>
                    <a:pt x="1867042" y="1986834"/>
                  </a:lnTo>
                  <a:lnTo>
                    <a:pt x="1972367" y="2039885"/>
                  </a:lnTo>
                  <a:lnTo>
                    <a:pt x="2077692" y="2088359"/>
                  </a:lnTo>
                  <a:lnTo>
                    <a:pt x="2183017" y="2130954"/>
                  </a:lnTo>
                  <a:lnTo>
                    <a:pt x="2288342" y="2166600"/>
                  </a:lnTo>
                  <a:lnTo>
                    <a:pt x="2393666" y="2198176"/>
                  </a:lnTo>
                  <a:lnTo>
                    <a:pt x="2498991" y="2222391"/>
                  </a:lnTo>
                  <a:lnTo>
                    <a:pt x="2604316" y="2236749"/>
                  </a:lnTo>
                  <a:lnTo>
                    <a:pt x="2709641" y="2249360"/>
                  </a:lnTo>
                  <a:lnTo>
                    <a:pt x="2814966" y="2268428"/>
                  </a:lnTo>
                  <a:lnTo>
                    <a:pt x="2920291" y="2285528"/>
                  </a:lnTo>
                  <a:lnTo>
                    <a:pt x="3025615" y="2298790"/>
                  </a:lnTo>
                  <a:lnTo>
                    <a:pt x="3130940" y="2312098"/>
                  </a:lnTo>
                  <a:lnTo>
                    <a:pt x="3236265" y="2326014"/>
                  </a:lnTo>
                  <a:lnTo>
                    <a:pt x="3341590" y="2337454"/>
                  </a:lnTo>
                  <a:lnTo>
                    <a:pt x="3446915" y="2347727"/>
                  </a:lnTo>
                  <a:lnTo>
                    <a:pt x="3552240" y="2358075"/>
                  </a:lnTo>
                  <a:lnTo>
                    <a:pt x="3657564" y="2366358"/>
                  </a:lnTo>
                  <a:lnTo>
                    <a:pt x="3762889" y="2371892"/>
                  </a:lnTo>
                  <a:lnTo>
                    <a:pt x="3868214" y="2374561"/>
                  </a:lnTo>
                  <a:lnTo>
                    <a:pt x="3973539" y="2374961"/>
                  </a:lnTo>
                  <a:lnTo>
                    <a:pt x="4078864" y="2373823"/>
                  </a:lnTo>
                  <a:lnTo>
                    <a:pt x="4184189" y="2371525"/>
                  </a:lnTo>
                  <a:lnTo>
                    <a:pt x="4289513" y="2368286"/>
                  </a:lnTo>
                  <a:lnTo>
                    <a:pt x="4394838" y="2364197"/>
                  </a:lnTo>
                  <a:lnTo>
                    <a:pt x="4500163" y="2359254"/>
                  </a:lnTo>
                  <a:lnTo>
                    <a:pt x="4605488" y="2353384"/>
                  </a:lnTo>
                  <a:lnTo>
                    <a:pt x="4710813" y="2346467"/>
                  </a:lnTo>
                  <a:lnTo>
                    <a:pt x="4816138" y="2338357"/>
                  </a:lnTo>
                  <a:lnTo>
                    <a:pt x="4921462" y="2328891"/>
                  </a:lnTo>
                  <a:lnTo>
                    <a:pt x="5026787" y="2317909"/>
                  </a:lnTo>
                  <a:lnTo>
                    <a:pt x="5132112" y="2305257"/>
                  </a:lnTo>
                  <a:lnTo>
                    <a:pt x="5237437" y="2290798"/>
                  </a:lnTo>
                  <a:lnTo>
                    <a:pt x="5342762" y="2274412"/>
                  </a:lnTo>
                  <a:lnTo>
                    <a:pt x="5448087" y="2256004"/>
                  </a:lnTo>
                  <a:lnTo>
                    <a:pt x="5553411" y="2235498"/>
                  </a:lnTo>
                  <a:lnTo>
                    <a:pt x="5658736" y="2212836"/>
                  </a:lnTo>
                  <a:lnTo>
                    <a:pt x="5764061" y="2187981"/>
                  </a:lnTo>
                  <a:lnTo>
                    <a:pt x="5869386" y="2160907"/>
                  </a:lnTo>
                  <a:lnTo>
                    <a:pt x="5974711" y="2131599"/>
                  </a:lnTo>
                  <a:lnTo>
                    <a:pt x="6080036" y="2100052"/>
                  </a:lnTo>
                  <a:lnTo>
                    <a:pt x="6145984" y="2078899"/>
                  </a:lnTo>
                  <a:lnTo>
                    <a:pt x="6145984" y="2768171"/>
                  </a:lnTo>
                  <a:lnTo>
                    <a:pt x="5387028" y="2768171"/>
                  </a:lnTo>
                  <a:lnTo>
                    <a:pt x="5342762" y="2760102"/>
                  </a:lnTo>
                  <a:lnTo>
                    <a:pt x="5237437" y="2742226"/>
                  </a:lnTo>
                  <a:lnTo>
                    <a:pt x="5132112" y="2725573"/>
                  </a:lnTo>
                  <a:lnTo>
                    <a:pt x="5026787" y="2710021"/>
                  </a:lnTo>
                  <a:lnTo>
                    <a:pt x="4921462" y="2695431"/>
                  </a:lnTo>
                  <a:lnTo>
                    <a:pt x="4816138" y="2681646"/>
                  </a:lnTo>
                  <a:lnTo>
                    <a:pt x="4710813" y="2668502"/>
                  </a:lnTo>
                  <a:lnTo>
                    <a:pt x="4605488" y="2655836"/>
                  </a:lnTo>
                  <a:lnTo>
                    <a:pt x="4500163" y="2643496"/>
                  </a:lnTo>
                  <a:lnTo>
                    <a:pt x="4394838" y="2631362"/>
                  </a:lnTo>
                  <a:lnTo>
                    <a:pt x="4289513" y="2619358"/>
                  </a:lnTo>
                  <a:lnTo>
                    <a:pt x="4184189" y="2607475"/>
                  </a:lnTo>
                  <a:lnTo>
                    <a:pt x="4078864" y="2595804"/>
                  </a:lnTo>
                  <a:lnTo>
                    <a:pt x="3973539" y="2584561"/>
                  </a:lnTo>
                  <a:lnTo>
                    <a:pt x="3868214" y="2574120"/>
                  </a:lnTo>
                  <a:lnTo>
                    <a:pt x="3762889" y="2563878"/>
                  </a:lnTo>
                  <a:lnTo>
                    <a:pt x="3657564" y="2552745"/>
                  </a:lnTo>
                  <a:lnTo>
                    <a:pt x="3552240" y="2541609"/>
                  </a:lnTo>
                  <a:lnTo>
                    <a:pt x="3446915" y="2530834"/>
                  </a:lnTo>
                  <a:lnTo>
                    <a:pt x="3341590" y="2519817"/>
                  </a:lnTo>
                  <a:lnTo>
                    <a:pt x="3236265" y="2509137"/>
                  </a:lnTo>
                  <a:lnTo>
                    <a:pt x="3130940" y="2498014"/>
                  </a:lnTo>
                  <a:lnTo>
                    <a:pt x="3025615" y="2484216"/>
                  </a:lnTo>
                  <a:lnTo>
                    <a:pt x="2920291" y="2470371"/>
                  </a:lnTo>
                  <a:lnTo>
                    <a:pt x="2814966" y="2456925"/>
                  </a:lnTo>
                  <a:lnTo>
                    <a:pt x="2709641" y="2439350"/>
                  </a:lnTo>
                  <a:lnTo>
                    <a:pt x="2604316" y="2422190"/>
                  </a:lnTo>
                  <a:lnTo>
                    <a:pt x="2498991" y="2406465"/>
                  </a:lnTo>
                  <a:lnTo>
                    <a:pt x="2393666" y="2383515"/>
                  </a:lnTo>
                  <a:lnTo>
                    <a:pt x="2288342" y="2349161"/>
                  </a:lnTo>
                  <a:lnTo>
                    <a:pt x="2183017" y="2312146"/>
                  </a:lnTo>
                  <a:lnTo>
                    <a:pt x="2077692" y="2271082"/>
                  </a:lnTo>
                  <a:lnTo>
                    <a:pt x="1972367" y="2223229"/>
                  </a:lnTo>
                  <a:lnTo>
                    <a:pt x="1867042" y="2172172"/>
                  </a:lnTo>
                  <a:lnTo>
                    <a:pt x="1761717" y="2118336"/>
                  </a:lnTo>
                  <a:lnTo>
                    <a:pt x="1656393" y="2061430"/>
                  </a:lnTo>
                  <a:lnTo>
                    <a:pt x="1551068" y="2001426"/>
                  </a:lnTo>
                  <a:lnTo>
                    <a:pt x="1445743" y="1939050"/>
                  </a:lnTo>
                  <a:lnTo>
                    <a:pt x="1340418" y="1874702"/>
                  </a:lnTo>
                  <a:lnTo>
                    <a:pt x="1235093" y="1808851"/>
                  </a:lnTo>
                  <a:lnTo>
                    <a:pt x="1129768" y="1741927"/>
                  </a:lnTo>
                  <a:lnTo>
                    <a:pt x="1024444" y="1674251"/>
                  </a:lnTo>
                  <a:lnTo>
                    <a:pt x="919119" y="1606008"/>
                  </a:lnTo>
                  <a:lnTo>
                    <a:pt x="813794" y="1537262"/>
                  </a:lnTo>
                  <a:lnTo>
                    <a:pt x="708469" y="1467993"/>
                  </a:lnTo>
                  <a:lnTo>
                    <a:pt x="603144" y="1398130"/>
                  </a:lnTo>
                  <a:lnTo>
                    <a:pt x="497819" y="1327577"/>
                  </a:lnTo>
                  <a:lnTo>
                    <a:pt x="392495" y="1256231"/>
                  </a:lnTo>
                  <a:lnTo>
                    <a:pt x="287170" y="1183989"/>
                  </a:lnTo>
                  <a:lnTo>
                    <a:pt x="181845" y="1110754"/>
                  </a:lnTo>
                  <a:lnTo>
                    <a:pt x="76520" y="1036434"/>
                  </a:lnTo>
                  <a:lnTo>
                    <a:pt x="0" y="98159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2626104"/>
              <a:ext cx="6145984" cy="2374961"/>
            </a:xfrm>
            <a:custGeom>
              <a:avLst/>
              <a:pathLst>
                <a:path w="6145984" h="2374961">
                  <a:moveTo>
                    <a:pt x="0" y="0"/>
                  </a:moveTo>
                  <a:lnTo>
                    <a:pt x="76520" y="126178"/>
                  </a:lnTo>
                  <a:lnTo>
                    <a:pt x="181845" y="292823"/>
                  </a:lnTo>
                  <a:lnTo>
                    <a:pt x="287170" y="452374"/>
                  </a:lnTo>
                  <a:lnTo>
                    <a:pt x="392495" y="604760"/>
                  </a:lnTo>
                  <a:lnTo>
                    <a:pt x="497819" y="749901"/>
                  </a:lnTo>
                  <a:lnTo>
                    <a:pt x="603144" y="887714"/>
                  </a:lnTo>
                  <a:lnTo>
                    <a:pt x="708469" y="1018117"/>
                  </a:lnTo>
                  <a:lnTo>
                    <a:pt x="813794" y="1141031"/>
                  </a:lnTo>
                  <a:lnTo>
                    <a:pt x="919119" y="1256406"/>
                  </a:lnTo>
                  <a:lnTo>
                    <a:pt x="1024444" y="1364241"/>
                  </a:lnTo>
                  <a:lnTo>
                    <a:pt x="1129768" y="1464619"/>
                  </a:lnTo>
                  <a:lnTo>
                    <a:pt x="1235093" y="1557744"/>
                  </a:lnTo>
                  <a:lnTo>
                    <a:pt x="1340418" y="1643956"/>
                  </a:lnTo>
                  <a:lnTo>
                    <a:pt x="1445743" y="1723707"/>
                  </a:lnTo>
                  <a:lnTo>
                    <a:pt x="1551068" y="1797482"/>
                  </a:lnTo>
                  <a:lnTo>
                    <a:pt x="1656393" y="1865693"/>
                  </a:lnTo>
                  <a:lnTo>
                    <a:pt x="1761717" y="1928786"/>
                  </a:lnTo>
                  <a:lnTo>
                    <a:pt x="1867042" y="1986834"/>
                  </a:lnTo>
                  <a:lnTo>
                    <a:pt x="1972367" y="2039885"/>
                  </a:lnTo>
                  <a:lnTo>
                    <a:pt x="2077692" y="2088359"/>
                  </a:lnTo>
                  <a:lnTo>
                    <a:pt x="2183017" y="2130954"/>
                  </a:lnTo>
                  <a:lnTo>
                    <a:pt x="2288342" y="2166600"/>
                  </a:lnTo>
                  <a:lnTo>
                    <a:pt x="2393666" y="2198176"/>
                  </a:lnTo>
                  <a:lnTo>
                    <a:pt x="2498991" y="2222391"/>
                  </a:lnTo>
                  <a:lnTo>
                    <a:pt x="2604316" y="2236749"/>
                  </a:lnTo>
                  <a:lnTo>
                    <a:pt x="2709641" y="2249360"/>
                  </a:lnTo>
                  <a:lnTo>
                    <a:pt x="2814966" y="2268428"/>
                  </a:lnTo>
                  <a:lnTo>
                    <a:pt x="2920291" y="2285528"/>
                  </a:lnTo>
                  <a:lnTo>
                    <a:pt x="3025615" y="2298790"/>
                  </a:lnTo>
                  <a:lnTo>
                    <a:pt x="3130940" y="2312098"/>
                  </a:lnTo>
                  <a:lnTo>
                    <a:pt x="3236265" y="2326014"/>
                  </a:lnTo>
                  <a:lnTo>
                    <a:pt x="3341590" y="2337454"/>
                  </a:lnTo>
                  <a:lnTo>
                    <a:pt x="3446915" y="2347727"/>
                  </a:lnTo>
                  <a:lnTo>
                    <a:pt x="3552240" y="2358075"/>
                  </a:lnTo>
                  <a:lnTo>
                    <a:pt x="3657564" y="2366358"/>
                  </a:lnTo>
                  <a:lnTo>
                    <a:pt x="3762889" y="2371892"/>
                  </a:lnTo>
                  <a:lnTo>
                    <a:pt x="3868214" y="2374561"/>
                  </a:lnTo>
                  <a:lnTo>
                    <a:pt x="3973539" y="2374961"/>
                  </a:lnTo>
                  <a:lnTo>
                    <a:pt x="4078864" y="2373823"/>
                  </a:lnTo>
                  <a:lnTo>
                    <a:pt x="4184189" y="2371525"/>
                  </a:lnTo>
                  <a:lnTo>
                    <a:pt x="4289513" y="2368286"/>
                  </a:lnTo>
                  <a:lnTo>
                    <a:pt x="4394838" y="2364197"/>
                  </a:lnTo>
                  <a:lnTo>
                    <a:pt x="4500163" y="2359254"/>
                  </a:lnTo>
                  <a:lnTo>
                    <a:pt x="4605488" y="2353384"/>
                  </a:lnTo>
                  <a:lnTo>
                    <a:pt x="4710813" y="2346467"/>
                  </a:lnTo>
                  <a:lnTo>
                    <a:pt x="4816138" y="2338357"/>
                  </a:lnTo>
                  <a:lnTo>
                    <a:pt x="4921462" y="2328891"/>
                  </a:lnTo>
                  <a:lnTo>
                    <a:pt x="5026787" y="2317909"/>
                  </a:lnTo>
                  <a:lnTo>
                    <a:pt x="5132112" y="2305257"/>
                  </a:lnTo>
                  <a:lnTo>
                    <a:pt x="5237437" y="2290798"/>
                  </a:lnTo>
                  <a:lnTo>
                    <a:pt x="5342762" y="2274412"/>
                  </a:lnTo>
                  <a:lnTo>
                    <a:pt x="5448087" y="2256004"/>
                  </a:lnTo>
                  <a:lnTo>
                    <a:pt x="5553411" y="2235498"/>
                  </a:lnTo>
                  <a:lnTo>
                    <a:pt x="5658736" y="2212836"/>
                  </a:lnTo>
                  <a:lnTo>
                    <a:pt x="5764061" y="2187981"/>
                  </a:lnTo>
                  <a:lnTo>
                    <a:pt x="5869386" y="2160907"/>
                  </a:lnTo>
                  <a:lnTo>
                    <a:pt x="5974711" y="2131599"/>
                  </a:lnTo>
                  <a:lnTo>
                    <a:pt x="6080036" y="2100052"/>
                  </a:lnTo>
                  <a:lnTo>
                    <a:pt x="6145984" y="20788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607696"/>
              <a:ext cx="5387028" cy="1786579"/>
            </a:xfrm>
            <a:custGeom>
              <a:avLst/>
              <a:pathLst>
                <a:path w="5387028" h="1786579">
                  <a:moveTo>
                    <a:pt x="5387028" y="1786579"/>
                  </a:moveTo>
                  <a:lnTo>
                    <a:pt x="5342762" y="1778510"/>
                  </a:lnTo>
                  <a:lnTo>
                    <a:pt x="5237437" y="1760634"/>
                  </a:lnTo>
                  <a:lnTo>
                    <a:pt x="5132112" y="1743981"/>
                  </a:lnTo>
                  <a:lnTo>
                    <a:pt x="5026787" y="1728429"/>
                  </a:lnTo>
                  <a:lnTo>
                    <a:pt x="4921462" y="1713839"/>
                  </a:lnTo>
                  <a:lnTo>
                    <a:pt x="4816138" y="1700054"/>
                  </a:lnTo>
                  <a:lnTo>
                    <a:pt x="4710813" y="1686910"/>
                  </a:lnTo>
                  <a:lnTo>
                    <a:pt x="4605488" y="1674244"/>
                  </a:lnTo>
                  <a:lnTo>
                    <a:pt x="4500163" y="1661905"/>
                  </a:lnTo>
                  <a:lnTo>
                    <a:pt x="4394838" y="1649771"/>
                  </a:lnTo>
                  <a:lnTo>
                    <a:pt x="4289513" y="1637766"/>
                  </a:lnTo>
                  <a:lnTo>
                    <a:pt x="4184189" y="1625884"/>
                  </a:lnTo>
                  <a:lnTo>
                    <a:pt x="4078864" y="1614213"/>
                  </a:lnTo>
                  <a:lnTo>
                    <a:pt x="3973539" y="1602969"/>
                  </a:lnTo>
                  <a:lnTo>
                    <a:pt x="3868214" y="1592529"/>
                  </a:lnTo>
                  <a:lnTo>
                    <a:pt x="3762889" y="1582286"/>
                  </a:lnTo>
                  <a:lnTo>
                    <a:pt x="3657564" y="1571153"/>
                  </a:lnTo>
                  <a:lnTo>
                    <a:pt x="3552240" y="1560017"/>
                  </a:lnTo>
                  <a:lnTo>
                    <a:pt x="3446915" y="1549242"/>
                  </a:lnTo>
                  <a:lnTo>
                    <a:pt x="3341590" y="1538226"/>
                  </a:lnTo>
                  <a:lnTo>
                    <a:pt x="3236265" y="1527545"/>
                  </a:lnTo>
                  <a:lnTo>
                    <a:pt x="3130940" y="1516422"/>
                  </a:lnTo>
                  <a:lnTo>
                    <a:pt x="3025615" y="1502625"/>
                  </a:lnTo>
                  <a:lnTo>
                    <a:pt x="2920291" y="1488779"/>
                  </a:lnTo>
                  <a:lnTo>
                    <a:pt x="2814966" y="1475334"/>
                  </a:lnTo>
                  <a:lnTo>
                    <a:pt x="2709641" y="1457758"/>
                  </a:lnTo>
                  <a:lnTo>
                    <a:pt x="2604316" y="1440598"/>
                  </a:lnTo>
                  <a:lnTo>
                    <a:pt x="2498991" y="1424873"/>
                  </a:lnTo>
                  <a:lnTo>
                    <a:pt x="2393666" y="1401923"/>
                  </a:lnTo>
                  <a:lnTo>
                    <a:pt x="2288342" y="1367570"/>
                  </a:lnTo>
                  <a:lnTo>
                    <a:pt x="2183017" y="1330554"/>
                  </a:lnTo>
                  <a:lnTo>
                    <a:pt x="2077692" y="1289490"/>
                  </a:lnTo>
                  <a:lnTo>
                    <a:pt x="1972367" y="1241637"/>
                  </a:lnTo>
                  <a:lnTo>
                    <a:pt x="1867042" y="1190580"/>
                  </a:lnTo>
                  <a:lnTo>
                    <a:pt x="1761717" y="1136744"/>
                  </a:lnTo>
                  <a:lnTo>
                    <a:pt x="1656393" y="1079838"/>
                  </a:lnTo>
                  <a:lnTo>
                    <a:pt x="1551068" y="1019835"/>
                  </a:lnTo>
                  <a:lnTo>
                    <a:pt x="1445743" y="957458"/>
                  </a:lnTo>
                  <a:lnTo>
                    <a:pt x="1340418" y="893111"/>
                  </a:lnTo>
                  <a:lnTo>
                    <a:pt x="1235093" y="827259"/>
                  </a:lnTo>
                  <a:lnTo>
                    <a:pt x="1129768" y="760335"/>
                  </a:lnTo>
                  <a:lnTo>
                    <a:pt x="1024444" y="692659"/>
                  </a:lnTo>
                  <a:lnTo>
                    <a:pt x="919119" y="624416"/>
                  </a:lnTo>
                  <a:lnTo>
                    <a:pt x="813794" y="555671"/>
                  </a:lnTo>
                  <a:lnTo>
                    <a:pt x="708469" y="486402"/>
                  </a:lnTo>
                  <a:lnTo>
                    <a:pt x="603144" y="416538"/>
                  </a:lnTo>
                  <a:lnTo>
                    <a:pt x="497819" y="345985"/>
                  </a:lnTo>
                  <a:lnTo>
                    <a:pt x="392495" y="274639"/>
                  </a:lnTo>
                  <a:lnTo>
                    <a:pt x="287170" y="202397"/>
                  </a:lnTo>
                  <a:lnTo>
                    <a:pt x="181845" y="129162"/>
                  </a:lnTo>
                  <a:lnTo>
                    <a:pt x="76520" y="5484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116900"/>
              <a:ext cx="6145984" cy="2026902"/>
            </a:xfrm>
            <a:custGeom>
              <a:avLst/>
              <a:pathLst>
                <a:path w="6145984" h="2026902">
                  <a:moveTo>
                    <a:pt x="0" y="0"/>
                  </a:moveTo>
                  <a:lnTo>
                    <a:pt x="76520" y="90510"/>
                  </a:lnTo>
                  <a:lnTo>
                    <a:pt x="181845" y="210993"/>
                  </a:lnTo>
                  <a:lnTo>
                    <a:pt x="287170" y="327386"/>
                  </a:lnTo>
                  <a:lnTo>
                    <a:pt x="392495" y="439699"/>
                  </a:lnTo>
                  <a:lnTo>
                    <a:pt x="497819" y="547943"/>
                  </a:lnTo>
                  <a:lnTo>
                    <a:pt x="603144" y="652126"/>
                  </a:lnTo>
                  <a:lnTo>
                    <a:pt x="708469" y="752259"/>
                  </a:lnTo>
                  <a:lnTo>
                    <a:pt x="813794" y="848351"/>
                  </a:lnTo>
                  <a:lnTo>
                    <a:pt x="919119" y="940411"/>
                  </a:lnTo>
                  <a:lnTo>
                    <a:pt x="1024444" y="1028450"/>
                  </a:lnTo>
                  <a:lnTo>
                    <a:pt x="1129768" y="1112477"/>
                  </a:lnTo>
                  <a:lnTo>
                    <a:pt x="1235093" y="1192502"/>
                  </a:lnTo>
                  <a:lnTo>
                    <a:pt x="1340418" y="1268534"/>
                  </a:lnTo>
                  <a:lnTo>
                    <a:pt x="1445743" y="1340582"/>
                  </a:lnTo>
                  <a:lnTo>
                    <a:pt x="1551068" y="1408658"/>
                  </a:lnTo>
                  <a:lnTo>
                    <a:pt x="1656393" y="1472766"/>
                  </a:lnTo>
                  <a:lnTo>
                    <a:pt x="1761717" y="1532765"/>
                  </a:lnTo>
                  <a:lnTo>
                    <a:pt x="1867042" y="1588707"/>
                  </a:lnTo>
                  <a:lnTo>
                    <a:pt x="1972367" y="1640761"/>
                  </a:lnTo>
                  <a:lnTo>
                    <a:pt x="2077692" y="1688925"/>
                  </a:lnTo>
                  <a:lnTo>
                    <a:pt x="2183017" y="1730754"/>
                  </a:lnTo>
                  <a:lnTo>
                    <a:pt x="2288342" y="1767085"/>
                  </a:lnTo>
                  <a:lnTo>
                    <a:pt x="2393666" y="1800049"/>
                  </a:lnTo>
                  <a:lnTo>
                    <a:pt x="2498991" y="1823632"/>
                  </a:lnTo>
                  <a:lnTo>
                    <a:pt x="2604316" y="1838674"/>
                  </a:lnTo>
                  <a:lnTo>
                    <a:pt x="2709641" y="1853559"/>
                  </a:lnTo>
                  <a:lnTo>
                    <a:pt x="2814966" y="1871881"/>
                  </a:lnTo>
                  <a:lnTo>
                    <a:pt x="2920291" y="1887154"/>
                  </a:lnTo>
                  <a:lnTo>
                    <a:pt x="3025615" y="1900707"/>
                  </a:lnTo>
                  <a:lnTo>
                    <a:pt x="3130940" y="1914260"/>
                  </a:lnTo>
                  <a:lnTo>
                    <a:pt x="3236265" y="1926780"/>
                  </a:lnTo>
                  <a:lnTo>
                    <a:pt x="3341590" y="1937840"/>
                  </a:lnTo>
                  <a:lnTo>
                    <a:pt x="3446915" y="1948485"/>
                  </a:lnTo>
                  <a:lnTo>
                    <a:pt x="3552240" y="1959046"/>
                  </a:lnTo>
                  <a:lnTo>
                    <a:pt x="3657564" y="1968755"/>
                  </a:lnTo>
                  <a:lnTo>
                    <a:pt x="3762889" y="1977089"/>
                  </a:lnTo>
                  <a:lnTo>
                    <a:pt x="3868214" y="1983545"/>
                  </a:lnTo>
                  <a:lnTo>
                    <a:pt x="3973539" y="1988965"/>
                  </a:lnTo>
                  <a:lnTo>
                    <a:pt x="4078864" y="1994018"/>
                  </a:lnTo>
                  <a:lnTo>
                    <a:pt x="4184189" y="1998704"/>
                  </a:lnTo>
                  <a:lnTo>
                    <a:pt x="4289513" y="2003026"/>
                  </a:lnTo>
                  <a:lnTo>
                    <a:pt x="4394838" y="2006984"/>
                  </a:lnTo>
                  <a:lnTo>
                    <a:pt x="4500163" y="2010579"/>
                  </a:lnTo>
                  <a:lnTo>
                    <a:pt x="4605488" y="2013814"/>
                  </a:lnTo>
                  <a:lnTo>
                    <a:pt x="4710813" y="2016689"/>
                  </a:lnTo>
                  <a:lnTo>
                    <a:pt x="4816138" y="2019206"/>
                  </a:lnTo>
                  <a:lnTo>
                    <a:pt x="4921462" y="2021365"/>
                  </a:lnTo>
                  <a:lnTo>
                    <a:pt x="5026787" y="2023169"/>
                  </a:lnTo>
                  <a:lnTo>
                    <a:pt x="5132112" y="2024619"/>
                  </a:lnTo>
                  <a:lnTo>
                    <a:pt x="5237437" y="2025716"/>
                  </a:lnTo>
                  <a:lnTo>
                    <a:pt x="5342762" y="2026461"/>
                  </a:lnTo>
                  <a:lnTo>
                    <a:pt x="5448087" y="2026856"/>
                  </a:lnTo>
                  <a:lnTo>
                    <a:pt x="5553411" y="2026902"/>
                  </a:lnTo>
                  <a:lnTo>
                    <a:pt x="5658736" y="2026600"/>
                  </a:lnTo>
                  <a:lnTo>
                    <a:pt x="5764061" y="2025952"/>
                  </a:lnTo>
                  <a:lnTo>
                    <a:pt x="5869386" y="2024959"/>
                  </a:lnTo>
                  <a:lnTo>
                    <a:pt x="5974711" y="2023623"/>
                  </a:lnTo>
                  <a:lnTo>
                    <a:pt x="6080036" y="2021944"/>
                  </a:lnTo>
                  <a:lnTo>
                    <a:pt x="6145984" y="202067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783092"/>
              <a:ext cx="6145984" cy="3611183"/>
            </a:xfrm>
            <a:custGeom>
              <a:avLst/>
              <a:pathLst>
                <a:path w="6145984" h="3611183">
                  <a:moveTo>
                    <a:pt x="0" y="0"/>
                  </a:moveTo>
                  <a:lnTo>
                    <a:pt x="76520" y="157679"/>
                  </a:lnTo>
                  <a:lnTo>
                    <a:pt x="181845" y="366035"/>
                  </a:lnTo>
                  <a:lnTo>
                    <a:pt x="287170" y="565626"/>
                  </a:lnTo>
                  <a:lnTo>
                    <a:pt x="392495" y="756358"/>
                  </a:lnTo>
                  <a:lnTo>
                    <a:pt x="497819" y="938129"/>
                  </a:lnTo>
                  <a:lnTo>
                    <a:pt x="603144" y="1110829"/>
                  </a:lnTo>
                  <a:lnTo>
                    <a:pt x="708469" y="1274348"/>
                  </a:lnTo>
                  <a:lnTo>
                    <a:pt x="813794" y="1428586"/>
                  </a:lnTo>
                  <a:lnTo>
                    <a:pt x="919119" y="1573474"/>
                  </a:lnTo>
                  <a:lnTo>
                    <a:pt x="1024444" y="1709003"/>
                  </a:lnTo>
                  <a:lnTo>
                    <a:pt x="1129768" y="1835273"/>
                  </a:lnTo>
                  <a:lnTo>
                    <a:pt x="1235093" y="1952528"/>
                  </a:lnTo>
                  <a:lnTo>
                    <a:pt x="1340418" y="2061186"/>
                  </a:lnTo>
                  <a:lnTo>
                    <a:pt x="1445743" y="2161797"/>
                  </a:lnTo>
                  <a:lnTo>
                    <a:pt x="1551068" y="2254959"/>
                  </a:lnTo>
                  <a:lnTo>
                    <a:pt x="1656393" y="2341157"/>
                  </a:lnTo>
                  <a:lnTo>
                    <a:pt x="1761717" y="2420257"/>
                  </a:lnTo>
                  <a:lnTo>
                    <a:pt x="1867042" y="2492455"/>
                  </a:lnTo>
                  <a:lnTo>
                    <a:pt x="1972367" y="2558432"/>
                  </a:lnTo>
                  <a:lnTo>
                    <a:pt x="2077692" y="2619375"/>
                  </a:lnTo>
                  <a:lnTo>
                    <a:pt x="2183017" y="2674729"/>
                  </a:lnTo>
                  <a:lnTo>
                    <a:pt x="2288342" y="2722553"/>
                  </a:lnTo>
                  <a:lnTo>
                    <a:pt x="2393666" y="2765294"/>
                  </a:lnTo>
                  <a:lnTo>
                    <a:pt x="2498991" y="2797351"/>
                  </a:lnTo>
                  <a:lnTo>
                    <a:pt x="2604316" y="2816458"/>
                  </a:lnTo>
                  <a:lnTo>
                    <a:pt x="2709641" y="2834647"/>
                  </a:lnTo>
                  <a:lnTo>
                    <a:pt x="2814966" y="2862373"/>
                  </a:lnTo>
                  <a:lnTo>
                    <a:pt x="2920291" y="2887060"/>
                  </a:lnTo>
                  <a:lnTo>
                    <a:pt x="3025615" y="2908038"/>
                  </a:lnTo>
                  <a:lnTo>
                    <a:pt x="3130940" y="2931921"/>
                  </a:lnTo>
                  <a:lnTo>
                    <a:pt x="3236265" y="2959397"/>
                  </a:lnTo>
                  <a:lnTo>
                    <a:pt x="3341590" y="2985216"/>
                  </a:lnTo>
                  <a:lnTo>
                    <a:pt x="3446915" y="3009924"/>
                  </a:lnTo>
                  <a:lnTo>
                    <a:pt x="3552240" y="3034901"/>
                  </a:lnTo>
                  <a:lnTo>
                    <a:pt x="3657564" y="3057933"/>
                  </a:lnTo>
                  <a:lnTo>
                    <a:pt x="3762889" y="3077846"/>
                  </a:lnTo>
                  <a:lnTo>
                    <a:pt x="3868214" y="3094164"/>
                  </a:lnTo>
                  <a:lnTo>
                    <a:pt x="3973539" y="3107193"/>
                  </a:lnTo>
                  <a:lnTo>
                    <a:pt x="4078864" y="3117703"/>
                  </a:lnTo>
                  <a:lnTo>
                    <a:pt x="4184189" y="3126167"/>
                  </a:lnTo>
                  <a:lnTo>
                    <a:pt x="4289513" y="3132863"/>
                  </a:lnTo>
                  <a:lnTo>
                    <a:pt x="4394838" y="3137909"/>
                  </a:lnTo>
                  <a:lnTo>
                    <a:pt x="4500163" y="3141308"/>
                  </a:lnTo>
                  <a:lnTo>
                    <a:pt x="4605488" y="3142975"/>
                  </a:lnTo>
                  <a:lnTo>
                    <a:pt x="4710813" y="3142769"/>
                  </a:lnTo>
                  <a:lnTo>
                    <a:pt x="4816138" y="3140513"/>
                  </a:lnTo>
                  <a:lnTo>
                    <a:pt x="4921462" y="3136014"/>
                  </a:lnTo>
                  <a:lnTo>
                    <a:pt x="5026787" y="3129078"/>
                  </a:lnTo>
                  <a:lnTo>
                    <a:pt x="5132112" y="3119521"/>
                  </a:lnTo>
                  <a:lnTo>
                    <a:pt x="5237437" y="3107181"/>
                  </a:lnTo>
                  <a:lnTo>
                    <a:pt x="5342762" y="3091915"/>
                  </a:lnTo>
                  <a:lnTo>
                    <a:pt x="5448087" y="3073611"/>
                  </a:lnTo>
                  <a:lnTo>
                    <a:pt x="5553411" y="3052182"/>
                  </a:lnTo>
                  <a:lnTo>
                    <a:pt x="5658736" y="3027564"/>
                  </a:lnTo>
                  <a:lnTo>
                    <a:pt x="5764061" y="2999714"/>
                  </a:lnTo>
                  <a:lnTo>
                    <a:pt x="5869386" y="2968607"/>
                  </a:lnTo>
                  <a:lnTo>
                    <a:pt x="5974711" y="2934233"/>
                  </a:lnTo>
                  <a:lnTo>
                    <a:pt x="6080036" y="2896590"/>
                  </a:lnTo>
                  <a:lnTo>
                    <a:pt x="6145984" y="2870980"/>
                  </a:lnTo>
                  <a:lnTo>
                    <a:pt x="6145984" y="3611183"/>
                  </a:lnTo>
                  <a:lnTo>
                    <a:pt x="5012160" y="3611183"/>
                  </a:lnTo>
                  <a:lnTo>
                    <a:pt x="4921462" y="3589888"/>
                  </a:lnTo>
                  <a:lnTo>
                    <a:pt x="4816138" y="3565597"/>
                  </a:lnTo>
                  <a:lnTo>
                    <a:pt x="4710813" y="3541535"/>
                  </a:lnTo>
                  <a:lnTo>
                    <a:pt x="4605488" y="3517492"/>
                  </a:lnTo>
                  <a:lnTo>
                    <a:pt x="4500163" y="3493277"/>
                  </a:lnTo>
                  <a:lnTo>
                    <a:pt x="4394838" y="3468732"/>
                  </a:lnTo>
                  <a:lnTo>
                    <a:pt x="4289513" y="3443757"/>
                  </a:lnTo>
                  <a:lnTo>
                    <a:pt x="4184189" y="3418337"/>
                  </a:lnTo>
                  <a:lnTo>
                    <a:pt x="4078864" y="3392575"/>
                  </a:lnTo>
                  <a:lnTo>
                    <a:pt x="3973539" y="3366734"/>
                  </a:lnTo>
                  <a:lnTo>
                    <a:pt x="3868214" y="3341272"/>
                  </a:lnTo>
                  <a:lnTo>
                    <a:pt x="3762889" y="3315576"/>
                  </a:lnTo>
                  <a:lnTo>
                    <a:pt x="3657564" y="3288730"/>
                  </a:lnTo>
                  <a:lnTo>
                    <a:pt x="3552240" y="3262165"/>
                  </a:lnTo>
                  <a:lnTo>
                    <a:pt x="3446915" y="3236659"/>
                  </a:lnTo>
                  <a:lnTo>
                    <a:pt x="3341590" y="3211030"/>
                  </a:lnTo>
                  <a:lnTo>
                    <a:pt x="3236265" y="3186152"/>
                  </a:lnTo>
                  <a:lnTo>
                    <a:pt x="3130940" y="3162134"/>
                  </a:lnTo>
                  <a:lnTo>
                    <a:pt x="3025615" y="3137646"/>
                  </a:lnTo>
                  <a:lnTo>
                    <a:pt x="2920291" y="3115945"/>
                  </a:lnTo>
                  <a:lnTo>
                    <a:pt x="2814966" y="3095784"/>
                  </a:lnTo>
                  <a:lnTo>
                    <a:pt x="2709641" y="3069906"/>
                  </a:lnTo>
                  <a:lnTo>
                    <a:pt x="2604316" y="3046084"/>
                  </a:lnTo>
                  <a:lnTo>
                    <a:pt x="2498991" y="3025284"/>
                  </a:lnTo>
                  <a:lnTo>
                    <a:pt x="2393666" y="2994794"/>
                  </a:lnTo>
                  <a:lnTo>
                    <a:pt x="2288342" y="2948613"/>
                  </a:lnTo>
                  <a:lnTo>
                    <a:pt x="2183017" y="2899094"/>
                  </a:lnTo>
                  <a:lnTo>
                    <a:pt x="2077692" y="2845635"/>
                  </a:lnTo>
                  <a:lnTo>
                    <a:pt x="1972367" y="2785460"/>
                  </a:lnTo>
                  <a:lnTo>
                    <a:pt x="1867042" y="2721953"/>
                  </a:lnTo>
                  <a:lnTo>
                    <a:pt x="1761717" y="2654970"/>
                  </a:lnTo>
                  <a:lnTo>
                    <a:pt x="1656393" y="2583532"/>
                  </a:lnTo>
                  <a:lnTo>
                    <a:pt x="1551068" y="2507497"/>
                  </a:lnTo>
                  <a:lnTo>
                    <a:pt x="1445743" y="2428450"/>
                  </a:lnTo>
                  <a:lnTo>
                    <a:pt x="1340418" y="2346911"/>
                  </a:lnTo>
                  <a:lnTo>
                    <a:pt x="1235093" y="2263466"/>
                  </a:lnTo>
                  <a:lnTo>
                    <a:pt x="1129768" y="2178654"/>
                  </a:lnTo>
                  <a:lnTo>
                    <a:pt x="1024444" y="2092879"/>
                  </a:lnTo>
                  <a:lnTo>
                    <a:pt x="919119" y="2006374"/>
                  </a:lnTo>
                  <a:lnTo>
                    <a:pt x="813794" y="1919227"/>
                  </a:lnTo>
                  <a:lnTo>
                    <a:pt x="708469" y="1831416"/>
                  </a:lnTo>
                  <a:lnTo>
                    <a:pt x="603144" y="1742860"/>
                  </a:lnTo>
                  <a:lnTo>
                    <a:pt x="497819" y="1653447"/>
                  </a:lnTo>
                  <a:lnTo>
                    <a:pt x="392495" y="1563054"/>
                  </a:lnTo>
                  <a:lnTo>
                    <a:pt x="287170" y="1471561"/>
                  </a:lnTo>
                  <a:lnTo>
                    <a:pt x="181845" y="1378852"/>
                  </a:lnTo>
                  <a:lnTo>
                    <a:pt x="76520" y="1284821"/>
                  </a:lnTo>
                  <a:lnTo>
                    <a:pt x="0" y="121547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783092"/>
              <a:ext cx="6145984" cy="3142975"/>
            </a:xfrm>
            <a:custGeom>
              <a:avLst/>
              <a:pathLst>
                <a:path w="6145984" h="3142975">
                  <a:moveTo>
                    <a:pt x="0" y="0"/>
                  </a:moveTo>
                  <a:lnTo>
                    <a:pt x="76520" y="157679"/>
                  </a:lnTo>
                  <a:lnTo>
                    <a:pt x="181845" y="366035"/>
                  </a:lnTo>
                  <a:lnTo>
                    <a:pt x="287170" y="565626"/>
                  </a:lnTo>
                  <a:lnTo>
                    <a:pt x="392495" y="756358"/>
                  </a:lnTo>
                  <a:lnTo>
                    <a:pt x="497819" y="938129"/>
                  </a:lnTo>
                  <a:lnTo>
                    <a:pt x="603144" y="1110829"/>
                  </a:lnTo>
                  <a:lnTo>
                    <a:pt x="708469" y="1274348"/>
                  </a:lnTo>
                  <a:lnTo>
                    <a:pt x="813794" y="1428586"/>
                  </a:lnTo>
                  <a:lnTo>
                    <a:pt x="919119" y="1573474"/>
                  </a:lnTo>
                  <a:lnTo>
                    <a:pt x="1024444" y="1709003"/>
                  </a:lnTo>
                  <a:lnTo>
                    <a:pt x="1129768" y="1835273"/>
                  </a:lnTo>
                  <a:lnTo>
                    <a:pt x="1235093" y="1952528"/>
                  </a:lnTo>
                  <a:lnTo>
                    <a:pt x="1340418" y="2061186"/>
                  </a:lnTo>
                  <a:lnTo>
                    <a:pt x="1445743" y="2161797"/>
                  </a:lnTo>
                  <a:lnTo>
                    <a:pt x="1551068" y="2254959"/>
                  </a:lnTo>
                  <a:lnTo>
                    <a:pt x="1656393" y="2341157"/>
                  </a:lnTo>
                  <a:lnTo>
                    <a:pt x="1761717" y="2420257"/>
                  </a:lnTo>
                  <a:lnTo>
                    <a:pt x="1867042" y="2492455"/>
                  </a:lnTo>
                  <a:lnTo>
                    <a:pt x="1972367" y="2558432"/>
                  </a:lnTo>
                  <a:lnTo>
                    <a:pt x="2077692" y="2619375"/>
                  </a:lnTo>
                  <a:lnTo>
                    <a:pt x="2183017" y="2674729"/>
                  </a:lnTo>
                  <a:lnTo>
                    <a:pt x="2288342" y="2722553"/>
                  </a:lnTo>
                  <a:lnTo>
                    <a:pt x="2393666" y="2765294"/>
                  </a:lnTo>
                  <a:lnTo>
                    <a:pt x="2498991" y="2797351"/>
                  </a:lnTo>
                  <a:lnTo>
                    <a:pt x="2604316" y="2816458"/>
                  </a:lnTo>
                  <a:lnTo>
                    <a:pt x="2709641" y="2834647"/>
                  </a:lnTo>
                  <a:lnTo>
                    <a:pt x="2814966" y="2862373"/>
                  </a:lnTo>
                  <a:lnTo>
                    <a:pt x="2920291" y="2887060"/>
                  </a:lnTo>
                  <a:lnTo>
                    <a:pt x="3025615" y="2908038"/>
                  </a:lnTo>
                  <a:lnTo>
                    <a:pt x="3130940" y="2931921"/>
                  </a:lnTo>
                  <a:lnTo>
                    <a:pt x="3236265" y="2959397"/>
                  </a:lnTo>
                  <a:lnTo>
                    <a:pt x="3341590" y="2985216"/>
                  </a:lnTo>
                  <a:lnTo>
                    <a:pt x="3446915" y="3009924"/>
                  </a:lnTo>
                  <a:lnTo>
                    <a:pt x="3552240" y="3034901"/>
                  </a:lnTo>
                  <a:lnTo>
                    <a:pt x="3657564" y="3057933"/>
                  </a:lnTo>
                  <a:lnTo>
                    <a:pt x="3762889" y="3077846"/>
                  </a:lnTo>
                  <a:lnTo>
                    <a:pt x="3868214" y="3094164"/>
                  </a:lnTo>
                  <a:lnTo>
                    <a:pt x="3973539" y="3107193"/>
                  </a:lnTo>
                  <a:lnTo>
                    <a:pt x="4078864" y="3117703"/>
                  </a:lnTo>
                  <a:lnTo>
                    <a:pt x="4184189" y="3126167"/>
                  </a:lnTo>
                  <a:lnTo>
                    <a:pt x="4289513" y="3132863"/>
                  </a:lnTo>
                  <a:lnTo>
                    <a:pt x="4394838" y="3137909"/>
                  </a:lnTo>
                  <a:lnTo>
                    <a:pt x="4500163" y="3141308"/>
                  </a:lnTo>
                  <a:lnTo>
                    <a:pt x="4605488" y="3142975"/>
                  </a:lnTo>
                  <a:lnTo>
                    <a:pt x="4710813" y="3142769"/>
                  </a:lnTo>
                  <a:lnTo>
                    <a:pt x="4816138" y="3140513"/>
                  </a:lnTo>
                  <a:lnTo>
                    <a:pt x="4921462" y="3136014"/>
                  </a:lnTo>
                  <a:lnTo>
                    <a:pt x="5026787" y="3129078"/>
                  </a:lnTo>
                  <a:lnTo>
                    <a:pt x="5132112" y="3119521"/>
                  </a:lnTo>
                  <a:lnTo>
                    <a:pt x="5237437" y="3107181"/>
                  </a:lnTo>
                  <a:lnTo>
                    <a:pt x="5342762" y="3091915"/>
                  </a:lnTo>
                  <a:lnTo>
                    <a:pt x="5448087" y="3073611"/>
                  </a:lnTo>
                  <a:lnTo>
                    <a:pt x="5553411" y="3052182"/>
                  </a:lnTo>
                  <a:lnTo>
                    <a:pt x="5658736" y="3027564"/>
                  </a:lnTo>
                  <a:lnTo>
                    <a:pt x="5764061" y="2999714"/>
                  </a:lnTo>
                  <a:lnTo>
                    <a:pt x="5869386" y="2968607"/>
                  </a:lnTo>
                  <a:lnTo>
                    <a:pt x="5974711" y="2934233"/>
                  </a:lnTo>
                  <a:lnTo>
                    <a:pt x="6080036" y="2896590"/>
                  </a:lnTo>
                  <a:lnTo>
                    <a:pt x="6145984" y="28709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998566"/>
              <a:ext cx="5012160" cy="2395709"/>
            </a:xfrm>
            <a:custGeom>
              <a:avLst/>
              <a:pathLst>
                <a:path w="5012160" h="2395709">
                  <a:moveTo>
                    <a:pt x="5012160" y="2395709"/>
                  </a:moveTo>
                  <a:lnTo>
                    <a:pt x="4921462" y="2374414"/>
                  </a:lnTo>
                  <a:lnTo>
                    <a:pt x="4816138" y="2350123"/>
                  </a:lnTo>
                  <a:lnTo>
                    <a:pt x="4710813" y="2326061"/>
                  </a:lnTo>
                  <a:lnTo>
                    <a:pt x="4605488" y="2302018"/>
                  </a:lnTo>
                  <a:lnTo>
                    <a:pt x="4500163" y="2277803"/>
                  </a:lnTo>
                  <a:lnTo>
                    <a:pt x="4394838" y="2253258"/>
                  </a:lnTo>
                  <a:lnTo>
                    <a:pt x="4289513" y="2228283"/>
                  </a:lnTo>
                  <a:lnTo>
                    <a:pt x="4184189" y="2202863"/>
                  </a:lnTo>
                  <a:lnTo>
                    <a:pt x="4078864" y="2177101"/>
                  </a:lnTo>
                  <a:lnTo>
                    <a:pt x="3973539" y="2151260"/>
                  </a:lnTo>
                  <a:lnTo>
                    <a:pt x="3868214" y="2125798"/>
                  </a:lnTo>
                  <a:lnTo>
                    <a:pt x="3762889" y="2100102"/>
                  </a:lnTo>
                  <a:lnTo>
                    <a:pt x="3657564" y="2073256"/>
                  </a:lnTo>
                  <a:lnTo>
                    <a:pt x="3552240" y="2046691"/>
                  </a:lnTo>
                  <a:lnTo>
                    <a:pt x="3446915" y="2021185"/>
                  </a:lnTo>
                  <a:lnTo>
                    <a:pt x="3341590" y="1995556"/>
                  </a:lnTo>
                  <a:lnTo>
                    <a:pt x="3236265" y="1970678"/>
                  </a:lnTo>
                  <a:lnTo>
                    <a:pt x="3130940" y="1946661"/>
                  </a:lnTo>
                  <a:lnTo>
                    <a:pt x="3025615" y="1922172"/>
                  </a:lnTo>
                  <a:lnTo>
                    <a:pt x="2920291" y="1900471"/>
                  </a:lnTo>
                  <a:lnTo>
                    <a:pt x="2814966" y="1880310"/>
                  </a:lnTo>
                  <a:lnTo>
                    <a:pt x="2709641" y="1854432"/>
                  </a:lnTo>
                  <a:lnTo>
                    <a:pt x="2604316" y="1830610"/>
                  </a:lnTo>
                  <a:lnTo>
                    <a:pt x="2498991" y="1809810"/>
                  </a:lnTo>
                  <a:lnTo>
                    <a:pt x="2393666" y="1779320"/>
                  </a:lnTo>
                  <a:lnTo>
                    <a:pt x="2288342" y="1733139"/>
                  </a:lnTo>
                  <a:lnTo>
                    <a:pt x="2183017" y="1683620"/>
                  </a:lnTo>
                  <a:lnTo>
                    <a:pt x="2077692" y="1630161"/>
                  </a:lnTo>
                  <a:lnTo>
                    <a:pt x="1972367" y="1569986"/>
                  </a:lnTo>
                  <a:lnTo>
                    <a:pt x="1867042" y="1506479"/>
                  </a:lnTo>
                  <a:lnTo>
                    <a:pt x="1761717" y="1439496"/>
                  </a:lnTo>
                  <a:lnTo>
                    <a:pt x="1656393" y="1368058"/>
                  </a:lnTo>
                  <a:lnTo>
                    <a:pt x="1551068" y="1292023"/>
                  </a:lnTo>
                  <a:lnTo>
                    <a:pt x="1445743" y="1212976"/>
                  </a:lnTo>
                  <a:lnTo>
                    <a:pt x="1340418" y="1131437"/>
                  </a:lnTo>
                  <a:lnTo>
                    <a:pt x="1235093" y="1047992"/>
                  </a:lnTo>
                  <a:lnTo>
                    <a:pt x="1129768" y="963180"/>
                  </a:lnTo>
                  <a:lnTo>
                    <a:pt x="1024444" y="877405"/>
                  </a:lnTo>
                  <a:lnTo>
                    <a:pt x="919119" y="790900"/>
                  </a:lnTo>
                  <a:lnTo>
                    <a:pt x="813794" y="703753"/>
                  </a:lnTo>
                  <a:lnTo>
                    <a:pt x="708469" y="615942"/>
                  </a:lnTo>
                  <a:lnTo>
                    <a:pt x="603144" y="527386"/>
                  </a:lnTo>
                  <a:lnTo>
                    <a:pt x="497819" y="437973"/>
                  </a:lnTo>
                  <a:lnTo>
                    <a:pt x="392495" y="347580"/>
                  </a:lnTo>
                  <a:lnTo>
                    <a:pt x="287170" y="256087"/>
                  </a:lnTo>
                  <a:lnTo>
                    <a:pt x="181845" y="163378"/>
                  </a:lnTo>
                  <a:lnTo>
                    <a:pt x="76520" y="6934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390829"/>
              <a:ext cx="6145984" cy="2800529"/>
            </a:xfrm>
            <a:custGeom>
              <a:avLst/>
              <a:pathLst>
                <a:path w="6145984" h="2800529">
                  <a:moveTo>
                    <a:pt x="0" y="0"/>
                  </a:moveTo>
                  <a:lnTo>
                    <a:pt x="76520" y="113513"/>
                  </a:lnTo>
                  <a:lnTo>
                    <a:pt x="181845" y="264706"/>
                  </a:lnTo>
                  <a:lnTo>
                    <a:pt x="287170" y="410857"/>
                  </a:lnTo>
                  <a:lnTo>
                    <a:pt x="392495" y="551969"/>
                  </a:lnTo>
                  <a:lnTo>
                    <a:pt x="497819" y="688051"/>
                  </a:lnTo>
                  <a:lnTo>
                    <a:pt x="603144" y="819107"/>
                  </a:lnTo>
                  <a:lnTo>
                    <a:pt x="708469" y="945145"/>
                  </a:lnTo>
                  <a:lnTo>
                    <a:pt x="813794" y="1066169"/>
                  </a:lnTo>
                  <a:lnTo>
                    <a:pt x="919119" y="1182187"/>
                  </a:lnTo>
                  <a:lnTo>
                    <a:pt x="1024444" y="1293204"/>
                  </a:lnTo>
                  <a:lnTo>
                    <a:pt x="1129768" y="1399226"/>
                  </a:lnTo>
                  <a:lnTo>
                    <a:pt x="1235093" y="1500260"/>
                  </a:lnTo>
                  <a:lnTo>
                    <a:pt x="1340418" y="1596312"/>
                  </a:lnTo>
                  <a:lnTo>
                    <a:pt x="1445743" y="1687387"/>
                  </a:lnTo>
                  <a:lnTo>
                    <a:pt x="1551068" y="1773491"/>
                  </a:lnTo>
                  <a:lnTo>
                    <a:pt x="1656393" y="1854608"/>
                  </a:lnTo>
                  <a:lnTo>
                    <a:pt x="1761717" y="1929876"/>
                  </a:lnTo>
                  <a:lnTo>
                    <a:pt x="1867042" y="1999467"/>
                  </a:lnTo>
                  <a:lnTo>
                    <a:pt x="1972367" y="2064209"/>
                  </a:lnTo>
                  <a:lnTo>
                    <a:pt x="2077692" y="2124768"/>
                  </a:lnTo>
                  <a:lnTo>
                    <a:pt x="2183017" y="2179175"/>
                  </a:lnTo>
                  <a:lnTo>
                    <a:pt x="2288342" y="2227846"/>
                  </a:lnTo>
                  <a:lnTo>
                    <a:pt x="2393666" y="2272307"/>
                  </a:lnTo>
                  <a:lnTo>
                    <a:pt x="2498991" y="2303580"/>
                  </a:lnTo>
                  <a:lnTo>
                    <a:pt x="2604316" y="2323534"/>
                  </a:lnTo>
                  <a:lnTo>
                    <a:pt x="2709641" y="2344540"/>
                  </a:lnTo>
                  <a:lnTo>
                    <a:pt x="2814966" y="2371342"/>
                  </a:lnTo>
                  <a:lnTo>
                    <a:pt x="2920291" y="2393766"/>
                  </a:lnTo>
                  <a:lnTo>
                    <a:pt x="3025615" y="2415105"/>
                  </a:lnTo>
                  <a:lnTo>
                    <a:pt x="3130940" y="2439291"/>
                  </a:lnTo>
                  <a:lnTo>
                    <a:pt x="3236265" y="2465037"/>
                  </a:lnTo>
                  <a:lnTo>
                    <a:pt x="3341590" y="2490386"/>
                  </a:lnTo>
                  <a:lnTo>
                    <a:pt x="3446915" y="2515555"/>
                  </a:lnTo>
                  <a:lnTo>
                    <a:pt x="3552240" y="2540796"/>
                  </a:lnTo>
                  <a:lnTo>
                    <a:pt x="3657564" y="2565595"/>
                  </a:lnTo>
                  <a:lnTo>
                    <a:pt x="3762889" y="2588974"/>
                  </a:lnTo>
                  <a:lnTo>
                    <a:pt x="3868214" y="2609981"/>
                  </a:lnTo>
                  <a:lnTo>
                    <a:pt x="3973539" y="2629227"/>
                  </a:lnTo>
                  <a:lnTo>
                    <a:pt x="4078864" y="2647402"/>
                  </a:lnTo>
                  <a:lnTo>
                    <a:pt x="4184189" y="2664515"/>
                  </a:lnTo>
                  <a:lnTo>
                    <a:pt x="4289513" y="2680573"/>
                  </a:lnTo>
                  <a:lnTo>
                    <a:pt x="4394838" y="2695584"/>
                  </a:lnTo>
                  <a:lnTo>
                    <a:pt x="4500163" y="2709556"/>
                  </a:lnTo>
                  <a:lnTo>
                    <a:pt x="4605488" y="2722497"/>
                  </a:lnTo>
                  <a:lnTo>
                    <a:pt x="4710813" y="2734415"/>
                  </a:lnTo>
                  <a:lnTo>
                    <a:pt x="4816138" y="2745318"/>
                  </a:lnTo>
                  <a:lnTo>
                    <a:pt x="4921462" y="2755214"/>
                  </a:lnTo>
                  <a:lnTo>
                    <a:pt x="5026787" y="2764111"/>
                  </a:lnTo>
                  <a:lnTo>
                    <a:pt x="5132112" y="2772016"/>
                  </a:lnTo>
                  <a:lnTo>
                    <a:pt x="5237437" y="2778938"/>
                  </a:lnTo>
                  <a:lnTo>
                    <a:pt x="5342762" y="2784885"/>
                  </a:lnTo>
                  <a:lnTo>
                    <a:pt x="5448087" y="2789865"/>
                  </a:lnTo>
                  <a:lnTo>
                    <a:pt x="5553411" y="2793885"/>
                  </a:lnTo>
                  <a:lnTo>
                    <a:pt x="5658736" y="2796953"/>
                  </a:lnTo>
                  <a:lnTo>
                    <a:pt x="5764061" y="2799078"/>
                  </a:lnTo>
                  <a:lnTo>
                    <a:pt x="5869386" y="2800268"/>
                  </a:lnTo>
                  <a:lnTo>
                    <a:pt x="5974711" y="2800529"/>
                  </a:lnTo>
                  <a:lnTo>
                    <a:pt x="6080036" y="2799871"/>
                  </a:lnTo>
                  <a:lnTo>
                    <a:pt x="6145984" y="2798888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143685"/>
              <a:ext cx="6145984" cy="2250589"/>
            </a:xfrm>
            <a:custGeom>
              <a:avLst/>
              <a:pathLst>
                <a:path w="6145984" h="2250589">
                  <a:moveTo>
                    <a:pt x="0" y="0"/>
                  </a:moveTo>
                  <a:lnTo>
                    <a:pt x="76520" y="68176"/>
                  </a:lnTo>
                  <a:lnTo>
                    <a:pt x="181845" y="159927"/>
                  </a:lnTo>
                  <a:lnTo>
                    <a:pt x="287170" y="249539"/>
                  </a:lnTo>
                  <a:lnTo>
                    <a:pt x="392495" y="336958"/>
                  </a:lnTo>
                  <a:lnTo>
                    <a:pt x="497819" y="422124"/>
                  </a:lnTo>
                  <a:lnTo>
                    <a:pt x="603144" y="504971"/>
                  </a:lnTo>
                  <a:lnTo>
                    <a:pt x="708469" y="585431"/>
                  </a:lnTo>
                  <a:lnTo>
                    <a:pt x="813794" y="663446"/>
                  </a:lnTo>
                  <a:lnTo>
                    <a:pt x="919119" y="738982"/>
                  </a:lnTo>
                  <a:lnTo>
                    <a:pt x="1024444" y="812052"/>
                  </a:lnTo>
                  <a:lnTo>
                    <a:pt x="1129768" y="882755"/>
                  </a:lnTo>
                  <a:lnTo>
                    <a:pt x="1235093" y="951307"/>
                  </a:lnTo>
                  <a:lnTo>
                    <a:pt x="1340418" y="1018060"/>
                  </a:lnTo>
                  <a:lnTo>
                    <a:pt x="1445743" y="1083473"/>
                  </a:lnTo>
                  <a:lnTo>
                    <a:pt x="1551068" y="1148039"/>
                  </a:lnTo>
                  <a:lnTo>
                    <a:pt x="1656393" y="1212255"/>
                  </a:lnTo>
                  <a:lnTo>
                    <a:pt x="1761717" y="1279180"/>
                  </a:lnTo>
                  <a:lnTo>
                    <a:pt x="1867042" y="1348171"/>
                  </a:lnTo>
                  <a:lnTo>
                    <a:pt x="1972367" y="1416501"/>
                  </a:lnTo>
                  <a:lnTo>
                    <a:pt x="2077692" y="1482807"/>
                  </a:lnTo>
                  <a:lnTo>
                    <a:pt x="2183017" y="1557939"/>
                  </a:lnTo>
                  <a:lnTo>
                    <a:pt x="2288342" y="1633179"/>
                  </a:lnTo>
                  <a:lnTo>
                    <a:pt x="2393666" y="1695738"/>
                  </a:lnTo>
                  <a:lnTo>
                    <a:pt x="2498991" y="1741394"/>
                  </a:lnTo>
                  <a:lnTo>
                    <a:pt x="2604316" y="1773935"/>
                  </a:lnTo>
                  <a:lnTo>
                    <a:pt x="2709641" y="1801593"/>
                  </a:lnTo>
                  <a:lnTo>
                    <a:pt x="2814966" y="1830440"/>
                  </a:lnTo>
                  <a:lnTo>
                    <a:pt x="2920291" y="1849744"/>
                  </a:lnTo>
                  <a:lnTo>
                    <a:pt x="3025615" y="1862867"/>
                  </a:lnTo>
                  <a:lnTo>
                    <a:pt x="3130940" y="1878984"/>
                  </a:lnTo>
                  <a:lnTo>
                    <a:pt x="3236265" y="1895289"/>
                  </a:lnTo>
                  <a:lnTo>
                    <a:pt x="3341590" y="1906720"/>
                  </a:lnTo>
                  <a:lnTo>
                    <a:pt x="3446915" y="1917004"/>
                  </a:lnTo>
                  <a:lnTo>
                    <a:pt x="3552240" y="1927053"/>
                  </a:lnTo>
                  <a:lnTo>
                    <a:pt x="3657564" y="1933213"/>
                  </a:lnTo>
                  <a:lnTo>
                    <a:pt x="3762889" y="1935854"/>
                  </a:lnTo>
                  <a:lnTo>
                    <a:pt x="3868214" y="1935890"/>
                  </a:lnTo>
                  <a:lnTo>
                    <a:pt x="3973539" y="1933947"/>
                  </a:lnTo>
                  <a:lnTo>
                    <a:pt x="4078864" y="1930422"/>
                  </a:lnTo>
                  <a:lnTo>
                    <a:pt x="4184189" y="1925682"/>
                  </a:lnTo>
                  <a:lnTo>
                    <a:pt x="4289513" y="1919939"/>
                  </a:lnTo>
                  <a:lnTo>
                    <a:pt x="4394838" y="1913282"/>
                  </a:lnTo>
                  <a:lnTo>
                    <a:pt x="4500163" y="1905702"/>
                  </a:lnTo>
                  <a:lnTo>
                    <a:pt x="4605488" y="1897124"/>
                  </a:lnTo>
                  <a:lnTo>
                    <a:pt x="4710813" y="1887429"/>
                  </a:lnTo>
                  <a:lnTo>
                    <a:pt x="4816138" y="1876467"/>
                  </a:lnTo>
                  <a:lnTo>
                    <a:pt x="4921462" y="1864079"/>
                  </a:lnTo>
                  <a:lnTo>
                    <a:pt x="5026787" y="1850100"/>
                  </a:lnTo>
                  <a:lnTo>
                    <a:pt x="5132112" y="1834379"/>
                  </a:lnTo>
                  <a:lnTo>
                    <a:pt x="5237437" y="1816776"/>
                  </a:lnTo>
                  <a:lnTo>
                    <a:pt x="5342762" y="1797172"/>
                  </a:lnTo>
                  <a:lnTo>
                    <a:pt x="5448087" y="1775468"/>
                  </a:lnTo>
                  <a:lnTo>
                    <a:pt x="5553411" y="1751588"/>
                  </a:lnTo>
                  <a:lnTo>
                    <a:pt x="5658736" y="1725473"/>
                  </a:lnTo>
                  <a:lnTo>
                    <a:pt x="5764061" y="1697081"/>
                  </a:lnTo>
                  <a:lnTo>
                    <a:pt x="5869386" y="1666384"/>
                  </a:lnTo>
                  <a:lnTo>
                    <a:pt x="5974711" y="1633365"/>
                  </a:lnTo>
                  <a:lnTo>
                    <a:pt x="6080036" y="1598017"/>
                  </a:lnTo>
                  <a:lnTo>
                    <a:pt x="6145984" y="1574424"/>
                  </a:lnTo>
                  <a:lnTo>
                    <a:pt x="6145984" y="2250589"/>
                  </a:lnTo>
                  <a:lnTo>
                    <a:pt x="5154545" y="2250589"/>
                  </a:lnTo>
                  <a:lnTo>
                    <a:pt x="5132112" y="2247820"/>
                  </a:lnTo>
                  <a:lnTo>
                    <a:pt x="5026787" y="2235799"/>
                  </a:lnTo>
                  <a:lnTo>
                    <a:pt x="4921462" y="2224623"/>
                  </a:lnTo>
                  <a:lnTo>
                    <a:pt x="4816138" y="2214142"/>
                  </a:lnTo>
                  <a:lnTo>
                    <a:pt x="4710813" y="2204197"/>
                  </a:lnTo>
                  <a:lnTo>
                    <a:pt x="4605488" y="2194629"/>
                  </a:lnTo>
                  <a:lnTo>
                    <a:pt x="4500163" y="2185295"/>
                  </a:lnTo>
                  <a:lnTo>
                    <a:pt x="4394838" y="2176078"/>
                  </a:lnTo>
                  <a:lnTo>
                    <a:pt x="4289513" y="2166905"/>
                  </a:lnTo>
                  <a:lnTo>
                    <a:pt x="4184189" y="2157773"/>
                  </a:lnTo>
                  <a:lnTo>
                    <a:pt x="4078864" y="2148772"/>
                  </a:lnTo>
                  <a:lnTo>
                    <a:pt x="3973539" y="2140119"/>
                  </a:lnTo>
                  <a:lnTo>
                    <a:pt x="3868214" y="2132185"/>
                  </a:lnTo>
                  <a:lnTo>
                    <a:pt x="3762889" y="2124701"/>
                  </a:lnTo>
                  <a:lnTo>
                    <a:pt x="3657564" y="2116552"/>
                  </a:lnTo>
                  <a:lnTo>
                    <a:pt x="3552240" y="2107584"/>
                  </a:lnTo>
                  <a:lnTo>
                    <a:pt x="3446915" y="2097117"/>
                  </a:lnTo>
                  <a:lnTo>
                    <a:pt x="3341590" y="2086101"/>
                  </a:lnTo>
                  <a:lnTo>
                    <a:pt x="3236265" y="2075417"/>
                  </a:lnTo>
                  <a:lnTo>
                    <a:pt x="3130940" y="2061859"/>
                  </a:lnTo>
                  <a:lnTo>
                    <a:pt x="3025615" y="2045261"/>
                  </a:lnTo>
                  <a:lnTo>
                    <a:pt x="2920291" y="2031564"/>
                  </a:lnTo>
                  <a:lnTo>
                    <a:pt x="2814966" y="2015854"/>
                  </a:lnTo>
                  <a:lnTo>
                    <a:pt x="2709641" y="1988476"/>
                  </a:lnTo>
                  <a:lnTo>
                    <a:pt x="2604316" y="1956344"/>
                  </a:lnTo>
                  <a:lnTo>
                    <a:pt x="2498991" y="1922458"/>
                  </a:lnTo>
                  <a:lnTo>
                    <a:pt x="2393666" y="1878046"/>
                  </a:lnTo>
                  <a:lnTo>
                    <a:pt x="2288342" y="1812754"/>
                  </a:lnTo>
                  <a:lnTo>
                    <a:pt x="2183017" y="1736168"/>
                  </a:lnTo>
                  <a:lnTo>
                    <a:pt x="2077692" y="1662541"/>
                  </a:lnTo>
                  <a:lnTo>
                    <a:pt x="1972367" y="1596846"/>
                  </a:lnTo>
                  <a:lnTo>
                    <a:pt x="1867042" y="1530478"/>
                  </a:lnTo>
                  <a:lnTo>
                    <a:pt x="1761717" y="1465629"/>
                  </a:lnTo>
                  <a:lnTo>
                    <a:pt x="1656393" y="1404790"/>
                  </a:lnTo>
                  <a:lnTo>
                    <a:pt x="1551068" y="1348648"/>
                  </a:lnTo>
                  <a:lnTo>
                    <a:pt x="1445743" y="1295294"/>
                  </a:lnTo>
                  <a:lnTo>
                    <a:pt x="1340418" y="1245033"/>
                  </a:lnTo>
                  <a:lnTo>
                    <a:pt x="1235093" y="1198308"/>
                  </a:lnTo>
                  <a:lnTo>
                    <a:pt x="1129768" y="1155527"/>
                  </a:lnTo>
                  <a:lnTo>
                    <a:pt x="1024444" y="1116991"/>
                  </a:lnTo>
                  <a:lnTo>
                    <a:pt x="919119" y="1082865"/>
                  </a:lnTo>
                  <a:lnTo>
                    <a:pt x="813794" y="1053197"/>
                  </a:lnTo>
                  <a:lnTo>
                    <a:pt x="708469" y="1027950"/>
                  </a:lnTo>
                  <a:lnTo>
                    <a:pt x="603144" y="1007039"/>
                  </a:lnTo>
                  <a:lnTo>
                    <a:pt x="497819" y="990353"/>
                  </a:lnTo>
                  <a:lnTo>
                    <a:pt x="392495" y="977774"/>
                  </a:lnTo>
                  <a:lnTo>
                    <a:pt x="287170" y="969187"/>
                  </a:lnTo>
                  <a:lnTo>
                    <a:pt x="181845" y="964480"/>
                  </a:lnTo>
                  <a:lnTo>
                    <a:pt x="76520" y="963546"/>
                  </a:lnTo>
                  <a:lnTo>
                    <a:pt x="0" y="96553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143685"/>
              <a:ext cx="6145984" cy="1935890"/>
            </a:xfrm>
            <a:custGeom>
              <a:avLst/>
              <a:pathLst>
                <a:path w="6145984" h="1935890">
                  <a:moveTo>
                    <a:pt x="0" y="0"/>
                  </a:moveTo>
                  <a:lnTo>
                    <a:pt x="76520" y="68176"/>
                  </a:lnTo>
                  <a:lnTo>
                    <a:pt x="181845" y="159927"/>
                  </a:lnTo>
                  <a:lnTo>
                    <a:pt x="287170" y="249539"/>
                  </a:lnTo>
                  <a:lnTo>
                    <a:pt x="392495" y="336958"/>
                  </a:lnTo>
                  <a:lnTo>
                    <a:pt x="497819" y="422124"/>
                  </a:lnTo>
                  <a:lnTo>
                    <a:pt x="603144" y="504971"/>
                  </a:lnTo>
                  <a:lnTo>
                    <a:pt x="708469" y="585431"/>
                  </a:lnTo>
                  <a:lnTo>
                    <a:pt x="813794" y="663446"/>
                  </a:lnTo>
                  <a:lnTo>
                    <a:pt x="919119" y="738982"/>
                  </a:lnTo>
                  <a:lnTo>
                    <a:pt x="1024444" y="812052"/>
                  </a:lnTo>
                  <a:lnTo>
                    <a:pt x="1129768" y="882755"/>
                  </a:lnTo>
                  <a:lnTo>
                    <a:pt x="1235093" y="951307"/>
                  </a:lnTo>
                  <a:lnTo>
                    <a:pt x="1340418" y="1018060"/>
                  </a:lnTo>
                  <a:lnTo>
                    <a:pt x="1445743" y="1083473"/>
                  </a:lnTo>
                  <a:lnTo>
                    <a:pt x="1551068" y="1148039"/>
                  </a:lnTo>
                  <a:lnTo>
                    <a:pt x="1656393" y="1212255"/>
                  </a:lnTo>
                  <a:lnTo>
                    <a:pt x="1761717" y="1279180"/>
                  </a:lnTo>
                  <a:lnTo>
                    <a:pt x="1867042" y="1348171"/>
                  </a:lnTo>
                  <a:lnTo>
                    <a:pt x="1972367" y="1416501"/>
                  </a:lnTo>
                  <a:lnTo>
                    <a:pt x="2077692" y="1482807"/>
                  </a:lnTo>
                  <a:lnTo>
                    <a:pt x="2183017" y="1557939"/>
                  </a:lnTo>
                  <a:lnTo>
                    <a:pt x="2288342" y="1633179"/>
                  </a:lnTo>
                  <a:lnTo>
                    <a:pt x="2393666" y="1695738"/>
                  </a:lnTo>
                  <a:lnTo>
                    <a:pt x="2498991" y="1741394"/>
                  </a:lnTo>
                  <a:lnTo>
                    <a:pt x="2604316" y="1773935"/>
                  </a:lnTo>
                  <a:lnTo>
                    <a:pt x="2709641" y="1801593"/>
                  </a:lnTo>
                  <a:lnTo>
                    <a:pt x="2814966" y="1830440"/>
                  </a:lnTo>
                  <a:lnTo>
                    <a:pt x="2920291" y="1849744"/>
                  </a:lnTo>
                  <a:lnTo>
                    <a:pt x="3025615" y="1862867"/>
                  </a:lnTo>
                  <a:lnTo>
                    <a:pt x="3130940" y="1878984"/>
                  </a:lnTo>
                  <a:lnTo>
                    <a:pt x="3236265" y="1895289"/>
                  </a:lnTo>
                  <a:lnTo>
                    <a:pt x="3341590" y="1906720"/>
                  </a:lnTo>
                  <a:lnTo>
                    <a:pt x="3446915" y="1917004"/>
                  </a:lnTo>
                  <a:lnTo>
                    <a:pt x="3552240" y="1927053"/>
                  </a:lnTo>
                  <a:lnTo>
                    <a:pt x="3657564" y="1933213"/>
                  </a:lnTo>
                  <a:lnTo>
                    <a:pt x="3762889" y="1935854"/>
                  </a:lnTo>
                  <a:lnTo>
                    <a:pt x="3868214" y="1935890"/>
                  </a:lnTo>
                  <a:lnTo>
                    <a:pt x="3973539" y="1933947"/>
                  </a:lnTo>
                  <a:lnTo>
                    <a:pt x="4078864" y="1930422"/>
                  </a:lnTo>
                  <a:lnTo>
                    <a:pt x="4184189" y="1925682"/>
                  </a:lnTo>
                  <a:lnTo>
                    <a:pt x="4289513" y="1919939"/>
                  </a:lnTo>
                  <a:lnTo>
                    <a:pt x="4394838" y="1913282"/>
                  </a:lnTo>
                  <a:lnTo>
                    <a:pt x="4500163" y="1905702"/>
                  </a:lnTo>
                  <a:lnTo>
                    <a:pt x="4605488" y="1897124"/>
                  </a:lnTo>
                  <a:lnTo>
                    <a:pt x="4710813" y="1887429"/>
                  </a:lnTo>
                  <a:lnTo>
                    <a:pt x="4816138" y="1876467"/>
                  </a:lnTo>
                  <a:lnTo>
                    <a:pt x="4921462" y="1864079"/>
                  </a:lnTo>
                  <a:lnTo>
                    <a:pt x="5026787" y="1850100"/>
                  </a:lnTo>
                  <a:lnTo>
                    <a:pt x="5132112" y="1834379"/>
                  </a:lnTo>
                  <a:lnTo>
                    <a:pt x="5237437" y="1816776"/>
                  </a:lnTo>
                  <a:lnTo>
                    <a:pt x="5342762" y="1797172"/>
                  </a:lnTo>
                  <a:lnTo>
                    <a:pt x="5448087" y="1775468"/>
                  </a:lnTo>
                  <a:lnTo>
                    <a:pt x="5553411" y="1751588"/>
                  </a:lnTo>
                  <a:lnTo>
                    <a:pt x="5658736" y="1725473"/>
                  </a:lnTo>
                  <a:lnTo>
                    <a:pt x="5764061" y="1697081"/>
                  </a:lnTo>
                  <a:lnTo>
                    <a:pt x="5869386" y="1666384"/>
                  </a:lnTo>
                  <a:lnTo>
                    <a:pt x="5974711" y="1633365"/>
                  </a:lnTo>
                  <a:lnTo>
                    <a:pt x="6080036" y="1598017"/>
                  </a:lnTo>
                  <a:lnTo>
                    <a:pt x="6145984" y="15744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107232"/>
              <a:ext cx="5154545" cy="1287043"/>
            </a:xfrm>
            <a:custGeom>
              <a:avLst/>
              <a:pathLst>
                <a:path w="5154545" h="1287043">
                  <a:moveTo>
                    <a:pt x="5154545" y="1287043"/>
                  </a:moveTo>
                  <a:lnTo>
                    <a:pt x="5132112" y="1284274"/>
                  </a:lnTo>
                  <a:lnTo>
                    <a:pt x="5026787" y="1272253"/>
                  </a:lnTo>
                  <a:lnTo>
                    <a:pt x="4921462" y="1261077"/>
                  </a:lnTo>
                  <a:lnTo>
                    <a:pt x="4816138" y="1250596"/>
                  </a:lnTo>
                  <a:lnTo>
                    <a:pt x="4710813" y="1240650"/>
                  </a:lnTo>
                  <a:lnTo>
                    <a:pt x="4605488" y="1231083"/>
                  </a:lnTo>
                  <a:lnTo>
                    <a:pt x="4500163" y="1221749"/>
                  </a:lnTo>
                  <a:lnTo>
                    <a:pt x="4394838" y="1212531"/>
                  </a:lnTo>
                  <a:lnTo>
                    <a:pt x="4289513" y="1203359"/>
                  </a:lnTo>
                  <a:lnTo>
                    <a:pt x="4184189" y="1194227"/>
                  </a:lnTo>
                  <a:lnTo>
                    <a:pt x="4078864" y="1185226"/>
                  </a:lnTo>
                  <a:lnTo>
                    <a:pt x="3973539" y="1176573"/>
                  </a:lnTo>
                  <a:lnTo>
                    <a:pt x="3868214" y="1168639"/>
                  </a:lnTo>
                  <a:lnTo>
                    <a:pt x="3762889" y="1161155"/>
                  </a:lnTo>
                  <a:lnTo>
                    <a:pt x="3657564" y="1153006"/>
                  </a:lnTo>
                  <a:lnTo>
                    <a:pt x="3552240" y="1144038"/>
                  </a:lnTo>
                  <a:lnTo>
                    <a:pt x="3446915" y="1133571"/>
                  </a:lnTo>
                  <a:lnTo>
                    <a:pt x="3341590" y="1122555"/>
                  </a:lnTo>
                  <a:lnTo>
                    <a:pt x="3236265" y="1111871"/>
                  </a:lnTo>
                  <a:lnTo>
                    <a:pt x="3130940" y="1098312"/>
                  </a:lnTo>
                  <a:lnTo>
                    <a:pt x="3025615" y="1081715"/>
                  </a:lnTo>
                  <a:lnTo>
                    <a:pt x="2920291" y="1068018"/>
                  </a:lnTo>
                  <a:lnTo>
                    <a:pt x="2814966" y="1052308"/>
                  </a:lnTo>
                  <a:lnTo>
                    <a:pt x="2709641" y="1024930"/>
                  </a:lnTo>
                  <a:lnTo>
                    <a:pt x="2604316" y="992797"/>
                  </a:lnTo>
                  <a:lnTo>
                    <a:pt x="2498991" y="958912"/>
                  </a:lnTo>
                  <a:lnTo>
                    <a:pt x="2393666" y="914500"/>
                  </a:lnTo>
                  <a:lnTo>
                    <a:pt x="2288342" y="849208"/>
                  </a:lnTo>
                  <a:lnTo>
                    <a:pt x="2183017" y="772622"/>
                  </a:lnTo>
                  <a:lnTo>
                    <a:pt x="2077692" y="698995"/>
                  </a:lnTo>
                  <a:lnTo>
                    <a:pt x="1972367" y="633300"/>
                  </a:lnTo>
                  <a:lnTo>
                    <a:pt x="1867042" y="566932"/>
                  </a:lnTo>
                  <a:lnTo>
                    <a:pt x="1761717" y="502083"/>
                  </a:lnTo>
                  <a:lnTo>
                    <a:pt x="1656393" y="441244"/>
                  </a:lnTo>
                  <a:lnTo>
                    <a:pt x="1551068" y="385102"/>
                  </a:lnTo>
                  <a:lnTo>
                    <a:pt x="1445743" y="331748"/>
                  </a:lnTo>
                  <a:lnTo>
                    <a:pt x="1340418" y="281486"/>
                  </a:lnTo>
                  <a:lnTo>
                    <a:pt x="1235093" y="234761"/>
                  </a:lnTo>
                  <a:lnTo>
                    <a:pt x="1129768" y="191981"/>
                  </a:lnTo>
                  <a:lnTo>
                    <a:pt x="1024444" y="153445"/>
                  </a:lnTo>
                  <a:lnTo>
                    <a:pt x="919119" y="119319"/>
                  </a:lnTo>
                  <a:lnTo>
                    <a:pt x="813794" y="89651"/>
                  </a:lnTo>
                  <a:lnTo>
                    <a:pt x="708469" y="64404"/>
                  </a:lnTo>
                  <a:lnTo>
                    <a:pt x="603144" y="43492"/>
                  </a:lnTo>
                  <a:lnTo>
                    <a:pt x="497819" y="26806"/>
                  </a:lnTo>
                  <a:lnTo>
                    <a:pt x="392495" y="14228"/>
                  </a:lnTo>
                  <a:lnTo>
                    <a:pt x="287170" y="5641"/>
                  </a:lnTo>
                  <a:lnTo>
                    <a:pt x="181845" y="934"/>
                  </a:lnTo>
                  <a:lnTo>
                    <a:pt x="76520" y="0"/>
                  </a:lnTo>
                  <a:lnTo>
                    <a:pt x="0" y="19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626454"/>
              <a:ext cx="6145984" cy="1563108"/>
            </a:xfrm>
            <a:custGeom>
              <a:avLst/>
              <a:pathLst>
                <a:path w="6145984" h="1563108">
                  <a:moveTo>
                    <a:pt x="0" y="0"/>
                  </a:moveTo>
                  <a:lnTo>
                    <a:pt x="76520" y="33092"/>
                  </a:lnTo>
                  <a:lnTo>
                    <a:pt x="181845" y="79434"/>
                  </a:lnTo>
                  <a:lnTo>
                    <a:pt x="287170" y="126594"/>
                  </a:lnTo>
                  <a:lnTo>
                    <a:pt x="392495" y="174598"/>
                  </a:lnTo>
                  <a:lnTo>
                    <a:pt x="497819" y="223470"/>
                  </a:lnTo>
                  <a:lnTo>
                    <a:pt x="603144" y="273236"/>
                  </a:lnTo>
                  <a:lnTo>
                    <a:pt x="708469" y="323922"/>
                  </a:lnTo>
                  <a:lnTo>
                    <a:pt x="813794" y="375553"/>
                  </a:lnTo>
                  <a:lnTo>
                    <a:pt x="919119" y="428155"/>
                  </a:lnTo>
                  <a:lnTo>
                    <a:pt x="1024444" y="481753"/>
                  </a:lnTo>
                  <a:lnTo>
                    <a:pt x="1129768" y="536372"/>
                  </a:lnTo>
                  <a:lnTo>
                    <a:pt x="1235093" y="592039"/>
                  </a:lnTo>
                  <a:lnTo>
                    <a:pt x="1340418" y="648778"/>
                  </a:lnTo>
                  <a:lnTo>
                    <a:pt x="1445743" y="706615"/>
                  </a:lnTo>
                  <a:lnTo>
                    <a:pt x="1551068" y="765575"/>
                  </a:lnTo>
                  <a:lnTo>
                    <a:pt x="1656393" y="825754"/>
                  </a:lnTo>
                  <a:lnTo>
                    <a:pt x="1761717" y="889636"/>
                  </a:lnTo>
                  <a:lnTo>
                    <a:pt x="1867042" y="956556"/>
                  </a:lnTo>
                  <a:lnTo>
                    <a:pt x="1972367" y="1023905"/>
                  </a:lnTo>
                  <a:lnTo>
                    <a:pt x="2077692" y="1089906"/>
                  </a:lnTo>
                  <a:lnTo>
                    <a:pt x="2183017" y="1164285"/>
                  </a:lnTo>
                  <a:lnTo>
                    <a:pt x="2288342" y="1240198"/>
                  </a:lnTo>
                  <a:lnTo>
                    <a:pt x="2393666" y="1304123"/>
                  </a:lnTo>
                  <a:lnTo>
                    <a:pt x="2498991" y="1349157"/>
                  </a:lnTo>
                  <a:lnTo>
                    <a:pt x="2604316" y="1382371"/>
                  </a:lnTo>
                  <a:lnTo>
                    <a:pt x="2709641" y="1412266"/>
                  </a:lnTo>
                  <a:lnTo>
                    <a:pt x="2814966" y="1440378"/>
                  </a:lnTo>
                  <a:lnTo>
                    <a:pt x="2920291" y="1457885"/>
                  </a:lnTo>
                  <a:lnTo>
                    <a:pt x="3025615" y="1471295"/>
                  </a:lnTo>
                  <a:lnTo>
                    <a:pt x="3130940" y="1487652"/>
                  </a:lnTo>
                  <a:lnTo>
                    <a:pt x="3236265" y="1502584"/>
                  </a:lnTo>
                  <a:lnTo>
                    <a:pt x="3341590" y="1513642"/>
                  </a:lnTo>
                  <a:lnTo>
                    <a:pt x="3446915" y="1524292"/>
                  </a:lnTo>
                  <a:lnTo>
                    <a:pt x="3552240" y="1534550"/>
                  </a:lnTo>
                  <a:lnTo>
                    <a:pt x="3657564" y="1542114"/>
                  </a:lnTo>
                  <a:lnTo>
                    <a:pt x="3762889" y="1547509"/>
                  </a:lnTo>
                  <a:lnTo>
                    <a:pt x="3868214" y="1551268"/>
                  </a:lnTo>
                  <a:lnTo>
                    <a:pt x="3973539" y="1554264"/>
                  </a:lnTo>
                  <a:lnTo>
                    <a:pt x="4078864" y="1556828"/>
                  </a:lnTo>
                  <a:lnTo>
                    <a:pt x="4184189" y="1558958"/>
                  </a:lnTo>
                  <a:lnTo>
                    <a:pt x="4289513" y="1560653"/>
                  </a:lnTo>
                  <a:lnTo>
                    <a:pt x="4394838" y="1561911"/>
                  </a:lnTo>
                  <a:lnTo>
                    <a:pt x="4500163" y="1562730"/>
                  </a:lnTo>
                  <a:lnTo>
                    <a:pt x="4605488" y="1563108"/>
                  </a:lnTo>
                  <a:lnTo>
                    <a:pt x="4710813" y="1563044"/>
                  </a:lnTo>
                  <a:lnTo>
                    <a:pt x="4816138" y="1562536"/>
                  </a:lnTo>
                  <a:lnTo>
                    <a:pt x="4921462" y="1561582"/>
                  </a:lnTo>
                  <a:lnTo>
                    <a:pt x="5026787" y="1560181"/>
                  </a:lnTo>
                  <a:lnTo>
                    <a:pt x="5132112" y="1558331"/>
                  </a:lnTo>
                  <a:lnTo>
                    <a:pt x="5237437" y="1556030"/>
                  </a:lnTo>
                  <a:lnTo>
                    <a:pt x="5342762" y="1553276"/>
                  </a:lnTo>
                  <a:lnTo>
                    <a:pt x="5448087" y="1550068"/>
                  </a:lnTo>
                  <a:lnTo>
                    <a:pt x="5553411" y="1546404"/>
                  </a:lnTo>
                  <a:lnTo>
                    <a:pt x="5658736" y="1542283"/>
                  </a:lnTo>
                  <a:lnTo>
                    <a:pt x="5764061" y="1537702"/>
                  </a:lnTo>
                  <a:lnTo>
                    <a:pt x="5869386" y="1532660"/>
                  </a:lnTo>
                  <a:lnTo>
                    <a:pt x="5974711" y="1527155"/>
                  </a:lnTo>
                  <a:lnTo>
                    <a:pt x="6080036" y="1521186"/>
                  </a:lnTo>
                  <a:lnTo>
                    <a:pt x="6145984" y="151715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279369"/>
              <a:ext cx="6145984" cy="2114906"/>
            </a:xfrm>
            <a:custGeom>
              <a:avLst/>
              <a:pathLst>
                <a:path w="6145984" h="2114906">
                  <a:moveTo>
                    <a:pt x="0" y="0"/>
                  </a:moveTo>
                  <a:lnTo>
                    <a:pt x="76520" y="72585"/>
                  </a:lnTo>
                  <a:lnTo>
                    <a:pt x="181845" y="169718"/>
                  </a:lnTo>
                  <a:lnTo>
                    <a:pt x="287170" y="264007"/>
                  </a:lnTo>
                  <a:lnTo>
                    <a:pt x="392495" y="355380"/>
                  </a:lnTo>
                  <a:lnTo>
                    <a:pt x="497819" y="443759"/>
                  </a:lnTo>
                  <a:lnTo>
                    <a:pt x="603144" y="529061"/>
                  </a:lnTo>
                  <a:lnTo>
                    <a:pt x="708469" y="611201"/>
                  </a:lnTo>
                  <a:lnTo>
                    <a:pt x="813794" y="690103"/>
                  </a:lnTo>
                  <a:lnTo>
                    <a:pt x="919119" y="765713"/>
                  </a:lnTo>
                  <a:lnTo>
                    <a:pt x="1024444" y="838023"/>
                  </a:lnTo>
                  <a:lnTo>
                    <a:pt x="1129768" y="907104"/>
                  </a:lnTo>
                  <a:lnTo>
                    <a:pt x="1235093" y="973138"/>
                  </a:lnTo>
                  <a:lnTo>
                    <a:pt x="1340418" y="1036431"/>
                  </a:lnTo>
                  <a:lnTo>
                    <a:pt x="1445743" y="1097394"/>
                  </a:lnTo>
                  <a:lnTo>
                    <a:pt x="1551068" y="1156467"/>
                  </a:lnTo>
                  <a:lnTo>
                    <a:pt x="1656393" y="1214096"/>
                  </a:lnTo>
                  <a:lnTo>
                    <a:pt x="1761717" y="1273252"/>
                  </a:lnTo>
                  <a:lnTo>
                    <a:pt x="1867042" y="1333609"/>
                  </a:lnTo>
                  <a:lnTo>
                    <a:pt x="1972367" y="1392890"/>
                  </a:lnTo>
                  <a:lnTo>
                    <a:pt x="2077692" y="1450071"/>
                  </a:lnTo>
                  <a:lnTo>
                    <a:pt x="2183017" y="1515126"/>
                  </a:lnTo>
                  <a:lnTo>
                    <a:pt x="2288342" y="1580037"/>
                  </a:lnTo>
                  <a:lnTo>
                    <a:pt x="2393666" y="1633171"/>
                  </a:lnTo>
                  <a:lnTo>
                    <a:pt x="2498991" y="1671295"/>
                  </a:lnTo>
                  <a:lnTo>
                    <a:pt x="2604316" y="1697676"/>
                  </a:lnTo>
                  <a:lnTo>
                    <a:pt x="2709641" y="1719132"/>
                  </a:lnTo>
                  <a:lnTo>
                    <a:pt x="2814966" y="1740684"/>
                  </a:lnTo>
                  <a:lnTo>
                    <a:pt x="2920291" y="1752690"/>
                  </a:lnTo>
                  <a:lnTo>
                    <a:pt x="3025615" y="1758920"/>
                  </a:lnTo>
                  <a:lnTo>
                    <a:pt x="3130940" y="1768585"/>
                  </a:lnTo>
                  <a:lnTo>
                    <a:pt x="3236265" y="1779206"/>
                  </a:lnTo>
                  <a:lnTo>
                    <a:pt x="3341590" y="1785398"/>
                  </a:lnTo>
                  <a:lnTo>
                    <a:pt x="3446915" y="1789963"/>
                  </a:lnTo>
                  <a:lnTo>
                    <a:pt x="3552240" y="1793582"/>
                  </a:lnTo>
                  <a:lnTo>
                    <a:pt x="3657564" y="1793364"/>
                  </a:lnTo>
                  <a:lnTo>
                    <a:pt x="3762889" y="1789951"/>
                  </a:lnTo>
                  <a:lnTo>
                    <a:pt x="3868214" y="1784492"/>
                  </a:lnTo>
                  <a:lnTo>
                    <a:pt x="3973539" y="1777641"/>
                  </a:lnTo>
                  <a:lnTo>
                    <a:pt x="4078864" y="1769703"/>
                  </a:lnTo>
                  <a:lnTo>
                    <a:pt x="4184189" y="1761019"/>
                  </a:lnTo>
                  <a:lnTo>
                    <a:pt x="4289513" y="1751786"/>
                  </a:lnTo>
                  <a:lnTo>
                    <a:pt x="4394838" y="1742080"/>
                  </a:lnTo>
                  <a:lnTo>
                    <a:pt x="4500163" y="1731892"/>
                  </a:lnTo>
                  <a:lnTo>
                    <a:pt x="4605488" y="1721146"/>
                  </a:lnTo>
                  <a:lnTo>
                    <a:pt x="4710813" y="1709728"/>
                  </a:lnTo>
                  <a:lnTo>
                    <a:pt x="4816138" y="1697493"/>
                  </a:lnTo>
                  <a:lnTo>
                    <a:pt x="4921462" y="1684287"/>
                  </a:lnTo>
                  <a:lnTo>
                    <a:pt x="5026787" y="1669954"/>
                  </a:lnTo>
                  <a:lnTo>
                    <a:pt x="5132112" y="1654346"/>
                  </a:lnTo>
                  <a:lnTo>
                    <a:pt x="5237437" y="1637329"/>
                  </a:lnTo>
                  <a:lnTo>
                    <a:pt x="5342762" y="1618789"/>
                  </a:lnTo>
                  <a:lnTo>
                    <a:pt x="5448087" y="1598628"/>
                  </a:lnTo>
                  <a:lnTo>
                    <a:pt x="5553411" y="1576771"/>
                  </a:lnTo>
                  <a:lnTo>
                    <a:pt x="5658736" y="1553159"/>
                  </a:lnTo>
                  <a:lnTo>
                    <a:pt x="5764061" y="1527749"/>
                  </a:lnTo>
                  <a:lnTo>
                    <a:pt x="5869386" y="1500511"/>
                  </a:lnTo>
                  <a:lnTo>
                    <a:pt x="5974711" y="1471425"/>
                  </a:lnTo>
                  <a:lnTo>
                    <a:pt x="6080036" y="1440481"/>
                  </a:lnTo>
                  <a:lnTo>
                    <a:pt x="6145984" y="1419938"/>
                  </a:lnTo>
                  <a:lnTo>
                    <a:pt x="6145984" y="2114906"/>
                  </a:lnTo>
                  <a:lnTo>
                    <a:pt x="5658736" y="2114893"/>
                  </a:lnTo>
                  <a:lnTo>
                    <a:pt x="5553411" y="2097265"/>
                  </a:lnTo>
                  <a:lnTo>
                    <a:pt x="5448087" y="2081215"/>
                  </a:lnTo>
                  <a:lnTo>
                    <a:pt x="5342762" y="2066695"/>
                  </a:lnTo>
                  <a:lnTo>
                    <a:pt x="5237437" y="2053640"/>
                  </a:lnTo>
                  <a:lnTo>
                    <a:pt x="5132112" y="2041964"/>
                  </a:lnTo>
                  <a:lnTo>
                    <a:pt x="5026787" y="2031562"/>
                  </a:lnTo>
                  <a:lnTo>
                    <a:pt x="4921462" y="2022312"/>
                  </a:lnTo>
                  <a:lnTo>
                    <a:pt x="4816138" y="2014077"/>
                  </a:lnTo>
                  <a:lnTo>
                    <a:pt x="4710813" y="2006710"/>
                  </a:lnTo>
                  <a:lnTo>
                    <a:pt x="4605488" y="2000070"/>
                  </a:lnTo>
                  <a:lnTo>
                    <a:pt x="4500163" y="1994022"/>
                  </a:lnTo>
                  <a:lnTo>
                    <a:pt x="4394838" y="1988462"/>
                  </a:lnTo>
                  <a:lnTo>
                    <a:pt x="4289513" y="1983326"/>
                  </a:lnTo>
                  <a:lnTo>
                    <a:pt x="4184189" y="1978614"/>
                  </a:lnTo>
                  <a:lnTo>
                    <a:pt x="4078864" y="1974415"/>
                  </a:lnTo>
                  <a:lnTo>
                    <a:pt x="3973539" y="1970935"/>
                  </a:lnTo>
                  <a:lnTo>
                    <a:pt x="3868214" y="1968527"/>
                  </a:lnTo>
                  <a:lnTo>
                    <a:pt x="3762889" y="1967002"/>
                  </a:lnTo>
                  <a:lnTo>
                    <a:pt x="3657564" y="1965252"/>
                  </a:lnTo>
                  <a:lnTo>
                    <a:pt x="3552240" y="1962838"/>
                  </a:lnTo>
                  <a:lnTo>
                    <a:pt x="3446915" y="1958826"/>
                  </a:lnTo>
                  <a:lnTo>
                    <a:pt x="3341590" y="1953575"/>
                  </a:lnTo>
                  <a:lnTo>
                    <a:pt x="3236265" y="1948083"/>
                  </a:lnTo>
                  <a:lnTo>
                    <a:pt x="3130940" y="1940037"/>
                  </a:lnTo>
                  <a:lnTo>
                    <a:pt x="3025615" y="1929922"/>
                  </a:lnTo>
                  <a:lnTo>
                    <a:pt x="2920291" y="1923153"/>
                  </a:lnTo>
                  <a:lnTo>
                    <a:pt x="2814966" y="1914518"/>
                  </a:lnTo>
                  <a:lnTo>
                    <a:pt x="2709641" y="1894343"/>
                  </a:lnTo>
                  <a:lnTo>
                    <a:pt x="2604316" y="1868691"/>
                  </a:lnTo>
                  <a:lnTo>
                    <a:pt x="2498991" y="1841049"/>
                  </a:lnTo>
                  <a:lnTo>
                    <a:pt x="2393666" y="1804092"/>
                  </a:lnTo>
                  <a:lnTo>
                    <a:pt x="2288342" y="1748396"/>
                  </a:lnTo>
                  <a:lnTo>
                    <a:pt x="2183017" y="1682222"/>
                  </a:lnTo>
                  <a:lnTo>
                    <a:pt x="2077692" y="1618579"/>
                  </a:lnTo>
                  <a:lnTo>
                    <a:pt x="1972367" y="1561970"/>
                  </a:lnTo>
                  <a:lnTo>
                    <a:pt x="1867042" y="1504528"/>
                  </a:lnTo>
                  <a:lnTo>
                    <a:pt x="1761717" y="1448056"/>
                  </a:lnTo>
                  <a:lnTo>
                    <a:pt x="1656393" y="1394606"/>
                  </a:lnTo>
                  <a:lnTo>
                    <a:pt x="1551068" y="1344547"/>
                  </a:lnTo>
                  <a:lnTo>
                    <a:pt x="1445743" y="1295984"/>
                  </a:lnTo>
                  <a:lnTo>
                    <a:pt x="1340418" y="1249227"/>
                  </a:lnTo>
                  <a:lnTo>
                    <a:pt x="1235093" y="1204710"/>
                  </a:lnTo>
                  <a:lnTo>
                    <a:pt x="1129768" y="1162839"/>
                  </a:lnTo>
                  <a:lnTo>
                    <a:pt x="1024444" y="1123916"/>
                  </a:lnTo>
                  <a:lnTo>
                    <a:pt x="919119" y="1088118"/>
                  </a:lnTo>
                  <a:lnTo>
                    <a:pt x="813794" y="1055510"/>
                  </a:lnTo>
                  <a:lnTo>
                    <a:pt x="708469" y="1026080"/>
                  </a:lnTo>
                  <a:lnTo>
                    <a:pt x="603144" y="999770"/>
                  </a:lnTo>
                  <a:lnTo>
                    <a:pt x="497819" y="976496"/>
                  </a:lnTo>
                  <a:lnTo>
                    <a:pt x="392495" y="956171"/>
                  </a:lnTo>
                  <a:lnTo>
                    <a:pt x="287170" y="938706"/>
                  </a:lnTo>
                  <a:lnTo>
                    <a:pt x="181845" y="924019"/>
                  </a:lnTo>
                  <a:lnTo>
                    <a:pt x="76520" y="912030"/>
                  </a:lnTo>
                  <a:lnTo>
                    <a:pt x="0" y="90523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279369"/>
              <a:ext cx="6145984" cy="1793582"/>
            </a:xfrm>
            <a:custGeom>
              <a:avLst/>
              <a:pathLst>
                <a:path w="6145984" h="1793582">
                  <a:moveTo>
                    <a:pt x="0" y="0"/>
                  </a:moveTo>
                  <a:lnTo>
                    <a:pt x="76520" y="72585"/>
                  </a:lnTo>
                  <a:lnTo>
                    <a:pt x="181845" y="169718"/>
                  </a:lnTo>
                  <a:lnTo>
                    <a:pt x="287170" y="264007"/>
                  </a:lnTo>
                  <a:lnTo>
                    <a:pt x="392495" y="355380"/>
                  </a:lnTo>
                  <a:lnTo>
                    <a:pt x="497819" y="443759"/>
                  </a:lnTo>
                  <a:lnTo>
                    <a:pt x="603144" y="529061"/>
                  </a:lnTo>
                  <a:lnTo>
                    <a:pt x="708469" y="611201"/>
                  </a:lnTo>
                  <a:lnTo>
                    <a:pt x="813794" y="690103"/>
                  </a:lnTo>
                  <a:lnTo>
                    <a:pt x="919119" y="765713"/>
                  </a:lnTo>
                  <a:lnTo>
                    <a:pt x="1024444" y="838023"/>
                  </a:lnTo>
                  <a:lnTo>
                    <a:pt x="1129768" y="907104"/>
                  </a:lnTo>
                  <a:lnTo>
                    <a:pt x="1235093" y="973138"/>
                  </a:lnTo>
                  <a:lnTo>
                    <a:pt x="1340418" y="1036431"/>
                  </a:lnTo>
                  <a:lnTo>
                    <a:pt x="1445743" y="1097394"/>
                  </a:lnTo>
                  <a:lnTo>
                    <a:pt x="1551068" y="1156467"/>
                  </a:lnTo>
                  <a:lnTo>
                    <a:pt x="1656393" y="1214096"/>
                  </a:lnTo>
                  <a:lnTo>
                    <a:pt x="1761717" y="1273252"/>
                  </a:lnTo>
                  <a:lnTo>
                    <a:pt x="1867042" y="1333609"/>
                  </a:lnTo>
                  <a:lnTo>
                    <a:pt x="1972367" y="1392890"/>
                  </a:lnTo>
                  <a:lnTo>
                    <a:pt x="2077692" y="1450071"/>
                  </a:lnTo>
                  <a:lnTo>
                    <a:pt x="2183017" y="1515126"/>
                  </a:lnTo>
                  <a:lnTo>
                    <a:pt x="2288342" y="1580037"/>
                  </a:lnTo>
                  <a:lnTo>
                    <a:pt x="2393666" y="1633171"/>
                  </a:lnTo>
                  <a:lnTo>
                    <a:pt x="2498991" y="1671295"/>
                  </a:lnTo>
                  <a:lnTo>
                    <a:pt x="2604316" y="1697676"/>
                  </a:lnTo>
                  <a:lnTo>
                    <a:pt x="2709641" y="1719132"/>
                  </a:lnTo>
                  <a:lnTo>
                    <a:pt x="2814966" y="1740684"/>
                  </a:lnTo>
                  <a:lnTo>
                    <a:pt x="2920291" y="1752690"/>
                  </a:lnTo>
                  <a:lnTo>
                    <a:pt x="3025615" y="1758920"/>
                  </a:lnTo>
                  <a:lnTo>
                    <a:pt x="3130940" y="1768585"/>
                  </a:lnTo>
                  <a:lnTo>
                    <a:pt x="3236265" y="1779206"/>
                  </a:lnTo>
                  <a:lnTo>
                    <a:pt x="3341590" y="1785398"/>
                  </a:lnTo>
                  <a:lnTo>
                    <a:pt x="3446915" y="1789963"/>
                  </a:lnTo>
                  <a:lnTo>
                    <a:pt x="3552240" y="1793582"/>
                  </a:lnTo>
                  <a:lnTo>
                    <a:pt x="3657564" y="1793364"/>
                  </a:lnTo>
                  <a:lnTo>
                    <a:pt x="3762889" y="1789951"/>
                  </a:lnTo>
                  <a:lnTo>
                    <a:pt x="3868214" y="1784492"/>
                  </a:lnTo>
                  <a:lnTo>
                    <a:pt x="3973539" y="1777641"/>
                  </a:lnTo>
                  <a:lnTo>
                    <a:pt x="4078864" y="1769703"/>
                  </a:lnTo>
                  <a:lnTo>
                    <a:pt x="4184189" y="1761019"/>
                  </a:lnTo>
                  <a:lnTo>
                    <a:pt x="4289513" y="1751786"/>
                  </a:lnTo>
                  <a:lnTo>
                    <a:pt x="4394838" y="1742080"/>
                  </a:lnTo>
                  <a:lnTo>
                    <a:pt x="4500163" y="1731892"/>
                  </a:lnTo>
                  <a:lnTo>
                    <a:pt x="4605488" y="1721146"/>
                  </a:lnTo>
                  <a:lnTo>
                    <a:pt x="4710813" y="1709728"/>
                  </a:lnTo>
                  <a:lnTo>
                    <a:pt x="4816138" y="1697493"/>
                  </a:lnTo>
                  <a:lnTo>
                    <a:pt x="4921462" y="1684287"/>
                  </a:lnTo>
                  <a:lnTo>
                    <a:pt x="5026787" y="1669954"/>
                  </a:lnTo>
                  <a:lnTo>
                    <a:pt x="5132112" y="1654346"/>
                  </a:lnTo>
                  <a:lnTo>
                    <a:pt x="5237437" y="1637329"/>
                  </a:lnTo>
                  <a:lnTo>
                    <a:pt x="5342762" y="1618789"/>
                  </a:lnTo>
                  <a:lnTo>
                    <a:pt x="5448087" y="1598628"/>
                  </a:lnTo>
                  <a:lnTo>
                    <a:pt x="5553411" y="1576771"/>
                  </a:lnTo>
                  <a:lnTo>
                    <a:pt x="5658736" y="1553159"/>
                  </a:lnTo>
                  <a:lnTo>
                    <a:pt x="5764061" y="1527749"/>
                  </a:lnTo>
                  <a:lnTo>
                    <a:pt x="5869386" y="1500511"/>
                  </a:lnTo>
                  <a:lnTo>
                    <a:pt x="5974711" y="1471425"/>
                  </a:lnTo>
                  <a:lnTo>
                    <a:pt x="6080036" y="1440481"/>
                  </a:lnTo>
                  <a:lnTo>
                    <a:pt x="6145984" y="14199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84599"/>
              <a:ext cx="5658806" cy="1209675"/>
            </a:xfrm>
            <a:custGeom>
              <a:avLst/>
              <a:pathLst>
                <a:path w="5658806" h="1209675">
                  <a:moveTo>
                    <a:pt x="5658806" y="1209675"/>
                  </a:moveTo>
                  <a:lnTo>
                    <a:pt x="5658736" y="1209663"/>
                  </a:lnTo>
                  <a:lnTo>
                    <a:pt x="5553411" y="1192035"/>
                  </a:lnTo>
                  <a:lnTo>
                    <a:pt x="5448087" y="1175985"/>
                  </a:lnTo>
                  <a:lnTo>
                    <a:pt x="5342762" y="1161465"/>
                  </a:lnTo>
                  <a:lnTo>
                    <a:pt x="5237437" y="1148409"/>
                  </a:lnTo>
                  <a:lnTo>
                    <a:pt x="5132112" y="1136733"/>
                  </a:lnTo>
                  <a:lnTo>
                    <a:pt x="5026787" y="1126332"/>
                  </a:lnTo>
                  <a:lnTo>
                    <a:pt x="4921462" y="1117082"/>
                  </a:lnTo>
                  <a:lnTo>
                    <a:pt x="4816138" y="1108846"/>
                  </a:lnTo>
                  <a:lnTo>
                    <a:pt x="4710813" y="1101480"/>
                  </a:lnTo>
                  <a:lnTo>
                    <a:pt x="4605488" y="1094839"/>
                  </a:lnTo>
                  <a:lnTo>
                    <a:pt x="4500163" y="1088792"/>
                  </a:lnTo>
                  <a:lnTo>
                    <a:pt x="4394838" y="1083231"/>
                  </a:lnTo>
                  <a:lnTo>
                    <a:pt x="4289513" y="1078095"/>
                  </a:lnTo>
                  <a:lnTo>
                    <a:pt x="4184189" y="1073384"/>
                  </a:lnTo>
                  <a:lnTo>
                    <a:pt x="4078864" y="1069185"/>
                  </a:lnTo>
                  <a:lnTo>
                    <a:pt x="3973539" y="1065705"/>
                  </a:lnTo>
                  <a:lnTo>
                    <a:pt x="3868214" y="1063296"/>
                  </a:lnTo>
                  <a:lnTo>
                    <a:pt x="3762889" y="1061772"/>
                  </a:lnTo>
                  <a:lnTo>
                    <a:pt x="3657564" y="1060022"/>
                  </a:lnTo>
                  <a:lnTo>
                    <a:pt x="3552240" y="1057607"/>
                  </a:lnTo>
                  <a:lnTo>
                    <a:pt x="3446915" y="1053595"/>
                  </a:lnTo>
                  <a:lnTo>
                    <a:pt x="3341590" y="1048345"/>
                  </a:lnTo>
                  <a:lnTo>
                    <a:pt x="3236265" y="1042852"/>
                  </a:lnTo>
                  <a:lnTo>
                    <a:pt x="3130940" y="1034807"/>
                  </a:lnTo>
                  <a:lnTo>
                    <a:pt x="3025615" y="1024691"/>
                  </a:lnTo>
                  <a:lnTo>
                    <a:pt x="2920291" y="1017923"/>
                  </a:lnTo>
                  <a:lnTo>
                    <a:pt x="2814966" y="1009288"/>
                  </a:lnTo>
                  <a:lnTo>
                    <a:pt x="2709641" y="989112"/>
                  </a:lnTo>
                  <a:lnTo>
                    <a:pt x="2604316" y="963461"/>
                  </a:lnTo>
                  <a:lnTo>
                    <a:pt x="2498991" y="935819"/>
                  </a:lnTo>
                  <a:lnTo>
                    <a:pt x="2393666" y="898861"/>
                  </a:lnTo>
                  <a:lnTo>
                    <a:pt x="2288342" y="843166"/>
                  </a:lnTo>
                  <a:lnTo>
                    <a:pt x="2183017" y="776992"/>
                  </a:lnTo>
                  <a:lnTo>
                    <a:pt x="2077692" y="713349"/>
                  </a:lnTo>
                  <a:lnTo>
                    <a:pt x="1972367" y="656740"/>
                  </a:lnTo>
                  <a:lnTo>
                    <a:pt x="1867042" y="599298"/>
                  </a:lnTo>
                  <a:lnTo>
                    <a:pt x="1761717" y="542826"/>
                  </a:lnTo>
                  <a:lnTo>
                    <a:pt x="1656393" y="489376"/>
                  </a:lnTo>
                  <a:lnTo>
                    <a:pt x="1551068" y="439316"/>
                  </a:lnTo>
                  <a:lnTo>
                    <a:pt x="1445743" y="390754"/>
                  </a:lnTo>
                  <a:lnTo>
                    <a:pt x="1340418" y="343996"/>
                  </a:lnTo>
                  <a:lnTo>
                    <a:pt x="1235093" y="299480"/>
                  </a:lnTo>
                  <a:lnTo>
                    <a:pt x="1129768" y="257609"/>
                  </a:lnTo>
                  <a:lnTo>
                    <a:pt x="1024444" y="218686"/>
                  </a:lnTo>
                  <a:lnTo>
                    <a:pt x="919119" y="182888"/>
                  </a:lnTo>
                  <a:lnTo>
                    <a:pt x="813794" y="150280"/>
                  </a:lnTo>
                  <a:lnTo>
                    <a:pt x="708469" y="120850"/>
                  </a:lnTo>
                  <a:lnTo>
                    <a:pt x="603144" y="94539"/>
                  </a:lnTo>
                  <a:lnTo>
                    <a:pt x="497819" y="71266"/>
                  </a:lnTo>
                  <a:lnTo>
                    <a:pt x="392495" y="50941"/>
                  </a:lnTo>
                  <a:lnTo>
                    <a:pt x="287170" y="33476"/>
                  </a:lnTo>
                  <a:lnTo>
                    <a:pt x="181845" y="18788"/>
                  </a:lnTo>
                  <a:lnTo>
                    <a:pt x="76520" y="680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731984"/>
              <a:ext cx="6145984" cy="1426693"/>
            </a:xfrm>
            <a:custGeom>
              <a:avLst/>
              <a:pathLst>
                <a:path w="6145984" h="1426693">
                  <a:moveTo>
                    <a:pt x="0" y="0"/>
                  </a:moveTo>
                  <a:lnTo>
                    <a:pt x="76520" y="39693"/>
                  </a:lnTo>
                  <a:lnTo>
                    <a:pt x="181845" y="94253"/>
                  </a:lnTo>
                  <a:lnTo>
                    <a:pt x="287170" y="148741"/>
                  </a:lnTo>
                  <a:lnTo>
                    <a:pt x="392495" y="203160"/>
                  </a:lnTo>
                  <a:lnTo>
                    <a:pt x="497819" y="257512"/>
                  </a:lnTo>
                  <a:lnTo>
                    <a:pt x="603144" y="311800"/>
                  </a:lnTo>
                  <a:lnTo>
                    <a:pt x="708469" y="366026"/>
                  </a:lnTo>
                  <a:lnTo>
                    <a:pt x="813794" y="420192"/>
                  </a:lnTo>
                  <a:lnTo>
                    <a:pt x="919119" y="474300"/>
                  </a:lnTo>
                  <a:lnTo>
                    <a:pt x="1024444" y="528355"/>
                  </a:lnTo>
                  <a:lnTo>
                    <a:pt x="1129768" y="582357"/>
                  </a:lnTo>
                  <a:lnTo>
                    <a:pt x="1235093" y="636309"/>
                  </a:lnTo>
                  <a:lnTo>
                    <a:pt x="1340418" y="690214"/>
                  </a:lnTo>
                  <a:lnTo>
                    <a:pt x="1445743" y="744074"/>
                  </a:lnTo>
                  <a:lnTo>
                    <a:pt x="1551068" y="797892"/>
                  </a:lnTo>
                  <a:lnTo>
                    <a:pt x="1656393" y="851736"/>
                  </a:lnTo>
                  <a:lnTo>
                    <a:pt x="1761717" y="908039"/>
                  </a:lnTo>
                  <a:lnTo>
                    <a:pt x="1867042" y="966453"/>
                  </a:lnTo>
                  <a:lnTo>
                    <a:pt x="1972367" y="1024815"/>
                  </a:lnTo>
                  <a:lnTo>
                    <a:pt x="2077692" y="1081710"/>
                  </a:lnTo>
                  <a:lnTo>
                    <a:pt x="2183017" y="1146059"/>
                  </a:lnTo>
                  <a:lnTo>
                    <a:pt x="2288342" y="1211601"/>
                  </a:lnTo>
                  <a:lnTo>
                    <a:pt x="2393666" y="1266016"/>
                  </a:lnTo>
                  <a:lnTo>
                    <a:pt x="2498991" y="1303557"/>
                  </a:lnTo>
                  <a:lnTo>
                    <a:pt x="2604316" y="1330568"/>
                  </a:lnTo>
                  <a:lnTo>
                    <a:pt x="2709641" y="1354122"/>
                  </a:lnTo>
                  <a:lnTo>
                    <a:pt x="2814966" y="1374986"/>
                  </a:lnTo>
                  <a:lnTo>
                    <a:pt x="2920291" y="1385306"/>
                  </a:lnTo>
                  <a:lnTo>
                    <a:pt x="3025615" y="1391806"/>
                  </a:lnTo>
                  <a:lnTo>
                    <a:pt x="3130940" y="1401696"/>
                  </a:lnTo>
                  <a:lnTo>
                    <a:pt x="3236265" y="1411029"/>
                  </a:lnTo>
                  <a:lnTo>
                    <a:pt x="3341590" y="1416872"/>
                  </a:lnTo>
                  <a:lnTo>
                    <a:pt x="3446915" y="1421779"/>
                  </a:lnTo>
                  <a:lnTo>
                    <a:pt x="3552240" y="1425595"/>
                  </a:lnTo>
                  <a:lnTo>
                    <a:pt x="3657564" y="1426693"/>
                  </a:lnTo>
                  <a:lnTo>
                    <a:pt x="3762889" y="1425861"/>
                  </a:lnTo>
                  <a:lnTo>
                    <a:pt x="3868214" y="1423894"/>
                  </a:lnTo>
                  <a:lnTo>
                    <a:pt x="3973539" y="1421673"/>
                  </a:lnTo>
                  <a:lnTo>
                    <a:pt x="4078864" y="1419444"/>
                  </a:lnTo>
                  <a:lnTo>
                    <a:pt x="4184189" y="1417201"/>
                  </a:lnTo>
                  <a:lnTo>
                    <a:pt x="4289513" y="1414941"/>
                  </a:lnTo>
                  <a:lnTo>
                    <a:pt x="4394838" y="1412656"/>
                  </a:lnTo>
                  <a:lnTo>
                    <a:pt x="4500163" y="1410342"/>
                  </a:lnTo>
                  <a:lnTo>
                    <a:pt x="4605488" y="1407993"/>
                  </a:lnTo>
                  <a:lnTo>
                    <a:pt x="4710813" y="1405604"/>
                  </a:lnTo>
                  <a:lnTo>
                    <a:pt x="4816138" y="1403170"/>
                  </a:lnTo>
                  <a:lnTo>
                    <a:pt x="4921462" y="1400684"/>
                  </a:lnTo>
                  <a:lnTo>
                    <a:pt x="5026787" y="1398143"/>
                  </a:lnTo>
                  <a:lnTo>
                    <a:pt x="5132112" y="1395540"/>
                  </a:lnTo>
                  <a:lnTo>
                    <a:pt x="5237437" y="1392869"/>
                  </a:lnTo>
                  <a:lnTo>
                    <a:pt x="5342762" y="1390127"/>
                  </a:lnTo>
                  <a:lnTo>
                    <a:pt x="5448087" y="1387306"/>
                  </a:lnTo>
                  <a:lnTo>
                    <a:pt x="5553411" y="1384403"/>
                  </a:lnTo>
                  <a:lnTo>
                    <a:pt x="5658736" y="1381411"/>
                  </a:lnTo>
                  <a:lnTo>
                    <a:pt x="5764061" y="1378325"/>
                  </a:lnTo>
                  <a:lnTo>
                    <a:pt x="5869386" y="1375139"/>
                  </a:lnTo>
                  <a:lnTo>
                    <a:pt x="5974711" y="1371849"/>
                  </a:lnTo>
                  <a:lnTo>
                    <a:pt x="6080036" y="1368449"/>
                  </a:lnTo>
                  <a:lnTo>
                    <a:pt x="6145984" y="136624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517626"/>
              <a:ext cx="6145984" cy="1876648"/>
            </a:xfrm>
            <a:custGeom>
              <a:avLst/>
              <a:pathLst>
                <a:path w="6145984" h="1876648">
                  <a:moveTo>
                    <a:pt x="0" y="0"/>
                  </a:moveTo>
                  <a:lnTo>
                    <a:pt x="76520" y="68168"/>
                  </a:lnTo>
                  <a:lnTo>
                    <a:pt x="181845" y="159189"/>
                  </a:lnTo>
                  <a:lnTo>
                    <a:pt x="287170" y="247304"/>
                  </a:lnTo>
                  <a:lnTo>
                    <a:pt x="392495" y="332408"/>
                  </a:lnTo>
                  <a:lnTo>
                    <a:pt x="497819" y="414392"/>
                  </a:lnTo>
                  <a:lnTo>
                    <a:pt x="603144" y="493142"/>
                  </a:lnTo>
                  <a:lnTo>
                    <a:pt x="708469" y="568544"/>
                  </a:lnTo>
                  <a:lnTo>
                    <a:pt x="813794" y="640489"/>
                  </a:lnTo>
                  <a:lnTo>
                    <a:pt x="919119" y="708891"/>
                  </a:lnTo>
                  <a:lnTo>
                    <a:pt x="1024444" y="773704"/>
                  </a:lnTo>
                  <a:lnTo>
                    <a:pt x="1129768" y="834956"/>
                  </a:lnTo>
                  <a:lnTo>
                    <a:pt x="1235093" y="892774"/>
                  </a:lnTo>
                  <a:lnTo>
                    <a:pt x="1340418" y="947400"/>
                  </a:lnTo>
                  <a:lnTo>
                    <a:pt x="1445743" y="999172"/>
                  </a:lnTo>
                  <a:lnTo>
                    <a:pt x="1551068" y="1048453"/>
                  </a:lnTo>
                  <a:lnTo>
                    <a:pt x="1656393" y="1095615"/>
                  </a:lnTo>
                  <a:lnTo>
                    <a:pt x="1761717" y="1143553"/>
                  </a:lnTo>
                  <a:lnTo>
                    <a:pt x="1867042" y="1192475"/>
                  </a:lnTo>
                  <a:lnTo>
                    <a:pt x="1972367" y="1240823"/>
                  </a:lnTo>
                  <a:lnTo>
                    <a:pt x="2077692" y="1288246"/>
                  </a:lnTo>
                  <a:lnTo>
                    <a:pt x="2183017" y="1344982"/>
                  </a:lnTo>
                  <a:lnTo>
                    <a:pt x="2288342" y="1402757"/>
                  </a:lnTo>
                  <a:lnTo>
                    <a:pt x="2393666" y="1449383"/>
                  </a:lnTo>
                  <a:lnTo>
                    <a:pt x="2498991" y="1482609"/>
                  </a:lnTo>
                  <a:lnTo>
                    <a:pt x="2604316" y="1505818"/>
                  </a:lnTo>
                  <a:lnTo>
                    <a:pt x="2709641" y="1524161"/>
                  </a:lnTo>
                  <a:lnTo>
                    <a:pt x="2814966" y="1541393"/>
                  </a:lnTo>
                  <a:lnTo>
                    <a:pt x="2920291" y="1549157"/>
                  </a:lnTo>
                  <a:lnTo>
                    <a:pt x="3025615" y="1551641"/>
                  </a:lnTo>
                  <a:lnTo>
                    <a:pt x="3130940" y="1557963"/>
                  </a:lnTo>
                  <a:lnTo>
                    <a:pt x="3236265" y="1565092"/>
                  </a:lnTo>
                  <a:lnTo>
                    <a:pt x="3341590" y="1568280"/>
                  </a:lnTo>
                  <a:lnTo>
                    <a:pt x="3446915" y="1571254"/>
                  </a:lnTo>
                  <a:lnTo>
                    <a:pt x="3552240" y="1574863"/>
                  </a:lnTo>
                  <a:lnTo>
                    <a:pt x="3657564" y="1575615"/>
                  </a:lnTo>
                  <a:lnTo>
                    <a:pt x="3762889" y="1573770"/>
                  </a:lnTo>
                  <a:lnTo>
                    <a:pt x="3868214" y="1570055"/>
                  </a:lnTo>
                  <a:lnTo>
                    <a:pt x="3973539" y="1564929"/>
                  </a:lnTo>
                  <a:lnTo>
                    <a:pt x="4078864" y="1558702"/>
                  </a:lnTo>
                  <a:lnTo>
                    <a:pt x="4184189" y="1551689"/>
                  </a:lnTo>
                  <a:lnTo>
                    <a:pt x="4289513" y="1544071"/>
                  </a:lnTo>
                  <a:lnTo>
                    <a:pt x="4394838" y="1535924"/>
                  </a:lnTo>
                  <a:lnTo>
                    <a:pt x="4500163" y="1527240"/>
                  </a:lnTo>
                  <a:lnTo>
                    <a:pt x="4605488" y="1517956"/>
                  </a:lnTo>
                  <a:lnTo>
                    <a:pt x="4710813" y="1507969"/>
                  </a:lnTo>
                  <a:lnTo>
                    <a:pt x="4816138" y="1497151"/>
                  </a:lnTo>
                  <a:lnTo>
                    <a:pt x="4921462" y="1485365"/>
                  </a:lnTo>
                  <a:lnTo>
                    <a:pt x="5026787" y="1472472"/>
                  </a:lnTo>
                  <a:lnTo>
                    <a:pt x="5132112" y="1458340"/>
                  </a:lnTo>
                  <a:lnTo>
                    <a:pt x="5237437" y="1442851"/>
                  </a:lnTo>
                  <a:lnTo>
                    <a:pt x="5342762" y="1425901"/>
                  </a:lnTo>
                  <a:lnTo>
                    <a:pt x="5448087" y="1407409"/>
                  </a:lnTo>
                  <a:lnTo>
                    <a:pt x="5553411" y="1387306"/>
                  </a:lnTo>
                  <a:lnTo>
                    <a:pt x="5658736" y="1365543"/>
                  </a:lnTo>
                  <a:lnTo>
                    <a:pt x="5764061" y="1342084"/>
                  </a:lnTo>
                  <a:lnTo>
                    <a:pt x="5869386" y="1316905"/>
                  </a:lnTo>
                  <a:lnTo>
                    <a:pt x="5974711" y="1289992"/>
                  </a:lnTo>
                  <a:lnTo>
                    <a:pt x="6080036" y="1261337"/>
                  </a:lnTo>
                  <a:lnTo>
                    <a:pt x="6145984" y="1242304"/>
                  </a:lnTo>
                  <a:lnTo>
                    <a:pt x="6145984" y="1876648"/>
                  </a:lnTo>
                  <a:lnTo>
                    <a:pt x="5647273" y="1876648"/>
                  </a:lnTo>
                  <a:lnTo>
                    <a:pt x="5553411" y="1862491"/>
                  </a:lnTo>
                  <a:lnTo>
                    <a:pt x="5448087" y="1847986"/>
                  </a:lnTo>
                  <a:lnTo>
                    <a:pt x="5342762" y="1834817"/>
                  </a:lnTo>
                  <a:lnTo>
                    <a:pt x="5237437" y="1822921"/>
                  </a:lnTo>
                  <a:lnTo>
                    <a:pt x="5132112" y="1812215"/>
                  </a:lnTo>
                  <a:lnTo>
                    <a:pt x="5026787" y="1802602"/>
                  </a:lnTo>
                  <a:lnTo>
                    <a:pt x="4921462" y="1793965"/>
                  </a:lnTo>
                  <a:lnTo>
                    <a:pt x="4816138" y="1786176"/>
                  </a:lnTo>
                  <a:lnTo>
                    <a:pt x="4710813" y="1779099"/>
                  </a:lnTo>
                  <a:lnTo>
                    <a:pt x="4605488" y="1772599"/>
                  </a:lnTo>
                  <a:lnTo>
                    <a:pt x="4500163" y="1766552"/>
                  </a:lnTo>
                  <a:lnTo>
                    <a:pt x="4394838" y="1760858"/>
                  </a:lnTo>
                  <a:lnTo>
                    <a:pt x="4289513" y="1755455"/>
                  </a:lnTo>
                  <a:lnTo>
                    <a:pt x="4184189" y="1750342"/>
                  </a:lnTo>
                  <a:lnTo>
                    <a:pt x="4078864" y="1745594"/>
                  </a:lnTo>
                  <a:lnTo>
                    <a:pt x="3973539" y="1741397"/>
                  </a:lnTo>
                  <a:lnTo>
                    <a:pt x="3868214" y="1738070"/>
                  </a:lnTo>
                  <a:lnTo>
                    <a:pt x="3762889" y="1735409"/>
                  </a:lnTo>
                  <a:lnTo>
                    <a:pt x="3657564" y="1732540"/>
                  </a:lnTo>
                  <a:lnTo>
                    <a:pt x="3552240" y="1729385"/>
                  </a:lnTo>
                  <a:lnTo>
                    <a:pt x="3446915" y="1725417"/>
                  </a:lnTo>
                  <a:lnTo>
                    <a:pt x="3341590" y="1721817"/>
                  </a:lnTo>
                  <a:lnTo>
                    <a:pt x="3236265" y="1719268"/>
                  </a:lnTo>
                  <a:lnTo>
                    <a:pt x="3130940" y="1714490"/>
                  </a:lnTo>
                  <a:lnTo>
                    <a:pt x="3025615" y="1707756"/>
                  </a:lnTo>
                  <a:lnTo>
                    <a:pt x="2920291" y="1704782"/>
                  </a:lnTo>
                  <a:lnTo>
                    <a:pt x="2814966" y="1700095"/>
                  </a:lnTo>
                  <a:lnTo>
                    <a:pt x="2709641" y="1684119"/>
                  </a:lnTo>
                  <a:lnTo>
                    <a:pt x="2604316" y="1661946"/>
                  </a:lnTo>
                  <a:lnTo>
                    <a:pt x="2498991" y="1637586"/>
                  </a:lnTo>
                  <a:lnTo>
                    <a:pt x="2393666" y="1605426"/>
                  </a:lnTo>
                  <a:lnTo>
                    <a:pt x="2288342" y="1556461"/>
                  </a:lnTo>
                  <a:lnTo>
                    <a:pt x="2183017" y="1497533"/>
                  </a:lnTo>
                  <a:lnTo>
                    <a:pt x="2077692" y="1442086"/>
                  </a:lnTo>
                  <a:lnTo>
                    <a:pt x="1972367" y="1395185"/>
                  </a:lnTo>
                  <a:lnTo>
                    <a:pt x="1867042" y="1348516"/>
                  </a:lnTo>
                  <a:lnTo>
                    <a:pt x="1761717" y="1303140"/>
                  </a:lnTo>
                  <a:lnTo>
                    <a:pt x="1656393" y="1260411"/>
                  </a:lnTo>
                  <a:lnTo>
                    <a:pt x="1551068" y="1220160"/>
                  </a:lnTo>
                  <a:lnTo>
                    <a:pt x="1445743" y="1180475"/>
                  </a:lnTo>
                  <a:lnTo>
                    <a:pt x="1340418" y="1141672"/>
                  </a:lnTo>
                  <a:lnTo>
                    <a:pt x="1235093" y="1104188"/>
                  </a:lnTo>
                  <a:lnTo>
                    <a:pt x="1129768" y="1068429"/>
                  </a:lnTo>
                  <a:lnTo>
                    <a:pt x="1024444" y="1034710"/>
                  </a:lnTo>
                  <a:lnTo>
                    <a:pt x="919119" y="1003230"/>
                  </a:lnTo>
                  <a:lnTo>
                    <a:pt x="813794" y="974087"/>
                  </a:lnTo>
                  <a:lnTo>
                    <a:pt x="708469" y="947308"/>
                  </a:lnTo>
                  <a:lnTo>
                    <a:pt x="603144" y="922876"/>
                  </a:lnTo>
                  <a:lnTo>
                    <a:pt x="497819" y="900754"/>
                  </a:lnTo>
                  <a:lnTo>
                    <a:pt x="392495" y="880900"/>
                  </a:lnTo>
                  <a:lnTo>
                    <a:pt x="287170" y="863270"/>
                  </a:lnTo>
                  <a:lnTo>
                    <a:pt x="181845" y="847828"/>
                  </a:lnTo>
                  <a:lnTo>
                    <a:pt x="76520" y="834539"/>
                  </a:lnTo>
                  <a:lnTo>
                    <a:pt x="0" y="82642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517626"/>
              <a:ext cx="6145984" cy="1575615"/>
            </a:xfrm>
            <a:custGeom>
              <a:avLst/>
              <a:pathLst>
                <a:path w="6145984" h="1575615">
                  <a:moveTo>
                    <a:pt x="0" y="0"/>
                  </a:moveTo>
                  <a:lnTo>
                    <a:pt x="76520" y="68168"/>
                  </a:lnTo>
                  <a:lnTo>
                    <a:pt x="181845" y="159189"/>
                  </a:lnTo>
                  <a:lnTo>
                    <a:pt x="287170" y="247304"/>
                  </a:lnTo>
                  <a:lnTo>
                    <a:pt x="392495" y="332408"/>
                  </a:lnTo>
                  <a:lnTo>
                    <a:pt x="497819" y="414392"/>
                  </a:lnTo>
                  <a:lnTo>
                    <a:pt x="603144" y="493142"/>
                  </a:lnTo>
                  <a:lnTo>
                    <a:pt x="708469" y="568544"/>
                  </a:lnTo>
                  <a:lnTo>
                    <a:pt x="813794" y="640489"/>
                  </a:lnTo>
                  <a:lnTo>
                    <a:pt x="919119" y="708891"/>
                  </a:lnTo>
                  <a:lnTo>
                    <a:pt x="1024444" y="773704"/>
                  </a:lnTo>
                  <a:lnTo>
                    <a:pt x="1129768" y="834956"/>
                  </a:lnTo>
                  <a:lnTo>
                    <a:pt x="1235093" y="892774"/>
                  </a:lnTo>
                  <a:lnTo>
                    <a:pt x="1340418" y="947400"/>
                  </a:lnTo>
                  <a:lnTo>
                    <a:pt x="1445743" y="999172"/>
                  </a:lnTo>
                  <a:lnTo>
                    <a:pt x="1551068" y="1048453"/>
                  </a:lnTo>
                  <a:lnTo>
                    <a:pt x="1656393" y="1095615"/>
                  </a:lnTo>
                  <a:lnTo>
                    <a:pt x="1761717" y="1143553"/>
                  </a:lnTo>
                  <a:lnTo>
                    <a:pt x="1867042" y="1192475"/>
                  </a:lnTo>
                  <a:lnTo>
                    <a:pt x="1972367" y="1240823"/>
                  </a:lnTo>
                  <a:lnTo>
                    <a:pt x="2077692" y="1288246"/>
                  </a:lnTo>
                  <a:lnTo>
                    <a:pt x="2183017" y="1344982"/>
                  </a:lnTo>
                  <a:lnTo>
                    <a:pt x="2288342" y="1402757"/>
                  </a:lnTo>
                  <a:lnTo>
                    <a:pt x="2393666" y="1449383"/>
                  </a:lnTo>
                  <a:lnTo>
                    <a:pt x="2498991" y="1482609"/>
                  </a:lnTo>
                  <a:lnTo>
                    <a:pt x="2604316" y="1505818"/>
                  </a:lnTo>
                  <a:lnTo>
                    <a:pt x="2709641" y="1524161"/>
                  </a:lnTo>
                  <a:lnTo>
                    <a:pt x="2814966" y="1541393"/>
                  </a:lnTo>
                  <a:lnTo>
                    <a:pt x="2920291" y="1549157"/>
                  </a:lnTo>
                  <a:lnTo>
                    <a:pt x="3025615" y="1551641"/>
                  </a:lnTo>
                  <a:lnTo>
                    <a:pt x="3130940" y="1557963"/>
                  </a:lnTo>
                  <a:lnTo>
                    <a:pt x="3236265" y="1565092"/>
                  </a:lnTo>
                  <a:lnTo>
                    <a:pt x="3341590" y="1568280"/>
                  </a:lnTo>
                  <a:lnTo>
                    <a:pt x="3446915" y="1571254"/>
                  </a:lnTo>
                  <a:lnTo>
                    <a:pt x="3552240" y="1574863"/>
                  </a:lnTo>
                  <a:lnTo>
                    <a:pt x="3657564" y="1575615"/>
                  </a:lnTo>
                  <a:lnTo>
                    <a:pt x="3762889" y="1573770"/>
                  </a:lnTo>
                  <a:lnTo>
                    <a:pt x="3868214" y="1570055"/>
                  </a:lnTo>
                  <a:lnTo>
                    <a:pt x="3973539" y="1564929"/>
                  </a:lnTo>
                  <a:lnTo>
                    <a:pt x="4078864" y="1558702"/>
                  </a:lnTo>
                  <a:lnTo>
                    <a:pt x="4184189" y="1551689"/>
                  </a:lnTo>
                  <a:lnTo>
                    <a:pt x="4289513" y="1544071"/>
                  </a:lnTo>
                  <a:lnTo>
                    <a:pt x="4394838" y="1535924"/>
                  </a:lnTo>
                  <a:lnTo>
                    <a:pt x="4500163" y="1527240"/>
                  </a:lnTo>
                  <a:lnTo>
                    <a:pt x="4605488" y="1517956"/>
                  </a:lnTo>
                  <a:lnTo>
                    <a:pt x="4710813" y="1507969"/>
                  </a:lnTo>
                  <a:lnTo>
                    <a:pt x="4816138" y="1497151"/>
                  </a:lnTo>
                  <a:lnTo>
                    <a:pt x="4921462" y="1485365"/>
                  </a:lnTo>
                  <a:lnTo>
                    <a:pt x="5026787" y="1472472"/>
                  </a:lnTo>
                  <a:lnTo>
                    <a:pt x="5132112" y="1458340"/>
                  </a:lnTo>
                  <a:lnTo>
                    <a:pt x="5237437" y="1442851"/>
                  </a:lnTo>
                  <a:lnTo>
                    <a:pt x="5342762" y="1425901"/>
                  </a:lnTo>
                  <a:lnTo>
                    <a:pt x="5448087" y="1407409"/>
                  </a:lnTo>
                  <a:lnTo>
                    <a:pt x="5553411" y="1387306"/>
                  </a:lnTo>
                  <a:lnTo>
                    <a:pt x="5658736" y="1365543"/>
                  </a:lnTo>
                  <a:lnTo>
                    <a:pt x="5764061" y="1342084"/>
                  </a:lnTo>
                  <a:lnTo>
                    <a:pt x="5869386" y="1316905"/>
                  </a:lnTo>
                  <a:lnTo>
                    <a:pt x="5974711" y="1289992"/>
                  </a:lnTo>
                  <a:lnTo>
                    <a:pt x="6080036" y="1261337"/>
                  </a:lnTo>
                  <a:lnTo>
                    <a:pt x="6145984" y="12423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344056"/>
              <a:ext cx="5647273" cy="1050219"/>
            </a:xfrm>
            <a:custGeom>
              <a:avLst/>
              <a:pathLst>
                <a:path w="5647273" h="1050219">
                  <a:moveTo>
                    <a:pt x="5647273" y="1050219"/>
                  </a:moveTo>
                  <a:lnTo>
                    <a:pt x="5553411" y="1036061"/>
                  </a:lnTo>
                  <a:lnTo>
                    <a:pt x="5448087" y="1021557"/>
                  </a:lnTo>
                  <a:lnTo>
                    <a:pt x="5342762" y="1008388"/>
                  </a:lnTo>
                  <a:lnTo>
                    <a:pt x="5237437" y="996491"/>
                  </a:lnTo>
                  <a:lnTo>
                    <a:pt x="5132112" y="985786"/>
                  </a:lnTo>
                  <a:lnTo>
                    <a:pt x="5026787" y="976173"/>
                  </a:lnTo>
                  <a:lnTo>
                    <a:pt x="4921462" y="967536"/>
                  </a:lnTo>
                  <a:lnTo>
                    <a:pt x="4816138" y="959747"/>
                  </a:lnTo>
                  <a:lnTo>
                    <a:pt x="4710813" y="952670"/>
                  </a:lnTo>
                  <a:lnTo>
                    <a:pt x="4605488" y="946170"/>
                  </a:lnTo>
                  <a:lnTo>
                    <a:pt x="4500163" y="940122"/>
                  </a:lnTo>
                  <a:lnTo>
                    <a:pt x="4394838" y="934428"/>
                  </a:lnTo>
                  <a:lnTo>
                    <a:pt x="4289513" y="929026"/>
                  </a:lnTo>
                  <a:lnTo>
                    <a:pt x="4184189" y="923913"/>
                  </a:lnTo>
                  <a:lnTo>
                    <a:pt x="4078864" y="919165"/>
                  </a:lnTo>
                  <a:lnTo>
                    <a:pt x="3973539" y="914968"/>
                  </a:lnTo>
                  <a:lnTo>
                    <a:pt x="3868214" y="911640"/>
                  </a:lnTo>
                  <a:lnTo>
                    <a:pt x="3762889" y="908979"/>
                  </a:lnTo>
                  <a:lnTo>
                    <a:pt x="3657564" y="906110"/>
                  </a:lnTo>
                  <a:lnTo>
                    <a:pt x="3552240" y="902955"/>
                  </a:lnTo>
                  <a:lnTo>
                    <a:pt x="3446915" y="898987"/>
                  </a:lnTo>
                  <a:lnTo>
                    <a:pt x="3341590" y="895388"/>
                  </a:lnTo>
                  <a:lnTo>
                    <a:pt x="3236265" y="892839"/>
                  </a:lnTo>
                  <a:lnTo>
                    <a:pt x="3130940" y="888061"/>
                  </a:lnTo>
                  <a:lnTo>
                    <a:pt x="3025615" y="881327"/>
                  </a:lnTo>
                  <a:lnTo>
                    <a:pt x="2920291" y="878352"/>
                  </a:lnTo>
                  <a:lnTo>
                    <a:pt x="2814966" y="873665"/>
                  </a:lnTo>
                  <a:lnTo>
                    <a:pt x="2709641" y="857690"/>
                  </a:lnTo>
                  <a:lnTo>
                    <a:pt x="2604316" y="835517"/>
                  </a:lnTo>
                  <a:lnTo>
                    <a:pt x="2498991" y="811157"/>
                  </a:lnTo>
                  <a:lnTo>
                    <a:pt x="2393666" y="778996"/>
                  </a:lnTo>
                  <a:lnTo>
                    <a:pt x="2288342" y="730032"/>
                  </a:lnTo>
                  <a:lnTo>
                    <a:pt x="2183017" y="671104"/>
                  </a:lnTo>
                  <a:lnTo>
                    <a:pt x="2077692" y="615656"/>
                  </a:lnTo>
                  <a:lnTo>
                    <a:pt x="1972367" y="568756"/>
                  </a:lnTo>
                  <a:lnTo>
                    <a:pt x="1867042" y="522087"/>
                  </a:lnTo>
                  <a:lnTo>
                    <a:pt x="1761717" y="476711"/>
                  </a:lnTo>
                  <a:lnTo>
                    <a:pt x="1656393" y="433982"/>
                  </a:lnTo>
                  <a:lnTo>
                    <a:pt x="1551068" y="393731"/>
                  </a:lnTo>
                  <a:lnTo>
                    <a:pt x="1445743" y="354046"/>
                  </a:lnTo>
                  <a:lnTo>
                    <a:pt x="1340418" y="315243"/>
                  </a:lnTo>
                  <a:lnTo>
                    <a:pt x="1235093" y="277758"/>
                  </a:lnTo>
                  <a:lnTo>
                    <a:pt x="1129768" y="242000"/>
                  </a:lnTo>
                  <a:lnTo>
                    <a:pt x="1024444" y="208281"/>
                  </a:lnTo>
                  <a:lnTo>
                    <a:pt x="919119" y="176801"/>
                  </a:lnTo>
                  <a:lnTo>
                    <a:pt x="813794" y="147658"/>
                  </a:lnTo>
                  <a:lnTo>
                    <a:pt x="708469" y="120878"/>
                  </a:lnTo>
                  <a:lnTo>
                    <a:pt x="603144" y="96446"/>
                  </a:lnTo>
                  <a:lnTo>
                    <a:pt x="497819" y="74325"/>
                  </a:lnTo>
                  <a:lnTo>
                    <a:pt x="392495" y="54470"/>
                  </a:lnTo>
                  <a:lnTo>
                    <a:pt x="287170" y="36841"/>
                  </a:lnTo>
                  <a:lnTo>
                    <a:pt x="181845" y="21398"/>
                  </a:lnTo>
                  <a:lnTo>
                    <a:pt x="76520" y="810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930841"/>
              <a:ext cx="6145984" cy="1241375"/>
            </a:xfrm>
            <a:custGeom>
              <a:avLst/>
              <a:pathLst>
                <a:path w="6145984" h="1241375">
                  <a:moveTo>
                    <a:pt x="0" y="0"/>
                  </a:moveTo>
                  <a:lnTo>
                    <a:pt x="76520" y="38139"/>
                  </a:lnTo>
                  <a:lnTo>
                    <a:pt x="181845" y="90294"/>
                  </a:lnTo>
                  <a:lnTo>
                    <a:pt x="287170" y="142073"/>
                  </a:lnTo>
                  <a:lnTo>
                    <a:pt x="392495" y="193439"/>
                  </a:lnTo>
                  <a:lnTo>
                    <a:pt x="497819" y="244358"/>
                  </a:lnTo>
                  <a:lnTo>
                    <a:pt x="603144" y="294794"/>
                  </a:lnTo>
                  <a:lnTo>
                    <a:pt x="708469" y="344711"/>
                  </a:lnTo>
                  <a:lnTo>
                    <a:pt x="813794" y="394074"/>
                  </a:lnTo>
                  <a:lnTo>
                    <a:pt x="919119" y="442846"/>
                  </a:lnTo>
                  <a:lnTo>
                    <a:pt x="1024444" y="490993"/>
                  </a:lnTo>
                  <a:lnTo>
                    <a:pt x="1129768" y="538478"/>
                  </a:lnTo>
                  <a:lnTo>
                    <a:pt x="1235093" y="585266"/>
                  </a:lnTo>
                  <a:lnTo>
                    <a:pt x="1340418" y="631322"/>
                  </a:lnTo>
                  <a:lnTo>
                    <a:pt x="1445743" y="676609"/>
                  </a:lnTo>
                  <a:lnTo>
                    <a:pt x="1551068" y="721092"/>
                  </a:lnTo>
                  <a:lnTo>
                    <a:pt x="1656393" y="764798"/>
                  </a:lnTo>
                  <a:lnTo>
                    <a:pt x="1761717" y="810132"/>
                  </a:lnTo>
                  <a:lnTo>
                    <a:pt x="1867042" y="857281"/>
                  </a:lnTo>
                  <a:lnTo>
                    <a:pt x="1972367" y="904790"/>
                  </a:lnTo>
                  <a:lnTo>
                    <a:pt x="2077692" y="951951"/>
                  </a:lnTo>
                  <a:lnTo>
                    <a:pt x="2183017" y="1008043"/>
                  </a:lnTo>
                  <a:lnTo>
                    <a:pt x="2288342" y="1066395"/>
                  </a:lnTo>
                  <a:lnTo>
                    <a:pt x="2393666" y="1114190"/>
                  </a:lnTo>
                  <a:lnTo>
                    <a:pt x="2498991" y="1146883"/>
                  </a:lnTo>
                  <a:lnTo>
                    <a:pt x="2604316" y="1170667"/>
                  </a:lnTo>
                  <a:lnTo>
                    <a:pt x="2709641" y="1190925"/>
                  </a:lnTo>
                  <a:lnTo>
                    <a:pt x="2814966" y="1207529"/>
                  </a:lnTo>
                  <a:lnTo>
                    <a:pt x="2920291" y="1213755"/>
                  </a:lnTo>
                  <a:lnTo>
                    <a:pt x="3025615" y="1216484"/>
                  </a:lnTo>
                  <a:lnTo>
                    <a:pt x="3130940" y="1223012"/>
                  </a:lnTo>
                  <a:lnTo>
                    <a:pt x="3236265" y="1228965"/>
                  </a:lnTo>
                  <a:lnTo>
                    <a:pt x="3341590" y="1231834"/>
                  </a:lnTo>
                  <a:lnTo>
                    <a:pt x="3446915" y="1235120"/>
                  </a:lnTo>
                  <a:lnTo>
                    <a:pt x="3552240" y="1238909"/>
                  </a:lnTo>
                  <a:lnTo>
                    <a:pt x="3657564" y="1240863"/>
                  </a:lnTo>
                  <a:lnTo>
                    <a:pt x="3762889" y="1241375"/>
                  </a:lnTo>
                  <a:lnTo>
                    <a:pt x="3868214" y="1240848"/>
                  </a:lnTo>
                  <a:lnTo>
                    <a:pt x="3973539" y="1239949"/>
                  </a:lnTo>
                  <a:lnTo>
                    <a:pt x="4078864" y="1238934"/>
                  </a:lnTo>
                  <a:lnTo>
                    <a:pt x="4184189" y="1237801"/>
                  </a:lnTo>
                  <a:lnTo>
                    <a:pt x="4289513" y="1236549"/>
                  </a:lnTo>
                  <a:lnTo>
                    <a:pt x="4394838" y="1235176"/>
                  </a:lnTo>
                  <a:lnTo>
                    <a:pt x="4500163" y="1233681"/>
                  </a:lnTo>
                  <a:lnTo>
                    <a:pt x="4605488" y="1232063"/>
                  </a:lnTo>
                  <a:lnTo>
                    <a:pt x="4710813" y="1230319"/>
                  </a:lnTo>
                  <a:lnTo>
                    <a:pt x="4816138" y="1228449"/>
                  </a:lnTo>
                  <a:lnTo>
                    <a:pt x="4921462" y="1226451"/>
                  </a:lnTo>
                  <a:lnTo>
                    <a:pt x="5026787" y="1224322"/>
                  </a:lnTo>
                  <a:lnTo>
                    <a:pt x="5132112" y="1222063"/>
                  </a:lnTo>
                  <a:lnTo>
                    <a:pt x="5237437" y="1219671"/>
                  </a:lnTo>
                  <a:lnTo>
                    <a:pt x="5342762" y="1217145"/>
                  </a:lnTo>
                  <a:lnTo>
                    <a:pt x="5448087" y="1214483"/>
                  </a:lnTo>
                  <a:lnTo>
                    <a:pt x="5553411" y="1211684"/>
                  </a:lnTo>
                  <a:lnTo>
                    <a:pt x="5658736" y="1208746"/>
                  </a:lnTo>
                  <a:lnTo>
                    <a:pt x="5764061" y="1205667"/>
                  </a:lnTo>
                  <a:lnTo>
                    <a:pt x="5869386" y="1202447"/>
                  </a:lnTo>
                  <a:lnTo>
                    <a:pt x="5974711" y="1199084"/>
                  </a:lnTo>
                  <a:lnTo>
                    <a:pt x="6080036" y="1195576"/>
                  </a:lnTo>
                  <a:lnTo>
                    <a:pt x="6145984" y="119328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3027351"/>
              <a:ext cx="6145984" cy="2366924"/>
            </a:xfrm>
            <a:custGeom>
              <a:avLst/>
              <a:pathLst>
                <a:path w="6145984" h="2366924">
                  <a:moveTo>
                    <a:pt x="0" y="1753551"/>
                  </a:moveTo>
                  <a:lnTo>
                    <a:pt x="76520" y="1789118"/>
                  </a:lnTo>
                  <a:lnTo>
                    <a:pt x="181845" y="1834710"/>
                  </a:lnTo>
                  <a:lnTo>
                    <a:pt x="287170" y="1876890"/>
                  </a:lnTo>
                  <a:lnTo>
                    <a:pt x="392495" y="1915604"/>
                  </a:lnTo>
                  <a:lnTo>
                    <a:pt x="497819" y="1950794"/>
                  </a:lnTo>
                  <a:lnTo>
                    <a:pt x="603144" y="1982395"/>
                  </a:lnTo>
                  <a:lnTo>
                    <a:pt x="708469" y="2010345"/>
                  </a:lnTo>
                  <a:lnTo>
                    <a:pt x="813794" y="2034584"/>
                  </a:lnTo>
                  <a:lnTo>
                    <a:pt x="919119" y="2055076"/>
                  </a:lnTo>
                  <a:lnTo>
                    <a:pt x="1024444" y="2071822"/>
                  </a:lnTo>
                  <a:lnTo>
                    <a:pt x="1129768" y="2084893"/>
                  </a:lnTo>
                  <a:lnTo>
                    <a:pt x="1235093" y="2094454"/>
                  </a:lnTo>
                  <a:lnTo>
                    <a:pt x="1340418" y="2100780"/>
                  </a:lnTo>
                  <a:lnTo>
                    <a:pt x="1445743" y="2104234"/>
                  </a:lnTo>
                  <a:lnTo>
                    <a:pt x="1551068" y="2105207"/>
                  </a:lnTo>
                  <a:lnTo>
                    <a:pt x="1656393" y="2104041"/>
                  </a:lnTo>
                  <a:lnTo>
                    <a:pt x="1761717" y="2101397"/>
                  </a:lnTo>
                  <a:lnTo>
                    <a:pt x="1867042" y="2097095"/>
                  </a:lnTo>
                  <a:lnTo>
                    <a:pt x="1972367" y="2090653"/>
                  </a:lnTo>
                  <a:lnTo>
                    <a:pt x="2077692" y="2082108"/>
                  </a:lnTo>
                  <a:lnTo>
                    <a:pt x="2183017" y="2073389"/>
                  </a:lnTo>
                  <a:lnTo>
                    <a:pt x="2288342" y="2062424"/>
                  </a:lnTo>
                  <a:lnTo>
                    <a:pt x="2393666" y="2048586"/>
                  </a:lnTo>
                  <a:lnTo>
                    <a:pt x="2498991" y="2035182"/>
                  </a:lnTo>
                  <a:lnTo>
                    <a:pt x="2604316" y="2019712"/>
                  </a:lnTo>
                  <a:lnTo>
                    <a:pt x="2709641" y="2000330"/>
                  </a:lnTo>
                  <a:lnTo>
                    <a:pt x="2814966" y="1980531"/>
                  </a:lnTo>
                  <a:lnTo>
                    <a:pt x="2920291" y="1960493"/>
                  </a:lnTo>
                  <a:lnTo>
                    <a:pt x="3025615" y="1935995"/>
                  </a:lnTo>
                  <a:lnTo>
                    <a:pt x="3130940" y="1906923"/>
                  </a:lnTo>
                  <a:lnTo>
                    <a:pt x="3236265" y="1872687"/>
                  </a:lnTo>
                  <a:lnTo>
                    <a:pt x="3341590" y="1834238"/>
                  </a:lnTo>
                  <a:lnTo>
                    <a:pt x="3446915" y="1796536"/>
                  </a:lnTo>
                  <a:lnTo>
                    <a:pt x="3552240" y="1761267"/>
                  </a:lnTo>
                  <a:lnTo>
                    <a:pt x="3657564" y="1723818"/>
                  </a:lnTo>
                  <a:lnTo>
                    <a:pt x="3762889" y="1682598"/>
                  </a:lnTo>
                  <a:lnTo>
                    <a:pt x="3868214" y="1636491"/>
                  </a:lnTo>
                  <a:lnTo>
                    <a:pt x="3973539" y="1586371"/>
                  </a:lnTo>
                  <a:lnTo>
                    <a:pt x="4078864" y="1533429"/>
                  </a:lnTo>
                  <a:lnTo>
                    <a:pt x="4184189" y="1477999"/>
                  </a:lnTo>
                  <a:lnTo>
                    <a:pt x="4289513" y="1420287"/>
                  </a:lnTo>
                  <a:lnTo>
                    <a:pt x="4394838" y="1360397"/>
                  </a:lnTo>
                  <a:lnTo>
                    <a:pt x="4500163" y="1298358"/>
                  </a:lnTo>
                  <a:lnTo>
                    <a:pt x="4605488" y="1234142"/>
                  </a:lnTo>
                  <a:lnTo>
                    <a:pt x="4710813" y="1167685"/>
                  </a:lnTo>
                  <a:lnTo>
                    <a:pt x="4816138" y="1098902"/>
                  </a:lnTo>
                  <a:lnTo>
                    <a:pt x="4921462" y="1027696"/>
                  </a:lnTo>
                  <a:lnTo>
                    <a:pt x="5026787" y="953968"/>
                  </a:lnTo>
                  <a:lnTo>
                    <a:pt x="5132112" y="877627"/>
                  </a:lnTo>
                  <a:lnTo>
                    <a:pt x="5237437" y="798597"/>
                  </a:lnTo>
                  <a:lnTo>
                    <a:pt x="5342762" y="716812"/>
                  </a:lnTo>
                  <a:lnTo>
                    <a:pt x="5448087" y="632229"/>
                  </a:lnTo>
                  <a:lnTo>
                    <a:pt x="5553411" y="544817"/>
                  </a:lnTo>
                  <a:lnTo>
                    <a:pt x="5658736" y="454563"/>
                  </a:lnTo>
                  <a:lnTo>
                    <a:pt x="5764061" y="361468"/>
                  </a:lnTo>
                  <a:lnTo>
                    <a:pt x="5869386" y="265542"/>
                  </a:lnTo>
                  <a:lnTo>
                    <a:pt x="5974711" y="166806"/>
                  </a:lnTo>
                  <a:lnTo>
                    <a:pt x="6080036" y="65287"/>
                  </a:lnTo>
                  <a:lnTo>
                    <a:pt x="6145984" y="0"/>
                  </a:lnTo>
                  <a:lnTo>
                    <a:pt x="6145984" y="690535"/>
                  </a:lnTo>
                  <a:lnTo>
                    <a:pt x="6080036" y="724074"/>
                  </a:lnTo>
                  <a:lnTo>
                    <a:pt x="5974711" y="777914"/>
                  </a:lnTo>
                  <a:lnTo>
                    <a:pt x="5869386" y="831998"/>
                  </a:lnTo>
                  <a:lnTo>
                    <a:pt x="5764061" y="886289"/>
                  </a:lnTo>
                  <a:lnTo>
                    <a:pt x="5658736" y="940742"/>
                  </a:lnTo>
                  <a:lnTo>
                    <a:pt x="5553411" y="995303"/>
                  </a:lnTo>
                  <a:lnTo>
                    <a:pt x="5448087" y="1049906"/>
                  </a:lnTo>
                  <a:lnTo>
                    <a:pt x="5342762" y="1104474"/>
                  </a:lnTo>
                  <a:lnTo>
                    <a:pt x="5237437" y="1158912"/>
                  </a:lnTo>
                  <a:lnTo>
                    <a:pt x="5132112" y="1213109"/>
                  </a:lnTo>
                  <a:lnTo>
                    <a:pt x="5026787" y="1266938"/>
                  </a:lnTo>
                  <a:lnTo>
                    <a:pt x="4921462" y="1320255"/>
                  </a:lnTo>
                  <a:lnTo>
                    <a:pt x="4816138" y="1372904"/>
                  </a:lnTo>
                  <a:lnTo>
                    <a:pt x="4710813" y="1424723"/>
                  </a:lnTo>
                  <a:lnTo>
                    <a:pt x="4605488" y="1475549"/>
                  </a:lnTo>
                  <a:lnTo>
                    <a:pt x="4500163" y="1525231"/>
                  </a:lnTo>
                  <a:lnTo>
                    <a:pt x="4394838" y="1573640"/>
                  </a:lnTo>
                  <a:lnTo>
                    <a:pt x="4289513" y="1620684"/>
                  </a:lnTo>
                  <a:lnTo>
                    <a:pt x="4184189" y="1666327"/>
                  </a:lnTo>
                  <a:lnTo>
                    <a:pt x="4078864" y="1710607"/>
                  </a:lnTo>
                  <a:lnTo>
                    <a:pt x="3973539" y="1753666"/>
                  </a:lnTo>
                  <a:lnTo>
                    <a:pt x="3868214" y="1795772"/>
                  </a:lnTo>
                  <a:lnTo>
                    <a:pt x="3762889" y="1835835"/>
                  </a:lnTo>
                  <a:lnTo>
                    <a:pt x="3657564" y="1872586"/>
                  </a:lnTo>
                  <a:lnTo>
                    <a:pt x="3552240" y="1907757"/>
                  </a:lnTo>
                  <a:lnTo>
                    <a:pt x="3446915" y="1942686"/>
                  </a:lnTo>
                  <a:lnTo>
                    <a:pt x="3341590" y="1979795"/>
                  </a:lnTo>
                  <a:lnTo>
                    <a:pt x="3236265" y="2018849"/>
                  </a:lnTo>
                  <a:lnTo>
                    <a:pt x="3130940" y="2055314"/>
                  </a:lnTo>
                  <a:lnTo>
                    <a:pt x="3025615" y="2083996"/>
                  </a:lnTo>
                  <a:lnTo>
                    <a:pt x="2920291" y="2108029"/>
                  </a:lnTo>
                  <a:lnTo>
                    <a:pt x="2814966" y="2130984"/>
                  </a:lnTo>
                  <a:lnTo>
                    <a:pt x="2709641" y="2151974"/>
                  </a:lnTo>
                  <a:lnTo>
                    <a:pt x="2604316" y="2167725"/>
                  </a:lnTo>
                  <a:lnTo>
                    <a:pt x="2498991" y="2182104"/>
                  </a:lnTo>
                  <a:lnTo>
                    <a:pt x="2393666" y="2196518"/>
                  </a:lnTo>
                  <a:lnTo>
                    <a:pt x="2288342" y="2208139"/>
                  </a:lnTo>
                  <a:lnTo>
                    <a:pt x="2183017" y="2218011"/>
                  </a:lnTo>
                  <a:lnTo>
                    <a:pt x="2077692" y="2227951"/>
                  </a:lnTo>
                  <a:lnTo>
                    <a:pt x="1972367" y="2236992"/>
                  </a:lnTo>
                  <a:lnTo>
                    <a:pt x="1867042" y="2245026"/>
                  </a:lnTo>
                  <a:lnTo>
                    <a:pt x="1761717" y="2252689"/>
                  </a:lnTo>
                  <a:lnTo>
                    <a:pt x="1656393" y="2260272"/>
                  </a:lnTo>
                  <a:lnTo>
                    <a:pt x="1551068" y="2267989"/>
                  </a:lnTo>
                  <a:lnTo>
                    <a:pt x="1445743" y="2276113"/>
                  </a:lnTo>
                  <a:lnTo>
                    <a:pt x="1340418" y="2284953"/>
                  </a:lnTo>
                  <a:lnTo>
                    <a:pt x="1235093" y="2294879"/>
                  </a:lnTo>
                  <a:lnTo>
                    <a:pt x="1129768" y="2306231"/>
                  </a:lnTo>
                  <a:lnTo>
                    <a:pt x="1024444" y="2319262"/>
                  </a:lnTo>
                  <a:lnTo>
                    <a:pt x="919119" y="2334116"/>
                  </a:lnTo>
                  <a:lnTo>
                    <a:pt x="813794" y="2350843"/>
                  </a:lnTo>
                  <a:lnTo>
                    <a:pt x="722628" y="236692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3027351"/>
              <a:ext cx="6145984" cy="2105207"/>
            </a:xfrm>
            <a:custGeom>
              <a:avLst/>
              <a:pathLst>
                <a:path w="6145984" h="2105207">
                  <a:moveTo>
                    <a:pt x="0" y="1753551"/>
                  </a:moveTo>
                  <a:lnTo>
                    <a:pt x="76520" y="1789118"/>
                  </a:lnTo>
                  <a:lnTo>
                    <a:pt x="181845" y="1834710"/>
                  </a:lnTo>
                  <a:lnTo>
                    <a:pt x="287170" y="1876890"/>
                  </a:lnTo>
                  <a:lnTo>
                    <a:pt x="392495" y="1915604"/>
                  </a:lnTo>
                  <a:lnTo>
                    <a:pt x="497819" y="1950794"/>
                  </a:lnTo>
                  <a:lnTo>
                    <a:pt x="603144" y="1982395"/>
                  </a:lnTo>
                  <a:lnTo>
                    <a:pt x="708469" y="2010345"/>
                  </a:lnTo>
                  <a:lnTo>
                    <a:pt x="813794" y="2034584"/>
                  </a:lnTo>
                  <a:lnTo>
                    <a:pt x="919119" y="2055076"/>
                  </a:lnTo>
                  <a:lnTo>
                    <a:pt x="1024444" y="2071822"/>
                  </a:lnTo>
                  <a:lnTo>
                    <a:pt x="1129768" y="2084893"/>
                  </a:lnTo>
                  <a:lnTo>
                    <a:pt x="1235093" y="2094454"/>
                  </a:lnTo>
                  <a:lnTo>
                    <a:pt x="1340418" y="2100780"/>
                  </a:lnTo>
                  <a:lnTo>
                    <a:pt x="1445743" y="2104234"/>
                  </a:lnTo>
                  <a:lnTo>
                    <a:pt x="1551068" y="2105207"/>
                  </a:lnTo>
                  <a:lnTo>
                    <a:pt x="1656393" y="2104041"/>
                  </a:lnTo>
                  <a:lnTo>
                    <a:pt x="1761717" y="2101397"/>
                  </a:lnTo>
                  <a:lnTo>
                    <a:pt x="1867042" y="2097095"/>
                  </a:lnTo>
                  <a:lnTo>
                    <a:pt x="1972367" y="2090653"/>
                  </a:lnTo>
                  <a:lnTo>
                    <a:pt x="2077692" y="2082108"/>
                  </a:lnTo>
                  <a:lnTo>
                    <a:pt x="2183017" y="2073389"/>
                  </a:lnTo>
                  <a:lnTo>
                    <a:pt x="2288342" y="2062424"/>
                  </a:lnTo>
                  <a:lnTo>
                    <a:pt x="2393666" y="2048586"/>
                  </a:lnTo>
                  <a:lnTo>
                    <a:pt x="2498991" y="2035182"/>
                  </a:lnTo>
                  <a:lnTo>
                    <a:pt x="2604316" y="2019712"/>
                  </a:lnTo>
                  <a:lnTo>
                    <a:pt x="2709641" y="2000330"/>
                  </a:lnTo>
                  <a:lnTo>
                    <a:pt x="2814966" y="1980531"/>
                  </a:lnTo>
                  <a:lnTo>
                    <a:pt x="2920291" y="1960493"/>
                  </a:lnTo>
                  <a:lnTo>
                    <a:pt x="3025615" y="1935995"/>
                  </a:lnTo>
                  <a:lnTo>
                    <a:pt x="3130940" y="1906923"/>
                  </a:lnTo>
                  <a:lnTo>
                    <a:pt x="3236265" y="1872687"/>
                  </a:lnTo>
                  <a:lnTo>
                    <a:pt x="3341590" y="1834238"/>
                  </a:lnTo>
                  <a:lnTo>
                    <a:pt x="3446915" y="1796536"/>
                  </a:lnTo>
                  <a:lnTo>
                    <a:pt x="3552240" y="1761267"/>
                  </a:lnTo>
                  <a:lnTo>
                    <a:pt x="3657564" y="1723818"/>
                  </a:lnTo>
                  <a:lnTo>
                    <a:pt x="3762889" y="1682598"/>
                  </a:lnTo>
                  <a:lnTo>
                    <a:pt x="3868214" y="1636491"/>
                  </a:lnTo>
                  <a:lnTo>
                    <a:pt x="3973539" y="1586371"/>
                  </a:lnTo>
                  <a:lnTo>
                    <a:pt x="4078864" y="1533429"/>
                  </a:lnTo>
                  <a:lnTo>
                    <a:pt x="4184189" y="1477999"/>
                  </a:lnTo>
                  <a:lnTo>
                    <a:pt x="4289513" y="1420287"/>
                  </a:lnTo>
                  <a:lnTo>
                    <a:pt x="4394838" y="1360397"/>
                  </a:lnTo>
                  <a:lnTo>
                    <a:pt x="4500163" y="1298358"/>
                  </a:lnTo>
                  <a:lnTo>
                    <a:pt x="4605488" y="1234142"/>
                  </a:lnTo>
                  <a:lnTo>
                    <a:pt x="4710813" y="1167685"/>
                  </a:lnTo>
                  <a:lnTo>
                    <a:pt x="4816138" y="1098902"/>
                  </a:lnTo>
                  <a:lnTo>
                    <a:pt x="4921462" y="1027696"/>
                  </a:lnTo>
                  <a:lnTo>
                    <a:pt x="5026787" y="953968"/>
                  </a:lnTo>
                  <a:lnTo>
                    <a:pt x="5132112" y="877627"/>
                  </a:lnTo>
                  <a:lnTo>
                    <a:pt x="5237437" y="798597"/>
                  </a:lnTo>
                  <a:lnTo>
                    <a:pt x="5342762" y="716812"/>
                  </a:lnTo>
                  <a:lnTo>
                    <a:pt x="5448087" y="632229"/>
                  </a:lnTo>
                  <a:lnTo>
                    <a:pt x="5553411" y="544817"/>
                  </a:lnTo>
                  <a:lnTo>
                    <a:pt x="5658736" y="454563"/>
                  </a:lnTo>
                  <a:lnTo>
                    <a:pt x="5764061" y="361468"/>
                  </a:lnTo>
                  <a:lnTo>
                    <a:pt x="5869386" y="265542"/>
                  </a:lnTo>
                  <a:lnTo>
                    <a:pt x="5974711" y="166806"/>
                  </a:lnTo>
                  <a:lnTo>
                    <a:pt x="6080036" y="6528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664505" y="3717887"/>
              <a:ext cx="5423355" cy="1676388"/>
            </a:xfrm>
            <a:custGeom>
              <a:avLst/>
              <a:pathLst>
                <a:path w="5423355" h="1676388">
                  <a:moveTo>
                    <a:pt x="5423355" y="0"/>
                  </a:moveTo>
                  <a:lnTo>
                    <a:pt x="5357407" y="33538"/>
                  </a:lnTo>
                  <a:lnTo>
                    <a:pt x="5252082" y="87378"/>
                  </a:lnTo>
                  <a:lnTo>
                    <a:pt x="5146757" y="141462"/>
                  </a:lnTo>
                  <a:lnTo>
                    <a:pt x="5041432" y="195753"/>
                  </a:lnTo>
                  <a:lnTo>
                    <a:pt x="4936107" y="250206"/>
                  </a:lnTo>
                  <a:lnTo>
                    <a:pt x="4830783" y="304767"/>
                  </a:lnTo>
                  <a:lnTo>
                    <a:pt x="4725458" y="359370"/>
                  </a:lnTo>
                  <a:lnTo>
                    <a:pt x="4620133" y="413938"/>
                  </a:lnTo>
                  <a:lnTo>
                    <a:pt x="4514808" y="468376"/>
                  </a:lnTo>
                  <a:lnTo>
                    <a:pt x="4409483" y="522573"/>
                  </a:lnTo>
                  <a:lnTo>
                    <a:pt x="4304158" y="576402"/>
                  </a:lnTo>
                  <a:lnTo>
                    <a:pt x="4198834" y="629719"/>
                  </a:lnTo>
                  <a:lnTo>
                    <a:pt x="4093509" y="682368"/>
                  </a:lnTo>
                  <a:lnTo>
                    <a:pt x="3988184" y="734187"/>
                  </a:lnTo>
                  <a:lnTo>
                    <a:pt x="3882859" y="785013"/>
                  </a:lnTo>
                  <a:lnTo>
                    <a:pt x="3777534" y="834695"/>
                  </a:lnTo>
                  <a:lnTo>
                    <a:pt x="3672209" y="883104"/>
                  </a:lnTo>
                  <a:lnTo>
                    <a:pt x="3566885" y="930148"/>
                  </a:lnTo>
                  <a:lnTo>
                    <a:pt x="3461560" y="975791"/>
                  </a:lnTo>
                  <a:lnTo>
                    <a:pt x="3356235" y="1020071"/>
                  </a:lnTo>
                  <a:lnTo>
                    <a:pt x="3250910" y="1063130"/>
                  </a:lnTo>
                  <a:lnTo>
                    <a:pt x="3145585" y="1105236"/>
                  </a:lnTo>
                  <a:lnTo>
                    <a:pt x="3040260" y="1145299"/>
                  </a:lnTo>
                  <a:lnTo>
                    <a:pt x="2934936" y="1182050"/>
                  </a:lnTo>
                  <a:lnTo>
                    <a:pt x="2829611" y="1217221"/>
                  </a:lnTo>
                  <a:lnTo>
                    <a:pt x="2724286" y="1252150"/>
                  </a:lnTo>
                  <a:lnTo>
                    <a:pt x="2618961" y="1289259"/>
                  </a:lnTo>
                  <a:lnTo>
                    <a:pt x="2513636" y="1328313"/>
                  </a:lnTo>
                  <a:lnTo>
                    <a:pt x="2408311" y="1364778"/>
                  </a:lnTo>
                  <a:lnTo>
                    <a:pt x="2302987" y="1393460"/>
                  </a:lnTo>
                  <a:lnTo>
                    <a:pt x="2197662" y="1417493"/>
                  </a:lnTo>
                  <a:lnTo>
                    <a:pt x="2092337" y="1440448"/>
                  </a:lnTo>
                  <a:lnTo>
                    <a:pt x="1987012" y="1461438"/>
                  </a:lnTo>
                  <a:lnTo>
                    <a:pt x="1881687" y="1477189"/>
                  </a:lnTo>
                  <a:lnTo>
                    <a:pt x="1776362" y="1491568"/>
                  </a:lnTo>
                  <a:lnTo>
                    <a:pt x="1671038" y="1505982"/>
                  </a:lnTo>
                  <a:lnTo>
                    <a:pt x="1565713" y="1517603"/>
                  </a:lnTo>
                  <a:lnTo>
                    <a:pt x="1460388" y="1527475"/>
                  </a:lnTo>
                  <a:lnTo>
                    <a:pt x="1355063" y="1537415"/>
                  </a:lnTo>
                  <a:lnTo>
                    <a:pt x="1249738" y="1546456"/>
                  </a:lnTo>
                  <a:lnTo>
                    <a:pt x="1144413" y="1554490"/>
                  </a:lnTo>
                  <a:lnTo>
                    <a:pt x="1039089" y="1562153"/>
                  </a:lnTo>
                  <a:lnTo>
                    <a:pt x="933764" y="1569736"/>
                  </a:lnTo>
                  <a:lnTo>
                    <a:pt x="828439" y="1577453"/>
                  </a:lnTo>
                  <a:lnTo>
                    <a:pt x="723114" y="1585577"/>
                  </a:lnTo>
                  <a:lnTo>
                    <a:pt x="617789" y="1594417"/>
                  </a:lnTo>
                  <a:lnTo>
                    <a:pt x="512464" y="1604343"/>
                  </a:lnTo>
                  <a:lnTo>
                    <a:pt x="407140" y="1615695"/>
                  </a:lnTo>
                  <a:lnTo>
                    <a:pt x="301815" y="1628726"/>
                  </a:lnTo>
                  <a:lnTo>
                    <a:pt x="196490" y="1643580"/>
                  </a:lnTo>
                  <a:lnTo>
                    <a:pt x="91165" y="1660307"/>
                  </a:lnTo>
                  <a:lnTo>
                    <a:pt x="0" y="16763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372619"/>
              <a:ext cx="6145984" cy="1850294"/>
            </a:xfrm>
            <a:custGeom>
              <a:avLst/>
              <a:pathLst>
                <a:path w="6145984" h="1850294">
                  <a:moveTo>
                    <a:pt x="0" y="1800020"/>
                  </a:moveTo>
                  <a:lnTo>
                    <a:pt x="76520" y="1807118"/>
                  </a:lnTo>
                  <a:lnTo>
                    <a:pt x="181845" y="1815864"/>
                  </a:lnTo>
                  <a:lnTo>
                    <a:pt x="287170" y="1823597"/>
                  </a:lnTo>
                  <a:lnTo>
                    <a:pt x="392495" y="1830328"/>
                  </a:lnTo>
                  <a:lnTo>
                    <a:pt x="497819" y="1836067"/>
                  </a:lnTo>
                  <a:lnTo>
                    <a:pt x="603144" y="1840826"/>
                  </a:lnTo>
                  <a:lnTo>
                    <a:pt x="708469" y="1844615"/>
                  </a:lnTo>
                  <a:lnTo>
                    <a:pt x="813794" y="1847446"/>
                  </a:lnTo>
                  <a:lnTo>
                    <a:pt x="919119" y="1849328"/>
                  </a:lnTo>
                  <a:lnTo>
                    <a:pt x="1024444" y="1850274"/>
                  </a:lnTo>
                  <a:lnTo>
                    <a:pt x="1129768" y="1850294"/>
                  </a:lnTo>
                  <a:lnTo>
                    <a:pt x="1235093" y="1849398"/>
                  </a:lnTo>
                  <a:lnTo>
                    <a:pt x="1340418" y="1847599"/>
                  </a:lnTo>
                  <a:lnTo>
                    <a:pt x="1445743" y="1844905"/>
                  </a:lnTo>
                  <a:lnTo>
                    <a:pt x="1551068" y="1841330"/>
                  </a:lnTo>
                  <a:lnTo>
                    <a:pt x="1656393" y="1836889"/>
                  </a:lnTo>
                  <a:lnTo>
                    <a:pt x="1761717" y="1831775"/>
                  </a:lnTo>
                  <a:lnTo>
                    <a:pt x="1867042" y="1825793"/>
                  </a:lnTo>
                  <a:lnTo>
                    <a:pt x="1972367" y="1818555"/>
                  </a:lnTo>
                  <a:lnTo>
                    <a:pt x="2077692" y="1809762"/>
                  </a:lnTo>
                  <a:lnTo>
                    <a:pt x="2183017" y="1800432"/>
                  </a:lnTo>
                  <a:lnTo>
                    <a:pt x="2288342" y="1790013"/>
                  </a:lnTo>
                  <a:lnTo>
                    <a:pt x="2393666" y="1777284"/>
                  </a:lnTo>
                  <a:lnTo>
                    <a:pt x="2498991" y="1763375"/>
                  </a:lnTo>
                  <a:lnTo>
                    <a:pt x="2604316" y="1748451"/>
                  </a:lnTo>
                  <a:lnTo>
                    <a:pt x="2709641" y="1730884"/>
                  </a:lnTo>
                  <a:lnTo>
                    <a:pt x="2814966" y="1710490"/>
                  </a:lnTo>
                  <a:lnTo>
                    <a:pt x="2920291" y="1688993"/>
                  </a:lnTo>
                  <a:lnTo>
                    <a:pt x="3025615" y="1664727"/>
                  </a:lnTo>
                  <a:lnTo>
                    <a:pt x="3130940" y="1635850"/>
                  </a:lnTo>
                  <a:lnTo>
                    <a:pt x="3236265" y="1600500"/>
                  </a:lnTo>
                  <a:lnTo>
                    <a:pt x="3341590" y="1561749"/>
                  </a:lnTo>
                  <a:lnTo>
                    <a:pt x="3446915" y="1524343"/>
                  </a:lnTo>
                  <a:lnTo>
                    <a:pt x="3552240" y="1489244"/>
                  </a:lnTo>
                  <a:lnTo>
                    <a:pt x="3657564" y="1452934"/>
                  </a:lnTo>
                  <a:lnTo>
                    <a:pt x="3762889" y="1413948"/>
                  </a:lnTo>
                  <a:lnTo>
                    <a:pt x="3868214" y="1370863"/>
                  </a:lnTo>
                  <a:lnTo>
                    <a:pt x="3973539" y="1324750"/>
                  </a:lnTo>
                  <a:lnTo>
                    <a:pt x="4078864" y="1276750"/>
                  </a:lnTo>
                  <a:lnTo>
                    <a:pt x="4184189" y="1226895"/>
                  </a:lnTo>
                  <a:lnTo>
                    <a:pt x="4289513" y="1175218"/>
                  </a:lnTo>
                  <a:lnTo>
                    <a:pt x="4394838" y="1121751"/>
                  </a:lnTo>
                  <a:lnTo>
                    <a:pt x="4500163" y="1066526"/>
                  </a:lnTo>
                  <a:lnTo>
                    <a:pt x="4605488" y="1009577"/>
                  </a:lnTo>
                  <a:lnTo>
                    <a:pt x="4710813" y="950936"/>
                  </a:lnTo>
                  <a:lnTo>
                    <a:pt x="4816138" y="890635"/>
                  </a:lnTo>
                  <a:lnTo>
                    <a:pt x="4921462" y="828707"/>
                  </a:lnTo>
                  <a:lnTo>
                    <a:pt x="5026787" y="765185"/>
                  </a:lnTo>
                  <a:lnTo>
                    <a:pt x="5132112" y="700100"/>
                  </a:lnTo>
                  <a:lnTo>
                    <a:pt x="5237437" y="633486"/>
                  </a:lnTo>
                  <a:lnTo>
                    <a:pt x="5342762" y="565375"/>
                  </a:lnTo>
                  <a:lnTo>
                    <a:pt x="5448087" y="495799"/>
                  </a:lnTo>
                  <a:lnTo>
                    <a:pt x="5553411" y="424792"/>
                  </a:lnTo>
                  <a:lnTo>
                    <a:pt x="5658736" y="352385"/>
                  </a:lnTo>
                  <a:lnTo>
                    <a:pt x="5764061" y="278611"/>
                  </a:lnTo>
                  <a:lnTo>
                    <a:pt x="5869386" y="203502"/>
                  </a:lnTo>
                  <a:lnTo>
                    <a:pt x="5974711" y="127092"/>
                  </a:lnTo>
                  <a:lnTo>
                    <a:pt x="6080036" y="4941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170472"/>
              <a:ext cx="6145984" cy="3223803"/>
            </a:xfrm>
            <a:custGeom>
              <a:avLst/>
              <a:pathLst>
                <a:path w="6145984" h="3223803">
                  <a:moveTo>
                    <a:pt x="0" y="2415684"/>
                  </a:moveTo>
                  <a:lnTo>
                    <a:pt x="76520" y="2472345"/>
                  </a:lnTo>
                  <a:lnTo>
                    <a:pt x="181845" y="2544779"/>
                  </a:lnTo>
                  <a:lnTo>
                    <a:pt x="287170" y="2611616"/>
                  </a:lnTo>
                  <a:lnTo>
                    <a:pt x="392495" y="2672805"/>
                  </a:lnTo>
                  <a:lnTo>
                    <a:pt x="497819" y="2728289"/>
                  </a:lnTo>
                  <a:lnTo>
                    <a:pt x="603144" y="2778007"/>
                  </a:lnTo>
                  <a:lnTo>
                    <a:pt x="708469" y="2821895"/>
                  </a:lnTo>
                  <a:lnTo>
                    <a:pt x="813794" y="2859899"/>
                  </a:lnTo>
                  <a:lnTo>
                    <a:pt x="919119" y="2891989"/>
                  </a:lnTo>
                  <a:lnTo>
                    <a:pt x="1024444" y="2918185"/>
                  </a:lnTo>
                  <a:lnTo>
                    <a:pt x="1129768" y="2938596"/>
                  </a:lnTo>
                  <a:lnTo>
                    <a:pt x="1235093" y="2953450"/>
                  </a:lnTo>
                  <a:lnTo>
                    <a:pt x="1340418" y="2963113"/>
                  </a:lnTo>
                  <a:lnTo>
                    <a:pt x="1445743" y="2968065"/>
                  </a:lnTo>
                  <a:lnTo>
                    <a:pt x="1551068" y="2968820"/>
                  </a:lnTo>
                  <a:lnTo>
                    <a:pt x="1656393" y="2965824"/>
                  </a:lnTo>
                  <a:lnTo>
                    <a:pt x="1761717" y="2959672"/>
                  </a:lnTo>
                  <a:lnTo>
                    <a:pt x="1867042" y="2949937"/>
                  </a:lnTo>
                  <a:lnTo>
                    <a:pt x="1972367" y="2935919"/>
                  </a:lnTo>
                  <a:lnTo>
                    <a:pt x="2077692" y="2917521"/>
                  </a:lnTo>
                  <a:lnTo>
                    <a:pt x="2183017" y="2896292"/>
                  </a:lnTo>
                  <a:lnTo>
                    <a:pt x="2288342" y="2870025"/>
                  </a:lnTo>
                  <a:lnTo>
                    <a:pt x="2393666" y="2838801"/>
                  </a:lnTo>
                  <a:lnTo>
                    <a:pt x="2498991" y="2802995"/>
                  </a:lnTo>
                  <a:lnTo>
                    <a:pt x="2604316" y="2760142"/>
                  </a:lnTo>
                  <a:lnTo>
                    <a:pt x="2709641" y="2713174"/>
                  </a:lnTo>
                  <a:lnTo>
                    <a:pt x="2814966" y="2667406"/>
                  </a:lnTo>
                  <a:lnTo>
                    <a:pt x="2920291" y="2617486"/>
                  </a:lnTo>
                  <a:lnTo>
                    <a:pt x="3025615" y="2562241"/>
                  </a:lnTo>
                  <a:lnTo>
                    <a:pt x="3130940" y="2506044"/>
                  </a:lnTo>
                  <a:lnTo>
                    <a:pt x="3236265" y="2445363"/>
                  </a:lnTo>
                  <a:lnTo>
                    <a:pt x="3341590" y="2379748"/>
                  </a:lnTo>
                  <a:lnTo>
                    <a:pt x="3446915" y="2317582"/>
                  </a:lnTo>
                  <a:lnTo>
                    <a:pt x="3552240" y="2260984"/>
                  </a:lnTo>
                  <a:lnTo>
                    <a:pt x="3657564" y="2202923"/>
                  </a:lnTo>
                  <a:lnTo>
                    <a:pt x="3762889" y="2142068"/>
                  </a:lnTo>
                  <a:lnTo>
                    <a:pt x="3868214" y="2077661"/>
                  </a:lnTo>
                  <a:lnTo>
                    <a:pt x="3973539" y="2009600"/>
                  </a:lnTo>
                  <a:lnTo>
                    <a:pt x="4078864" y="1938450"/>
                  </a:lnTo>
                  <a:lnTo>
                    <a:pt x="4184189" y="1864622"/>
                  </a:lnTo>
                  <a:lnTo>
                    <a:pt x="4289513" y="1788369"/>
                  </a:lnTo>
                  <a:lnTo>
                    <a:pt x="4394838" y="1709814"/>
                  </a:lnTo>
                  <a:lnTo>
                    <a:pt x="4500163" y="1628983"/>
                  </a:lnTo>
                  <a:lnTo>
                    <a:pt x="4605488" y="1545833"/>
                  </a:lnTo>
                  <a:lnTo>
                    <a:pt x="4710813" y="1460272"/>
                  </a:lnTo>
                  <a:lnTo>
                    <a:pt x="4816138" y="1372182"/>
                  </a:lnTo>
                  <a:lnTo>
                    <a:pt x="4921462" y="1281430"/>
                  </a:lnTo>
                  <a:lnTo>
                    <a:pt x="5026787" y="1187884"/>
                  </a:lnTo>
                  <a:lnTo>
                    <a:pt x="5132112" y="1091417"/>
                  </a:lnTo>
                  <a:lnTo>
                    <a:pt x="5237437" y="991922"/>
                  </a:lnTo>
                  <a:lnTo>
                    <a:pt x="5342762" y="889308"/>
                  </a:lnTo>
                  <a:lnTo>
                    <a:pt x="5448087" y="783509"/>
                  </a:lnTo>
                  <a:lnTo>
                    <a:pt x="5553411" y="674478"/>
                  </a:lnTo>
                  <a:lnTo>
                    <a:pt x="5658736" y="562188"/>
                  </a:lnTo>
                  <a:lnTo>
                    <a:pt x="5764061" y="446629"/>
                  </a:lnTo>
                  <a:lnTo>
                    <a:pt x="5869386" y="327808"/>
                  </a:lnTo>
                  <a:lnTo>
                    <a:pt x="5974711" y="205739"/>
                  </a:lnTo>
                  <a:lnTo>
                    <a:pt x="6080036" y="80448"/>
                  </a:lnTo>
                  <a:lnTo>
                    <a:pt x="6145984" y="0"/>
                  </a:lnTo>
                  <a:lnTo>
                    <a:pt x="6145984" y="875860"/>
                  </a:lnTo>
                  <a:lnTo>
                    <a:pt x="6080036" y="916038"/>
                  </a:lnTo>
                  <a:lnTo>
                    <a:pt x="5974711" y="980854"/>
                  </a:lnTo>
                  <a:lnTo>
                    <a:pt x="5869386" y="1046288"/>
                  </a:lnTo>
                  <a:lnTo>
                    <a:pt x="5764061" y="1112301"/>
                  </a:lnTo>
                  <a:lnTo>
                    <a:pt x="5658736" y="1178846"/>
                  </a:lnTo>
                  <a:lnTo>
                    <a:pt x="5553411" y="1245863"/>
                  </a:lnTo>
                  <a:lnTo>
                    <a:pt x="5448087" y="1313281"/>
                  </a:lnTo>
                  <a:lnTo>
                    <a:pt x="5342762" y="1381009"/>
                  </a:lnTo>
                  <a:lnTo>
                    <a:pt x="5237437" y="1448937"/>
                  </a:lnTo>
                  <a:lnTo>
                    <a:pt x="5132112" y="1516934"/>
                  </a:lnTo>
                  <a:lnTo>
                    <a:pt x="5026787" y="1584848"/>
                  </a:lnTo>
                  <a:lnTo>
                    <a:pt x="4921462" y="1652506"/>
                  </a:lnTo>
                  <a:lnTo>
                    <a:pt x="4816138" y="1719720"/>
                  </a:lnTo>
                  <a:lnTo>
                    <a:pt x="4710813" y="1786292"/>
                  </a:lnTo>
                  <a:lnTo>
                    <a:pt x="4605488" y="1852028"/>
                  </a:lnTo>
                  <a:lnTo>
                    <a:pt x="4500163" y="1916744"/>
                  </a:lnTo>
                  <a:lnTo>
                    <a:pt x="4394838" y="1980286"/>
                  </a:lnTo>
                  <a:lnTo>
                    <a:pt x="4289513" y="2042548"/>
                  </a:lnTo>
                  <a:lnTo>
                    <a:pt x="4184189" y="2103492"/>
                  </a:lnTo>
                  <a:lnTo>
                    <a:pt x="4078864" y="2163178"/>
                  </a:lnTo>
                  <a:lnTo>
                    <a:pt x="3973539" y="2221794"/>
                  </a:lnTo>
                  <a:lnTo>
                    <a:pt x="3868214" y="2279690"/>
                  </a:lnTo>
                  <a:lnTo>
                    <a:pt x="3762889" y="2336430"/>
                  </a:lnTo>
                  <a:lnTo>
                    <a:pt x="3657564" y="2391617"/>
                  </a:lnTo>
                  <a:lnTo>
                    <a:pt x="3552240" y="2446789"/>
                  </a:lnTo>
                  <a:lnTo>
                    <a:pt x="3446915" y="2502956"/>
                  </a:lnTo>
                  <a:lnTo>
                    <a:pt x="3341590" y="2564368"/>
                  </a:lnTo>
                  <a:lnTo>
                    <a:pt x="3236265" y="2630752"/>
                  </a:lnTo>
                  <a:lnTo>
                    <a:pt x="3130940" y="2694260"/>
                  </a:lnTo>
                  <a:lnTo>
                    <a:pt x="3025615" y="2749962"/>
                  </a:lnTo>
                  <a:lnTo>
                    <a:pt x="2920291" y="2804617"/>
                  </a:lnTo>
                  <a:lnTo>
                    <a:pt x="2814966" y="2858237"/>
                  </a:lnTo>
                  <a:lnTo>
                    <a:pt x="2709641" y="2905516"/>
                  </a:lnTo>
                  <a:lnTo>
                    <a:pt x="2604316" y="2947878"/>
                  </a:lnTo>
                  <a:lnTo>
                    <a:pt x="2498991" y="2989348"/>
                  </a:lnTo>
                  <a:lnTo>
                    <a:pt x="2393666" y="3026433"/>
                  </a:lnTo>
                  <a:lnTo>
                    <a:pt x="2288342" y="3054846"/>
                  </a:lnTo>
                  <a:lnTo>
                    <a:pt x="2183017" y="3079726"/>
                  </a:lnTo>
                  <a:lnTo>
                    <a:pt x="2077692" y="3102505"/>
                  </a:lnTo>
                  <a:lnTo>
                    <a:pt x="1972367" y="3121531"/>
                  </a:lnTo>
                  <a:lnTo>
                    <a:pt x="1867042" y="3137568"/>
                  </a:lnTo>
                  <a:lnTo>
                    <a:pt x="1761717" y="3151567"/>
                  </a:lnTo>
                  <a:lnTo>
                    <a:pt x="1656393" y="3163983"/>
                  </a:lnTo>
                  <a:lnTo>
                    <a:pt x="1551068" y="3175288"/>
                  </a:lnTo>
                  <a:lnTo>
                    <a:pt x="1445743" y="3186073"/>
                  </a:lnTo>
                  <a:lnTo>
                    <a:pt x="1340418" y="3196715"/>
                  </a:lnTo>
                  <a:lnTo>
                    <a:pt x="1235093" y="3207665"/>
                  </a:lnTo>
                  <a:lnTo>
                    <a:pt x="1129768" y="3219336"/>
                  </a:lnTo>
                  <a:lnTo>
                    <a:pt x="1092711" y="322380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170472"/>
              <a:ext cx="6145984" cy="2968820"/>
            </a:xfrm>
            <a:custGeom>
              <a:avLst/>
              <a:pathLst>
                <a:path w="6145984" h="2968820">
                  <a:moveTo>
                    <a:pt x="0" y="2415684"/>
                  </a:moveTo>
                  <a:lnTo>
                    <a:pt x="76520" y="2472345"/>
                  </a:lnTo>
                  <a:lnTo>
                    <a:pt x="181845" y="2544779"/>
                  </a:lnTo>
                  <a:lnTo>
                    <a:pt x="287170" y="2611616"/>
                  </a:lnTo>
                  <a:lnTo>
                    <a:pt x="392495" y="2672805"/>
                  </a:lnTo>
                  <a:lnTo>
                    <a:pt x="497819" y="2728289"/>
                  </a:lnTo>
                  <a:lnTo>
                    <a:pt x="603144" y="2778007"/>
                  </a:lnTo>
                  <a:lnTo>
                    <a:pt x="708469" y="2821895"/>
                  </a:lnTo>
                  <a:lnTo>
                    <a:pt x="813794" y="2859899"/>
                  </a:lnTo>
                  <a:lnTo>
                    <a:pt x="919119" y="2891989"/>
                  </a:lnTo>
                  <a:lnTo>
                    <a:pt x="1024444" y="2918185"/>
                  </a:lnTo>
                  <a:lnTo>
                    <a:pt x="1129768" y="2938596"/>
                  </a:lnTo>
                  <a:lnTo>
                    <a:pt x="1235093" y="2953450"/>
                  </a:lnTo>
                  <a:lnTo>
                    <a:pt x="1340418" y="2963113"/>
                  </a:lnTo>
                  <a:lnTo>
                    <a:pt x="1445743" y="2968065"/>
                  </a:lnTo>
                  <a:lnTo>
                    <a:pt x="1551068" y="2968820"/>
                  </a:lnTo>
                  <a:lnTo>
                    <a:pt x="1656393" y="2965824"/>
                  </a:lnTo>
                  <a:lnTo>
                    <a:pt x="1761717" y="2959672"/>
                  </a:lnTo>
                  <a:lnTo>
                    <a:pt x="1867042" y="2949937"/>
                  </a:lnTo>
                  <a:lnTo>
                    <a:pt x="1972367" y="2935919"/>
                  </a:lnTo>
                  <a:lnTo>
                    <a:pt x="2077692" y="2917521"/>
                  </a:lnTo>
                  <a:lnTo>
                    <a:pt x="2183017" y="2896292"/>
                  </a:lnTo>
                  <a:lnTo>
                    <a:pt x="2288342" y="2870025"/>
                  </a:lnTo>
                  <a:lnTo>
                    <a:pt x="2393666" y="2838801"/>
                  </a:lnTo>
                  <a:lnTo>
                    <a:pt x="2498991" y="2802995"/>
                  </a:lnTo>
                  <a:lnTo>
                    <a:pt x="2604316" y="2760142"/>
                  </a:lnTo>
                  <a:lnTo>
                    <a:pt x="2709641" y="2713174"/>
                  </a:lnTo>
                  <a:lnTo>
                    <a:pt x="2814966" y="2667406"/>
                  </a:lnTo>
                  <a:lnTo>
                    <a:pt x="2920291" y="2617486"/>
                  </a:lnTo>
                  <a:lnTo>
                    <a:pt x="3025615" y="2562241"/>
                  </a:lnTo>
                  <a:lnTo>
                    <a:pt x="3130940" y="2506044"/>
                  </a:lnTo>
                  <a:lnTo>
                    <a:pt x="3236265" y="2445363"/>
                  </a:lnTo>
                  <a:lnTo>
                    <a:pt x="3341590" y="2379748"/>
                  </a:lnTo>
                  <a:lnTo>
                    <a:pt x="3446915" y="2317582"/>
                  </a:lnTo>
                  <a:lnTo>
                    <a:pt x="3552240" y="2260984"/>
                  </a:lnTo>
                  <a:lnTo>
                    <a:pt x="3657564" y="2202923"/>
                  </a:lnTo>
                  <a:lnTo>
                    <a:pt x="3762889" y="2142068"/>
                  </a:lnTo>
                  <a:lnTo>
                    <a:pt x="3868214" y="2077661"/>
                  </a:lnTo>
                  <a:lnTo>
                    <a:pt x="3973539" y="2009600"/>
                  </a:lnTo>
                  <a:lnTo>
                    <a:pt x="4078864" y="1938450"/>
                  </a:lnTo>
                  <a:lnTo>
                    <a:pt x="4184189" y="1864622"/>
                  </a:lnTo>
                  <a:lnTo>
                    <a:pt x="4289513" y="1788369"/>
                  </a:lnTo>
                  <a:lnTo>
                    <a:pt x="4394838" y="1709814"/>
                  </a:lnTo>
                  <a:lnTo>
                    <a:pt x="4500163" y="1628983"/>
                  </a:lnTo>
                  <a:lnTo>
                    <a:pt x="4605488" y="1545833"/>
                  </a:lnTo>
                  <a:lnTo>
                    <a:pt x="4710813" y="1460272"/>
                  </a:lnTo>
                  <a:lnTo>
                    <a:pt x="4816138" y="1372182"/>
                  </a:lnTo>
                  <a:lnTo>
                    <a:pt x="4921462" y="1281430"/>
                  </a:lnTo>
                  <a:lnTo>
                    <a:pt x="5026787" y="1187884"/>
                  </a:lnTo>
                  <a:lnTo>
                    <a:pt x="5132112" y="1091417"/>
                  </a:lnTo>
                  <a:lnTo>
                    <a:pt x="5237437" y="991922"/>
                  </a:lnTo>
                  <a:lnTo>
                    <a:pt x="5342762" y="889308"/>
                  </a:lnTo>
                  <a:lnTo>
                    <a:pt x="5448087" y="783509"/>
                  </a:lnTo>
                  <a:lnTo>
                    <a:pt x="5553411" y="674478"/>
                  </a:lnTo>
                  <a:lnTo>
                    <a:pt x="5658736" y="562188"/>
                  </a:lnTo>
                  <a:lnTo>
                    <a:pt x="5764061" y="446629"/>
                  </a:lnTo>
                  <a:lnTo>
                    <a:pt x="5869386" y="327808"/>
                  </a:lnTo>
                  <a:lnTo>
                    <a:pt x="5974711" y="205739"/>
                  </a:lnTo>
                  <a:lnTo>
                    <a:pt x="6080036" y="8044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2034587" y="3046332"/>
              <a:ext cx="5053273" cy="2347943"/>
            </a:xfrm>
            <a:custGeom>
              <a:avLst/>
              <a:pathLst>
                <a:path w="5053273" h="2347943">
                  <a:moveTo>
                    <a:pt x="5053273" y="0"/>
                  </a:moveTo>
                  <a:lnTo>
                    <a:pt x="4987324" y="40177"/>
                  </a:lnTo>
                  <a:lnTo>
                    <a:pt x="4881999" y="104994"/>
                  </a:lnTo>
                  <a:lnTo>
                    <a:pt x="4776674" y="170428"/>
                  </a:lnTo>
                  <a:lnTo>
                    <a:pt x="4671349" y="236441"/>
                  </a:lnTo>
                  <a:lnTo>
                    <a:pt x="4566025" y="302986"/>
                  </a:lnTo>
                  <a:lnTo>
                    <a:pt x="4460700" y="370003"/>
                  </a:lnTo>
                  <a:lnTo>
                    <a:pt x="4355375" y="437421"/>
                  </a:lnTo>
                  <a:lnTo>
                    <a:pt x="4250050" y="505149"/>
                  </a:lnTo>
                  <a:lnTo>
                    <a:pt x="4144725" y="573077"/>
                  </a:lnTo>
                  <a:lnTo>
                    <a:pt x="4039400" y="641074"/>
                  </a:lnTo>
                  <a:lnTo>
                    <a:pt x="3934076" y="708988"/>
                  </a:lnTo>
                  <a:lnTo>
                    <a:pt x="3828751" y="776646"/>
                  </a:lnTo>
                  <a:lnTo>
                    <a:pt x="3723426" y="843860"/>
                  </a:lnTo>
                  <a:lnTo>
                    <a:pt x="3618101" y="910432"/>
                  </a:lnTo>
                  <a:lnTo>
                    <a:pt x="3512776" y="976168"/>
                  </a:lnTo>
                  <a:lnTo>
                    <a:pt x="3407451" y="1040884"/>
                  </a:lnTo>
                  <a:lnTo>
                    <a:pt x="3302127" y="1104426"/>
                  </a:lnTo>
                  <a:lnTo>
                    <a:pt x="3196802" y="1166688"/>
                  </a:lnTo>
                  <a:lnTo>
                    <a:pt x="3091477" y="1227632"/>
                  </a:lnTo>
                  <a:lnTo>
                    <a:pt x="2986152" y="1287318"/>
                  </a:lnTo>
                  <a:lnTo>
                    <a:pt x="2880827" y="1345934"/>
                  </a:lnTo>
                  <a:lnTo>
                    <a:pt x="2775502" y="1403830"/>
                  </a:lnTo>
                  <a:lnTo>
                    <a:pt x="2670178" y="1460570"/>
                  </a:lnTo>
                  <a:lnTo>
                    <a:pt x="2564853" y="1515757"/>
                  </a:lnTo>
                  <a:lnTo>
                    <a:pt x="2459528" y="1570929"/>
                  </a:lnTo>
                  <a:lnTo>
                    <a:pt x="2354203" y="1627096"/>
                  </a:lnTo>
                  <a:lnTo>
                    <a:pt x="2248878" y="1688508"/>
                  </a:lnTo>
                  <a:lnTo>
                    <a:pt x="2143553" y="1754892"/>
                  </a:lnTo>
                  <a:lnTo>
                    <a:pt x="2038229" y="1818400"/>
                  </a:lnTo>
                  <a:lnTo>
                    <a:pt x="1932904" y="1874102"/>
                  </a:lnTo>
                  <a:lnTo>
                    <a:pt x="1827579" y="1928757"/>
                  </a:lnTo>
                  <a:lnTo>
                    <a:pt x="1722254" y="1982376"/>
                  </a:lnTo>
                  <a:lnTo>
                    <a:pt x="1616929" y="2029656"/>
                  </a:lnTo>
                  <a:lnTo>
                    <a:pt x="1511604" y="2072018"/>
                  </a:lnTo>
                  <a:lnTo>
                    <a:pt x="1406280" y="2113487"/>
                  </a:lnTo>
                  <a:lnTo>
                    <a:pt x="1300955" y="2150573"/>
                  </a:lnTo>
                  <a:lnTo>
                    <a:pt x="1195630" y="2178985"/>
                  </a:lnTo>
                  <a:lnTo>
                    <a:pt x="1090305" y="2203866"/>
                  </a:lnTo>
                  <a:lnTo>
                    <a:pt x="984980" y="2226645"/>
                  </a:lnTo>
                  <a:lnTo>
                    <a:pt x="879655" y="2245671"/>
                  </a:lnTo>
                  <a:lnTo>
                    <a:pt x="774331" y="2261708"/>
                  </a:lnTo>
                  <a:lnTo>
                    <a:pt x="669006" y="2275707"/>
                  </a:lnTo>
                  <a:lnTo>
                    <a:pt x="563681" y="2288123"/>
                  </a:lnTo>
                  <a:lnTo>
                    <a:pt x="458356" y="2299428"/>
                  </a:lnTo>
                  <a:lnTo>
                    <a:pt x="353031" y="2310213"/>
                  </a:lnTo>
                  <a:lnTo>
                    <a:pt x="247706" y="2320855"/>
                  </a:lnTo>
                  <a:lnTo>
                    <a:pt x="142382" y="2331805"/>
                  </a:lnTo>
                  <a:lnTo>
                    <a:pt x="37057" y="2343476"/>
                  </a:lnTo>
                  <a:lnTo>
                    <a:pt x="0" y="23479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608402"/>
              <a:ext cx="6145984" cy="2642627"/>
            </a:xfrm>
            <a:custGeom>
              <a:avLst/>
              <a:pathLst>
                <a:path w="6145984" h="2642627">
                  <a:moveTo>
                    <a:pt x="0" y="2474624"/>
                  </a:moveTo>
                  <a:lnTo>
                    <a:pt x="76520" y="2495176"/>
                  </a:lnTo>
                  <a:lnTo>
                    <a:pt x="181845" y="2520876"/>
                  </a:lnTo>
                  <a:lnTo>
                    <a:pt x="287170" y="2544021"/>
                  </a:lnTo>
                  <a:lnTo>
                    <a:pt x="392495" y="2564642"/>
                  </a:lnTo>
                  <a:lnTo>
                    <a:pt x="497819" y="2582772"/>
                  </a:lnTo>
                  <a:lnTo>
                    <a:pt x="603144" y="2598443"/>
                  </a:lnTo>
                  <a:lnTo>
                    <a:pt x="708469" y="2611687"/>
                  </a:lnTo>
                  <a:lnTo>
                    <a:pt x="813794" y="2622536"/>
                  </a:lnTo>
                  <a:lnTo>
                    <a:pt x="919119" y="2631023"/>
                  </a:lnTo>
                  <a:lnTo>
                    <a:pt x="1024444" y="2637179"/>
                  </a:lnTo>
                  <a:lnTo>
                    <a:pt x="1129768" y="2641036"/>
                  </a:lnTo>
                  <a:lnTo>
                    <a:pt x="1235093" y="2642627"/>
                  </a:lnTo>
                  <a:lnTo>
                    <a:pt x="1340418" y="2641984"/>
                  </a:lnTo>
                  <a:lnTo>
                    <a:pt x="1445743" y="2639139"/>
                  </a:lnTo>
                  <a:lnTo>
                    <a:pt x="1551068" y="2634124"/>
                  </a:lnTo>
                  <a:lnTo>
                    <a:pt x="1656393" y="2626974"/>
                  </a:lnTo>
                  <a:lnTo>
                    <a:pt x="1761717" y="2617690"/>
                  </a:lnTo>
                  <a:lnTo>
                    <a:pt x="1867042" y="2605823"/>
                  </a:lnTo>
                  <a:lnTo>
                    <a:pt x="1972367" y="2590795"/>
                  </a:lnTo>
                  <a:lnTo>
                    <a:pt x="2077692" y="2572083"/>
                  </a:lnTo>
                  <a:lnTo>
                    <a:pt x="2183017" y="2550079"/>
                  </a:lnTo>
                  <a:lnTo>
                    <a:pt x="2288342" y="2524505"/>
                  </a:lnTo>
                  <a:lnTo>
                    <a:pt x="2393666" y="2494687"/>
                  </a:lnTo>
                  <a:lnTo>
                    <a:pt x="2498991" y="2458241"/>
                  </a:lnTo>
                  <a:lnTo>
                    <a:pt x="2604316" y="2416080"/>
                  </a:lnTo>
                  <a:lnTo>
                    <a:pt x="2709641" y="2371415"/>
                  </a:lnTo>
                  <a:lnTo>
                    <a:pt x="2814966" y="2324891"/>
                  </a:lnTo>
                  <a:lnTo>
                    <a:pt x="2920291" y="2273122"/>
                  </a:lnTo>
                  <a:lnTo>
                    <a:pt x="3025615" y="2218171"/>
                  </a:lnTo>
                  <a:lnTo>
                    <a:pt x="3130940" y="2162222"/>
                  </a:lnTo>
                  <a:lnTo>
                    <a:pt x="3236265" y="2100127"/>
                  </a:lnTo>
                  <a:lnTo>
                    <a:pt x="3341590" y="2034128"/>
                  </a:lnTo>
                  <a:lnTo>
                    <a:pt x="3446915" y="1972339"/>
                  </a:lnTo>
                  <a:lnTo>
                    <a:pt x="3552240" y="1915957"/>
                  </a:lnTo>
                  <a:lnTo>
                    <a:pt x="3657564" y="1859340"/>
                  </a:lnTo>
                  <a:lnTo>
                    <a:pt x="3762889" y="1801319"/>
                  </a:lnTo>
                  <a:lnTo>
                    <a:pt x="3868214" y="1740745"/>
                  </a:lnTo>
                  <a:lnTo>
                    <a:pt x="3973539" y="1677767"/>
                  </a:lnTo>
                  <a:lnTo>
                    <a:pt x="4078864" y="1612884"/>
                  </a:lnTo>
                  <a:lnTo>
                    <a:pt x="4184189" y="1546127"/>
                  </a:lnTo>
                  <a:lnTo>
                    <a:pt x="4289513" y="1477529"/>
                  </a:lnTo>
                  <a:lnTo>
                    <a:pt x="4394838" y="1407120"/>
                  </a:lnTo>
                  <a:lnTo>
                    <a:pt x="4500163" y="1334934"/>
                  </a:lnTo>
                  <a:lnTo>
                    <a:pt x="4605488" y="1261000"/>
                  </a:lnTo>
                  <a:lnTo>
                    <a:pt x="4710813" y="1185352"/>
                  </a:lnTo>
                  <a:lnTo>
                    <a:pt x="4816138" y="1108021"/>
                  </a:lnTo>
                  <a:lnTo>
                    <a:pt x="4921462" y="1029038"/>
                  </a:lnTo>
                  <a:lnTo>
                    <a:pt x="5026787" y="948436"/>
                  </a:lnTo>
                  <a:lnTo>
                    <a:pt x="5132112" y="866246"/>
                  </a:lnTo>
                  <a:lnTo>
                    <a:pt x="5237437" y="782499"/>
                  </a:lnTo>
                  <a:lnTo>
                    <a:pt x="5342762" y="697229"/>
                  </a:lnTo>
                  <a:lnTo>
                    <a:pt x="5448087" y="610465"/>
                  </a:lnTo>
                  <a:lnTo>
                    <a:pt x="5553411" y="522240"/>
                  </a:lnTo>
                  <a:lnTo>
                    <a:pt x="5658736" y="432587"/>
                  </a:lnTo>
                  <a:lnTo>
                    <a:pt x="5764061" y="341535"/>
                  </a:lnTo>
                  <a:lnTo>
                    <a:pt x="5869386" y="249118"/>
                  </a:lnTo>
                  <a:lnTo>
                    <a:pt x="5974711" y="155366"/>
                  </a:lnTo>
                  <a:lnTo>
                    <a:pt x="6080036" y="6031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503431"/>
              <a:ext cx="6145984" cy="890844"/>
            </a:xfrm>
            <a:custGeom>
              <a:avLst/>
              <a:pathLst>
                <a:path w="6145984" h="890844">
                  <a:moveTo>
                    <a:pt x="0" y="439223"/>
                  </a:moveTo>
                  <a:lnTo>
                    <a:pt x="76520" y="451523"/>
                  </a:lnTo>
                  <a:lnTo>
                    <a:pt x="181845" y="467108"/>
                  </a:lnTo>
                  <a:lnTo>
                    <a:pt x="287170" y="481286"/>
                  </a:lnTo>
                  <a:lnTo>
                    <a:pt x="392495" y="493994"/>
                  </a:lnTo>
                  <a:lnTo>
                    <a:pt x="497819" y="505160"/>
                  </a:lnTo>
                  <a:lnTo>
                    <a:pt x="603144" y="514711"/>
                  </a:lnTo>
                  <a:lnTo>
                    <a:pt x="708469" y="522574"/>
                  </a:lnTo>
                  <a:lnTo>
                    <a:pt x="813794" y="528680"/>
                  </a:lnTo>
                  <a:lnTo>
                    <a:pt x="919119" y="532977"/>
                  </a:lnTo>
                  <a:lnTo>
                    <a:pt x="1024444" y="535448"/>
                  </a:lnTo>
                  <a:lnTo>
                    <a:pt x="1129768" y="536135"/>
                  </a:lnTo>
                  <a:lnTo>
                    <a:pt x="1235093" y="535162"/>
                  </a:lnTo>
                  <a:lnTo>
                    <a:pt x="1340418" y="532747"/>
                  </a:lnTo>
                  <a:lnTo>
                    <a:pt x="1445743" y="529186"/>
                  </a:lnTo>
                  <a:lnTo>
                    <a:pt x="1551068" y="524797"/>
                  </a:lnTo>
                  <a:lnTo>
                    <a:pt x="1656393" y="519853"/>
                  </a:lnTo>
                  <a:lnTo>
                    <a:pt x="1761717" y="514869"/>
                  </a:lnTo>
                  <a:lnTo>
                    <a:pt x="1867042" y="509962"/>
                  </a:lnTo>
                  <a:lnTo>
                    <a:pt x="1972367" y="505096"/>
                  </a:lnTo>
                  <a:lnTo>
                    <a:pt x="2077692" y="500687"/>
                  </a:lnTo>
                  <a:lnTo>
                    <a:pt x="2183017" y="498602"/>
                  </a:lnTo>
                  <a:lnTo>
                    <a:pt x="2288342" y="496777"/>
                  </a:lnTo>
                  <a:lnTo>
                    <a:pt x="2393666" y="494301"/>
                  </a:lnTo>
                  <a:lnTo>
                    <a:pt x="2498991" y="491097"/>
                  </a:lnTo>
                  <a:lnTo>
                    <a:pt x="2604316" y="485936"/>
                  </a:lnTo>
                  <a:lnTo>
                    <a:pt x="2709641" y="481191"/>
                  </a:lnTo>
                  <a:lnTo>
                    <a:pt x="2814966" y="480493"/>
                  </a:lnTo>
                  <a:lnTo>
                    <a:pt x="2920291" y="479840"/>
                  </a:lnTo>
                  <a:lnTo>
                    <a:pt x="3025615" y="479006"/>
                  </a:lnTo>
                  <a:lnTo>
                    <a:pt x="3130940" y="481687"/>
                  </a:lnTo>
                  <a:lnTo>
                    <a:pt x="3236265" y="490513"/>
                  </a:lnTo>
                  <a:lnTo>
                    <a:pt x="3341590" y="500566"/>
                  </a:lnTo>
                  <a:lnTo>
                    <a:pt x="3446915" y="507688"/>
                  </a:lnTo>
                  <a:lnTo>
                    <a:pt x="3552240" y="512255"/>
                  </a:lnTo>
                  <a:lnTo>
                    <a:pt x="3657564" y="515288"/>
                  </a:lnTo>
                  <a:lnTo>
                    <a:pt x="3762889" y="515003"/>
                  </a:lnTo>
                  <a:lnTo>
                    <a:pt x="3868214" y="510036"/>
                  </a:lnTo>
                  <a:lnTo>
                    <a:pt x="3973539" y="501798"/>
                  </a:lnTo>
                  <a:lnTo>
                    <a:pt x="4078864" y="491834"/>
                  </a:lnTo>
                  <a:lnTo>
                    <a:pt x="4184189" y="480422"/>
                  </a:lnTo>
                  <a:lnTo>
                    <a:pt x="4289513" y="467731"/>
                  </a:lnTo>
                  <a:lnTo>
                    <a:pt x="4394838" y="453842"/>
                  </a:lnTo>
                  <a:lnTo>
                    <a:pt x="4500163" y="438770"/>
                  </a:lnTo>
                  <a:lnTo>
                    <a:pt x="4605488" y="422484"/>
                  </a:lnTo>
                  <a:lnTo>
                    <a:pt x="4710813" y="404920"/>
                  </a:lnTo>
                  <a:lnTo>
                    <a:pt x="4816138" y="385993"/>
                  </a:lnTo>
                  <a:lnTo>
                    <a:pt x="4921462" y="365611"/>
                  </a:lnTo>
                  <a:lnTo>
                    <a:pt x="5026787" y="343681"/>
                  </a:lnTo>
                  <a:lnTo>
                    <a:pt x="5132112" y="320116"/>
                  </a:lnTo>
                  <a:lnTo>
                    <a:pt x="5237437" y="294838"/>
                  </a:lnTo>
                  <a:lnTo>
                    <a:pt x="5342762" y="267786"/>
                  </a:lnTo>
                  <a:lnTo>
                    <a:pt x="5448087" y="238909"/>
                  </a:lnTo>
                  <a:lnTo>
                    <a:pt x="5553411" y="208174"/>
                  </a:lnTo>
                  <a:lnTo>
                    <a:pt x="5658736" y="175562"/>
                  </a:lnTo>
                  <a:lnTo>
                    <a:pt x="5764061" y="141061"/>
                  </a:lnTo>
                  <a:lnTo>
                    <a:pt x="5869386" y="104674"/>
                  </a:lnTo>
                  <a:lnTo>
                    <a:pt x="5974711" y="66409"/>
                  </a:lnTo>
                  <a:lnTo>
                    <a:pt x="6080036" y="26281"/>
                  </a:lnTo>
                  <a:lnTo>
                    <a:pt x="6145984" y="0"/>
                  </a:lnTo>
                  <a:lnTo>
                    <a:pt x="6145984" y="595987"/>
                  </a:lnTo>
                  <a:lnTo>
                    <a:pt x="6080036" y="594866"/>
                  </a:lnTo>
                  <a:lnTo>
                    <a:pt x="5974711" y="593844"/>
                  </a:lnTo>
                  <a:lnTo>
                    <a:pt x="5869386" y="593571"/>
                  </a:lnTo>
                  <a:lnTo>
                    <a:pt x="5764061" y="594024"/>
                  </a:lnTo>
                  <a:lnTo>
                    <a:pt x="5658736" y="595173"/>
                  </a:lnTo>
                  <a:lnTo>
                    <a:pt x="5553411" y="596980"/>
                  </a:lnTo>
                  <a:lnTo>
                    <a:pt x="5448087" y="599398"/>
                  </a:lnTo>
                  <a:lnTo>
                    <a:pt x="5342762" y="602368"/>
                  </a:lnTo>
                  <a:lnTo>
                    <a:pt x="5237437" y="605819"/>
                  </a:lnTo>
                  <a:lnTo>
                    <a:pt x="5132112" y="609663"/>
                  </a:lnTo>
                  <a:lnTo>
                    <a:pt x="5026787" y="613800"/>
                  </a:lnTo>
                  <a:lnTo>
                    <a:pt x="4921462" y="618113"/>
                  </a:lnTo>
                  <a:lnTo>
                    <a:pt x="4816138" y="622478"/>
                  </a:lnTo>
                  <a:lnTo>
                    <a:pt x="4710813" y="626763"/>
                  </a:lnTo>
                  <a:lnTo>
                    <a:pt x="4605488" y="630838"/>
                  </a:lnTo>
                  <a:lnTo>
                    <a:pt x="4500163" y="634580"/>
                  </a:lnTo>
                  <a:lnTo>
                    <a:pt x="4394838" y="637887"/>
                  </a:lnTo>
                  <a:lnTo>
                    <a:pt x="4289513" y="640689"/>
                  </a:lnTo>
                  <a:lnTo>
                    <a:pt x="4184189" y="642963"/>
                  </a:lnTo>
                  <a:lnTo>
                    <a:pt x="4078864" y="644752"/>
                  </a:lnTo>
                  <a:lnTo>
                    <a:pt x="3973539" y="646187"/>
                  </a:lnTo>
                  <a:lnTo>
                    <a:pt x="3868214" y="647508"/>
                  </a:lnTo>
                  <a:lnTo>
                    <a:pt x="3762889" y="647258"/>
                  </a:lnTo>
                  <a:lnTo>
                    <a:pt x="3657564" y="643686"/>
                  </a:lnTo>
                  <a:lnTo>
                    <a:pt x="3552240" y="638687"/>
                  </a:lnTo>
                  <a:lnTo>
                    <a:pt x="3446915" y="633827"/>
                  </a:lnTo>
                  <a:lnTo>
                    <a:pt x="3341590" y="626193"/>
                  </a:lnTo>
                  <a:lnTo>
                    <a:pt x="3236265" y="616663"/>
                  </a:lnTo>
                  <a:lnTo>
                    <a:pt x="3130940" y="609760"/>
                  </a:lnTo>
                  <a:lnTo>
                    <a:pt x="3025615" y="606743"/>
                  </a:lnTo>
                  <a:lnTo>
                    <a:pt x="2920291" y="607175"/>
                  </a:lnTo>
                  <a:lnTo>
                    <a:pt x="2814966" y="610345"/>
                  </a:lnTo>
                  <a:lnTo>
                    <a:pt x="2709641" y="612072"/>
                  </a:lnTo>
                  <a:lnTo>
                    <a:pt x="2604316" y="613683"/>
                  </a:lnTo>
                  <a:lnTo>
                    <a:pt x="2498991" y="617902"/>
                  </a:lnTo>
                  <a:lnTo>
                    <a:pt x="2393666" y="621978"/>
                  </a:lnTo>
                  <a:lnTo>
                    <a:pt x="2288342" y="622540"/>
                  </a:lnTo>
                  <a:lnTo>
                    <a:pt x="2183017" y="623422"/>
                  </a:lnTo>
                  <a:lnTo>
                    <a:pt x="2077692" y="626561"/>
                  </a:lnTo>
                  <a:lnTo>
                    <a:pt x="1972367" y="631398"/>
                  </a:lnTo>
                  <a:lnTo>
                    <a:pt x="1867042" y="637638"/>
                  </a:lnTo>
                  <a:lnTo>
                    <a:pt x="1761717" y="645447"/>
                  </a:lnTo>
                  <a:lnTo>
                    <a:pt x="1656393" y="654692"/>
                  </a:lnTo>
                  <a:lnTo>
                    <a:pt x="1551068" y="665290"/>
                  </a:lnTo>
                  <a:lnTo>
                    <a:pt x="1445743" y="677532"/>
                  </a:lnTo>
                  <a:lnTo>
                    <a:pt x="1340418" y="691704"/>
                  </a:lnTo>
                  <a:lnTo>
                    <a:pt x="1235093" y="708145"/>
                  </a:lnTo>
                  <a:lnTo>
                    <a:pt x="1129768" y="727167"/>
                  </a:lnTo>
                  <a:lnTo>
                    <a:pt x="1024444" y="749008"/>
                  </a:lnTo>
                  <a:lnTo>
                    <a:pt x="919119" y="773811"/>
                  </a:lnTo>
                  <a:lnTo>
                    <a:pt x="813794" y="801636"/>
                  </a:lnTo>
                  <a:lnTo>
                    <a:pt x="708469" y="832486"/>
                  </a:lnTo>
                  <a:lnTo>
                    <a:pt x="603144" y="866327"/>
                  </a:lnTo>
                  <a:lnTo>
                    <a:pt x="532943" y="89084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503431"/>
              <a:ext cx="6145984" cy="536135"/>
            </a:xfrm>
            <a:custGeom>
              <a:avLst/>
              <a:pathLst>
                <a:path w="6145984" h="536135">
                  <a:moveTo>
                    <a:pt x="0" y="439223"/>
                  </a:moveTo>
                  <a:lnTo>
                    <a:pt x="76520" y="451523"/>
                  </a:lnTo>
                  <a:lnTo>
                    <a:pt x="181845" y="467108"/>
                  </a:lnTo>
                  <a:lnTo>
                    <a:pt x="287170" y="481286"/>
                  </a:lnTo>
                  <a:lnTo>
                    <a:pt x="392495" y="493994"/>
                  </a:lnTo>
                  <a:lnTo>
                    <a:pt x="497819" y="505160"/>
                  </a:lnTo>
                  <a:lnTo>
                    <a:pt x="603144" y="514711"/>
                  </a:lnTo>
                  <a:lnTo>
                    <a:pt x="708469" y="522574"/>
                  </a:lnTo>
                  <a:lnTo>
                    <a:pt x="813794" y="528680"/>
                  </a:lnTo>
                  <a:lnTo>
                    <a:pt x="919119" y="532977"/>
                  </a:lnTo>
                  <a:lnTo>
                    <a:pt x="1024444" y="535448"/>
                  </a:lnTo>
                  <a:lnTo>
                    <a:pt x="1129768" y="536135"/>
                  </a:lnTo>
                  <a:lnTo>
                    <a:pt x="1235093" y="535162"/>
                  </a:lnTo>
                  <a:lnTo>
                    <a:pt x="1340418" y="532747"/>
                  </a:lnTo>
                  <a:lnTo>
                    <a:pt x="1445743" y="529186"/>
                  </a:lnTo>
                  <a:lnTo>
                    <a:pt x="1551068" y="524797"/>
                  </a:lnTo>
                  <a:lnTo>
                    <a:pt x="1656393" y="519853"/>
                  </a:lnTo>
                  <a:lnTo>
                    <a:pt x="1761717" y="514869"/>
                  </a:lnTo>
                  <a:lnTo>
                    <a:pt x="1867042" y="509962"/>
                  </a:lnTo>
                  <a:lnTo>
                    <a:pt x="1972367" y="505096"/>
                  </a:lnTo>
                  <a:lnTo>
                    <a:pt x="2077692" y="500687"/>
                  </a:lnTo>
                  <a:lnTo>
                    <a:pt x="2183017" y="498602"/>
                  </a:lnTo>
                  <a:lnTo>
                    <a:pt x="2288342" y="496777"/>
                  </a:lnTo>
                  <a:lnTo>
                    <a:pt x="2393666" y="494301"/>
                  </a:lnTo>
                  <a:lnTo>
                    <a:pt x="2498991" y="491097"/>
                  </a:lnTo>
                  <a:lnTo>
                    <a:pt x="2604316" y="485936"/>
                  </a:lnTo>
                  <a:lnTo>
                    <a:pt x="2709641" y="481191"/>
                  </a:lnTo>
                  <a:lnTo>
                    <a:pt x="2814966" y="480493"/>
                  </a:lnTo>
                  <a:lnTo>
                    <a:pt x="2920291" y="479840"/>
                  </a:lnTo>
                  <a:lnTo>
                    <a:pt x="3025615" y="479006"/>
                  </a:lnTo>
                  <a:lnTo>
                    <a:pt x="3130940" y="481687"/>
                  </a:lnTo>
                  <a:lnTo>
                    <a:pt x="3236265" y="490513"/>
                  </a:lnTo>
                  <a:lnTo>
                    <a:pt x="3341590" y="500566"/>
                  </a:lnTo>
                  <a:lnTo>
                    <a:pt x="3446915" y="507688"/>
                  </a:lnTo>
                  <a:lnTo>
                    <a:pt x="3552240" y="512255"/>
                  </a:lnTo>
                  <a:lnTo>
                    <a:pt x="3657564" y="515288"/>
                  </a:lnTo>
                  <a:lnTo>
                    <a:pt x="3762889" y="515003"/>
                  </a:lnTo>
                  <a:lnTo>
                    <a:pt x="3868214" y="510036"/>
                  </a:lnTo>
                  <a:lnTo>
                    <a:pt x="3973539" y="501798"/>
                  </a:lnTo>
                  <a:lnTo>
                    <a:pt x="4078864" y="491834"/>
                  </a:lnTo>
                  <a:lnTo>
                    <a:pt x="4184189" y="480422"/>
                  </a:lnTo>
                  <a:lnTo>
                    <a:pt x="4289513" y="467731"/>
                  </a:lnTo>
                  <a:lnTo>
                    <a:pt x="4394838" y="453842"/>
                  </a:lnTo>
                  <a:lnTo>
                    <a:pt x="4500163" y="438770"/>
                  </a:lnTo>
                  <a:lnTo>
                    <a:pt x="4605488" y="422484"/>
                  </a:lnTo>
                  <a:lnTo>
                    <a:pt x="4710813" y="404920"/>
                  </a:lnTo>
                  <a:lnTo>
                    <a:pt x="4816138" y="385993"/>
                  </a:lnTo>
                  <a:lnTo>
                    <a:pt x="4921462" y="365611"/>
                  </a:lnTo>
                  <a:lnTo>
                    <a:pt x="5026787" y="343681"/>
                  </a:lnTo>
                  <a:lnTo>
                    <a:pt x="5132112" y="320116"/>
                  </a:lnTo>
                  <a:lnTo>
                    <a:pt x="5237437" y="294838"/>
                  </a:lnTo>
                  <a:lnTo>
                    <a:pt x="5342762" y="267786"/>
                  </a:lnTo>
                  <a:lnTo>
                    <a:pt x="5448087" y="238909"/>
                  </a:lnTo>
                  <a:lnTo>
                    <a:pt x="5553411" y="208174"/>
                  </a:lnTo>
                  <a:lnTo>
                    <a:pt x="5658736" y="175562"/>
                  </a:lnTo>
                  <a:lnTo>
                    <a:pt x="5764061" y="141061"/>
                  </a:lnTo>
                  <a:lnTo>
                    <a:pt x="5869386" y="104674"/>
                  </a:lnTo>
                  <a:lnTo>
                    <a:pt x="5974711" y="66409"/>
                  </a:lnTo>
                  <a:lnTo>
                    <a:pt x="6080036" y="2628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74820" y="5097003"/>
              <a:ext cx="5613040" cy="297272"/>
            </a:xfrm>
            <a:custGeom>
              <a:avLst/>
              <a:pathLst>
                <a:path w="5613040" h="297272">
                  <a:moveTo>
                    <a:pt x="5613040" y="2415"/>
                  </a:moveTo>
                  <a:lnTo>
                    <a:pt x="5547092" y="1294"/>
                  </a:lnTo>
                  <a:lnTo>
                    <a:pt x="5441767" y="272"/>
                  </a:lnTo>
                  <a:lnTo>
                    <a:pt x="5336442" y="0"/>
                  </a:lnTo>
                  <a:lnTo>
                    <a:pt x="5231117" y="452"/>
                  </a:lnTo>
                  <a:lnTo>
                    <a:pt x="5125792" y="1601"/>
                  </a:lnTo>
                  <a:lnTo>
                    <a:pt x="5020468" y="3408"/>
                  </a:lnTo>
                  <a:lnTo>
                    <a:pt x="4915143" y="5826"/>
                  </a:lnTo>
                  <a:lnTo>
                    <a:pt x="4809818" y="8796"/>
                  </a:lnTo>
                  <a:lnTo>
                    <a:pt x="4704493" y="12247"/>
                  </a:lnTo>
                  <a:lnTo>
                    <a:pt x="4599168" y="16091"/>
                  </a:lnTo>
                  <a:lnTo>
                    <a:pt x="4493843" y="20228"/>
                  </a:lnTo>
                  <a:lnTo>
                    <a:pt x="4388519" y="24541"/>
                  </a:lnTo>
                  <a:lnTo>
                    <a:pt x="4283194" y="28906"/>
                  </a:lnTo>
                  <a:lnTo>
                    <a:pt x="4177869" y="33191"/>
                  </a:lnTo>
                  <a:lnTo>
                    <a:pt x="4072544" y="37266"/>
                  </a:lnTo>
                  <a:lnTo>
                    <a:pt x="3967219" y="41008"/>
                  </a:lnTo>
                  <a:lnTo>
                    <a:pt x="3861894" y="44315"/>
                  </a:lnTo>
                  <a:lnTo>
                    <a:pt x="3756570" y="47117"/>
                  </a:lnTo>
                  <a:lnTo>
                    <a:pt x="3651245" y="49391"/>
                  </a:lnTo>
                  <a:lnTo>
                    <a:pt x="3545920" y="51181"/>
                  </a:lnTo>
                  <a:lnTo>
                    <a:pt x="3440595" y="52615"/>
                  </a:lnTo>
                  <a:lnTo>
                    <a:pt x="3335270" y="53936"/>
                  </a:lnTo>
                  <a:lnTo>
                    <a:pt x="3229945" y="53686"/>
                  </a:lnTo>
                  <a:lnTo>
                    <a:pt x="3124621" y="50114"/>
                  </a:lnTo>
                  <a:lnTo>
                    <a:pt x="3019296" y="45115"/>
                  </a:lnTo>
                  <a:lnTo>
                    <a:pt x="2913971" y="40255"/>
                  </a:lnTo>
                  <a:lnTo>
                    <a:pt x="2808646" y="32621"/>
                  </a:lnTo>
                  <a:lnTo>
                    <a:pt x="2703321" y="23091"/>
                  </a:lnTo>
                  <a:lnTo>
                    <a:pt x="2597996" y="16188"/>
                  </a:lnTo>
                  <a:lnTo>
                    <a:pt x="2492672" y="13171"/>
                  </a:lnTo>
                  <a:lnTo>
                    <a:pt x="2387347" y="13603"/>
                  </a:lnTo>
                  <a:lnTo>
                    <a:pt x="2282022" y="16773"/>
                  </a:lnTo>
                  <a:lnTo>
                    <a:pt x="2176697" y="18500"/>
                  </a:lnTo>
                  <a:lnTo>
                    <a:pt x="2071372" y="20111"/>
                  </a:lnTo>
                  <a:lnTo>
                    <a:pt x="1966047" y="24330"/>
                  </a:lnTo>
                  <a:lnTo>
                    <a:pt x="1860723" y="28406"/>
                  </a:lnTo>
                  <a:lnTo>
                    <a:pt x="1755398" y="28968"/>
                  </a:lnTo>
                  <a:lnTo>
                    <a:pt x="1650073" y="29850"/>
                  </a:lnTo>
                  <a:lnTo>
                    <a:pt x="1544748" y="32989"/>
                  </a:lnTo>
                  <a:lnTo>
                    <a:pt x="1439423" y="37826"/>
                  </a:lnTo>
                  <a:lnTo>
                    <a:pt x="1334098" y="44066"/>
                  </a:lnTo>
                  <a:lnTo>
                    <a:pt x="1228774" y="51875"/>
                  </a:lnTo>
                  <a:lnTo>
                    <a:pt x="1123449" y="61120"/>
                  </a:lnTo>
                  <a:lnTo>
                    <a:pt x="1018124" y="71718"/>
                  </a:lnTo>
                  <a:lnTo>
                    <a:pt x="912799" y="83960"/>
                  </a:lnTo>
                  <a:lnTo>
                    <a:pt x="807474" y="98132"/>
                  </a:lnTo>
                  <a:lnTo>
                    <a:pt x="702149" y="114573"/>
                  </a:lnTo>
                  <a:lnTo>
                    <a:pt x="596824" y="133595"/>
                  </a:lnTo>
                  <a:lnTo>
                    <a:pt x="491500" y="155436"/>
                  </a:lnTo>
                  <a:lnTo>
                    <a:pt x="386175" y="180239"/>
                  </a:lnTo>
                  <a:lnTo>
                    <a:pt x="280850" y="208064"/>
                  </a:lnTo>
                  <a:lnTo>
                    <a:pt x="175525" y="238914"/>
                  </a:lnTo>
                  <a:lnTo>
                    <a:pt x="70200" y="272755"/>
                  </a:lnTo>
                  <a:lnTo>
                    <a:pt x="0" y="2972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01425"/>
              <a:ext cx="6145984" cy="479330"/>
            </a:xfrm>
            <a:custGeom>
              <a:avLst/>
              <a:pathLst>
                <a:path w="6145984" h="479330">
                  <a:moveTo>
                    <a:pt x="0" y="479330"/>
                  </a:moveTo>
                  <a:lnTo>
                    <a:pt x="76520" y="467059"/>
                  </a:lnTo>
                  <a:lnTo>
                    <a:pt x="181845" y="450842"/>
                  </a:lnTo>
                  <a:lnTo>
                    <a:pt x="287170" y="435290"/>
                  </a:lnTo>
                  <a:lnTo>
                    <a:pt x="392495" y="420393"/>
                  </a:lnTo>
                  <a:lnTo>
                    <a:pt x="497819" y="406141"/>
                  </a:lnTo>
                  <a:lnTo>
                    <a:pt x="603144" y="392525"/>
                  </a:lnTo>
                  <a:lnTo>
                    <a:pt x="708469" y="379536"/>
                  </a:lnTo>
                  <a:lnTo>
                    <a:pt x="813794" y="367164"/>
                  </a:lnTo>
                  <a:lnTo>
                    <a:pt x="919119" y="355400"/>
                  </a:lnTo>
                  <a:lnTo>
                    <a:pt x="1024444" y="344234"/>
                  </a:lnTo>
                  <a:lnTo>
                    <a:pt x="1129768" y="333657"/>
                  </a:lnTo>
                  <a:lnTo>
                    <a:pt x="1235093" y="323659"/>
                  </a:lnTo>
                  <a:lnTo>
                    <a:pt x="1340418" y="314232"/>
                  </a:lnTo>
                  <a:lnTo>
                    <a:pt x="1445743" y="305365"/>
                  </a:lnTo>
                  <a:lnTo>
                    <a:pt x="1551068" y="297050"/>
                  </a:lnTo>
                  <a:lnTo>
                    <a:pt x="1656393" y="289278"/>
                  </a:lnTo>
                  <a:lnTo>
                    <a:pt x="1761717" y="282164"/>
                  </a:lnTo>
                  <a:lnTo>
                    <a:pt x="1867042" y="275806"/>
                  </a:lnTo>
                  <a:lnTo>
                    <a:pt x="1972367" y="270253"/>
                  </a:lnTo>
                  <a:lnTo>
                    <a:pt x="2077692" y="265630"/>
                  </a:lnTo>
                  <a:lnTo>
                    <a:pt x="2183017" y="263018"/>
                  </a:lnTo>
                  <a:lnTo>
                    <a:pt x="2288342" y="261665"/>
                  </a:lnTo>
                  <a:lnTo>
                    <a:pt x="2393666" y="260146"/>
                  </a:lnTo>
                  <a:lnTo>
                    <a:pt x="2498991" y="256505"/>
                  </a:lnTo>
                  <a:lnTo>
                    <a:pt x="2604316" y="251816"/>
                  </a:lnTo>
                  <a:lnTo>
                    <a:pt x="2709641" y="248637"/>
                  </a:lnTo>
                  <a:lnTo>
                    <a:pt x="2814966" y="247425"/>
                  </a:lnTo>
                  <a:lnTo>
                    <a:pt x="2920291" y="245514"/>
                  </a:lnTo>
                  <a:lnTo>
                    <a:pt x="3025615" y="244881"/>
                  </a:lnTo>
                  <a:lnTo>
                    <a:pt x="3130940" y="247730"/>
                  </a:lnTo>
                  <a:lnTo>
                    <a:pt x="3236265" y="255594"/>
                  </a:lnTo>
                  <a:lnTo>
                    <a:pt x="3341590" y="265386"/>
                  </a:lnTo>
                  <a:lnTo>
                    <a:pt x="3446915" y="272763"/>
                  </a:lnTo>
                  <a:lnTo>
                    <a:pt x="3552240" y="277477"/>
                  </a:lnTo>
                  <a:lnTo>
                    <a:pt x="3657564" y="281493"/>
                  </a:lnTo>
                  <a:lnTo>
                    <a:pt x="3762889" y="283136"/>
                  </a:lnTo>
                  <a:lnTo>
                    <a:pt x="3868214" y="280778"/>
                  </a:lnTo>
                  <a:lnTo>
                    <a:pt x="3973539" y="275999"/>
                  </a:lnTo>
                  <a:lnTo>
                    <a:pt x="4078864" y="270299"/>
                  </a:lnTo>
                  <a:lnTo>
                    <a:pt x="4184189" y="263699"/>
                  </a:lnTo>
                  <a:lnTo>
                    <a:pt x="4289513" y="256216"/>
                  </a:lnTo>
                  <a:lnTo>
                    <a:pt x="4394838" y="247870"/>
                  </a:lnTo>
                  <a:lnTo>
                    <a:pt x="4500163" y="238681"/>
                  </a:lnTo>
                  <a:lnTo>
                    <a:pt x="4605488" y="228667"/>
                  </a:lnTo>
                  <a:lnTo>
                    <a:pt x="4710813" y="217848"/>
                  </a:lnTo>
                  <a:lnTo>
                    <a:pt x="4816138" y="206242"/>
                  </a:lnTo>
                  <a:lnTo>
                    <a:pt x="4921462" y="193868"/>
                  </a:lnTo>
                  <a:lnTo>
                    <a:pt x="5026787" y="180746"/>
                  </a:lnTo>
                  <a:lnTo>
                    <a:pt x="5132112" y="166896"/>
                  </a:lnTo>
                  <a:lnTo>
                    <a:pt x="5237437" y="152335"/>
                  </a:lnTo>
                  <a:lnTo>
                    <a:pt x="5342762" y="137083"/>
                  </a:lnTo>
                  <a:lnTo>
                    <a:pt x="5448087" y="121159"/>
                  </a:lnTo>
                  <a:lnTo>
                    <a:pt x="5553411" y="104583"/>
                  </a:lnTo>
                  <a:lnTo>
                    <a:pt x="5658736" y="87373"/>
                  </a:lnTo>
                  <a:lnTo>
                    <a:pt x="5764061" y="69549"/>
                  </a:lnTo>
                  <a:lnTo>
                    <a:pt x="5869386" y="51129"/>
                  </a:lnTo>
                  <a:lnTo>
                    <a:pt x="5974711" y="32133"/>
                  </a:lnTo>
                  <a:lnTo>
                    <a:pt x="6080036" y="1258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522188"/>
              <a:ext cx="6145984" cy="872086"/>
            </a:xfrm>
            <a:custGeom>
              <a:avLst/>
              <a:pathLst>
                <a:path w="6145984" h="872086">
                  <a:moveTo>
                    <a:pt x="0" y="440080"/>
                  </a:moveTo>
                  <a:lnTo>
                    <a:pt x="76520" y="454157"/>
                  </a:lnTo>
                  <a:lnTo>
                    <a:pt x="181845" y="472096"/>
                  </a:lnTo>
                  <a:lnTo>
                    <a:pt x="287170" y="488543"/>
                  </a:lnTo>
                  <a:lnTo>
                    <a:pt x="392495" y="503443"/>
                  </a:lnTo>
                  <a:lnTo>
                    <a:pt x="497819" y="516733"/>
                  </a:lnTo>
                  <a:lnTo>
                    <a:pt x="603144" y="528351"/>
                  </a:lnTo>
                  <a:lnTo>
                    <a:pt x="708469" y="538232"/>
                  </a:lnTo>
                  <a:lnTo>
                    <a:pt x="813794" y="546315"/>
                  </a:lnTo>
                  <a:lnTo>
                    <a:pt x="919119" y="552557"/>
                  </a:lnTo>
                  <a:lnTo>
                    <a:pt x="1024444" y="556942"/>
                  </a:lnTo>
                  <a:lnTo>
                    <a:pt x="1129768" y="559510"/>
                  </a:lnTo>
                  <a:lnTo>
                    <a:pt x="1235093" y="560371"/>
                  </a:lnTo>
                  <a:lnTo>
                    <a:pt x="1340418" y="559720"/>
                  </a:lnTo>
                  <a:lnTo>
                    <a:pt x="1445743" y="557820"/>
                  </a:lnTo>
                  <a:lnTo>
                    <a:pt x="1551068" y="554954"/>
                  </a:lnTo>
                  <a:lnTo>
                    <a:pt x="1656393" y="551370"/>
                  </a:lnTo>
                  <a:lnTo>
                    <a:pt x="1761717" y="547622"/>
                  </a:lnTo>
                  <a:lnTo>
                    <a:pt x="1867042" y="543774"/>
                  </a:lnTo>
                  <a:lnTo>
                    <a:pt x="1972367" y="539672"/>
                  </a:lnTo>
                  <a:lnTo>
                    <a:pt x="2077692" y="535563"/>
                  </a:lnTo>
                  <a:lnTo>
                    <a:pt x="2183017" y="533028"/>
                  </a:lnTo>
                  <a:lnTo>
                    <a:pt x="2288342" y="530414"/>
                  </a:lnTo>
                  <a:lnTo>
                    <a:pt x="2393666" y="527146"/>
                  </a:lnTo>
                  <a:lnTo>
                    <a:pt x="2498991" y="524145"/>
                  </a:lnTo>
                  <a:lnTo>
                    <a:pt x="2604316" y="520009"/>
                  </a:lnTo>
                  <a:lnTo>
                    <a:pt x="2709641" y="515564"/>
                  </a:lnTo>
                  <a:lnTo>
                    <a:pt x="2814966" y="513544"/>
                  </a:lnTo>
                  <a:lnTo>
                    <a:pt x="2920291" y="511480"/>
                  </a:lnTo>
                  <a:lnTo>
                    <a:pt x="3025615" y="508903"/>
                  </a:lnTo>
                  <a:lnTo>
                    <a:pt x="3130940" y="508753"/>
                  </a:lnTo>
                  <a:lnTo>
                    <a:pt x="3236265" y="513091"/>
                  </a:lnTo>
                  <a:lnTo>
                    <a:pt x="3341590" y="518017"/>
                  </a:lnTo>
                  <a:lnTo>
                    <a:pt x="3446915" y="520523"/>
                  </a:lnTo>
                  <a:lnTo>
                    <a:pt x="3552240" y="520901"/>
                  </a:lnTo>
                  <a:lnTo>
                    <a:pt x="3657564" y="519617"/>
                  </a:lnTo>
                  <a:lnTo>
                    <a:pt x="3762889" y="515288"/>
                  </a:lnTo>
                  <a:lnTo>
                    <a:pt x="3868214" y="506906"/>
                  </a:lnTo>
                  <a:lnTo>
                    <a:pt x="3973539" y="495784"/>
                  </a:lnTo>
                  <a:lnTo>
                    <a:pt x="4078864" y="483259"/>
                  </a:lnTo>
                  <a:lnTo>
                    <a:pt x="4184189" y="469577"/>
                  </a:lnTo>
                  <a:lnTo>
                    <a:pt x="4289513" y="454888"/>
                  </a:lnTo>
                  <a:lnTo>
                    <a:pt x="4394838" y="439264"/>
                  </a:lnTo>
                  <a:lnTo>
                    <a:pt x="4500163" y="422717"/>
                  </a:lnTo>
                  <a:lnTo>
                    <a:pt x="4605488" y="405220"/>
                  </a:lnTo>
                  <a:lnTo>
                    <a:pt x="4710813" y="386714"/>
                  </a:lnTo>
                  <a:lnTo>
                    <a:pt x="4816138" y="367125"/>
                  </a:lnTo>
                  <a:lnTo>
                    <a:pt x="4921462" y="346371"/>
                  </a:lnTo>
                  <a:lnTo>
                    <a:pt x="5026787" y="324368"/>
                  </a:lnTo>
                  <a:lnTo>
                    <a:pt x="5132112" y="301039"/>
                  </a:lnTo>
                  <a:lnTo>
                    <a:pt x="5237437" y="276314"/>
                  </a:lnTo>
                  <a:lnTo>
                    <a:pt x="5342762" y="250138"/>
                  </a:lnTo>
                  <a:lnTo>
                    <a:pt x="5448087" y="222466"/>
                  </a:lnTo>
                  <a:lnTo>
                    <a:pt x="5553411" y="193269"/>
                  </a:lnTo>
                  <a:lnTo>
                    <a:pt x="5658736" y="162528"/>
                  </a:lnTo>
                  <a:lnTo>
                    <a:pt x="5764061" y="130233"/>
                  </a:lnTo>
                  <a:lnTo>
                    <a:pt x="5869386" y="96387"/>
                  </a:lnTo>
                  <a:lnTo>
                    <a:pt x="5974711" y="60994"/>
                  </a:lnTo>
                  <a:lnTo>
                    <a:pt x="6080036" y="24069"/>
                  </a:lnTo>
                  <a:lnTo>
                    <a:pt x="6145984" y="0"/>
                  </a:lnTo>
                  <a:lnTo>
                    <a:pt x="6145984" y="528875"/>
                  </a:lnTo>
                  <a:lnTo>
                    <a:pt x="6080036" y="528629"/>
                  </a:lnTo>
                  <a:lnTo>
                    <a:pt x="5974711" y="529037"/>
                  </a:lnTo>
                  <a:lnTo>
                    <a:pt x="5869386" y="530231"/>
                  </a:lnTo>
                  <a:lnTo>
                    <a:pt x="5764061" y="532190"/>
                  </a:lnTo>
                  <a:lnTo>
                    <a:pt x="5658736" y="534888"/>
                  </a:lnTo>
                  <a:lnTo>
                    <a:pt x="5553411" y="538292"/>
                  </a:lnTo>
                  <a:lnTo>
                    <a:pt x="5448087" y="542362"/>
                  </a:lnTo>
                  <a:lnTo>
                    <a:pt x="5342762" y="547044"/>
                  </a:lnTo>
                  <a:lnTo>
                    <a:pt x="5237437" y="552276"/>
                  </a:lnTo>
                  <a:lnTo>
                    <a:pt x="5132112" y="557981"/>
                  </a:lnTo>
                  <a:lnTo>
                    <a:pt x="5026787" y="564070"/>
                  </a:lnTo>
                  <a:lnTo>
                    <a:pt x="4921462" y="570440"/>
                  </a:lnTo>
                  <a:lnTo>
                    <a:pt x="4816138" y="576981"/>
                  </a:lnTo>
                  <a:lnTo>
                    <a:pt x="4710813" y="583577"/>
                  </a:lnTo>
                  <a:lnTo>
                    <a:pt x="4605488" y="590112"/>
                  </a:lnTo>
                  <a:lnTo>
                    <a:pt x="4500163" y="596477"/>
                  </a:lnTo>
                  <a:lnTo>
                    <a:pt x="4394838" y="602584"/>
                  </a:lnTo>
                  <a:lnTo>
                    <a:pt x="4289513" y="608370"/>
                  </a:lnTo>
                  <a:lnTo>
                    <a:pt x="4184189" y="613815"/>
                  </a:lnTo>
                  <a:lnTo>
                    <a:pt x="4078864" y="618958"/>
                  </a:lnTo>
                  <a:lnTo>
                    <a:pt x="3973539" y="623914"/>
                  </a:lnTo>
                  <a:lnTo>
                    <a:pt x="3868214" y="628898"/>
                  </a:lnTo>
                  <a:lnTo>
                    <a:pt x="3762889" y="632651"/>
                  </a:lnTo>
                  <a:lnTo>
                    <a:pt x="3657564" y="633557"/>
                  </a:lnTo>
                  <a:lnTo>
                    <a:pt x="3552240" y="633097"/>
                  </a:lnTo>
                  <a:lnTo>
                    <a:pt x="3446915" y="632458"/>
                  </a:lnTo>
                  <a:lnTo>
                    <a:pt x="3341590" y="629497"/>
                  </a:lnTo>
                  <a:lnTo>
                    <a:pt x="3236265" y="625035"/>
                  </a:lnTo>
                  <a:lnTo>
                    <a:pt x="3130940" y="622404"/>
                  </a:lnTo>
                  <a:lnTo>
                    <a:pt x="3025615" y="622256"/>
                  </a:lnTo>
                  <a:lnTo>
                    <a:pt x="2920291" y="624476"/>
                  </a:lnTo>
                  <a:lnTo>
                    <a:pt x="2814966" y="628774"/>
                  </a:lnTo>
                  <a:lnTo>
                    <a:pt x="2709641" y="631707"/>
                  </a:lnTo>
                  <a:lnTo>
                    <a:pt x="2604316" y="633371"/>
                  </a:lnTo>
                  <a:lnTo>
                    <a:pt x="2498991" y="636672"/>
                  </a:lnTo>
                  <a:lnTo>
                    <a:pt x="2393666" y="640445"/>
                  </a:lnTo>
                  <a:lnTo>
                    <a:pt x="2288342" y="642016"/>
                  </a:lnTo>
                  <a:lnTo>
                    <a:pt x="2183017" y="643793"/>
                  </a:lnTo>
                  <a:lnTo>
                    <a:pt x="2077692" y="647263"/>
                  </a:lnTo>
                  <a:lnTo>
                    <a:pt x="1972367" y="651751"/>
                  </a:lnTo>
                  <a:lnTo>
                    <a:pt x="1867042" y="657072"/>
                  </a:lnTo>
                  <a:lnTo>
                    <a:pt x="1761717" y="663495"/>
                  </a:lnTo>
                  <a:lnTo>
                    <a:pt x="1656393" y="671025"/>
                  </a:lnTo>
                  <a:lnTo>
                    <a:pt x="1551068" y="679627"/>
                  </a:lnTo>
                  <a:lnTo>
                    <a:pt x="1445743" y="689461"/>
                  </a:lnTo>
                  <a:lnTo>
                    <a:pt x="1340418" y="700777"/>
                  </a:lnTo>
                  <a:lnTo>
                    <a:pt x="1235093" y="713875"/>
                  </a:lnTo>
                  <a:lnTo>
                    <a:pt x="1129768" y="729030"/>
                  </a:lnTo>
                  <a:lnTo>
                    <a:pt x="1024444" y="746454"/>
                  </a:lnTo>
                  <a:lnTo>
                    <a:pt x="919119" y="766271"/>
                  </a:lnTo>
                  <a:lnTo>
                    <a:pt x="813794" y="788535"/>
                  </a:lnTo>
                  <a:lnTo>
                    <a:pt x="708469" y="813246"/>
                  </a:lnTo>
                  <a:lnTo>
                    <a:pt x="603144" y="840373"/>
                  </a:lnTo>
                  <a:lnTo>
                    <a:pt x="497819" y="869872"/>
                  </a:lnTo>
                  <a:lnTo>
                    <a:pt x="490490" y="87208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522188"/>
              <a:ext cx="6145984" cy="560371"/>
            </a:xfrm>
            <a:custGeom>
              <a:avLst/>
              <a:pathLst>
                <a:path w="6145984" h="560371">
                  <a:moveTo>
                    <a:pt x="0" y="440080"/>
                  </a:moveTo>
                  <a:lnTo>
                    <a:pt x="76520" y="454157"/>
                  </a:lnTo>
                  <a:lnTo>
                    <a:pt x="181845" y="472096"/>
                  </a:lnTo>
                  <a:lnTo>
                    <a:pt x="287170" y="488543"/>
                  </a:lnTo>
                  <a:lnTo>
                    <a:pt x="392495" y="503443"/>
                  </a:lnTo>
                  <a:lnTo>
                    <a:pt x="497819" y="516733"/>
                  </a:lnTo>
                  <a:lnTo>
                    <a:pt x="603144" y="528351"/>
                  </a:lnTo>
                  <a:lnTo>
                    <a:pt x="708469" y="538232"/>
                  </a:lnTo>
                  <a:lnTo>
                    <a:pt x="813794" y="546315"/>
                  </a:lnTo>
                  <a:lnTo>
                    <a:pt x="919119" y="552557"/>
                  </a:lnTo>
                  <a:lnTo>
                    <a:pt x="1024444" y="556942"/>
                  </a:lnTo>
                  <a:lnTo>
                    <a:pt x="1129768" y="559510"/>
                  </a:lnTo>
                  <a:lnTo>
                    <a:pt x="1235093" y="560371"/>
                  </a:lnTo>
                  <a:lnTo>
                    <a:pt x="1340418" y="559720"/>
                  </a:lnTo>
                  <a:lnTo>
                    <a:pt x="1445743" y="557820"/>
                  </a:lnTo>
                  <a:lnTo>
                    <a:pt x="1551068" y="554954"/>
                  </a:lnTo>
                  <a:lnTo>
                    <a:pt x="1656393" y="551370"/>
                  </a:lnTo>
                  <a:lnTo>
                    <a:pt x="1761717" y="547622"/>
                  </a:lnTo>
                  <a:lnTo>
                    <a:pt x="1867042" y="543774"/>
                  </a:lnTo>
                  <a:lnTo>
                    <a:pt x="1972367" y="539672"/>
                  </a:lnTo>
                  <a:lnTo>
                    <a:pt x="2077692" y="535563"/>
                  </a:lnTo>
                  <a:lnTo>
                    <a:pt x="2183017" y="533028"/>
                  </a:lnTo>
                  <a:lnTo>
                    <a:pt x="2288342" y="530414"/>
                  </a:lnTo>
                  <a:lnTo>
                    <a:pt x="2393666" y="527146"/>
                  </a:lnTo>
                  <a:lnTo>
                    <a:pt x="2498991" y="524145"/>
                  </a:lnTo>
                  <a:lnTo>
                    <a:pt x="2604316" y="520009"/>
                  </a:lnTo>
                  <a:lnTo>
                    <a:pt x="2709641" y="515564"/>
                  </a:lnTo>
                  <a:lnTo>
                    <a:pt x="2814966" y="513544"/>
                  </a:lnTo>
                  <a:lnTo>
                    <a:pt x="2920291" y="511480"/>
                  </a:lnTo>
                  <a:lnTo>
                    <a:pt x="3025615" y="508903"/>
                  </a:lnTo>
                  <a:lnTo>
                    <a:pt x="3130940" y="508753"/>
                  </a:lnTo>
                  <a:lnTo>
                    <a:pt x="3236265" y="513091"/>
                  </a:lnTo>
                  <a:lnTo>
                    <a:pt x="3341590" y="518017"/>
                  </a:lnTo>
                  <a:lnTo>
                    <a:pt x="3446915" y="520523"/>
                  </a:lnTo>
                  <a:lnTo>
                    <a:pt x="3552240" y="520901"/>
                  </a:lnTo>
                  <a:lnTo>
                    <a:pt x="3657564" y="519617"/>
                  </a:lnTo>
                  <a:lnTo>
                    <a:pt x="3762889" y="515288"/>
                  </a:lnTo>
                  <a:lnTo>
                    <a:pt x="3868214" y="506906"/>
                  </a:lnTo>
                  <a:lnTo>
                    <a:pt x="3973539" y="495784"/>
                  </a:lnTo>
                  <a:lnTo>
                    <a:pt x="4078864" y="483259"/>
                  </a:lnTo>
                  <a:lnTo>
                    <a:pt x="4184189" y="469577"/>
                  </a:lnTo>
                  <a:lnTo>
                    <a:pt x="4289513" y="454888"/>
                  </a:lnTo>
                  <a:lnTo>
                    <a:pt x="4394838" y="439264"/>
                  </a:lnTo>
                  <a:lnTo>
                    <a:pt x="4500163" y="422717"/>
                  </a:lnTo>
                  <a:lnTo>
                    <a:pt x="4605488" y="405220"/>
                  </a:lnTo>
                  <a:lnTo>
                    <a:pt x="4710813" y="386714"/>
                  </a:lnTo>
                  <a:lnTo>
                    <a:pt x="4816138" y="367125"/>
                  </a:lnTo>
                  <a:lnTo>
                    <a:pt x="4921462" y="346371"/>
                  </a:lnTo>
                  <a:lnTo>
                    <a:pt x="5026787" y="324368"/>
                  </a:lnTo>
                  <a:lnTo>
                    <a:pt x="5132112" y="301039"/>
                  </a:lnTo>
                  <a:lnTo>
                    <a:pt x="5237437" y="276314"/>
                  </a:lnTo>
                  <a:lnTo>
                    <a:pt x="5342762" y="250138"/>
                  </a:lnTo>
                  <a:lnTo>
                    <a:pt x="5448087" y="222466"/>
                  </a:lnTo>
                  <a:lnTo>
                    <a:pt x="5553411" y="193269"/>
                  </a:lnTo>
                  <a:lnTo>
                    <a:pt x="5658736" y="162528"/>
                  </a:lnTo>
                  <a:lnTo>
                    <a:pt x="5764061" y="130233"/>
                  </a:lnTo>
                  <a:lnTo>
                    <a:pt x="5869386" y="96387"/>
                  </a:lnTo>
                  <a:lnTo>
                    <a:pt x="5974711" y="60994"/>
                  </a:lnTo>
                  <a:lnTo>
                    <a:pt x="6080036" y="2406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32367" y="5050817"/>
              <a:ext cx="5655493" cy="343457"/>
            </a:xfrm>
            <a:custGeom>
              <a:avLst/>
              <a:pathLst>
                <a:path w="5655493" h="343457">
                  <a:moveTo>
                    <a:pt x="5655493" y="246"/>
                  </a:moveTo>
                  <a:lnTo>
                    <a:pt x="5589545" y="0"/>
                  </a:lnTo>
                  <a:lnTo>
                    <a:pt x="5484220" y="408"/>
                  </a:lnTo>
                  <a:lnTo>
                    <a:pt x="5378895" y="1602"/>
                  </a:lnTo>
                  <a:lnTo>
                    <a:pt x="5273570" y="3561"/>
                  </a:lnTo>
                  <a:lnTo>
                    <a:pt x="5168245" y="6259"/>
                  </a:lnTo>
                  <a:lnTo>
                    <a:pt x="5062920" y="9663"/>
                  </a:lnTo>
                  <a:lnTo>
                    <a:pt x="4957596" y="13733"/>
                  </a:lnTo>
                  <a:lnTo>
                    <a:pt x="4852271" y="18415"/>
                  </a:lnTo>
                  <a:lnTo>
                    <a:pt x="4746946" y="23647"/>
                  </a:lnTo>
                  <a:lnTo>
                    <a:pt x="4641621" y="29352"/>
                  </a:lnTo>
                  <a:lnTo>
                    <a:pt x="4536296" y="35441"/>
                  </a:lnTo>
                  <a:lnTo>
                    <a:pt x="4430971" y="41811"/>
                  </a:lnTo>
                  <a:lnTo>
                    <a:pt x="4325647" y="48352"/>
                  </a:lnTo>
                  <a:lnTo>
                    <a:pt x="4220322" y="54948"/>
                  </a:lnTo>
                  <a:lnTo>
                    <a:pt x="4114997" y="61482"/>
                  </a:lnTo>
                  <a:lnTo>
                    <a:pt x="4009672" y="67848"/>
                  </a:lnTo>
                  <a:lnTo>
                    <a:pt x="3904347" y="73955"/>
                  </a:lnTo>
                  <a:lnTo>
                    <a:pt x="3799022" y="79741"/>
                  </a:lnTo>
                  <a:lnTo>
                    <a:pt x="3693698" y="85186"/>
                  </a:lnTo>
                  <a:lnTo>
                    <a:pt x="3588373" y="90328"/>
                  </a:lnTo>
                  <a:lnTo>
                    <a:pt x="3483048" y="95285"/>
                  </a:lnTo>
                  <a:lnTo>
                    <a:pt x="3377723" y="100269"/>
                  </a:lnTo>
                  <a:lnTo>
                    <a:pt x="3272398" y="104022"/>
                  </a:lnTo>
                  <a:lnTo>
                    <a:pt x="3167073" y="104928"/>
                  </a:lnTo>
                  <a:lnTo>
                    <a:pt x="3061749" y="104468"/>
                  </a:lnTo>
                  <a:lnTo>
                    <a:pt x="2956424" y="103829"/>
                  </a:lnTo>
                  <a:lnTo>
                    <a:pt x="2851099" y="100868"/>
                  </a:lnTo>
                  <a:lnTo>
                    <a:pt x="2745774" y="96406"/>
                  </a:lnTo>
                  <a:lnTo>
                    <a:pt x="2640449" y="93775"/>
                  </a:lnTo>
                  <a:lnTo>
                    <a:pt x="2535124" y="93627"/>
                  </a:lnTo>
                  <a:lnTo>
                    <a:pt x="2429800" y="95847"/>
                  </a:lnTo>
                  <a:lnTo>
                    <a:pt x="2324475" y="100145"/>
                  </a:lnTo>
                  <a:lnTo>
                    <a:pt x="2219150" y="103078"/>
                  </a:lnTo>
                  <a:lnTo>
                    <a:pt x="2113825" y="104741"/>
                  </a:lnTo>
                  <a:lnTo>
                    <a:pt x="2008500" y="108042"/>
                  </a:lnTo>
                  <a:lnTo>
                    <a:pt x="1903175" y="111816"/>
                  </a:lnTo>
                  <a:lnTo>
                    <a:pt x="1797851" y="113387"/>
                  </a:lnTo>
                  <a:lnTo>
                    <a:pt x="1692526" y="115164"/>
                  </a:lnTo>
                  <a:lnTo>
                    <a:pt x="1587201" y="118634"/>
                  </a:lnTo>
                  <a:lnTo>
                    <a:pt x="1481876" y="123122"/>
                  </a:lnTo>
                  <a:lnTo>
                    <a:pt x="1376551" y="128443"/>
                  </a:lnTo>
                  <a:lnTo>
                    <a:pt x="1271226" y="134866"/>
                  </a:lnTo>
                  <a:lnTo>
                    <a:pt x="1165902" y="142396"/>
                  </a:lnTo>
                  <a:lnTo>
                    <a:pt x="1060577" y="150998"/>
                  </a:lnTo>
                  <a:lnTo>
                    <a:pt x="955252" y="160831"/>
                  </a:lnTo>
                  <a:lnTo>
                    <a:pt x="849927" y="172148"/>
                  </a:lnTo>
                  <a:lnTo>
                    <a:pt x="744602" y="185245"/>
                  </a:lnTo>
                  <a:lnTo>
                    <a:pt x="639277" y="200401"/>
                  </a:lnTo>
                  <a:lnTo>
                    <a:pt x="533953" y="217825"/>
                  </a:lnTo>
                  <a:lnTo>
                    <a:pt x="428628" y="237642"/>
                  </a:lnTo>
                  <a:lnTo>
                    <a:pt x="323303" y="259906"/>
                  </a:lnTo>
                  <a:lnTo>
                    <a:pt x="217978" y="284617"/>
                  </a:lnTo>
                  <a:lnTo>
                    <a:pt x="112653" y="311744"/>
                  </a:lnTo>
                  <a:lnTo>
                    <a:pt x="7328" y="341243"/>
                  </a:lnTo>
                  <a:lnTo>
                    <a:pt x="0" y="3434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786626"/>
              <a:ext cx="6145984" cy="475670"/>
            </a:xfrm>
            <a:custGeom>
              <a:avLst/>
              <a:pathLst>
                <a:path w="6145984" h="475670">
                  <a:moveTo>
                    <a:pt x="0" y="475670"/>
                  </a:moveTo>
                  <a:lnTo>
                    <a:pt x="76520" y="467944"/>
                  </a:lnTo>
                  <a:lnTo>
                    <a:pt x="181845" y="457662"/>
                  </a:lnTo>
                  <a:lnTo>
                    <a:pt x="287170" y="447726"/>
                  </a:lnTo>
                  <a:lnTo>
                    <a:pt x="392495" y="438130"/>
                  </a:lnTo>
                  <a:lnTo>
                    <a:pt x="497819" y="428865"/>
                  </a:lnTo>
                  <a:lnTo>
                    <a:pt x="603144" y="419924"/>
                  </a:lnTo>
                  <a:lnTo>
                    <a:pt x="708469" y="411301"/>
                  </a:lnTo>
                  <a:lnTo>
                    <a:pt x="813794" y="402987"/>
                  </a:lnTo>
                  <a:lnTo>
                    <a:pt x="919119" y="394976"/>
                  </a:lnTo>
                  <a:lnTo>
                    <a:pt x="1024444" y="387260"/>
                  </a:lnTo>
                  <a:lnTo>
                    <a:pt x="1129768" y="379832"/>
                  </a:lnTo>
                  <a:lnTo>
                    <a:pt x="1235093" y="372685"/>
                  </a:lnTo>
                  <a:lnTo>
                    <a:pt x="1340418" y="365810"/>
                  </a:lnTo>
                  <a:lnTo>
                    <a:pt x="1445743" y="359202"/>
                  </a:lnTo>
                  <a:lnTo>
                    <a:pt x="1551068" y="352853"/>
                  </a:lnTo>
                  <a:lnTo>
                    <a:pt x="1656393" y="346759"/>
                  </a:lnTo>
                  <a:lnTo>
                    <a:pt x="1761717" y="341121"/>
                  </a:lnTo>
                  <a:lnTo>
                    <a:pt x="1867042" y="335985"/>
                  </a:lnTo>
                  <a:lnTo>
                    <a:pt x="1972367" y="331274"/>
                  </a:lnTo>
                  <a:lnTo>
                    <a:pt x="2077692" y="326975"/>
                  </a:lnTo>
                  <a:lnTo>
                    <a:pt x="2183017" y="323973"/>
                  </a:lnTo>
                  <a:lnTo>
                    <a:pt x="2288342" y="321777"/>
                  </a:lnTo>
                  <a:lnTo>
                    <a:pt x="2393666" y="319358"/>
                  </a:lnTo>
                  <a:lnTo>
                    <a:pt x="2498991" y="315971"/>
                  </a:lnTo>
                  <a:lnTo>
                    <a:pt x="2604316" y="312252"/>
                  </a:lnTo>
                  <a:lnTo>
                    <a:pt x="2709641" y="309198"/>
                  </a:lnTo>
                  <a:lnTo>
                    <a:pt x="2814966" y="306721"/>
                  </a:lnTo>
                  <a:lnTo>
                    <a:pt x="2920291" y="303540"/>
                  </a:lnTo>
                  <a:lnTo>
                    <a:pt x="3025615" y="301142"/>
                  </a:lnTo>
                  <a:lnTo>
                    <a:pt x="3130940" y="301141"/>
                  </a:lnTo>
                  <a:lnTo>
                    <a:pt x="3236265" y="304625"/>
                  </a:lnTo>
                  <a:lnTo>
                    <a:pt x="3341590" y="309319"/>
                  </a:lnTo>
                  <a:lnTo>
                    <a:pt x="3446915" y="312053"/>
                  </a:lnTo>
                  <a:lnTo>
                    <a:pt x="3552240" y="312561"/>
                  </a:lnTo>
                  <a:lnTo>
                    <a:pt x="3657564" y="312149"/>
                  </a:lnTo>
                  <a:lnTo>
                    <a:pt x="3762889" y="309531"/>
                  </a:lnTo>
                  <a:lnTo>
                    <a:pt x="3868214" y="303464"/>
                  </a:lnTo>
                  <a:lnTo>
                    <a:pt x="3973539" y="295411"/>
                  </a:lnTo>
                  <a:lnTo>
                    <a:pt x="4078864" y="286670"/>
                  </a:lnTo>
                  <a:lnTo>
                    <a:pt x="4184189" y="277258"/>
                  </a:lnTo>
                  <a:lnTo>
                    <a:pt x="4289513" y="267191"/>
                  </a:lnTo>
                  <a:lnTo>
                    <a:pt x="4394838" y="256486"/>
                  </a:lnTo>
                  <a:lnTo>
                    <a:pt x="4500163" y="245159"/>
                  </a:lnTo>
                  <a:lnTo>
                    <a:pt x="4605488" y="233228"/>
                  </a:lnTo>
                  <a:lnTo>
                    <a:pt x="4710813" y="220708"/>
                  </a:lnTo>
                  <a:lnTo>
                    <a:pt x="4816138" y="207615"/>
                  </a:lnTo>
                  <a:lnTo>
                    <a:pt x="4921462" y="193968"/>
                  </a:lnTo>
                  <a:lnTo>
                    <a:pt x="5026787" y="179781"/>
                  </a:lnTo>
                  <a:lnTo>
                    <a:pt x="5132112" y="165072"/>
                  </a:lnTo>
                  <a:lnTo>
                    <a:pt x="5237437" y="149857"/>
                  </a:lnTo>
                  <a:lnTo>
                    <a:pt x="5342762" y="134153"/>
                  </a:lnTo>
                  <a:lnTo>
                    <a:pt x="5448087" y="117976"/>
                  </a:lnTo>
                  <a:lnTo>
                    <a:pt x="5553411" y="101343"/>
                  </a:lnTo>
                  <a:lnTo>
                    <a:pt x="5658736" y="84270"/>
                  </a:lnTo>
                  <a:lnTo>
                    <a:pt x="5764061" y="66774"/>
                  </a:lnTo>
                  <a:lnTo>
                    <a:pt x="5869386" y="48871"/>
                  </a:lnTo>
                  <a:lnTo>
                    <a:pt x="5974711" y="30578"/>
                  </a:lnTo>
                  <a:lnTo>
                    <a:pt x="6080036" y="1191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37226"/>
              <a:ext cx="6145984" cy="857049"/>
            </a:xfrm>
            <a:custGeom>
              <a:avLst/>
              <a:pathLst>
                <a:path w="6145984" h="857049">
                  <a:moveTo>
                    <a:pt x="0" y="454329"/>
                  </a:moveTo>
                  <a:lnTo>
                    <a:pt x="76520" y="469907"/>
                  </a:lnTo>
                  <a:lnTo>
                    <a:pt x="181845" y="489705"/>
                  </a:lnTo>
                  <a:lnTo>
                    <a:pt x="287170" y="507802"/>
                  </a:lnTo>
                  <a:lnTo>
                    <a:pt x="392495" y="524138"/>
                  </a:lnTo>
                  <a:lnTo>
                    <a:pt x="497819" y="538648"/>
                  </a:lnTo>
                  <a:lnTo>
                    <a:pt x="603144" y="551264"/>
                  </a:lnTo>
                  <a:lnTo>
                    <a:pt x="708469" y="561919"/>
                  </a:lnTo>
                  <a:lnTo>
                    <a:pt x="813794" y="570549"/>
                  </a:lnTo>
                  <a:lnTo>
                    <a:pt x="919119" y="577104"/>
                  </a:lnTo>
                  <a:lnTo>
                    <a:pt x="1024444" y="581563"/>
                  </a:lnTo>
                  <a:lnTo>
                    <a:pt x="1129768" y="583952"/>
                  </a:lnTo>
                  <a:lnTo>
                    <a:pt x="1235093" y="584363"/>
                  </a:lnTo>
                  <a:lnTo>
                    <a:pt x="1340418" y="582966"/>
                  </a:lnTo>
                  <a:lnTo>
                    <a:pt x="1445743" y="579992"/>
                  </a:lnTo>
                  <a:lnTo>
                    <a:pt x="1551068" y="575689"/>
                  </a:lnTo>
                  <a:lnTo>
                    <a:pt x="1656393" y="570272"/>
                  </a:lnTo>
                  <a:lnTo>
                    <a:pt x="1761717" y="564123"/>
                  </a:lnTo>
                  <a:lnTo>
                    <a:pt x="1867042" y="557453"/>
                  </a:lnTo>
                  <a:lnTo>
                    <a:pt x="1972367" y="550412"/>
                  </a:lnTo>
                  <a:lnTo>
                    <a:pt x="2077692" y="543419"/>
                  </a:lnTo>
                  <a:lnTo>
                    <a:pt x="2183017" y="536819"/>
                  </a:lnTo>
                  <a:lnTo>
                    <a:pt x="2288342" y="529874"/>
                  </a:lnTo>
                  <a:lnTo>
                    <a:pt x="2393666" y="523595"/>
                  </a:lnTo>
                  <a:lnTo>
                    <a:pt x="2498991" y="520524"/>
                  </a:lnTo>
                  <a:lnTo>
                    <a:pt x="2604316" y="518395"/>
                  </a:lnTo>
                  <a:lnTo>
                    <a:pt x="2709641" y="515843"/>
                  </a:lnTo>
                  <a:lnTo>
                    <a:pt x="2814966" y="515187"/>
                  </a:lnTo>
                  <a:lnTo>
                    <a:pt x="2920291" y="516642"/>
                  </a:lnTo>
                  <a:lnTo>
                    <a:pt x="3025615" y="517731"/>
                  </a:lnTo>
                  <a:lnTo>
                    <a:pt x="3130940" y="518932"/>
                  </a:lnTo>
                  <a:lnTo>
                    <a:pt x="3236265" y="523365"/>
                  </a:lnTo>
                  <a:lnTo>
                    <a:pt x="3341590" y="528327"/>
                  </a:lnTo>
                  <a:lnTo>
                    <a:pt x="3446915" y="530222"/>
                  </a:lnTo>
                  <a:lnTo>
                    <a:pt x="3552240" y="529321"/>
                  </a:lnTo>
                  <a:lnTo>
                    <a:pt x="3657564" y="526626"/>
                  </a:lnTo>
                  <a:lnTo>
                    <a:pt x="3762889" y="520758"/>
                  </a:lnTo>
                  <a:lnTo>
                    <a:pt x="3868214" y="510685"/>
                  </a:lnTo>
                  <a:lnTo>
                    <a:pt x="3973539" y="497926"/>
                  </a:lnTo>
                  <a:lnTo>
                    <a:pt x="4078864" y="483930"/>
                  </a:lnTo>
                  <a:lnTo>
                    <a:pt x="4184189" y="468919"/>
                  </a:lnTo>
                  <a:lnTo>
                    <a:pt x="4289513" y="453032"/>
                  </a:lnTo>
                  <a:lnTo>
                    <a:pt x="4394838" y="436331"/>
                  </a:lnTo>
                  <a:lnTo>
                    <a:pt x="4500163" y="418828"/>
                  </a:lnTo>
                  <a:lnTo>
                    <a:pt x="4605488" y="400496"/>
                  </a:lnTo>
                  <a:lnTo>
                    <a:pt x="4710813" y="381281"/>
                  </a:lnTo>
                  <a:lnTo>
                    <a:pt x="4816138" y="361115"/>
                  </a:lnTo>
                  <a:lnTo>
                    <a:pt x="4921462" y="339922"/>
                  </a:lnTo>
                  <a:lnTo>
                    <a:pt x="5026787" y="317625"/>
                  </a:lnTo>
                  <a:lnTo>
                    <a:pt x="5132112" y="294151"/>
                  </a:lnTo>
                  <a:lnTo>
                    <a:pt x="5237437" y="269438"/>
                  </a:lnTo>
                  <a:lnTo>
                    <a:pt x="5342762" y="243432"/>
                  </a:lnTo>
                  <a:lnTo>
                    <a:pt x="5448087" y="216094"/>
                  </a:lnTo>
                  <a:lnTo>
                    <a:pt x="5553411" y="187394"/>
                  </a:lnTo>
                  <a:lnTo>
                    <a:pt x="5658736" y="157315"/>
                  </a:lnTo>
                  <a:lnTo>
                    <a:pt x="5764061" y="125849"/>
                  </a:lnTo>
                  <a:lnTo>
                    <a:pt x="5869386" y="92994"/>
                  </a:lnTo>
                  <a:lnTo>
                    <a:pt x="5974711" y="58756"/>
                  </a:lnTo>
                  <a:lnTo>
                    <a:pt x="6080036" y="23147"/>
                  </a:lnTo>
                  <a:lnTo>
                    <a:pt x="6145984" y="0"/>
                  </a:lnTo>
                  <a:lnTo>
                    <a:pt x="6145984" y="482957"/>
                  </a:lnTo>
                  <a:lnTo>
                    <a:pt x="6080036" y="483899"/>
                  </a:lnTo>
                  <a:lnTo>
                    <a:pt x="5974711" y="486162"/>
                  </a:lnTo>
                  <a:lnTo>
                    <a:pt x="5869386" y="489171"/>
                  </a:lnTo>
                  <a:lnTo>
                    <a:pt x="5764061" y="492906"/>
                  </a:lnTo>
                  <a:lnTo>
                    <a:pt x="5658736" y="497346"/>
                  </a:lnTo>
                  <a:lnTo>
                    <a:pt x="5553411" y="502462"/>
                  </a:lnTo>
                  <a:lnTo>
                    <a:pt x="5448087" y="508215"/>
                  </a:lnTo>
                  <a:lnTo>
                    <a:pt x="5342762" y="514560"/>
                  </a:lnTo>
                  <a:lnTo>
                    <a:pt x="5237437" y="521440"/>
                  </a:lnTo>
                  <a:lnTo>
                    <a:pt x="5132112" y="528785"/>
                  </a:lnTo>
                  <a:lnTo>
                    <a:pt x="5026787" y="536515"/>
                  </a:lnTo>
                  <a:lnTo>
                    <a:pt x="4921462" y="544537"/>
                  </a:lnTo>
                  <a:lnTo>
                    <a:pt x="4816138" y="552751"/>
                  </a:lnTo>
                  <a:lnTo>
                    <a:pt x="4710813" y="561052"/>
                  </a:lnTo>
                  <a:lnTo>
                    <a:pt x="4605488" y="569334"/>
                  </a:lnTo>
                  <a:lnTo>
                    <a:pt x="4500163" y="577502"/>
                  </a:lnTo>
                  <a:lnTo>
                    <a:pt x="4394838" y="585471"/>
                  </a:lnTo>
                  <a:lnTo>
                    <a:pt x="4289513" y="593188"/>
                  </a:lnTo>
                  <a:lnTo>
                    <a:pt x="4184189" y="600635"/>
                  </a:lnTo>
                  <a:lnTo>
                    <a:pt x="4078864" y="607847"/>
                  </a:lnTo>
                  <a:lnTo>
                    <a:pt x="3973539" y="614932"/>
                  </a:lnTo>
                  <a:lnTo>
                    <a:pt x="3868214" y="622086"/>
                  </a:lnTo>
                  <a:lnTo>
                    <a:pt x="3762889" y="627931"/>
                  </a:lnTo>
                  <a:lnTo>
                    <a:pt x="3657564" y="630673"/>
                  </a:lnTo>
                  <a:lnTo>
                    <a:pt x="3552240" y="631775"/>
                  </a:lnTo>
                  <a:lnTo>
                    <a:pt x="3446915" y="632439"/>
                  </a:lnTo>
                  <a:lnTo>
                    <a:pt x="3341590" y="630128"/>
                  </a:lnTo>
                  <a:lnTo>
                    <a:pt x="3236265" y="625590"/>
                  </a:lnTo>
                  <a:lnTo>
                    <a:pt x="3130940" y="622717"/>
                  </a:lnTo>
                  <a:lnTo>
                    <a:pt x="3025615" y="621242"/>
                  </a:lnTo>
                  <a:lnTo>
                    <a:pt x="2920291" y="619828"/>
                  </a:lnTo>
                  <a:lnTo>
                    <a:pt x="2814966" y="620412"/>
                  </a:lnTo>
                  <a:lnTo>
                    <a:pt x="2709641" y="621902"/>
                  </a:lnTo>
                  <a:lnTo>
                    <a:pt x="2604316" y="621915"/>
                  </a:lnTo>
                  <a:lnTo>
                    <a:pt x="2498991" y="623280"/>
                  </a:lnTo>
                  <a:lnTo>
                    <a:pt x="2393666" y="627057"/>
                  </a:lnTo>
                  <a:lnTo>
                    <a:pt x="2288342" y="631786"/>
                  </a:lnTo>
                  <a:lnTo>
                    <a:pt x="2183017" y="637967"/>
                  </a:lnTo>
                  <a:lnTo>
                    <a:pt x="2077692" y="645421"/>
                  </a:lnTo>
                  <a:lnTo>
                    <a:pt x="1972367" y="652761"/>
                  </a:lnTo>
                  <a:lnTo>
                    <a:pt x="1867042" y="660915"/>
                  </a:lnTo>
                  <a:lnTo>
                    <a:pt x="1761717" y="669936"/>
                  </a:lnTo>
                  <a:lnTo>
                    <a:pt x="1656393" y="679539"/>
                  </a:lnTo>
                  <a:lnTo>
                    <a:pt x="1551068" y="689538"/>
                  </a:lnTo>
                  <a:lnTo>
                    <a:pt x="1445743" y="700203"/>
                  </a:lnTo>
                  <a:lnTo>
                    <a:pt x="1340418" y="711777"/>
                  </a:lnTo>
                  <a:lnTo>
                    <a:pt x="1235093" y="724540"/>
                  </a:lnTo>
                  <a:lnTo>
                    <a:pt x="1129768" y="738755"/>
                  </a:lnTo>
                  <a:lnTo>
                    <a:pt x="1024444" y="754621"/>
                  </a:lnTo>
                  <a:lnTo>
                    <a:pt x="919119" y="772263"/>
                  </a:lnTo>
                  <a:lnTo>
                    <a:pt x="813794" y="791738"/>
                  </a:lnTo>
                  <a:lnTo>
                    <a:pt x="708469" y="813055"/>
                  </a:lnTo>
                  <a:lnTo>
                    <a:pt x="603144" y="836195"/>
                  </a:lnTo>
                  <a:lnTo>
                    <a:pt x="515045" y="85704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37226"/>
              <a:ext cx="6145984" cy="584363"/>
            </a:xfrm>
            <a:custGeom>
              <a:avLst/>
              <a:pathLst>
                <a:path w="6145984" h="584363">
                  <a:moveTo>
                    <a:pt x="0" y="454329"/>
                  </a:moveTo>
                  <a:lnTo>
                    <a:pt x="76520" y="469907"/>
                  </a:lnTo>
                  <a:lnTo>
                    <a:pt x="181845" y="489705"/>
                  </a:lnTo>
                  <a:lnTo>
                    <a:pt x="287170" y="507802"/>
                  </a:lnTo>
                  <a:lnTo>
                    <a:pt x="392495" y="524138"/>
                  </a:lnTo>
                  <a:lnTo>
                    <a:pt x="497819" y="538648"/>
                  </a:lnTo>
                  <a:lnTo>
                    <a:pt x="603144" y="551264"/>
                  </a:lnTo>
                  <a:lnTo>
                    <a:pt x="708469" y="561919"/>
                  </a:lnTo>
                  <a:lnTo>
                    <a:pt x="813794" y="570549"/>
                  </a:lnTo>
                  <a:lnTo>
                    <a:pt x="919119" y="577104"/>
                  </a:lnTo>
                  <a:lnTo>
                    <a:pt x="1024444" y="581563"/>
                  </a:lnTo>
                  <a:lnTo>
                    <a:pt x="1129768" y="583952"/>
                  </a:lnTo>
                  <a:lnTo>
                    <a:pt x="1235093" y="584363"/>
                  </a:lnTo>
                  <a:lnTo>
                    <a:pt x="1340418" y="582966"/>
                  </a:lnTo>
                  <a:lnTo>
                    <a:pt x="1445743" y="579992"/>
                  </a:lnTo>
                  <a:lnTo>
                    <a:pt x="1551068" y="575689"/>
                  </a:lnTo>
                  <a:lnTo>
                    <a:pt x="1656393" y="570272"/>
                  </a:lnTo>
                  <a:lnTo>
                    <a:pt x="1761717" y="564123"/>
                  </a:lnTo>
                  <a:lnTo>
                    <a:pt x="1867042" y="557453"/>
                  </a:lnTo>
                  <a:lnTo>
                    <a:pt x="1972367" y="550412"/>
                  </a:lnTo>
                  <a:lnTo>
                    <a:pt x="2077692" y="543419"/>
                  </a:lnTo>
                  <a:lnTo>
                    <a:pt x="2183017" y="536819"/>
                  </a:lnTo>
                  <a:lnTo>
                    <a:pt x="2288342" y="529874"/>
                  </a:lnTo>
                  <a:lnTo>
                    <a:pt x="2393666" y="523595"/>
                  </a:lnTo>
                  <a:lnTo>
                    <a:pt x="2498991" y="520524"/>
                  </a:lnTo>
                  <a:lnTo>
                    <a:pt x="2604316" y="518395"/>
                  </a:lnTo>
                  <a:lnTo>
                    <a:pt x="2709641" y="515843"/>
                  </a:lnTo>
                  <a:lnTo>
                    <a:pt x="2814966" y="515187"/>
                  </a:lnTo>
                  <a:lnTo>
                    <a:pt x="2920291" y="516642"/>
                  </a:lnTo>
                  <a:lnTo>
                    <a:pt x="3025615" y="517731"/>
                  </a:lnTo>
                  <a:lnTo>
                    <a:pt x="3130940" y="518932"/>
                  </a:lnTo>
                  <a:lnTo>
                    <a:pt x="3236265" y="523365"/>
                  </a:lnTo>
                  <a:lnTo>
                    <a:pt x="3341590" y="528327"/>
                  </a:lnTo>
                  <a:lnTo>
                    <a:pt x="3446915" y="530222"/>
                  </a:lnTo>
                  <a:lnTo>
                    <a:pt x="3552240" y="529321"/>
                  </a:lnTo>
                  <a:lnTo>
                    <a:pt x="3657564" y="526626"/>
                  </a:lnTo>
                  <a:lnTo>
                    <a:pt x="3762889" y="520758"/>
                  </a:lnTo>
                  <a:lnTo>
                    <a:pt x="3868214" y="510685"/>
                  </a:lnTo>
                  <a:lnTo>
                    <a:pt x="3973539" y="497926"/>
                  </a:lnTo>
                  <a:lnTo>
                    <a:pt x="4078864" y="483930"/>
                  </a:lnTo>
                  <a:lnTo>
                    <a:pt x="4184189" y="468919"/>
                  </a:lnTo>
                  <a:lnTo>
                    <a:pt x="4289513" y="453032"/>
                  </a:lnTo>
                  <a:lnTo>
                    <a:pt x="4394838" y="436331"/>
                  </a:lnTo>
                  <a:lnTo>
                    <a:pt x="4500163" y="418828"/>
                  </a:lnTo>
                  <a:lnTo>
                    <a:pt x="4605488" y="400496"/>
                  </a:lnTo>
                  <a:lnTo>
                    <a:pt x="4710813" y="381281"/>
                  </a:lnTo>
                  <a:lnTo>
                    <a:pt x="4816138" y="361115"/>
                  </a:lnTo>
                  <a:lnTo>
                    <a:pt x="4921462" y="339922"/>
                  </a:lnTo>
                  <a:lnTo>
                    <a:pt x="5026787" y="317625"/>
                  </a:lnTo>
                  <a:lnTo>
                    <a:pt x="5132112" y="294151"/>
                  </a:lnTo>
                  <a:lnTo>
                    <a:pt x="5237437" y="269438"/>
                  </a:lnTo>
                  <a:lnTo>
                    <a:pt x="5342762" y="243432"/>
                  </a:lnTo>
                  <a:lnTo>
                    <a:pt x="5448087" y="216094"/>
                  </a:lnTo>
                  <a:lnTo>
                    <a:pt x="5553411" y="187394"/>
                  </a:lnTo>
                  <a:lnTo>
                    <a:pt x="5658736" y="157315"/>
                  </a:lnTo>
                  <a:lnTo>
                    <a:pt x="5764061" y="125849"/>
                  </a:lnTo>
                  <a:lnTo>
                    <a:pt x="5869386" y="92994"/>
                  </a:lnTo>
                  <a:lnTo>
                    <a:pt x="5974711" y="58756"/>
                  </a:lnTo>
                  <a:lnTo>
                    <a:pt x="6080036" y="2314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56922" y="5020184"/>
              <a:ext cx="5630938" cy="374091"/>
            </a:xfrm>
            <a:custGeom>
              <a:avLst/>
              <a:pathLst>
                <a:path w="5630938" h="374091">
                  <a:moveTo>
                    <a:pt x="5630938" y="0"/>
                  </a:moveTo>
                  <a:lnTo>
                    <a:pt x="5564990" y="941"/>
                  </a:lnTo>
                  <a:lnTo>
                    <a:pt x="5459665" y="3205"/>
                  </a:lnTo>
                  <a:lnTo>
                    <a:pt x="5354340" y="6213"/>
                  </a:lnTo>
                  <a:lnTo>
                    <a:pt x="5249015" y="9949"/>
                  </a:lnTo>
                  <a:lnTo>
                    <a:pt x="5143690" y="14389"/>
                  </a:lnTo>
                  <a:lnTo>
                    <a:pt x="5038366" y="19504"/>
                  </a:lnTo>
                  <a:lnTo>
                    <a:pt x="4933041" y="25258"/>
                  </a:lnTo>
                  <a:lnTo>
                    <a:pt x="4827716" y="31603"/>
                  </a:lnTo>
                  <a:lnTo>
                    <a:pt x="4722391" y="38483"/>
                  </a:lnTo>
                  <a:lnTo>
                    <a:pt x="4617066" y="45828"/>
                  </a:lnTo>
                  <a:lnTo>
                    <a:pt x="4511741" y="53557"/>
                  </a:lnTo>
                  <a:lnTo>
                    <a:pt x="4406417" y="61579"/>
                  </a:lnTo>
                  <a:lnTo>
                    <a:pt x="4301092" y="69794"/>
                  </a:lnTo>
                  <a:lnTo>
                    <a:pt x="4195767" y="78094"/>
                  </a:lnTo>
                  <a:lnTo>
                    <a:pt x="4090442" y="86377"/>
                  </a:lnTo>
                  <a:lnTo>
                    <a:pt x="3985117" y="94544"/>
                  </a:lnTo>
                  <a:lnTo>
                    <a:pt x="3879792" y="102514"/>
                  </a:lnTo>
                  <a:lnTo>
                    <a:pt x="3774468" y="110231"/>
                  </a:lnTo>
                  <a:lnTo>
                    <a:pt x="3669143" y="117677"/>
                  </a:lnTo>
                  <a:lnTo>
                    <a:pt x="3563818" y="124889"/>
                  </a:lnTo>
                  <a:lnTo>
                    <a:pt x="3458493" y="131974"/>
                  </a:lnTo>
                  <a:lnTo>
                    <a:pt x="3353168" y="139128"/>
                  </a:lnTo>
                  <a:lnTo>
                    <a:pt x="3247843" y="144974"/>
                  </a:lnTo>
                  <a:lnTo>
                    <a:pt x="3142519" y="147716"/>
                  </a:lnTo>
                  <a:lnTo>
                    <a:pt x="3037194" y="148818"/>
                  </a:lnTo>
                  <a:lnTo>
                    <a:pt x="2931869" y="149481"/>
                  </a:lnTo>
                  <a:lnTo>
                    <a:pt x="2826544" y="147171"/>
                  </a:lnTo>
                  <a:lnTo>
                    <a:pt x="2721219" y="142632"/>
                  </a:lnTo>
                  <a:lnTo>
                    <a:pt x="2615894" y="139759"/>
                  </a:lnTo>
                  <a:lnTo>
                    <a:pt x="2510570" y="138285"/>
                  </a:lnTo>
                  <a:lnTo>
                    <a:pt x="2405245" y="136870"/>
                  </a:lnTo>
                  <a:lnTo>
                    <a:pt x="2299920" y="137455"/>
                  </a:lnTo>
                  <a:lnTo>
                    <a:pt x="2194595" y="138944"/>
                  </a:lnTo>
                  <a:lnTo>
                    <a:pt x="2089270" y="138957"/>
                  </a:lnTo>
                  <a:lnTo>
                    <a:pt x="1983945" y="140323"/>
                  </a:lnTo>
                  <a:lnTo>
                    <a:pt x="1878621" y="144100"/>
                  </a:lnTo>
                  <a:lnTo>
                    <a:pt x="1773296" y="148829"/>
                  </a:lnTo>
                  <a:lnTo>
                    <a:pt x="1667971" y="155009"/>
                  </a:lnTo>
                  <a:lnTo>
                    <a:pt x="1562646" y="162464"/>
                  </a:lnTo>
                  <a:lnTo>
                    <a:pt x="1457321" y="169803"/>
                  </a:lnTo>
                  <a:lnTo>
                    <a:pt x="1351996" y="177957"/>
                  </a:lnTo>
                  <a:lnTo>
                    <a:pt x="1246672" y="186978"/>
                  </a:lnTo>
                  <a:lnTo>
                    <a:pt x="1141347" y="196582"/>
                  </a:lnTo>
                  <a:lnTo>
                    <a:pt x="1036022" y="206581"/>
                  </a:lnTo>
                  <a:lnTo>
                    <a:pt x="930697" y="217246"/>
                  </a:lnTo>
                  <a:lnTo>
                    <a:pt x="825372" y="228819"/>
                  </a:lnTo>
                  <a:lnTo>
                    <a:pt x="720047" y="241582"/>
                  </a:lnTo>
                  <a:lnTo>
                    <a:pt x="614723" y="255797"/>
                  </a:lnTo>
                  <a:lnTo>
                    <a:pt x="509398" y="271664"/>
                  </a:lnTo>
                  <a:lnTo>
                    <a:pt x="404073" y="289306"/>
                  </a:lnTo>
                  <a:lnTo>
                    <a:pt x="298748" y="308781"/>
                  </a:lnTo>
                  <a:lnTo>
                    <a:pt x="193423" y="330097"/>
                  </a:lnTo>
                  <a:lnTo>
                    <a:pt x="88098" y="353238"/>
                  </a:lnTo>
                  <a:lnTo>
                    <a:pt x="0" y="3740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78705"/>
              <a:ext cx="6145984" cy="486829"/>
            </a:xfrm>
            <a:custGeom>
              <a:avLst/>
              <a:pathLst>
                <a:path w="6145984" h="486829">
                  <a:moveTo>
                    <a:pt x="0" y="486829"/>
                  </a:moveTo>
                  <a:lnTo>
                    <a:pt x="76520" y="482496"/>
                  </a:lnTo>
                  <a:lnTo>
                    <a:pt x="181845" y="476524"/>
                  </a:lnTo>
                  <a:lnTo>
                    <a:pt x="287170" y="470529"/>
                  </a:lnTo>
                  <a:lnTo>
                    <a:pt x="392495" y="464496"/>
                  </a:lnTo>
                  <a:lnTo>
                    <a:pt x="497819" y="458408"/>
                  </a:lnTo>
                  <a:lnTo>
                    <a:pt x="603144" y="452251"/>
                  </a:lnTo>
                  <a:lnTo>
                    <a:pt x="708469" y="446008"/>
                  </a:lnTo>
                  <a:lnTo>
                    <a:pt x="813794" y="439665"/>
                  </a:lnTo>
                  <a:lnTo>
                    <a:pt x="919119" y="433205"/>
                  </a:lnTo>
                  <a:lnTo>
                    <a:pt x="1024444" y="426613"/>
                  </a:lnTo>
                  <a:lnTo>
                    <a:pt x="1129768" y="419874"/>
                  </a:lnTo>
                  <a:lnTo>
                    <a:pt x="1235093" y="412973"/>
                  </a:lnTo>
                  <a:lnTo>
                    <a:pt x="1340418" y="405893"/>
                  </a:lnTo>
                  <a:lnTo>
                    <a:pt x="1445743" y="398619"/>
                  </a:lnTo>
                  <a:lnTo>
                    <a:pt x="1551068" y="391135"/>
                  </a:lnTo>
                  <a:lnTo>
                    <a:pt x="1656393" y="383427"/>
                  </a:lnTo>
                  <a:lnTo>
                    <a:pt x="1761717" y="375550"/>
                  </a:lnTo>
                  <a:lnTo>
                    <a:pt x="1867042" y="367705"/>
                  </a:lnTo>
                  <a:lnTo>
                    <a:pt x="1972367" y="360108"/>
                  </a:lnTo>
                  <a:lnTo>
                    <a:pt x="2077692" y="352942"/>
                  </a:lnTo>
                  <a:lnTo>
                    <a:pt x="2183017" y="345914"/>
                  </a:lnTo>
                  <a:lnTo>
                    <a:pt x="2288342" y="339352"/>
                  </a:lnTo>
                  <a:lnTo>
                    <a:pt x="2393666" y="333847"/>
                  </a:lnTo>
                  <a:lnTo>
                    <a:pt x="2498991" y="330423"/>
                  </a:lnTo>
                  <a:lnTo>
                    <a:pt x="2604316" y="328676"/>
                  </a:lnTo>
                  <a:lnTo>
                    <a:pt x="2709641" y="327394"/>
                  </a:lnTo>
                  <a:lnTo>
                    <a:pt x="2814966" y="326321"/>
                  </a:lnTo>
                  <a:lnTo>
                    <a:pt x="2920291" y="326756"/>
                  </a:lnTo>
                  <a:lnTo>
                    <a:pt x="3025615" y="328008"/>
                  </a:lnTo>
                  <a:lnTo>
                    <a:pt x="3130940" y="329346"/>
                  </a:lnTo>
                  <a:lnTo>
                    <a:pt x="3236265" y="332999"/>
                  </a:lnTo>
                  <a:lnTo>
                    <a:pt x="3341590" y="337749"/>
                  </a:lnTo>
                  <a:lnTo>
                    <a:pt x="3446915" y="339852"/>
                  </a:lnTo>
                  <a:lnTo>
                    <a:pt x="3552240" y="339069"/>
                  </a:lnTo>
                  <a:lnTo>
                    <a:pt x="3657564" y="337171"/>
                  </a:lnTo>
                  <a:lnTo>
                    <a:pt x="3762889" y="332866"/>
                  </a:lnTo>
                  <a:lnTo>
                    <a:pt x="3868214" y="324907"/>
                  </a:lnTo>
                  <a:lnTo>
                    <a:pt x="3973539" y="314950"/>
                  </a:lnTo>
                  <a:lnTo>
                    <a:pt x="4078864" y="304410"/>
                  </a:lnTo>
                  <a:lnTo>
                    <a:pt x="4184189" y="293298"/>
                  </a:lnTo>
                  <a:lnTo>
                    <a:pt x="4289513" y="281631"/>
                  </a:lnTo>
                  <a:lnTo>
                    <a:pt x="4394838" y="269422"/>
                  </a:lnTo>
                  <a:lnTo>
                    <a:pt x="4500163" y="256686"/>
                  </a:lnTo>
                  <a:lnTo>
                    <a:pt x="4605488" y="243436"/>
                  </a:lnTo>
                  <a:lnTo>
                    <a:pt x="4710813" y="229688"/>
                  </a:lnTo>
                  <a:lnTo>
                    <a:pt x="4816138" y="215455"/>
                  </a:lnTo>
                  <a:lnTo>
                    <a:pt x="4921462" y="200751"/>
                  </a:lnTo>
                  <a:lnTo>
                    <a:pt x="5026787" y="185591"/>
                  </a:lnTo>
                  <a:lnTo>
                    <a:pt x="5132112" y="169989"/>
                  </a:lnTo>
                  <a:lnTo>
                    <a:pt x="5237437" y="153960"/>
                  </a:lnTo>
                  <a:lnTo>
                    <a:pt x="5342762" y="137517"/>
                  </a:lnTo>
                  <a:lnTo>
                    <a:pt x="5448087" y="120676"/>
                  </a:lnTo>
                  <a:lnTo>
                    <a:pt x="5553411" y="103449"/>
                  </a:lnTo>
                  <a:lnTo>
                    <a:pt x="5658736" y="85852"/>
                  </a:lnTo>
                  <a:lnTo>
                    <a:pt x="5764061" y="67899"/>
                  </a:lnTo>
                  <a:lnTo>
                    <a:pt x="5869386" y="49604"/>
                  </a:lnTo>
                  <a:lnTo>
                    <a:pt x="5974711" y="30980"/>
                  </a:lnTo>
                  <a:lnTo>
                    <a:pt x="6080036" y="1204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3416369"/>
              <a:ext cx="6145984" cy="1977906"/>
            </a:xfrm>
            <a:custGeom>
              <a:avLst/>
              <a:pathLst>
                <a:path w="6145984" h="1977906">
                  <a:moveTo>
                    <a:pt x="0" y="1424957"/>
                  </a:moveTo>
                  <a:lnTo>
                    <a:pt x="76520" y="1455817"/>
                  </a:lnTo>
                  <a:lnTo>
                    <a:pt x="181845" y="1495246"/>
                  </a:lnTo>
                  <a:lnTo>
                    <a:pt x="287170" y="1531571"/>
                  </a:lnTo>
                  <a:lnTo>
                    <a:pt x="392495" y="1564729"/>
                  </a:lnTo>
                  <a:lnTo>
                    <a:pt x="497819" y="1594653"/>
                  </a:lnTo>
                  <a:lnTo>
                    <a:pt x="603144" y="1621271"/>
                  </a:lnTo>
                  <a:lnTo>
                    <a:pt x="708469" y="1644512"/>
                  </a:lnTo>
                  <a:lnTo>
                    <a:pt x="813794" y="1664311"/>
                  </a:lnTo>
                  <a:lnTo>
                    <a:pt x="919119" y="1680618"/>
                  </a:lnTo>
                  <a:lnTo>
                    <a:pt x="1024444" y="1693422"/>
                  </a:lnTo>
                  <a:lnTo>
                    <a:pt x="1129768" y="1702773"/>
                  </a:lnTo>
                  <a:lnTo>
                    <a:pt x="1235093" y="1708807"/>
                  </a:lnTo>
                  <a:lnTo>
                    <a:pt x="1340418" y="1711760"/>
                  </a:lnTo>
                  <a:lnTo>
                    <a:pt x="1445743" y="1711948"/>
                  </a:lnTo>
                  <a:lnTo>
                    <a:pt x="1551068" y="1709710"/>
                  </a:lnTo>
                  <a:lnTo>
                    <a:pt x="1656393" y="1705322"/>
                  </a:lnTo>
                  <a:lnTo>
                    <a:pt x="1761717" y="1698643"/>
                  </a:lnTo>
                  <a:lnTo>
                    <a:pt x="1867042" y="1689875"/>
                  </a:lnTo>
                  <a:lnTo>
                    <a:pt x="1972367" y="1679567"/>
                  </a:lnTo>
                  <a:lnTo>
                    <a:pt x="2077692" y="1668463"/>
                  </a:lnTo>
                  <a:lnTo>
                    <a:pt x="2183017" y="1654966"/>
                  </a:lnTo>
                  <a:lnTo>
                    <a:pt x="2288342" y="1639002"/>
                  </a:lnTo>
                  <a:lnTo>
                    <a:pt x="2393666" y="1623956"/>
                  </a:lnTo>
                  <a:lnTo>
                    <a:pt x="2498991" y="1610930"/>
                  </a:lnTo>
                  <a:lnTo>
                    <a:pt x="2604316" y="1596528"/>
                  </a:lnTo>
                  <a:lnTo>
                    <a:pt x="2709641" y="1581760"/>
                  </a:lnTo>
                  <a:lnTo>
                    <a:pt x="2814966" y="1571854"/>
                  </a:lnTo>
                  <a:lnTo>
                    <a:pt x="2920291" y="1565876"/>
                  </a:lnTo>
                  <a:lnTo>
                    <a:pt x="3025615" y="1558223"/>
                  </a:lnTo>
                  <a:lnTo>
                    <a:pt x="3130940" y="1547154"/>
                  </a:lnTo>
                  <a:lnTo>
                    <a:pt x="3236265" y="1536417"/>
                  </a:lnTo>
                  <a:lnTo>
                    <a:pt x="3341590" y="1524783"/>
                  </a:lnTo>
                  <a:lnTo>
                    <a:pt x="3446915" y="1509763"/>
                  </a:lnTo>
                  <a:lnTo>
                    <a:pt x="3552240" y="1492467"/>
                  </a:lnTo>
                  <a:lnTo>
                    <a:pt x="3657564" y="1473225"/>
                  </a:lnTo>
                  <a:lnTo>
                    <a:pt x="3762889" y="1450013"/>
                  </a:lnTo>
                  <a:lnTo>
                    <a:pt x="3868214" y="1421243"/>
                  </a:lnTo>
                  <a:lnTo>
                    <a:pt x="3973539" y="1387766"/>
                  </a:lnTo>
                  <a:lnTo>
                    <a:pt x="4078864" y="1350888"/>
                  </a:lnTo>
                  <a:lnTo>
                    <a:pt x="4184189" y="1310907"/>
                  </a:lnTo>
                  <a:lnTo>
                    <a:pt x="4289513" y="1268003"/>
                  </a:lnTo>
                  <a:lnTo>
                    <a:pt x="4394838" y="1222265"/>
                  </a:lnTo>
                  <a:lnTo>
                    <a:pt x="4500163" y="1173714"/>
                  </a:lnTo>
                  <a:lnTo>
                    <a:pt x="4605488" y="1122318"/>
                  </a:lnTo>
                  <a:lnTo>
                    <a:pt x="4710813" y="1068014"/>
                  </a:lnTo>
                  <a:lnTo>
                    <a:pt x="4816138" y="1010719"/>
                  </a:lnTo>
                  <a:lnTo>
                    <a:pt x="4921462" y="950339"/>
                  </a:lnTo>
                  <a:lnTo>
                    <a:pt x="5026787" y="886779"/>
                  </a:lnTo>
                  <a:lnTo>
                    <a:pt x="5132112" y="819952"/>
                  </a:lnTo>
                  <a:lnTo>
                    <a:pt x="5237437" y="749781"/>
                  </a:lnTo>
                  <a:lnTo>
                    <a:pt x="5342762" y="676202"/>
                  </a:lnTo>
                  <a:lnTo>
                    <a:pt x="5448087" y="599170"/>
                  </a:lnTo>
                  <a:lnTo>
                    <a:pt x="5553411" y="518651"/>
                  </a:lnTo>
                  <a:lnTo>
                    <a:pt x="5658736" y="434628"/>
                  </a:lnTo>
                  <a:lnTo>
                    <a:pt x="5764061" y="347096"/>
                  </a:lnTo>
                  <a:lnTo>
                    <a:pt x="5869386" y="256058"/>
                  </a:lnTo>
                  <a:lnTo>
                    <a:pt x="5974711" y="161528"/>
                  </a:lnTo>
                  <a:lnTo>
                    <a:pt x="6080036" y="63524"/>
                  </a:lnTo>
                  <a:lnTo>
                    <a:pt x="6145984" y="0"/>
                  </a:lnTo>
                  <a:lnTo>
                    <a:pt x="6145984" y="625899"/>
                  </a:lnTo>
                  <a:lnTo>
                    <a:pt x="6080036" y="660646"/>
                  </a:lnTo>
                  <a:lnTo>
                    <a:pt x="5974711" y="715434"/>
                  </a:lnTo>
                  <a:lnTo>
                    <a:pt x="5869386" y="769492"/>
                  </a:lnTo>
                  <a:lnTo>
                    <a:pt x="5764061" y="822792"/>
                  </a:lnTo>
                  <a:lnTo>
                    <a:pt x="5658736" y="875299"/>
                  </a:lnTo>
                  <a:lnTo>
                    <a:pt x="5553411" y="926970"/>
                  </a:lnTo>
                  <a:lnTo>
                    <a:pt x="5448087" y="977751"/>
                  </a:lnTo>
                  <a:lnTo>
                    <a:pt x="5342762" y="1027577"/>
                  </a:lnTo>
                  <a:lnTo>
                    <a:pt x="5237437" y="1076369"/>
                  </a:lnTo>
                  <a:lnTo>
                    <a:pt x="5132112" y="1124031"/>
                  </a:lnTo>
                  <a:lnTo>
                    <a:pt x="5026787" y="1170454"/>
                  </a:lnTo>
                  <a:lnTo>
                    <a:pt x="4921462" y="1215514"/>
                  </a:lnTo>
                  <a:lnTo>
                    <a:pt x="4816138" y="1259073"/>
                  </a:lnTo>
                  <a:lnTo>
                    <a:pt x="4710813" y="1300992"/>
                  </a:lnTo>
                  <a:lnTo>
                    <a:pt x="4605488" y="1341128"/>
                  </a:lnTo>
                  <a:lnTo>
                    <a:pt x="4500163" y="1379350"/>
                  </a:lnTo>
                  <a:lnTo>
                    <a:pt x="4394838" y="1415548"/>
                  </a:lnTo>
                  <a:lnTo>
                    <a:pt x="4289513" y="1449642"/>
                  </a:lnTo>
                  <a:lnTo>
                    <a:pt x="4184189" y="1481607"/>
                  </a:lnTo>
                  <a:lnTo>
                    <a:pt x="4078864" y="1511482"/>
                  </a:lnTo>
                  <a:lnTo>
                    <a:pt x="3973539" y="1539402"/>
                  </a:lnTo>
                  <a:lnTo>
                    <a:pt x="3868214" y="1565615"/>
                  </a:lnTo>
                  <a:lnTo>
                    <a:pt x="3762889" y="1588907"/>
                  </a:lnTo>
                  <a:lnTo>
                    <a:pt x="3657564" y="1608068"/>
                  </a:lnTo>
                  <a:lnTo>
                    <a:pt x="3552240" y="1625246"/>
                  </a:lnTo>
                  <a:lnTo>
                    <a:pt x="3446915" y="1642233"/>
                  </a:lnTo>
                  <a:lnTo>
                    <a:pt x="3341590" y="1656714"/>
                  </a:lnTo>
                  <a:lnTo>
                    <a:pt x="3236265" y="1668899"/>
                  </a:lnTo>
                  <a:lnTo>
                    <a:pt x="3130940" y="1681655"/>
                  </a:lnTo>
                  <a:lnTo>
                    <a:pt x="3025615" y="1692371"/>
                  </a:lnTo>
                  <a:lnTo>
                    <a:pt x="2920291" y="1699601"/>
                  </a:lnTo>
                  <a:lnTo>
                    <a:pt x="2814966" y="1708223"/>
                  </a:lnTo>
                  <a:lnTo>
                    <a:pt x="2709641" y="1719209"/>
                  </a:lnTo>
                  <a:lnTo>
                    <a:pt x="2604316" y="1730686"/>
                  </a:lnTo>
                  <a:lnTo>
                    <a:pt x="2498991" y="1744099"/>
                  </a:lnTo>
                  <a:lnTo>
                    <a:pt x="2393666" y="1758041"/>
                  </a:lnTo>
                  <a:lnTo>
                    <a:pt x="2288342" y="1771077"/>
                  </a:lnTo>
                  <a:lnTo>
                    <a:pt x="2183017" y="1786051"/>
                  </a:lnTo>
                  <a:lnTo>
                    <a:pt x="2077692" y="1800654"/>
                  </a:lnTo>
                  <a:lnTo>
                    <a:pt x="1972367" y="1812208"/>
                  </a:lnTo>
                  <a:lnTo>
                    <a:pt x="1867042" y="1823958"/>
                  </a:lnTo>
                  <a:lnTo>
                    <a:pt x="1761717" y="1835774"/>
                  </a:lnTo>
                  <a:lnTo>
                    <a:pt x="1656393" y="1846929"/>
                  </a:lnTo>
                  <a:lnTo>
                    <a:pt x="1551068" y="1857255"/>
                  </a:lnTo>
                  <a:lnTo>
                    <a:pt x="1445743" y="1867739"/>
                  </a:lnTo>
                  <a:lnTo>
                    <a:pt x="1340418" y="1878695"/>
                  </a:lnTo>
                  <a:lnTo>
                    <a:pt x="1235093" y="1890472"/>
                  </a:lnTo>
                  <a:lnTo>
                    <a:pt x="1129768" y="1903393"/>
                  </a:lnTo>
                  <a:lnTo>
                    <a:pt x="1024444" y="1917700"/>
                  </a:lnTo>
                  <a:lnTo>
                    <a:pt x="919119" y="1933539"/>
                  </a:lnTo>
                  <a:lnTo>
                    <a:pt x="813794" y="1950966"/>
                  </a:lnTo>
                  <a:lnTo>
                    <a:pt x="708469" y="1969978"/>
                  </a:lnTo>
                  <a:lnTo>
                    <a:pt x="667850" y="197790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3416369"/>
              <a:ext cx="6145984" cy="1711948"/>
            </a:xfrm>
            <a:custGeom>
              <a:avLst/>
              <a:pathLst>
                <a:path w="6145984" h="1711948">
                  <a:moveTo>
                    <a:pt x="0" y="1424957"/>
                  </a:moveTo>
                  <a:lnTo>
                    <a:pt x="76520" y="1455817"/>
                  </a:lnTo>
                  <a:lnTo>
                    <a:pt x="181845" y="1495246"/>
                  </a:lnTo>
                  <a:lnTo>
                    <a:pt x="287170" y="1531571"/>
                  </a:lnTo>
                  <a:lnTo>
                    <a:pt x="392495" y="1564729"/>
                  </a:lnTo>
                  <a:lnTo>
                    <a:pt x="497819" y="1594653"/>
                  </a:lnTo>
                  <a:lnTo>
                    <a:pt x="603144" y="1621271"/>
                  </a:lnTo>
                  <a:lnTo>
                    <a:pt x="708469" y="1644512"/>
                  </a:lnTo>
                  <a:lnTo>
                    <a:pt x="813794" y="1664311"/>
                  </a:lnTo>
                  <a:lnTo>
                    <a:pt x="919119" y="1680618"/>
                  </a:lnTo>
                  <a:lnTo>
                    <a:pt x="1024444" y="1693422"/>
                  </a:lnTo>
                  <a:lnTo>
                    <a:pt x="1129768" y="1702773"/>
                  </a:lnTo>
                  <a:lnTo>
                    <a:pt x="1235093" y="1708807"/>
                  </a:lnTo>
                  <a:lnTo>
                    <a:pt x="1340418" y="1711760"/>
                  </a:lnTo>
                  <a:lnTo>
                    <a:pt x="1445743" y="1711948"/>
                  </a:lnTo>
                  <a:lnTo>
                    <a:pt x="1551068" y="1709710"/>
                  </a:lnTo>
                  <a:lnTo>
                    <a:pt x="1656393" y="1705322"/>
                  </a:lnTo>
                  <a:lnTo>
                    <a:pt x="1761717" y="1698643"/>
                  </a:lnTo>
                  <a:lnTo>
                    <a:pt x="1867042" y="1689875"/>
                  </a:lnTo>
                  <a:lnTo>
                    <a:pt x="1972367" y="1679567"/>
                  </a:lnTo>
                  <a:lnTo>
                    <a:pt x="2077692" y="1668463"/>
                  </a:lnTo>
                  <a:lnTo>
                    <a:pt x="2183017" y="1654966"/>
                  </a:lnTo>
                  <a:lnTo>
                    <a:pt x="2288342" y="1639002"/>
                  </a:lnTo>
                  <a:lnTo>
                    <a:pt x="2393666" y="1623956"/>
                  </a:lnTo>
                  <a:lnTo>
                    <a:pt x="2498991" y="1610930"/>
                  </a:lnTo>
                  <a:lnTo>
                    <a:pt x="2604316" y="1596528"/>
                  </a:lnTo>
                  <a:lnTo>
                    <a:pt x="2709641" y="1581760"/>
                  </a:lnTo>
                  <a:lnTo>
                    <a:pt x="2814966" y="1571854"/>
                  </a:lnTo>
                  <a:lnTo>
                    <a:pt x="2920291" y="1565876"/>
                  </a:lnTo>
                  <a:lnTo>
                    <a:pt x="3025615" y="1558223"/>
                  </a:lnTo>
                  <a:lnTo>
                    <a:pt x="3130940" y="1547154"/>
                  </a:lnTo>
                  <a:lnTo>
                    <a:pt x="3236265" y="1536417"/>
                  </a:lnTo>
                  <a:lnTo>
                    <a:pt x="3341590" y="1524783"/>
                  </a:lnTo>
                  <a:lnTo>
                    <a:pt x="3446915" y="1509763"/>
                  </a:lnTo>
                  <a:lnTo>
                    <a:pt x="3552240" y="1492467"/>
                  </a:lnTo>
                  <a:lnTo>
                    <a:pt x="3657564" y="1473225"/>
                  </a:lnTo>
                  <a:lnTo>
                    <a:pt x="3762889" y="1450013"/>
                  </a:lnTo>
                  <a:lnTo>
                    <a:pt x="3868214" y="1421243"/>
                  </a:lnTo>
                  <a:lnTo>
                    <a:pt x="3973539" y="1387766"/>
                  </a:lnTo>
                  <a:lnTo>
                    <a:pt x="4078864" y="1350888"/>
                  </a:lnTo>
                  <a:lnTo>
                    <a:pt x="4184189" y="1310907"/>
                  </a:lnTo>
                  <a:lnTo>
                    <a:pt x="4289513" y="1268003"/>
                  </a:lnTo>
                  <a:lnTo>
                    <a:pt x="4394838" y="1222265"/>
                  </a:lnTo>
                  <a:lnTo>
                    <a:pt x="4500163" y="1173714"/>
                  </a:lnTo>
                  <a:lnTo>
                    <a:pt x="4605488" y="1122318"/>
                  </a:lnTo>
                  <a:lnTo>
                    <a:pt x="4710813" y="1068014"/>
                  </a:lnTo>
                  <a:lnTo>
                    <a:pt x="4816138" y="1010719"/>
                  </a:lnTo>
                  <a:lnTo>
                    <a:pt x="4921462" y="950339"/>
                  </a:lnTo>
                  <a:lnTo>
                    <a:pt x="5026787" y="886779"/>
                  </a:lnTo>
                  <a:lnTo>
                    <a:pt x="5132112" y="819952"/>
                  </a:lnTo>
                  <a:lnTo>
                    <a:pt x="5237437" y="749781"/>
                  </a:lnTo>
                  <a:lnTo>
                    <a:pt x="5342762" y="676202"/>
                  </a:lnTo>
                  <a:lnTo>
                    <a:pt x="5448087" y="599170"/>
                  </a:lnTo>
                  <a:lnTo>
                    <a:pt x="5553411" y="518651"/>
                  </a:lnTo>
                  <a:lnTo>
                    <a:pt x="5658736" y="434628"/>
                  </a:lnTo>
                  <a:lnTo>
                    <a:pt x="5764061" y="347096"/>
                  </a:lnTo>
                  <a:lnTo>
                    <a:pt x="5869386" y="256058"/>
                  </a:lnTo>
                  <a:lnTo>
                    <a:pt x="5974711" y="161528"/>
                  </a:lnTo>
                  <a:lnTo>
                    <a:pt x="6080036" y="6352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609727" y="4042269"/>
              <a:ext cx="5478133" cy="1352006"/>
            </a:xfrm>
            <a:custGeom>
              <a:avLst/>
              <a:pathLst>
                <a:path w="5478133" h="1352006">
                  <a:moveTo>
                    <a:pt x="5478133" y="0"/>
                  </a:moveTo>
                  <a:lnTo>
                    <a:pt x="5412185" y="34747"/>
                  </a:lnTo>
                  <a:lnTo>
                    <a:pt x="5306860" y="89535"/>
                  </a:lnTo>
                  <a:lnTo>
                    <a:pt x="5201535" y="143593"/>
                  </a:lnTo>
                  <a:lnTo>
                    <a:pt x="5096210" y="196893"/>
                  </a:lnTo>
                  <a:lnTo>
                    <a:pt x="4990885" y="249400"/>
                  </a:lnTo>
                  <a:lnTo>
                    <a:pt x="4885560" y="301070"/>
                  </a:lnTo>
                  <a:lnTo>
                    <a:pt x="4780236" y="351851"/>
                  </a:lnTo>
                  <a:lnTo>
                    <a:pt x="4674911" y="401678"/>
                  </a:lnTo>
                  <a:lnTo>
                    <a:pt x="4569586" y="450469"/>
                  </a:lnTo>
                  <a:lnTo>
                    <a:pt x="4464261" y="498132"/>
                  </a:lnTo>
                  <a:lnTo>
                    <a:pt x="4358936" y="544555"/>
                  </a:lnTo>
                  <a:lnTo>
                    <a:pt x="4253611" y="589614"/>
                  </a:lnTo>
                  <a:lnTo>
                    <a:pt x="4148287" y="633174"/>
                  </a:lnTo>
                  <a:lnTo>
                    <a:pt x="4042962" y="675092"/>
                  </a:lnTo>
                  <a:lnTo>
                    <a:pt x="3937637" y="715229"/>
                  </a:lnTo>
                  <a:lnTo>
                    <a:pt x="3832312" y="753451"/>
                  </a:lnTo>
                  <a:lnTo>
                    <a:pt x="3726987" y="789648"/>
                  </a:lnTo>
                  <a:lnTo>
                    <a:pt x="3621662" y="823743"/>
                  </a:lnTo>
                  <a:lnTo>
                    <a:pt x="3516338" y="855707"/>
                  </a:lnTo>
                  <a:lnTo>
                    <a:pt x="3411013" y="885582"/>
                  </a:lnTo>
                  <a:lnTo>
                    <a:pt x="3305688" y="913502"/>
                  </a:lnTo>
                  <a:lnTo>
                    <a:pt x="3200363" y="939715"/>
                  </a:lnTo>
                  <a:lnTo>
                    <a:pt x="3095038" y="963007"/>
                  </a:lnTo>
                  <a:lnTo>
                    <a:pt x="2989713" y="982168"/>
                  </a:lnTo>
                  <a:lnTo>
                    <a:pt x="2884389" y="999346"/>
                  </a:lnTo>
                  <a:lnTo>
                    <a:pt x="2779064" y="1016333"/>
                  </a:lnTo>
                  <a:lnTo>
                    <a:pt x="2673739" y="1030815"/>
                  </a:lnTo>
                  <a:lnTo>
                    <a:pt x="2568414" y="1042999"/>
                  </a:lnTo>
                  <a:lnTo>
                    <a:pt x="2463089" y="1055756"/>
                  </a:lnTo>
                  <a:lnTo>
                    <a:pt x="2357764" y="1066471"/>
                  </a:lnTo>
                  <a:lnTo>
                    <a:pt x="2252440" y="1073702"/>
                  </a:lnTo>
                  <a:lnTo>
                    <a:pt x="2147115" y="1082324"/>
                  </a:lnTo>
                  <a:lnTo>
                    <a:pt x="2041790" y="1093310"/>
                  </a:lnTo>
                  <a:lnTo>
                    <a:pt x="1936465" y="1104787"/>
                  </a:lnTo>
                  <a:lnTo>
                    <a:pt x="1831140" y="1118200"/>
                  </a:lnTo>
                  <a:lnTo>
                    <a:pt x="1725815" y="1132141"/>
                  </a:lnTo>
                  <a:lnTo>
                    <a:pt x="1620491" y="1145178"/>
                  </a:lnTo>
                  <a:lnTo>
                    <a:pt x="1515166" y="1160151"/>
                  </a:lnTo>
                  <a:lnTo>
                    <a:pt x="1409841" y="1174755"/>
                  </a:lnTo>
                  <a:lnTo>
                    <a:pt x="1304516" y="1186308"/>
                  </a:lnTo>
                  <a:lnTo>
                    <a:pt x="1199191" y="1198059"/>
                  </a:lnTo>
                  <a:lnTo>
                    <a:pt x="1093866" y="1209874"/>
                  </a:lnTo>
                  <a:lnTo>
                    <a:pt x="988542" y="1221029"/>
                  </a:lnTo>
                  <a:lnTo>
                    <a:pt x="883217" y="1231355"/>
                  </a:lnTo>
                  <a:lnTo>
                    <a:pt x="777892" y="1241839"/>
                  </a:lnTo>
                  <a:lnTo>
                    <a:pt x="672567" y="1252795"/>
                  </a:lnTo>
                  <a:lnTo>
                    <a:pt x="567242" y="1264572"/>
                  </a:lnTo>
                  <a:lnTo>
                    <a:pt x="461917" y="1277493"/>
                  </a:lnTo>
                  <a:lnTo>
                    <a:pt x="356593" y="1291801"/>
                  </a:lnTo>
                  <a:lnTo>
                    <a:pt x="251268" y="1307639"/>
                  </a:lnTo>
                  <a:lnTo>
                    <a:pt x="145943" y="1325067"/>
                  </a:lnTo>
                  <a:lnTo>
                    <a:pt x="40618" y="1344079"/>
                  </a:lnTo>
                  <a:lnTo>
                    <a:pt x="0" y="13520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729319"/>
              <a:ext cx="6145984" cy="1494689"/>
            </a:xfrm>
            <a:custGeom>
              <a:avLst/>
              <a:pathLst>
                <a:path w="6145984" h="1494689">
                  <a:moveTo>
                    <a:pt x="0" y="1467076"/>
                  </a:moveTo>
                  <a:lnTo>
                    <a:pt x="76520" y="1472132"/>
                  </a:lnTo>
                  <a:lnTo>
                    <a:pt x="181845" y="1478164"/>
                  </a:lnTo>
                  <a:lnTo>
                    <a:pt x="287170" y="1483266"/>
                  </a:lnTo>
                  <a:lnTo>
                    <a:pt x="392495" y="1487434"/>
                  </a:lnTo>
                  <a:lnTo>
                    <a:pt x="497819" y="1490665"/>
                  </a:lnTo>
                  <a:lnTo>
                    <a:pt x="603144" y="1492953"/>
                  </a:lnTo>
                  <a:lnTo>
                    <a:pt x="708469" y="1494295"/>
                  </a:lnTo>
                  <a:lnTo>
                    <a:pt x="813794" y="1494689"/>
                  </a:lnTo>
                  <a:lnTo>
                    <a:pt x="919119" y="1494128"/>
                  </a:lnTo>
                  <a:lnTo>
                    <a:pt x="1024444" y="1492611"/>
                  </a:lnTo>
                  <a:lnTo>
                    <a:pt x="1129768" y="1490133"/>
                  </a:lnTo>
                  <a:lnTo>
                    <a:pt x="1235093" y="1486690"/>
                  </a:lnTo>
                  <a:lnTo>
                    <a:pt x="1340418" y="1482278"/>
                  </a:lnTo>
                  <a:lnTo>
                    <a:pt x="1445743" y="1476893"/>
                  </a:lnTo>
                  <a:lnTo>
                    <a:pt x="1551068" y="1470533"/>
                  </a:lnTo>
                  <a:lnTo>
                    <a:pt x="1656393" y="1463176"/>
                  </a:lnTo>
                  <a:lnTo>
                    <a:pt x="1761717" y="1454259"/>
                  </a:lnTo>
                  <a:lnTo>
                    <a:pt x="1867042" y="1443967"/>
                  </a:lnTo>
                  <a:lnTo>
                    <a:pt x="1972367" y="1432937"/>
                  </a:lnTo>
                  <a:lnTo>
                    <a:pt x="2077692" y="1421609"/>
                  </a:lnTo>
                  <a:lnTo>
                    <a:pt x="2183017" y="1407559"/>
                  </a:lnTo>
                  <a:lnTo>
                    <a:pt x="2288342" y="1392090"/>
                  </a:lnTo>
                  <a:lnTo>
                    <a:pt x="2393666" y="1378049"/>
                  </a:lnTo>
                  <a:lnTo>
                    <a:pt x="2498991" y="1364565"/>
                  </a:lnTo>
                  <a:lnTo>
                    <a:pt x="2604316" y="1350657"/>
                  </a:lnTo>
                  <a:lnTo>
                    <a:pt x="2709641" y="1337535"/>
                  </a:lnTo>
                  <a:lnTo>
                    <a:pt x="2814966" y="1327089"/>
                  </a:lnTo>
                  <a:lnTo>
                    <a:pt x="2920291" y="1319789"/>
                  </a:lnTo>
                  <a:lnTo>
                    <a:pt x="3025615" y="1312347"/>
                  </a:lnTo>
                  <a:lnTo>
                    <a:pt x="3130940" y="1301455"/>
                  </a:lnTo>
                  <a:lnTo>
                    <a:pt x="3236265" y="1289708"/>
                  </a:lnTo>
                  <a:lnTo>
                    <a:pt x="3341590" y="1277799"/>
                  </a:lnTo>
                  <a:lnTo>
                    <a:pt x="3446915" y="1263048"/>
                  </a:lnTo>
                  <a:lnTo>
                    <a:pt x="3552240" y="1245907"/>
                  </a:lnTo>
                  <a:lnTo>
                    <a:pt x="3657564" y="1227697"/>
                  </a:lnTo>
                  <a:lnTo>
                    <a:pt x="3762889" y="1206510"/>
                  </a:lnTo>
                  <a:lnTo>
                    <a:pt x="3868214" y="1180479"/>
                  </a:lnTo>
                  <a:lnTo>
                    <a:pt x="3973539" y="1150634"/>
                  </a:lnTo>
                  <a:lnTo>
                    <a:pt x="4078864" y="1118235"/>
                  </a:lnTo>
                  <a:lnTo>
                    <a:pt x="4184189" y="1083307"/>
                  </a:lnTo>
                  <a:lnTo>
                    <a:pt x="4289513" y="1045873"/>
                  </a:lnTo>
                  <a:lnTo>
                    <a:pt x="4394838" y="1005957"/>
                  </a:lnTo>
                  <a:lnTo>
                    <a:pt x="4500163" y="963582"/>
                  </a:lnTo>
                  <a:lnTo>
                    <a:pt x="4605488" y="918773"/>
                  </a:lnTo>
                  <a:lnTo>
                    <a:pt x="4710813" y="871553"/>
                  </a:lnTo>
                  <a:lnTo>
                    <a:pt x="4816138" y="821946"/>
                  </a:lnTo>
                  <a:lnTo>
                    <a:pt x="4921462" y="769976"/>
                  </a:lnTo>
                  <a:lnTo>
                    <a:pt x="5026787" y="715667"/>
                  </a:lnTo>
                  <a:lnTo>
                    <a:pt x="5132112" y="659042"/>
                  </a:lnTo>
                  <a:lnTo>
                    <a:pt x="5237437" y="600125"/>
                  </a:lnTo>
                  <a:lnTo>
                    <a:pt x="5342762" y="538940"/>
                  </a:lnTo>
                  <a:lnTo>
                    <a:pt x="5448087" y="475511"/>
                  </a:lnTo>
                  <a:lnTo>
                    <a:pt x="5553411" y="409861"/>
                  </a:lnTo>
                  <a:lnTo>
                    <a:pt x="5658736" y="342014"/>
                  </a:lnTo>
                  <a:lnTo>
                    <a:pt x="5764061" y="271994"/>
                  </a:lnTo>
                  <a:lnTo>
                    <a:pt x="5869386" y="199826"/>
                  </a:lnTo>
                  <a:lnTo>
                    <a:pt x="5974711" y="125531"/>
                  </a:lnTo>
                  <a:lnTo>
                    <a:pt x="6080036" y="4913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211936"/>
              <a:ext cx="6145984" cy="2182339"/>
            </a:xfrm>
            <a:custGeom>
              <a:avLst/>
              <a:pathLst>
                <a:path w="6145984" h="2182339">
                  <a:moveTo>
                    <a:pt x="0" y="1475498"/>
                  </a:moveTo>
                  <a:lnTo>
                    <a:pt x="76520" y="1519577"/>
                  </a:lnTo>
                  <a:lnTo>
                    <a:pt x="181845" y="1575781"/>
                  </a:lnTo>
                  <a:lnTo>
                    <a:pt x="287170" y="1627462"/>
                  </a:lnTo>
                  <a:lnTo>
                    <a:pt x="392495" y="1674558"/>
                  </a:lnTo>
                  <a:lnTo>
                    <a:pt x="497819" y="1717002"/>
                  </a:lnTo>
                  <a:lnTo>
                    <a:pt x="603144" y="1754719"/>
                  </a:lnTo>
                  <a:lnTo>
                    <a:pt x="708469" y="1787638"/>
                  </a:lnTo>
                  <a:lnTo>
                    <a:pt x="813794" y="1815692"/>
                  </a:lnTo>
                  <a:lnTo>
                    <a:pt x="919119" y="1838838"/>
                  </a:lnTo>
                  <a:lnTo>
                    <a:pt x="1024444" y="1857080"/>
                  </a:lnTo>
                  <a:lnTo>
                    <a:pt x="1129768" y="1870505"/>
                  </a:lnTo>
                  <a:lnTo>
                    <a:pt x="1235093" y="1879311"/>
                  </a:lnTo>
                  <a:lnTo>
                    <a:pt x="1340418" y="1883827"/>
                  </a:lnTo>
                  <a:lnTo>
                    <a:pt x="1445743" y="1884485"/>
                  </a:lnTo>
                  <a:lnTo>
                    <a:pt x="1551068" y="1881750"/>
                  </a:lnTo>
                  <a:lnTo>
                    <a:pt x="1656393" y="1876017"/>
                  </a:lnTo>
                  <a:lnTo>
                    <a:pt x="1761717" y="1867525"/>
                  </a:lnTo>
                  <a:lnTo>
                    <a:pt x="1867042" y="1856133"/>
                  </a:lnTo>
                  <a:lnTo>
                    <a:pt x="1972367" y="1841743"/>
                  </a:lnTo>
                  <a:lnTo>
                    <a:pt x="2077692" y="1824633"/>
                  </a:lnTo>
                  <a:lnTo>
                    <a:pt x="2183017" y="1804012"/>
                  </a:lnTo>
                  <a:lnTo>
                    <a:pt x="2288342" y="1779181"/>
                  </a:lnTo>
                  <a:lnTo>
                    <a:pt x="2393666" y="1753011"/>
                  </a:lnTo>
                  <a:lnTo>
                    <a:pt x="2498991" y="1722927"/>
                  </a:lnTo>
                  <a:lnTo>
                    <a:pt x="2604316" y="1686291"/>
                  </a:lnTo>
                  <a:lnTo>
                    <a:pt x="2709641" y="1649955"/>
                  </a:lnTo>
                  <a:lnTo>
                    <a:pt x="2814966" y="1620284"/>
                  </a:lnTo>
                  <a:lnTo>
                    <a:pt x="2920291" y="1588678"/>
                  </a:lnTo>
                  <a:lnTo>
                    <a:pt x="3025615" y="1555523"/>
                  </a:lnTo>
                  <a:lnTo>
                    <a:pt x="3130940" y="1526685"/>
                  </a:lnTo>
                  <a:lnTo>
                    <a:pt x="3236265" y="1501066"/>
                  </a:lnTo>
                  <a:lnTo>
                    <a:pt x="3341590" y="1474887"/>
                  </a:lnTo>
                  <a:lnTo>
                    <a:pt x="3446915" y="1450550"/>
                  </a:lnTo>
                  <a:lnTo>
                    <a:pt x="3552240" y="1429358"/>
                  </a:lnTo>
                  <a:lnTo>
                    <a:pt x="3657564" y="1407711"/>
                  </a:lnTo>
                  <a:lnTo>
                    <a:pt x="3762889" y="1383688"/>
                  </a:lnTo>
                  <a:lnTo>
                    <a:pt x="3868214" y="1355908"/>
                  </a:lnTo>
                  <a:lnTo>
                    <a:pt x="3973539" y="1324110"/>
                  </a:lnTo>
                  <a:lnTo>
                    <a:pt x="4078864" y="1288955"/>
                  </a:lnTo>
                  <a:lnTo>
                    <a:pt x="4184189" y="1250829"/>
                  </a:lnTo>
                  <a:lnTo>
                    <a:pt x="4289513" y="1209970"/>
                  </a:lnTo>
                  <a:lnTo>
                    <a:pt x="4394838" y="1166496"/>
                  </a:lnTo>
                  <a:lnTo>
                    <a:pt x="4500163" y="1120432"/>
                  </a:lnTo>
                  <a:lnTo>
                    <a:pt x="4605488" y="1071739"/>
                  </a:lnTo>
                  <a:lnTo>
                    <a:pt x="4710813" y="1020336"/>
                  </a:lnTo>
                  <a:lnTo>
                    <a:pt x="4816138" y="966112"/>
                  </a:lnTo>
                  <a:lnTo>
                    <a:pt x="4921462" y="908946"/>
                  </a:lnTo>
                  <a:lnTo>
                    <a:pt x="5026787" y="848715"/>
                  </a:lnTo>
                  <a:lnTo>
                    <a:pt x="5132112" y="785305"/>
                  </a:lnTo>
                  <a:lnTo>
                    <a:pt x="5237437" y="718614"/>
                  </a:lnTo>
                  <a:lnTo>
                    <a:pt x="5342762" y="648562"/>
                  </a:lnTo>
                  <a:lnTo>
                    <a:pt x="5448087" y="575087"/>
                  </a:lnTo>
                  <a:lnTo>
                    <a:pt x="5553411" y="498149"/>
                  </a:lnTo>
                  <a:lnTo>
                    <a:pt x="5658736" y="417723"/>
                  </a:lnTo>
                  <a:lnTo>
                    <a:pt x="5764061" y="333804"/>
                  </a:lnTo>
                  <a:lnTo>
                    <a:pt x="5869386" y="246397"/>
                  </a:lnTo>
                  <a:lnTo>
                    <a:pt x="5974711" y="155519"/>
                  </a:lnTo>
                  <a:lnTo>
                    <a:pt x="6080036" y="61197"/>
                  </a:lnTo>
                  <a:lnTo>
                    <a:pt x="6145984" y="0"/>
                  </a:lnTo>
                  <a:lnTo>
                    <a:pt x="6145984" y="818881"/>
                  </a:lnTo>
                  <a:lnTo>
                    <a:pt x="6080036" y="842427"/>
                  </a:lnTo>
                  <a:lnTo>
                    <a:pt x="5974711" y="880209"/>
                  </a:lnTo>
                  <a:lnTo>
                    <a:pt x="5869386" y="918136"/>
                  </a:lnTo>
                  <a:lnTo>
                    <a:pt x="5764061" y="956170"/>
                  </a:lnTo>
                  <a:lnTo>
                    <a:pt x="5658736" y="994265"/>
                  </a:lnTo>
                  <a:lnTo>
                    <a:pt x="5553411" y="1032363"/>
                  </a:lnTo>
                  <a:lnTo>
                    <a:pt x="5448087" y="1070395"/>
                  </a:lnTo>
                  <a:lnTo>
                    <a:pt x="5342762" y="1108275"/>
                  </a:lnTo>
                  <a:lnTo>
                    <a:pt x="5237437" y="1145898"/>
                  </a:lnTo>
                  <a:lnTo>
                    <a:pt x="5132112" y="1183140"/>
                  </a:lnTo>
                  <a:lnTo>
                    <a:pt x="5026787" y="1219856"/>
                  </a:lnTo>
                  <a:lnTo>
                    <a:pt x="4921462" y="1255882"/>
                  </a:lnTo>
                  <a:lnTo>
                    <a:pt x="4816138" y="1291041"/>
                  </a:lnTo>
                  <a:lnTo>
                    <a:pt x="4710813" y="1325147"/>
                  </a:lnTo>
                  <a:lnTo>
                    <a:pt x="4605488" y="1358015"/>
                  </a:lnTo>
                  <a:lnTo>
                    <a:pt x="4500163" y="1389472"/>
                  </a:lnTo>
                  <a:lnTo>
                    <a:pt x="4394838" y="1419372"/>
                  </a:lnTo>
                  <a:lnTo>
                    <a:pt x="4289513" y="1447613"/>
                  </a:lnTo>
                  <a:lnTo>
                    <a:pt x="4184189" y="1474159"/>
                  </a:lnTo>
                  <a:lnTo>
                    <a:pt x="4078864" y="1499063"/>
                  </a:lnTo>
                  <a:lnTo>
                    <a:pt x="3973539" y="1522500"/>
                  </a:lnTo>
                  <a:lnTo>
                    <a:pt x="3868214" y="1544794"/>
                  </a:lnTo>
                  <a:lnTo>
                    <a:pt x="3762889" y="1565406"/>
                  </a:lnTo>
                  <a:lnTo>
                    <a:pt x="3657564" y="1584129"/>
                  </a:lnTo>
                  <a:lnTo>
                    <a:pt x="3552240" y="1603076"/>
                  </a:lnTo>
                  <a:lnTo>
                    <a:pt x="3446915" y="1623864"/>
                  </a:lnTo>
                  <a:lnTo>
                    <a:pt x="3341590" y="1647497"/>
                  </a:lnTo>
                  <a:lnTo>
                    <a:pt x="3236265" y="1674395"/>
                  </a:lnTo>
                  <a:lnTo>
                    <a:pt x="3130940" y="1702657"/>
                  </a:lnTo>
                  <a:lnTo>
                    <a:pt x="3025615" y="1731032"/>
                  </a:lnTo>
                  <a:lnTo>
                    <a:pt x="2920291" y="1763635"/>
                  </a:lnTo>
                  <a:lnTo>
                    <a:pt x="2814966" y="1798700"/>
                  </a:lnTo>
                  <a:lnTo>
                    <a:pt x="2709641" y="1829784"/>
                  </a:lnTo>
                  <a:lnTo>
                    <a:pt x="2604316" y="1861814"/>
                  </a:lnTo>
                  <a:lnTo>
                    <a:pt x="2498991" y="1897156"/>
                  </a:lnTo>
                  <a:lnTo>
                    <a:pt x="2393666" y="1928438"/>
                  </a:lnTo>
                  <a:lnTo>
                    <a:pt x="2288342" y="1951978"/>
                  </a:lnTo>
                  <a:lnTo>
                    <a:pt x="2183017" y="1975514"/>
                  </a:lnTo>
                  <a:lnTo>
                    <a:pt x="2077692" y="1997582"/>
                  </a:lnTo>
                  <a:lnTo>
                    <a:pt x="1972367" y="2015280"/>
                  </a:lnTo>
                  <a:lnTo>
                    <a:pt x="1867042" y="2031559"/>
                  </a:lnTo>
                  <a:lnTo>
                    <a:pt x="1761717" y="2046937"/>
                  </a:lnTo>
                  <a:lnTo>
                    <a:pt x="1656393" y="2061286"/>
                  </a:lnTo>
                  <a:lnTo>
                    <a:pt x="1551068" y="2074787"/>
                  </a:lnTo>
                  <a:lnTo>
                    <a:pt x="1445743" y="2088310"/>
                  </a:lnTo>
                  <a:lnTo>
                    <a:pt x="1340418" y="2102232"/>
                  </a:lnTo>
                  <a:lnTo>
                    <a:pt x="1235093" y="2116988"/>
                  </a:lnTo>
                  <a:lnTo>
                    <a:pt x="1129768" y="2132982"/>
                  </a:lnTo>
                  <a:lnTo>
                    <a:pt x="1024444" y="2150510"/>
                  </a:lnTo>
                  <a:lnTo>
                    <a:pt x="919119" y="2169741"/>
                  </a:lnTo>
                  <a:lnTo>
                    <a:pt x="855905" y="218233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211936"/>
              <a:ext cx="6145984" cy="1884485"/>
            </a:xfrm>
            <a:custGeom>
              <a:avLst/>
              <a:pathLst>
                <a:path w="6145984" h="1884485">
                  <a:moveTo>
                    <a:pt x="0" y="1475498"/>
                  </a:moveTo>
                  <a:lnTo>
                    <a:pt x="76520" y="1519577"/>
                  </a:lnTo>
                  <a:lnTo>
                    <a:pt x="181845" y="1575781"/>
                  </a:lnTo>
                  <a:lnTo>
                    <a:pt x="287170" y="1627462"/>
                  </a:lnTo>
                  <a:lnTo>
                    <a:pt x="392495" y="1674558"/>
                  </a:lnTo>
                  <a:lnTo>
                    <a:pt x="497819" y="1717002"/>
                  </a:lnTo>
                  <a:lnTo>
                    <a:pt x="603144" y="1754719"/>
                  </a:lnTo>
                  <a:lnTo>
                    <a:pt x="708469" y="1787638"/>
                  </a:lnTo>
                  <a:lnTo>
                    <a:pt x="813794" y="1815692"/>
                  </a:lnTo>
                  <a:lnTo>
                    <a:pt x="919119" y="1838838"/>
                  </a:lnTo>
                  <a:lnTo>
                    <a:pt x="1024444" y="1857080"/>
                  </a:lnTo>
                  <a:lnTo>
                    <a:pt x="1129768" y="1870505"/>
                  </a:lnTo>
                  <a:lnTo>
                    <a:pt x="1235093" y="1879311"/>
                  </a:lnTo>
                  <a:lnTo>
                    <a:pt x="1340418" y="1883827"/>
                  </a:lnTo>
                  <a:lnTo>
                    <a:pt x="1445743" y="1884485"/>
                  </a:lnTo>
                  <a:lnTo>
                    <a:pt x="1551068" y="1881750"/>
                  </a:lnTo>
                  <a:lnTo>
                    <a:pt x="1656393" y="1876017"/>
                  </a:lnTo>
                  <a:lnTo>
                    <a:pt x="1761717" y="1867525"/>
                  </a:lnTo>
                  <a:lnTo>
                    <a:pt x="1867042" y="1856133"/>
                  </a:lnTo>
                  <a:lnTo>
                    <a:pt x="1972367" y="1841743"/>
                  </a:lnTo>
                  <a:lnTo>
                    <a:pt x="2077692" y="1824633"/>
                  </a:lnTo>
                  <a:lnTo>
                    <a:pt x="2183017" y="1804012"/>
                  </a:lnTo>
                  <a:lnTo>
                    <a:pt x="2288342" y="1779181"/>
                  </a:lnTo>
                  <a:lnTo>
                    <a:pt x="2393666" y="1753011"/>
                  </a:lnTo>
                  <a:lnTo>
                    <a:pt x="2498991" y="1722927"/>
                  </a:lnTo>
                  <a:lnTo>
                    <a:pt x="2604316" y="1686291"/>
                  </a:lnTo>
                  <a:lnTo>
                    <a:pt x="2709641" y="1649955"/>
                  </a:lnTo>
                  <a:lnTo>
                    <a:pt x="2814966" y="1620284"/>
                  </a:lnTo>
                  <a:lnTo>
                    <a:pt x="2920291" y="1588678"/>
                  </a:lnTo>
                  <a:lnTo>
                    <a:pt x="3025615" y="1555523"/>
                  </a:lnTo>
                  <a:lnTo>
                    <a:pt x="3130940" y="1526685"/>
                  </a:lnTo>
                  <a:lnTo>
                    <a:pt x="3236265" y="1501066"/>
                  </a:lnTo>
                  <a:lnTo>
                    <a:pt x="3341590" y="1474887"/>
                  </a:lnTo>
                  <a:lnTo>
                    <a:pt x="3446915" y="1450550"/>
                  </a:lnTo>
                  <a:lnTo>
                    <a:pt x="3552240" y="1429358"/>
                  </a:lnTo>
                  <a:lnTo>
                    <a:pt x="3657564" y="1407711"/>
                  </a:lnTo>
                  <a:lnTo>
                    <a:pt x="3762889" y="1383688"/>
                  </a:lnTo>
                  <a:lnTo>
                    <a:pt x="3868214" y="1355908"/>
                  </a:lnTo>
                  <a:lnTo>
                    <a:pt x="3973539" y="1324110"/>
                  </a:lnTo>
                  <a:lnTo>
                    <a:pt x="4078864" y="1288955"/>
                  </a:lnTo>
                  <a:lnTo>
                    <a:pt x="4184189" y="1250829"/>
                  </a:lnTo>
                  <a:lnTo>
                    <a:pt x="4289513" y="1209970"/>
                  </a:lnTo>
                  <a:lnTo>
                    <a:pt x="4394838" y="1166496"/>
                  </a:lnTo>
                  <a:lnTo>
                    <a:pt x="4500163" y="1120432"/>
                  </a:lnTo>
                  <a:lnTo>
                    <a:pt x="4605488" y="1071739"/>
                  </a:lnTo>
                  <a:lnTo>
                    <a:pt x="4710813" y="1020336"/>
                  </a:lnTo>
                  <a:lnTo>
                    <a:pt x="4816138" y="966112"/>
                  </a:lnTo>
                  <a:lnTo>
                    <a:pt x="4921462" y="908946"/>
                  </a:lnTo>
                  <a:lnTo>
                    <a:pt x="5026787" y="848715"/>
                  </a:lnTo>
                  <a:lnTo>
                    <a:pt x="5132112" y="785305"/>
                  </a:lnTo>
                  <a:lnTo>
                    <a:pt x="5237437" y="718614"/>
                  </a:lnTo>
                  <a:lnTo>
                    <a:pt x="5342762" y="648562"/>
                  </a:lnTo>
                  <a:lnTo>
                    <a:pt x="5448087" y="575087"/>
                  </a:lnTo>
                  <a:lnTo>
                    <a:pt x="5553411" y="498149"/>
                  </a:lnTo>
                  <a:lnTo>
                    <a:pt x="5658736" y="417723"/>
                  </a:lnTo>
                  <a:lnTo>
                    <a:pt x="5764061" y="333804"/>
                  </a:lnTo>
                  <a:lnTo>
                    <a:pt x="5869386" y="246397"/>
                  </a:lnTo>
                  <a:lnTo>
                    <a:pt x="5974711" y="155519"/>
                  </a:lnTo>
                  <a:lnTo>
                    <a:pt x="6080036" y="6119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797781" y="4030817"/>
              <a:ext cx="5290079" cy="1363458"/>
            </a:xfrm>
            <a:custGeom>
              <a:avLst/>
              <a:pathLst>
                <a:path w="5290079" h="1363458">
                  <a:moveTo>
                    <a:pt x="5290079" y="0"/>
                  </a:moveTo>
                  <a:lnTo>
                    <a:pt x="5224130" y="23546"/>
                  </a:lnTo>
                  <a:lnTo>
                    <a:pt x="5118806" y="61328"/>
                  </a:lnTo>
                  <a:lnTo>
                    <a:pt x="5013481" y="99255"/>
                  </a:lnTo>
                  <a:lnTo>
                    <a:pt x="4908156" y="137289"/>
                  </a:lnTo>
                  <a:lnTo>
                    <a:pt x="4802831" y="175384"/>
                  </a:lnTo>
                  <a:lnTo>
                    <a:pt x="4697506" y="213482"/>
                  </a:lnTo>
                  <a:lnTo>
                    <a:pt x="4592181" y="251514"/>
                  </a:lnTo>
                  <a:lnTo>
                    <a:pt x="4486857" y="289394"/>
                  </a:lnTo>
                  <a:lnTo>
                    <a:pt x="4381532" y="327017"/>
                  </a:lnTo>
                  <a:lnTo>
                    <a:pt x="4276207" y="364259"/>
                  </a:lnTo>
                  <a:lnTo>
                    <a:pt x="4170882" y="400974"/>
                  </a:lnTo>
                  <a:lnTo>
                    <a:pt x="4065557" y="437001"/>
                  </a:lnTo>
                  <a:lnTo>
                    <a:pt x="3960232" y="472160"/>
                  </a:lnTo>
                  <a:lnTo>
                    <a:pt x="3854908" y="506266"/>
                  </a:lnTo>
                  <a:lnTo>
                    <a:pt x="3749583" y="539134"/>
                  </a:lnTo>
                  <a:lnTo>
                    <a:pt x="3644258" y="570591"/>
                  </a:lnTo>
                  <a:lnTo>
                    <a:pt x="3538933" y="600491"/>
                  </a:lnTo>
                  <a:lnTo>
                    <a:pt x="3433608" y="628732"/>
                  </a:lnTo>
                  <a:lnTo>
                    <a:pt x="3328283" y="655278"/>
                  </a:lnTo>
                  <a:lnTo>
                    <a:pt x="3222959" y="680182"/>
                  </a:lnTo>
                  <a:lnTo>
                    <a:pt x="3117634" y="703619"/>
                  </a:lnTo>
                  <a:lnTo>
                    <a:pt x="3012309" y="725913"/>
                  </a:lnTo>
                  <a:lnTo>
                    <a:pt x="2906984" y="746524"/>
                  </a:lnTo>
                  <a:lnTo>
                    <a:pt x="2801659" y="765248"/>
                  </a:lnTo>
                  <a:lnTo>
                    <a:pt x="2696334" y="784195"/>
                  </a:lnTo>
                  <a:lnTo>
                    <a:pt x="2591010" y="804983"/>
                  </a:lnTo>
                  <a:lnTo>
                    <a:pt x="2485685" y="828616"/>
                  </a:lnTo>
                  <a:lnTo>
                    <a:pt x="2380360" y="855513"/>
                  </a:lnTo>
                  <a:lnTo>
                    <a:pt x="2275035" y="883776"/>
                  </a:lnTo>
                  <a:lnTo>
                    <a:pt x="2169710" y="912151"/>
                  </a:lnTo>
                  <a:lnTo>
                    <a:pt x="2064385" y="944754"/>
                  </a:lnTo>
                  <a:lnTo>
                    <a:pt x="1959061" y="979819"/>
                  </a:lnTo>
                  <a:lnTo>
                    <a:pt x="1853736" y="1010903"/>
                  </a:lnTo>
                  <a:lnTo>
                    <a:pt x="1748411" y="1042933"/>
                  </a:lnTo>
                  <a:lnTo>
                    <a:pt x="1643086" y="1078275"/>
                  </a:lnTo>
                  <a:lnTo>
                    <a:pt x="1537761" y="1109556"/>
                  </a:lnTo>
                  <a:lnTo>
                    <a:pt x="1432436" y="1133097"/>
                  </a:lnTo>
                  <a:lnTo>
                    <a:pt x="1327112" y="1156633"/>
                  </a:lnTo>
                  <a:lnTo>
                    <a:pt x="1221787" y="1178701"/>
                  </a:lnTo>
                  <a:lnTo>
                    <a:pt x="1116462" y="1196399"/>
                  </a:lnTo>
                  <a:lnTo>
                    <a:pt x="1011137" y="1212678"/>
                  </a:lnTo>
                  <a:lnTo>
                    <a:pt x="905812" y="1228056"/>
                  </a:lnTo>
                  <a:lnTo>
                    <a:pt x="800487" y="1242405"/>
                  </a:lnTo>
                  <a:lnTo>
                    <a:pt x="695163" y="1255906"/>
                  </a:lnTo>
                  <a:lnTo>
                    <a:pt x="589838" y="1269429"/>
                  </a:lnTo>
                  <a:lnTo>
                    <a:pt x="484513" y="1283351"/>
                  </a:lnTo>
                  <a:lnTo>
                    <a:pt x="379188" y="1298107"/>
                  </a:lnTo>
                  <a:lnTo>
                    <a:pt x="273863" y="1314101"/>
                  </a:lnTo>
                  <a:lnTo>
                    <a:pt x="168538" y="1331629"/>
                  </a:lnTo>
                  <a:lnTo>
                    <a:pt x="63214" y="1350860"/>
                  </a:lnTo>
                  <a:lnTo>
                    <a:pt x="0" y="13634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621376"/>
              <a:ext cx="6145984" cy="1594849"/>
            </a:xfrm>
            <a:custGeom>
              <a:avLst/>
              <a:pathLst>
                <a:path w="6145984" h="1594849">
                  <a:moveTo>
                    <a:pt x="0" y="1530603"/>
                  </a:moveTo>
                  <a:lnTo>
                    <a:pt x="76520" y="1540923"/>
                  </a:lnTo>
                  <a:lnTo>
                    <a:pt x="181845" y="1553433"/>
                  </a:lnTo>
                  <a:lnTo>
                    <a:pt x="287170" y="1564264"/>
                  </a:lnTo>
                  <a:lnTo>
                    <a:pt x="392495" y="1573432"/>
                  </a:lnTo>
                  <a:lnTo>
                    <a:pt x="497819" y="1580951"/>
                  </a:lnTo>
                  <a:lnTo>
                    <a:pt x="603144" y="1586837"/>
                  </a:lnTo>
                  <a:lnTo>
                    <a:pt x="708469" y="1591106"/>
                  </a:lnTo>
                  <a:lnTo>
                    <a:pt x="813794" y="1593771"/>
                  </a:lnTo>
                  <a:lnTo>
                    <a:pt x="919119" y="1594849"/>
                  </a:lnTo>
                  <a:lnTo>
                    <a:pt x="1024444" y="1594355"/>
                  </a:lnTo>
                  <a:lnTo>
                    <a:pt x="1129768" y="1592303"/>
                  </a:lnTo>
                  <a:lnTo>
                    <a:pt x="1235093" y="1588709"/>
                  </a:lnTo>
                  <a:lnTo>
                    <a:pt x="1340418" y="1583589"/>
                  </a:lnTo>
                  <a:lnTo>
                    <a:pt x="1445743" y="1576957"/>
                  </a:lnTo>
                  <a:lnTo>
                    <a:pt x="1551068" y="1568828"/>
                  </a:lnTo>
                  <a:lnTo>
                    <a:pt x="1656393" y="1559211"/>
                  </a:lnTo>
                  <a:lnTo>
                    <a:pt x="1761717" y="1547791"/>
                  </a:lnTo>
                  <a:lnTo>
                    <a:pt x="1867042" y="1534405"/>
                  </a:lnTo>
                  <a:lnTo>
                    <a:pt x="1972367" y="1519071"/>
                  </a:lnTo>
                  <a:lnTo>
                    <a:pt x="2077692" y="1501667"/>
                  </a:lnTo>
                  <a:lnTo>
                    <a:pt x="2183017" y="1480322"/>
                  </a:lnTo>
                  <a:lnTo>
                    <a:pt x="2288342" y="1456139"/>
                  </a:lnTo>
                  <a:lnTo>
                    <a:pt x="2393666" y="1431284"/>
                  </a:lnTo>
                  <a:lnTo>
                    <a:pt x="2498991" y="1400601"/>
                  </a:lnTo>
                  <a:lnTo>
                    <a:pt x="2604316" y="1364612"/>
                  </a:lnTo>
                  <a:lnTo>
                    <a:pt x="2709641" y="1330429"/>
                  </a:lnTo>
                  <a:lnTo>
                    <a:pt x="2814966" y="1300052"/>
                  </a:lnTo>
                  <a:lnTo>
                    <a:pt x="2920291" y="1266716"/>
                  </a:lnTo>
                  <a:lnTo>
                    <a:pt x="3025615" y="1233837"/>
                  </a:lnTo>
                  <a:lnTo>
                    <a:pt x="3130940" y="1205230"/>
                  </a:lnTo>
                  <a:lnTo>
                    <a:pt x="3236265" y="1178290"/>
                  </a:lnTo>
                  <a:lnTo>
                    <a:pt x="3341590" y="1151751"/>
                  </a:lnTo>
                  <a:lnTo>
                    <a:pt x="3446915" y="1127767"/>
                  </a:lnTo>
                  <a:lnTo>
                    <a:pt x="3552240" y="1106777"/>
                  </a:lnTo>
                  <a:lnTo>
                    <a:pt x="3657564" y="1086479"/>
                  </a:lnTo>
                  <a:lnTo>
                    <a:pt x="3762889" y="1065106"/>
                  </a:lnTo>
                  <a:lnTo>
                    <a:pt x="3868214" y="1040910"/>
                  </a:lnTo>
                  <a:lnTo>
                    <a:pt x="3973539" y="1013865"/>
                  </a:lnTo>
                  <a:lnTo>
                    <a:pt x="4078864" y="984569"/>
                  </a:lnTo>
                  <a:lnTo>
                    <a:pt x="4184189" y="953054"/>
                  </a:lnTo>
                  <a:lnTo>
                    <a:pt x="4289513" y="919351"/>
                  </a:lnTo>
                  <a:lnTo>
                    <a:pt x="4394838" y="883493"/>
                  </a:lnTo>
                  <a:lnTo>
                    <a:pt x="4500163" y="845511"/>
                  </a:lnTo>
                  <a:lnTo>
                    <a:pt x="4605488" y="805437"/>
                  </a:lnTo>
                  <a:lnTo>
                    <a:pt x="4710813" y="763301"/>
                  </a:lnTo>
                  <a:lnTo>
                    <a:pt x="4816138" y="719136"/>
                  </a:lnTo>
                  <a:lnTo>
                    <a:pt x="4921462" y="672974"/>
                  </a:lnTo>
                  <a:lnTo>
                    <a:pt x="5026787" y="624845"/>
                  </a:lnTo>
                  <a:lnTo>
                    <a:pt x="5132112" y="574782"/>
                  </a:lnTo>
                  <a:lnTo>
                    <a:pt x="5237437" y="522816"/>
                  </a:lnTo>
                  <a:lnTo>
                    <a:pt x="5342762" y="468978"/>
                  </a:lnTo>
                  <a:lnTo>
                    <a:pt x="5448087" y="413301"/>
                  </a:lnTo>
                  <a:lnTo>
                    <a:pt x="5553411" y="355815"/>
                  </a:lnTo>
                  <a:lnTo>
                    <a:pt x="5658736" y="296553"/>
                  </a:lnTo>
                  <a:lnTo>
                    <a:pt x="5764061" y="235546"/>
                  </a:lnTo>
                  <a:lnTo>
                    <a:pt x="5869386" y="172826"/>
                  </a:lnTo>
                  <a:lnTo>
                    <a:pt x="5974711" y="108424"/>
                  </a:lnTo>
                  <a:lnTo>
                    <a:pt x="6080036" y="4237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485303"/>
              <a:ext cx="6145984" cy="908971"/>
            </a:xfrm>
            <a:custGeom>
              <a:avLst/>
              <a:pathLst>
                <a:path w="6145984" h="908971">
                  <a:moveTo>
                    <a:pt x="0" y="349822"/>
                  </a:moveTo>
                  <a:lnTo>
                    <a:pt x="76520" y="367031"/>
                  </a:lnTo>
                  <a:lnTo>
                    <a:pt x="181845" y="389048"/>
                  </a:lnTo>
                  <a:lnTo>
                    <a:pt x="287170" y="409327"/>
                  </a:lnTo>
                  <a:lnTo>
                    <a:pt x="392495" y="427791"/>
                  </a:lnTo>
                  <a:lnTo>
                    <a:pt x="497819" y="444360"/>
                  </a:lnTo>
                  <a:lnTo>
                    <a:pt x="603144" y="458950"/>
                  </a:lnTo>
                  <a:lnTo>
                    <a:pt x="708469" y="471478"/>
                  </a:lnTo>
                  <a:lnTo>
                    <a:pt x="813794" y="481863"/>
                  </a:lnTo>
                  <a:lnTo>
                    <a:pt x="919119" y="490047"/>
                  </a:lnTo>
                  <a:lnTo>
                    <a:pt x="1024444" y="496004"/>
                  </a:lnTo>
                  <a:lnTo>
                    <a:pt x="1129768" y="499776"/>
                  </a:lnTo>
                  <a:lnTo>
                    <a:pt x="1235093" y="501489"/>
                  </a:lnTo>
                  <a:lnTo>
                    <a:pt x="1340418" y="501372"/>
                  </a:lnTo>
                  <a:lnTo>
                    <a:pt x="1445743" y="499735"/>
                  </a:lnTo>
                  <a:lnTo>
                    <a:pt x="1551068" y="496914"/>
                  </a:lnTo>
                  <a:lnTo>
                    <a:pt x="1656393" y="493188"/>
                  </a:lnTo>
                  <a:lnTo>
                    <a:pt x="1761717" y="488757"/>
                  </a:lnTo>
                  <a:lnTo>
                    <a:pt x="1867042" y="483790"/>
                  </a:lnTo>
                  <a:lnTo>
                    <a:pt x="1972367" y="478555"/>
                  </a:lnTo>
                  <a:lnTo>
                    <a:pt x="2077692" y="473786"/>
                  </a:lnTo>
                  <a:lnTo>
                    <a:pt x="2183017" y="471493"/>
                  </a:lnTo>
                  <a:lnTo>
                    <a:pt x="2288342" y="469836"/>
                  </a:lnTo>
                  <a:lnTo>
                    <a:pt x="2393666" y="468374"/>
                  </a:lnTo>
                  <a:lnTo>
                    <a:pt x="2498991" y="469174"/>
                  </a:lnTo>
                  <a:lnTo>
                    <a:pt x="2604316" y="470124"/>
                  </a:lnTo>
                  <a:lnTo>
                    <a:pt x="2709641" y="470853"/>
                  </a:lnTo>
                  <a:lnTo>
                    <a:pt x="2814966" y="474400"/>
                  </a:lnTo>
                  <a:lnTo>
                    <a:pt x="2920291" y="479157"/>
                  </a:lnTo>
                  <a:lnTo>
                    <a:pt x="3025615" y="483455"/>
                  </a:lnTo>
                  <a:lnTo>
                    <a:pt x="3130940" y="489650"/>
                  </a:lnTo>
                  <a:lnTo>
                    <a:pt x="3236265" y="500711"/>
                  </a:lnTo>
                  <a:lnTo>
                    <a:pt x="3341590" y="512452"/>
                  </a:lnTo>
                  <a:lnTo>
                    <a:pt x="3446915" y="521003"/>
                  </a:lnTo>
                  <a:lnTo>
                    <a:pt x="3552240" y="526724"/>
                  </a:lnTo>
                  <a:lnTo>
                    <a:pt x="3657564" y="530423"/>
                  </a:lnTo>
                  <a:lnTo>
                    <a:pt x="3762889" y="530519"/>
                  </a:lnTo>
                  <a:lnTo>
                    <a:pt x="3868214" y="525878"/>
                  </a:lnTo>
                  <a:lnTo>
                    <a:pt x="3973539" y="517922"/>
                  </a:lnTo>
                  <a:lnTo>
                    <a:pt x="4078864" y="508141"/>
                  </a:lnTo>
                  <a:lnTo>
                    <a:pt x="4184189" y="496829"/>
                  </a:lnTo>
                  <a:lnTo>
                    <a:pt x="4289513" y="484166"/>
                  </a:lnTo>
                  <a:lnTo>
                    <a:pt x="4394838" y="470236"/>
                  </a:lnTo>
                  <a:lnTo>
                    <a:pt x="4500163" y="455053"/>
                  </a:lnTo>
                  <a:lnTo>
                    <a:pt x="4605488" y="438580"/>
                  </a:lnTo>
                  <a:lnTo>
                    <a:pt x="4710813" y="420746"/>
                  </a:lnTo>
                  <a:lnTo>
                    <a:pt x="4816138" y="401459"/>
                  </a:lnTo>
                  <a:lnTo>
                    <a:pt x="4921462" y="380618"/>
                  </a:lnTo>
                  <a:lnTo>
                    <a:pt x="5026787" y="358121"/>
                  </a:lnTo>
                  <a:lnTo>
                    <a:pt x="5132112" y="333870"/>
                  </a:lnTo>
                  <a:lnTo>
                    <a:pt x="5237437" y="307783"/>
                  </a:lnTo>
                  <a:lnTo>
                    <a:pt x="5342762" y="279788"/>
                  </a:lnTo>
                  <a:lnTo>
                    <a:pt x="5448087" y="249832"/>
                  </a:lnTo>
                  <a:lnTo>
                    <a:pt x="5553411" y="217875"/>
                  </a:lnTo>
                  <a:lnTo>
                    <a:pt x="5658736" y="183893"/>
                  </a:lnTo>
                  <a:lnTo>
                    <a:pt x="5764061" y="147874"/>
                  </a:lnTo>
                  <a:lnTo>
                    <a:pt x="5869386" y="109816"/>
                  </a:lnTo>
                  <a:lnTo>
                    <a:pt x="5974711" y="69727"/>
                  </a:lnTo>
                  <a:lnTo>
                    <a:pt x="6080036" y="27618"/>
                  </a:lnTo>
                  <a:lnTo>
                    <a:pt x="6145984" y="0"/>
                  </a:lnTo>
                  <a:lnTo>
                    <a:pt x="6145984" y="638174"/>
                  </a:lnTo>
                  <a:lnTo>
                    <a:pt x="6080036" y="636451"/>
                  </a:lnTo>
                  <a:lnTo>
                    <a:pt x="5974711" y="634496"/>
                  </a:lnTo>
                  <a:lnTo>
                    <a:pt x="5869386" y="633320"/>
                  </a:lnTo>
                  <a:lnTo>
                    <a:pt x="5764061" y="632900"/>
                  </a:lnTo>
                  <a:lnTo>
                    <a:pt x="5658736" y="633206"/>
                  </a:lnTo>
                  <a:lnTo>
                    <a:pt x="5553411" y="634201"/>
                  </a:lnTo>
                  <a:lnTo>
                    <a:pt x="5448087" y="635838"/>
                  </a:lnTo>
                  <a:lnTo>
                    <a:pt x="5342762" y="638054"/>
                  </a:lnTo>
                  <a:lnTo>
                    <a:pt x="5237437" y="640776"/>
                  </a:lnTo>
                  <a:lnTo>
                    <a:pt x="5132112" y="643913"/>
                  </a:lnTo>
                  <a:lnTo>
                    <a:pt x="5026787" y="647359"/>
                  </a:lnTo>
                  <a:lnTo>
                    <a:pt x="4921462" y="650994"/>
                  </a:lnTo>
                  <a:lnTo>
                    <a:pt x="4816138" y="654684"/>
                  </a:lnTo>
                  <a:lnTo>
                    <a:pt x="4710813" y="658293"/>
                  </a:lnTo>
                  <a:lnTo>
                    <a:pt x="4605488" y="661681"/>
                  </a:lnTo>
                  <a:lnTo>
                    <a:pt x="4500163" y="664722"/>
                  </a:lnTo>
                  <a:lnTo>
                    <a:pt x="4394838" y="667308"/>
                  </a:lnTo>
                  <a:lnTo>
                    <a:pt x="4289513" y="669367"/>
                  </a:lnTo>
                  <a:lnTo>
                    <a:pt x="4184189" y="670876"/>
                  </a:lnTo>
                  <a:lnTo>
                    <a:pt x="4078864" y="671884"/>
                  </a:lnTo>
                  <a:lnTo>
                    <a:pt x="3973539" y="672532"/>
                  </a:lnTo>
                  <a:lnTo>
                    <a:pt x="3868214" y="673082"/>
                  </a:lnTo>
                  <a:lnTo>
                    <a:pt x="3762889" y="672137"/>
                  </a:lnTo>
                  <a:lnTo>
                    <a:pt x="3657564" y="667910"/>
                  </a:lnTo>
                  <a:lnTo>
                    <a:pt x="3552240" y="662107"/>
                  </a:lnTo>
                  <a:lnTo>
                    <a:pt x="3446915" y="656071"/>
                  </a:lnTo>
                  <a:lnTo>
                    <a:pt x="3341590" y="646971"/>
                  </a:lnTo>
                  <a:lnTo>
                    <a:pt x="3236265" y="635790"/>
                  </a:lnTo>
                  <a:lnTo>
                    <a:pt x="3130940" y="626789"/>
                  </a:lnTo>
                  <a:lnTo>
                    <a:pt x="3025615" y="620234"/>
                  </a:lnTo>
                  <a:lnTo>
                    <a:pt x="2920291" y="615505"/>
                  </a:lnTo>
                  <a:lnTo>
                    <a:pt x="2814966" y="613444"/>
                  </a:lnTo>
                  <a:lnTo>
                    <a:pt x="2709641" y="610998"/>
                  </a:lnTo>
                  <a:lnTo>
                    <a:pt x="2604316" y="606914"/>
                  </a:lnTo>
                  <a:lnTo>
                    <a:pt x="2498991" y="604955"/>
                  </a:lnTo>
                  <a:lnTo>
                    <a:pt x="2393666" y="605088"/>
                  </a:lnTo>
                  <a:lnTo>
                    <a:pt x="2288342" y="604501"/>
                  </a:lnTo>
                  <a:lnTo>
                    <a:pt x="2183017" y="605148"/>
                  </a:lnTo>
                  <a:lnTo>
                    <a:pt x="2077692" y="608570"/>
                  </a:lnTo>
                  <a:lnTo>
                    <a:pt x="1972367" y="613797"/>
                  </a:lnTo>
                  <a:lnTo>
                    <a:pt x="1867042" y="620503"/>
                  </a:lnTo>
                  <a:lnTo>
                    <a:pt x="1761717" y="628577"/>
                  </a:lnTo>
                  <a:lnTo>
                    <a:pt x="1656393" y="637572"/>
                  </a:lnTo>
                  <a:lnTo>
                    <a:pt x="1551068" y="647353"/>
                  </a:lnTo>
                  <a:lnTo>
                    <a:pt x="1445743" y="658581"/>
                  </a:lnTo>
                  <a:lnTo>
                    <a:pt x="1340418" y="671580"/>
                  </a:lnTo>
                  <a:lnTo>
                    <a:pt x="1235093" y="686716"/>
                  </a:lnTo>
                  <a:lnTo>
                    <a:pt x="1129768" y="704330"/>
                  </a:lnTo>
                  <a:lnTo>
                    <a:pt x="1024444" y="724681"/>
                  </a:lnTo>
                  <a:lnTo>
                    <a:pt x="919119" y="747928"/>
                  </a:lnTo>
                  <a:lnTo>
                    <a:pt x="813794" y="774141"/>
                  </a:lnTo>
                  <a:lnTo>
                    <a:pt x="708469" y="803326"/>
                  </a:lnTo>
                  <a:lnTo>
                    <a:pt x="603144" y="835455"/>
                  </a:lnTo>
                  <a:lnTo>
                    <a:pt x="497819" y="870479"/>
                  </a:lnTo>
                  <a:lnTo>
                    <a:pt x="392495" y="908344"/>
                  </a:lnTo>
                  <a:lnTo>
                    <a:pt x="390870" y="90897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485303"/>
              <a:ext cx="6145984" cy="530519"/>
            </a:xfrm>
            <a:custGeom>
              <a:avLst/>
              <a:pathLst>
                <a:path w="6145984" h="530519">
                  <a:moveTo>
                    <a:pt x="0" y="349822"/>
                  </a:moveTo>
                  <a:lnTo>
                    <a:pt x="76520" y="367031"/>
                  </a:lnTo>
                  <a:lnTo>
                    <a:pt x="181845" y="389048"/>
                  </a:lnTo>
                  <a:lnTo>
                    <a:pt x="287170" y="409327"/>
                  </a:lnTo>
                  <a:lnTo>
                    <a:pt x="392495" y="427791"/>
                  </a:lnTo>
                  <a:lnTo>
                    <a:pt x="497819" y="444360"/>
                  </a:lnTo>
                  <a:lnTo>
                    <a:pt x="603144" y="458950"/>
                  </a:lnTo>
                  <a:lnTo>
                    <a:pt x="708469" y="471478"/>
                  </a:lnTo>
                  <a:lnTo>
                    <a:pt x="813794" y="481863"/>
                  </a:lnTo>
                  <a:lnTo>
                    <a:pt x="919119" y="490047"/>
                  </a:lnTo>
                  <a:lnTo>
                    <a:pt x="1024444" y="496004"/>
                  </a:lnTo>
                  <a:lnTo>
                    <a:pt x="1129768" y="499776"/>
                  </a:lnTo>
                  <a:lnTo>
                    <a:pt x="1235093" y="501489"/>
                  </a:lnTo>
                  <a:lnTo>
                    <a:pt x="1340418" y="501372"/>
                  </a:lnTo>
                  <a:lnTo>
                    <a:pt x="1445743" y="499735"/>
                  </a:lnTo>
                  <a:lnTo>
                    <a:pt x="1551068" y="496914"/>
                  </a:lnTo>
                  <a:lnTo>
                    <a:pt x="1656393" y="493188"/>
                  </a:lnTo>
                  <a:lnTo>
                    <a:pt x="1761717" y="488757"/>
                  </a:lnTo>
                  <a:lnTo>
                    <a:pt x="1867042" y="483790"/>
                  </a:lnTo>
                  <a:lnTo>
                    <a:pt x="1972367" y="478555"/>
                  </a:lnTo>
                  <a:lnTo>
                    <a:pt x="2077692" y="473786"/>
                  </a:lnTo>
                  <a:lnTo>
                    <a:pt x="2183017" y="471493"/>
                  </a:lnTo>
                  <a:lnTo>
                    <a:pt x="2288342" y="469836"/>
                  </a:lnTo>
                  <a:lnTo>
                    <a:pt x="2393666" y="468374"/>
                  </a:lnTo>
                  <a:lnTo>
                    <a:pt x="2498991" y="469174"/>
                  </a:lnTo>
                  <a:lnTo>
                    <a:pt x="2604316" y="470124"/>
                  </a:lnTo>
                  <a:lnTo>
                    <a:pt x="2709641" y="470853"/>
                  </a:lnTo>
                  <a:lnTo>
                    <a:pt x="2814966" y="474400"/>
                  </a:lnTo>
                  <a:lnTo>
                    <a:pt x="2920291" y="479157"/>
                  </a:lnTo>
                  <a:lnTo>
                    <a:pt x="3025615" y="483455"/>
                  </a:lnTo>
                  <a:lnTo>
                    <a:pt x="3130940" y="489650"/>
                  </a:lnTo>
                  <a:lnTo>
                    <a:pt x="3236265" y="500711"/>
                  </a:lnTo>
                  <a:lnTo>
                    <a:pt x="3341590" y="512452"/>
                  </a:lnTo>
                  <a:lnTo>
                    <a:pt x="3446915" y="521003"/>
                  </a:lnTo>
                  <a:lnTo>
                    <a:pt x="3552240" y="526724"/>
                  </a:lnTo>
                  <a:lnTo>
                    <a:pt x="3657564" y="530423"/>
                  </a:lnTo>
                  <a:lnTo>
                    <a:pt x="3762889" y="530519"/>
                  </a:lnTo>
                  <a:lnTo>
                    <a:pt x="3868214" y="525878"/>
                  </a:lnTo>
                  <a:lnTo>
                    <a:pt x="3973539" y="517922"/>
                  </a:lnTo>
                  <a:lnTo>
                    <a:pt x="4078864" y="508141"/>
                  </a:lnTo>
                  <a:lnTo>
                    <a:pt x="4184189" y="496829"/>
                  </a:lnTo>
                  <a:lnTo>
                    <a:pt x="4289513" y="484166"/>
                  </a:lnTo>
                  <a:lnTo>
                    <a:pt x="4394838" y="470236"/>
                  </a:lnTo>
                  <a:lnTo>
                    <a:pt x="4500163" y="455053"/>
                  </a:lnTo>
                  <a:lnTo>
                    <a:pt x="4605488" y="438580"/>
                  </a:lnTo>
                  <a:lnTo>
                    <a:pt x="4710813" y="420746"/>
                  </a:lnTo>
                  <a:lnTo>
                    <a:pt x="4816138" y="401459"/>
                  </a:lnTo>
                  <a:lnTo>
                    <a:pt x="4921462" y="380618"/>
                  </a:lnTo>
                  <a:lnTo>
                    <a:pt x="5026787" y="358121"/>
                  </a:lnTo>
                  <a:lnTo>
                    <a:pt x="5132112" y="333870"/>
                  </a:lnTo>
                  <a:lnTo>
                    <a:pt x="5237437" y="307783"/>
                  </a:lnTo>
                  <a:lnTo>
                    <a:pt x="5342762" y="279788"/>
                  </a:lnTo>
                  <a:lnTo>
                    <a:pt x="5448087" y="249832"/>
                  </a:lnTo>
                  <a:lnTo>
                    <a:pt x="5553411" y="217875"/>
                  </a:lnTo>
                  <a:lnTo>
                    <a:pt x="5658736" y="183893"/>
                  </a:lnTo>
                  <a:lnTo>
                    <a:pt x="5764061" y="147874"/>
                  </a:lnTo>
                  <a:lnTo>
                    <a:pt x="5869386" y="109816"/>
                  </a:lnTo>
                  <a:lnTo>
                    <a:pt x="5974711" y="69727"/>
                  </a:lnTo>
                  <a:lnTo>
                    <a:pt x="6080036" y="2761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332746" y="5089805"/>
              <a:ext cx="5755114" cy="304470"/>
            </a:xfrm>
            <a:custGeom>
              <a:avLst/>
              <a:pathLst>
                <a:path w="5755114" h="304470">
                  <a:moveTo>
                    <a:pt x="5755114" y="33672"/>
                  </a:moveTo>
                  <a:lnTo>
                    <a:pt x="5689165" y="31949"/>
                  </a:lnTo>
                  <a:lnTo>
                    <a:pt x="5583840" y="29994"/>
                  </a:lnTo>
                  <a:lnTo>
                    <a:pt x="5478515" y="28818"/>
                  </a:lnTo>
                  <a:lnTo>
                    <a:pt x="5373191" y="28398"/>
                  </a:lnTo>
                  <a:lnTo>
                    <a:pt x="5267866" y="28704"/>
                  </a:lnTo>
                  <a:lnTo>
                    <a:pt x="5162541" y="29700"/>
                  </a:lnTo>
                  <a:lnTo>
                    <a:pt x="5057216" y="31336"/>
                  </a:lnTo>
                  <a:lnTo>
                    <a:pt x="4951891" y="33553"/>
                  </a:lnTo>
                  <a:lnTo>
                    <a:pt x="4846566" y="36275"/>
                  </a:lnTo>
                  <a:lnTo>
                    <a:pt x="4741242" y="39412"/>
                  </a:lnTo>
                  <a:lnTo>
                    <a:pt x="4635917" y="42858"/>
                  </a:lnTo>
                  <a:lnTo>
                    <a:pt x="4530592" y="46492"/>
                  </a:lnTo>
                  <a:lnTo>
                    <a:pt x="4425267" y="50183"/>
                  </a:lnTo>
                  <a:lnTo>
                    <a:pt x="4319942" y="53791"/>
                  </a:lnTo>
                  <a:lnTo>
                    <a:pt x="4214617" y="57180"/>
                  </a:lnTo>
                  <a:lnTo>
                    <a:pt x="4109293" y="60221"/>
                  </a:lnTo>
                  <a:lnTo>
                    <a:pt x="4003968" y="62807"/>
                  </a:lnTo>
                  <a:lnTo>
                    <a:pt x="3898643" y="64865"/>
                  </a:lnTo>
                  <a:lnTo>
                    <a:pt x="3793318" y="66374"/>
                  </a:lnTo>
                  <a:lnTo>
                    <a:pt x="3687993" y="67382"/>
                  </a:lnTo>
                  <a:lnTo>
                    <a:pt x="3582668" y="68031"/>
                  </a:lnTo>
                  <a:lnTo>
                    <a:pt x="3477344" y="68580"/>
                  </a:lnTo>
                  <a:lnTo>
                    <a:pt x="3372019" y="67635"/>
                  </a:lnTo>
                  <a:lnTo>
                    <a:pt x="3266694" y="63409"/>
                  </a:lnTo>
                  <a:lnTo>
                    <a:pt x="3161369" y="57605"/>
                  </a:lnTo>
                  <a:lnTo>
                    <a:pt x="3056044" y="51569"/>
                  </a:lnTo>
                  <a:lnTo>
                    <a:pt x="2950719" y="42469"/>
                  </a:lnTo>
                  <a:lnTo>
                    <a:pt x="2845395" y="31288"/>
                  </a:lnTo>
                  <a:lnTo>
                    <a:pt x="2740070" y="22288"/>
                  </a:lnTo>
                  <a:lnTo>
                    <a:pt x="2634745" y="15732"/>
                  </a:lnTo>
                  <a:lnTo>
                    <a:pt x="2529420" y="11004"/>
                  </a:lnTo>
                  <a:lnTo>
                    <a:pt x="2424095" y="8943"/>
                  </a:lnTo>
                  <a:lnTo>
                    <a:pt x="2318770" y="6497"/>
                  </a:lnTo>
                  <a:lnTo>
                    <a:pt x="2213446" y="2412"/>
                  </a:lnTo>
                  <a:lnTo>
                    <a:pt x="2108121" y="454"/>
                  </a:lnTo>
                  <a:lnTo>
                    <a:pt x="2002796" y="586"/>
                  </a:lnTo>
                  <a:lnTo>
                    <a:pt x="1897471" y="0"/>
                  </a:lnTo>
                  <a:lnTo>
                    <a:pt x="1792146" y="647"/>
                  </a:lnTo>
                  <a:lnTo>
                    <a:pt x="1686821" y="4068"/>
                  </a:lnTo>
                  <a:lnTo>
                    <a:pt x="1581497" y="9296"/>
                  </a:lnTo>
                  <a:lnTo>
                    <a:pt x="1476172" y="16001"/>
                  </a:lnTo>
                  <a:lnTo>
                    <a:pt x="1370847" y="24075"/>
                  </a:lnTo>
                  <a:lnTo>
                    <a:pt x="1265522" y="33071"/>
                  </a:lnTo>
                  <a:lnTo>
                    <a:pt x="1160197" y="42851"/>
                  </a:lnTo>
                  <a:lnTo>
                    <a:pt x="1054872" y="54080"/>
                  </a:lnTo>
                  <a:lnTo>
                    <a:pt x="949548" y="67078"/>
                  </a:lnTo>
                  <a:lnTo>
                    <a:pt x="844223" y="82214"/>
                  </a:lnTo>
                  <a:lnTo>
                    <a:pt x="738898" y="99828"/>
                  </a:lnTo>
                  <a:lnTo>
                    <a:pt x="633573" y="120180"/>
                  </a:lnTo>
                  <a:lnTo>
                    <a:pt x="528248" y="143426"/>
                  </a:lnTo>
                  <a:lnTo>
                    <a:pt x="422923" y="169639"/>
                  </a:lnTo>
                  <a:lnTo>
                    <a:pt x="317599" y="198825"/>
                  </a:lnTo>
                  <a:lnTo>
                    <a:pt x="212274" y="230953"/>
                  </a:lnTo>
                  <a:lnTo>
                    <a:pt x="106949" y="265977"/>
                  </a:lnTo>
                  <a:lnTo>
                    <a:pt x="1624" y="303842"/>
                  </a:lnTo>
                  <a:lnTo>
                    <a:pt x="0" y="3044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04391"/>
              <a:ext cx="6145984" cy="392767"/>
            </a:xfrm>
            <a:custGeom>
              <a:avLst/>
              <a:pathLst>
                <a:path w="6145984" h="392767">
                  <a:moveTo>
                    <a:pt x="0" y="392767"/>
                  </a:moveTo>
                  <a:lnTo>
                    <a:pt x="76520" y="383666"/>
                  </a:lnTo>
                  <a:lnTo>
                    <a:pt x="181845" y="371632"/>
                  </a:lnTo>
                  <a:lnTo>
                    <a:pt x="287170" y="360075"/>
                  </a:lnTo>
                  <a:lnTo>
                    <a:pt x="392495" y="348980"/>
                  </a:lnTo>
                  <a:lnTo>
                    <a:pt x="497819" y="338332"/>
                  </a:lnTo>
                  <a:lnTo>
                    <a:pt x="603144" y="328115"/>
                  </a:lnTo>
                  <a:lnTo>
                    <a:pt x="708469" y="318315"/>
                  </a:lnTo>
                  <a:lnTo>
                    <a:pt x="813794" y="308915"/>
                  </a:lnTo>
                  <a:lnTo>
                    <a:pt x="919119" y="299900"/>
                  </a:lnTo>
                  <a:lnTo>
                    <a:pt x="1024444" y="291256"/>
                  </a:lnTo>
                  <a:lnTo>
                    <a:pt x="1129768" y="282966"/>
                  </a:lnTo>
                  <a:lnTo>
                    <a:pt x="1235093" y="275015"/>
                  </a:lnTo>
                  <a:lnTo>
                    <a:pt x="1340418" y="267389"/>
                  </a:lnTo>
                  <a:lnTo>
                    <a:pt x="1445743" y="260071"/>
                  </a:lnTo>
                  <a:lnTo>
                    <a:pt x="1551068" y="253046"/>
                  </a:lnTo>
                  <a:lnTo>
                    <a:pt x="1656393" y="246293"/>
                  </a:lnTo>
                  <a:lnTo>
                    <a:pt x="1761717" y="239580"/>
                  </a:lnTo>
                  <a:lnTo>
                    <a:pt x="1867042" y="233059"/>
                  </a:lnTo>
                  <a:lnTo>
                    <a:pt x="1972367" y="227089"/>
                  </a:lnTo>
                  <a:lnTo>
                    <a:pt x="2077692" y="222091"/>
                  </a:lnTo>
                  <a:lnTo>
                    <a:pt x="2183017" y="219233"/>
                  </a:lnTo>
                  <a:lnTo>
                    <a:pt x="2288342" y="218081"/>
                  </a:lnTo>
                  <a:lnTo>
                    <a:pt x="2393666" y="217644"/>
                  </a:lnTo>
                  <a:lnTo>
                    <a:pt x="2498991" y="217978"/>
                  </a:lnTo>
                  <a:lnTo>
                    <a:pt x="2604316" y="219432"/>
                  </a:lnTo>
                  <a:lnTo>
                    <a:pt x="2709641" y="221838"/>
                  </a:lnTo>
                  <a:lnTo>
                    <a:pt x="2814966" y="224835"/>
                  </a:lnTo>
                  <a:lnTo>
                    <a:pt x="2920291" y="228244"/>
                  </a:lnTo>
                  <a:lnTo>
                    <a:pt x="3025615" y="232758"/>
                  </a:lnTo>
                  <a:lnTo>
                    <a:pt x="3130940" y="239132"/>
                  </a:lnTo>
                  <a:lnTo>
                    <a:pt x="3236265" y="249163"/>
                  </a:lnTo>
                  <a:lnTo>
                    <a:pt x="3341590" y="260624"/>
                  </a:lnTo>
                  <a:lnTo>
                    <a:pt x="3446915" y="269450"/>
                  </a:lnTo>
                  <a:lnTo>
                    <a:pt x="3552240" y="275328"/>
                  </a:lnTo>
                  <a:lnTo>
                    <a:pt x="3657564" y="280079"/>
                  </a:lnTo>
                  <a:lnTo>
                    <a:pt x="3762889" y="282241"/>
                  </a:lnTo>
                  <a:lnTo>
                    <a:pt x="3868214" y="280393"/>
                  </a:lnTo>
                  <a:lnTo>
                    <a:pt x="3973539" y="276140"/>
                  </a:lnTo>
                  <a:lnTo>
                    <a:pt x="4078864" y="270925"/>
                  </a:lnTo>
                  <a:lnTo>
                    <a:pt x="4184189" y="264765"/>
                  </a:lnTo>
                  <a:lnTo>
                    <a:pt x="4289513" y="257679"/>
                  </a:lnTo>
                  <a:lnTo>
                    <a:pt x="4394838" y="249685"/>
                  </a:lnTo>
                  <a:lnTo>
                    <a:pt x="4500163" y="240800"/>
                  </a:lnTo>
                  <a:lnTo>
                    <a:pt x="4605488" y="231043"/>
                  </a:lnTo>
                  <a:lnTo>
                    <a:pt x="4710813" y="220432"/>
                  </a:lnTo>
                  <a:lnTo>
                    <a:pt x="4816138" y="208985"/>
                  </a:lnTo>
                  <a:lnTo>
                    <a:pt x="4921462" y="196719"/>
                  </a:lnTo>
                  <a:lnTo>
                    <a:pt x="5026787" y="183653"/>
                  </a:lnTo>
                  <a:lnTo>
                    <a:pt x="5132112" y="169805"/>
                  </a:lnTo>
                  <a:lnTo>
                    <a:pt x="5237437" y="155192"/>
                  </a:lnTo>
                  <a:lnTo>
                    <a:pt x="5342762" y="139834"/>
                  </a:lnTo>
                  <a:lnTo>
                    <a:pt x="5448087" y="123748"/>
                  </a:lnTo>
                  <a:lnTo>
                    <a:pt x="5553411" y="106951"/>
                  </a:lnTo>
                  <a:lnTo>
                    <a:pt x="5658736" y="89462"/>
                  </a:lnTo>
                  <a:lnTo>
                    <a:pt x="5764061" y="71299"/>
                  </a:lnTo>
                  <a:lnTo>
                    <a:pt x="5869386" y="52481"/>
                  </a:lnTo>
                  <a:lnTo>
                    <a:pt x="5974711" y="33024"/>
                  </a:lnTo>
                  <a:lnTo>
                    <a:pt x="6080036" y="1294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499826"/>
              <a:ext cx="6145984" cy="894448"/>
            </a:xfrm>
            <a:custGeom>
              <a:avLst/>
              <a:pathLst>
                <a:path w="6145984" h="894448">
                  <a:moveTo>
                    <a:pt x="0" y="453592"/>
                  </a:moveTo>
                  <a:lnTo>
                    <a:pt x="76520" y="464629"/>
                  </a:lnTo>
                  <a:lnTo>
                    <a:pt x="181845" y="478527"/>
                  </a:lnTo>
                  <a:lnTo>
                    <a:pt x="287170" y="491064"/>
                  </a:lnTo>
                  <a:lnTo>
                    <a:pt x="392495" y="502172"/>
                  </a:lnTo>
                  <a:lnTo>
                    <a:pt x="497819" y="511774"/>
                  </a:lnTo>
                  <a:lnTo>
                    <a:pt x="603144" y="519794"/>
                  </a:lnTo>
                  <a:lnTo>
                    <a:pt x="708469" y="526153"/>
                  </a:lnTo>
                  <a:lnTo>
                    <a:pt x="813794" y="530777"/>
                  </a:lnTo>
                  <a:lnTo>
                    <a:pt x="919119" y="533611"/>
                  </a:lnTo>
                  <a:lnTo>
                    <a:pt x="1024444" y="534635"/>
                  </a:lnTo>
                  <a:lnTo>
                    <a:pt x="1129768" y="533887"/>
                  </a:lnTo>
                  <a:lnTo>
                    <a:pt x="1235093" y="531491"/>
                  </a:lnTo>
                  <a:lnTo>
                    <a:pt x="1340418" y="527668"/>
                  </a:lnTo>
                  <a:lnTo>
                    <a:pt x="1445743" y="522715"/>
                  </a:lnTo>
                  <a:lnTo>
                    <a:pt x="1551068" y="516954"/>
                  </a:lnTo>
                  <a:lnTo>
                    <a:pt x="1656393" y="510665"/>
                  </a:lnTo>
                  <a:lnTo>
                    <a:pt x="1761717" y="504566"/>
                  </a:lnTo>
                  <a:lnTo>
                    <a:pt x="1867042" y="498774"/>
                  </a:lnTo>
                  <a:lnTo>
                    <a:pt x="1972367" y="493118"/>
                  </a:lnTo>
                  <a:lnTo>
                    <a:pt x="2077692" y="487856"/>
                  </a:lnTo>
                  <a:lnTo>
                    <a:pt x="2183017" y="484422"/>
                  </a:lnTo>
                  <a:lnTo>
                    <a:pt x="2288342" y="481194"/>
                  </a:lnTo>
                  <a:lnTo>
                    <a:pt x="2393666" y="478021"/>
                  </a:lnTo>
                  <a:lnTo>
                    <a:pt x="2498991" y="475008"/>
                  </a:lnTo>
                  <a:lnTo>
                    <a:pt x="2604316" y="470605"/>
                  </a:lnTo>
                  <a:lnTo>
                    <a:pt x="2709641" y="467104"/>
                  </a:lnTo>
                  <a:lnTo>
                    <a:pt x="2814966" y="469004"/>
                  </a:lnTo>
                  <a:lnTo>
                    <a:pt x="2920291" y="473210"/>
                  </a:lnTo>
                  <a:lnTo>
                    <a:pt x="3025615" y="477389"/>
                  </a:lnTo>
                  <a:lnTo>
                    <a:pt x="3130940" y="483137"/>
                  </a:lnTo>
                  <a:lnTo>
                    <a:pt x="3236265" y="493859"/>
                  </a:lnTo>
                  <a:lnTo>
                    <a:pt x="3341590" y="505611"/>
                  </a:lnTo>
                  <a:lnTo>
                    <a:pt x="3446915" y="514015"/>
                  </a:lnTo>
                  <a:lnTo>
                    <a:pt x="3552240" y="519341"/>
                  </a:lnTo>
                  <a:lnTo>
                    <a:pt x="3657564" y="522752"/>
                  </a:lnTo>
                  <a:lnTo>
                    <a:pt x="3762889" y="522662"/>
                  </a:lnTo>
                  <a:lnTo>
                    <a:pt x="3868214" y="517905"/>
                  </a:lnTo>
                  <a:lnTo>
                    <a:pt x="3973539" y="509890"/>
                  </a:lnTo>
                  <a:lnTo>
                    <a:pt x="4078864" y="500094"/>
                  </a:lnTo>
                  <a:lnTo>
                    <a:pt x="4184189" y="488800"/>
                  </a:lnTo>
                  <a:lnTo>
                    <a:pt x="4289513" y="476180"/>
                  </a:lnTo>
                  <a:lnTo>
                    <a:pt x="4394838" y="462315"/>
                  </a:lnTo>
                  <a:lnTo>
                    <a:pt x="4500163" y="447219"/>
                  </a:lnTo>
                  <a:lnTo>
                    <a:pt x="4605488" y="430860"/>
                  </a:lnTo>
                  <a:lnTo>
                    <a:pt x="4710813" y="413170"/>
                  </a:lnTo>
                  <a:lnTo>
                    <a:pt x="4816138" y="394062"/>
                  </a:lnTo>
                  <a:lnTo>
                    <a:pt x="4921462" y="373443"/>
                  </a:lnTo>
                  <a:lnTo>
                    <a:pt x="5026787" y="351214"/>
                  </a:lnTo>
                  <a:lnTo>
                    <a:pt x="5132112" y="327286"/>
                  </a:lnTo>
                  <a:lnTo>
                    <a:pt x="5237437" y="301580"/>
                  </a:lnTo>
                  <a:lnTo>
                    <a:pt x="5342762" y="274029"/>
                  </a:lnTo>
                  <a:lnTo>
                    <a:pt x="5448087" y="244584"/>
                  </a:lnTo>
                  <a:lnTo>
                    <a:pt x="5553411" y="213208"/>
                  </a:lnTo>
                  <a:lnTo>
                    <a:pt x="5658736" y="179880"/>
                  </a:lnTo>
                  <a:lnTo>
                    <a:pt x="5764061" y="144588"/>
                  </a:lnTo>
                  <a:lnTo>
                    <a:pt x="5869386" y="107334"/>
                  </a:lnTo>
                  <a:lnTo>
                    <a:pt x="5974711" y="68123"/>
                  </a:lnTo>
                  <a:lnTo>
                    <a:pt x="6080036" y="26971"/>
                  </a:lnTo>
                  <a:lnTo>
                    <a:pt x="6145984" y="0"/>
                  </a:lnTo>
                  <a:lnTo>
                    <a:pt x="6145984" y="608215"/>
                  </a:lnTo>
                  <a:lnTo>
                    <a:pt x="6080036" y="607222"/>
                  </a:lnTo>
                  <a:lnTo>
                    <a:pt x="5974711" y="606380"/>
                  </a:lnTo>
                  <a:lnTo>
                    <a:pt x="5869386" y="606261"/>
                  </a:lnTo>
                  <a:lnTo>
                    <a:pt x="5764061" y="606844"/>
                  </a:lnTo>
                  <a:lnTo>
                    <a:pt x="5658736" y="608100"/>
                  </a:lnTo>
                  <a:lnTo>
                    <a:pt x="5553411" y="609990"/>
                  </a:lnTo>
                  <a:lnTo>
                    <a:pt x="5448087" y="612469"/>
                  </a:lnTo>
                  <a:lnTo>
                    <a:pt x="5342762" y="615477"/>
                  </a:lnTo>
                  <a:lnTo>
                    <a:pt x="5237437" y="618941"/>
                  </a:lnTo>
                  <a:lnTo>
                    <a:pt x="5132112" y="622774"/>
                  </a:lnTo>
                  <a:lnTo>
                    <a:pt x="5026787" y="626874"/>
                  </a:lnTo>
                  <a:lnTo>
                    <a:pt x="4921462" y="631125"/>
                  </a:lnTo>
                  <a:lnTo>
                    <a:pt x="4816138" y="635400"/>
                  </a:lnTo>
                  <a:lnTo>
                    <a:pt x="4710813" y="639565"/>
                  </a:lnTo>
                  <a:lnTo>
                    <a:pt x="4605488" y="643488"/>
                  </a:lnTo>
                  <a:lnTo>
                    <a:pt x="4500163" y="647046"/>
                  </a:lnTo>
                  <a:lnTo>
                    <a:pt x="4394838" y="650136"/>
                  </a:lnTo>
                  <a:lnTo>
                    <a:pt x="4289513" y="652687"/>
                  </a:lnTo>
                  <a:lnTo>
                    <a:pt x="4184189" y="654677"/>
                  </a:lnTo>
                  <a:lnTo>
                    <a:pt x="4078864" y="656150"/>
                  </a:lnTo>
                  <a:lnTo>
                    <a:pt x="3973539" y="657242"/>
                  </a:lnTo>
                  <a:lnTo>
                    <a:pt x="3868214" y="658199"/>
                  </a:lnTo>
                  <a:lnTo>
                    <a:pt x="3762889" y="657631"/>
                  </a:lnTo>
                  <a:lnTo>
                    <a:pt x="3657564" y="653785"/>
                  </a:lnTo>
                  <a:lnTo>
                    <a:pt x="3552240" y="648367"/>
                  </a:lnTo>
                  <a:lnTo>
                    <a:pt x="3446915" y="642743"/>
                  </a:lnTo>
                  <a:lnTo>
                    <a:pt x="3341590" y="633816"/>
                  </a:lnTo>
                  <a:lnTo>
                    <a:pt x="3236265" y="622597"/>
                  </a:lnTo>
                  <a:lnTo>
                    <a:pt x="3130940" y="613839"/>
                  </a:lnTo>
                  <a:lnTo>
                    <a:pt x="3025615" y="607746"/>
                  </a:lnTo>
                  <a:lnTo>
                    <a:pt x="2920291" y="603157"/>
                  </a:lnTo>
                  <a:lnTo>
                    <a:pt x="2814966" y="601520"/>
                  </a:lnTo>
                  <a:lnTo>
                    <a:pt x="2709641" y="600670"/>
                  </a:lnTo>
                  <a:lnTo>
                    <a:pt x="2604316" y="600973"/>
                  </a:lnTo>
                  <a:lnTo>
                    <a:pt x="2498991" y="604415"/>
                  </a:lnTo>
                  <a:lnTo>
                    <a:pt x="2393666" y="608317"/>
                  </a:lnTo>
                  <a:lnTo>
                    <a:pt x="2288342" y="609537"/>
                  </a:lnTo>
                  <a:lnTo>
                    <a:pt x="2183017" y="611803"/>
                  </a:lnTo>
                  <a:lnTo>
                    <a:pt x="2077692" y="616312"/>
                  </a:lnTo>
                  <a:lnTo>
                    <a:pt x="1972367" y="622011"/>
                  </a:lnTo>
                  <a:lnTo>
                    <a:pt x="1867042" y="629069"/>
                  </a:lnTo>
                  <a:lnTo>
                    <a:pt x="1761717" y="637822"/>
                  </a:lnTo>
                  <a:lnTo>
                    <a:pt x="1656393" y="648271"/>
                  </a:lnTo>
                  <a:lnTo>
                    <a:pt x="1551068" y="660330"/>
                  </a:lnTo>
                  <a:lnTo>
                    <a:pt x="1445743" y="674104"/>
                  </a:lnTo>
                  <a:lnTo>
                    <a:pt x="1340418" y="689886"/>
                  </a:lnTo>
                  <a:lnTo>
                    <a:pt x="1235093" y="708023"/>
                  </a:lnTo>
                  <a:lnTo>
                    <a:pt x="1129768" y="728838"/>
                  </a:lnTo>
                  <a:lnTo>
                    <a:pt x="1024444" y="752576"/>
                  </a:lnTo>
                  <a:lnTo>
                    <a:pt x="919119" y="779386"/>
                  </a:lnTo>
                  <a:lnTo>
                    <a:pt x="813794" y="809334"/>
                  </a:lnTo>
                  <a:lnTo>
                    <a:pt x="708469" y="842423"/>
                  </a:lnTo>
                  <a:lnTo>
                    <a:pt x="603144" y="878624"/>
                  </a:lnTo>
                  <a:lnTo>
                    <a:pt x="560698" y="89444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499826"/>
              <a:ext cx="6145984" cy="534635"/>
            </a:xfrm>
            <a:custGeom>
              <a:avLst/>
              <a:pathLst>
                <a:path w="6145984" h="534635">
                  <a:moveTo>
                    <a:pt x="0" y="453592"/>
                  </a:moveTo>
                  <a:lnTo>
                    <a:pt x="76520" y="464629"/>
                  </a:lnTo>
                  <a:lnTo>
                    <a:pt x="181845" y="478527"/>
                  </a:lnTo>
                  <a:lnTo>
                    <a:pt x="287170" y="491064"/>
                  </a:lnTo>
                  <a:lnTo>
                    <a:pt x="392495" y="502172"/>
                  </a:lnTo>
                  <a:lnTo>
                    <a:pt x="497819" y="511774"/>
                  </a:lnTo>
                  <a:lnTo>
                    <a:pt x="603144" y="519794"/>
                  </a:lnTo>
                  <a:lnTo>
                    <a:pt x="708469" y="526153"/>
                  </a:lnTo>
                  <a:lnTo>
                    <a:pt x="813794" y="530777"/>
                  </a:lnTo>
                  <a:lnTo>
                    <a:pt x="919119" y="533611"/>
                  </a:lnTo>
                  <a:lnTo>
                    <a:pt x="1024444" y="534635"/>
                  </a:lnTo>
                  <a:lnTo>
                    <a:pt x="1129768" y="533887"/>
                  </a:lnTo>
                  <a:lnTo>
                    <a:pt x="1235093" y="531491"/>
                  </a:lnTo>
                  <a:lnTo>
                    <a:pt x="1340418" y="527668"/>
                  </a:lnTo>
                  <a:lnTo>
                    <a:pt x="1445743" y="522715"/>
                  </a:lnTo>
                  <a:lnTo>
                    <a:pt x="1551068" y="516954"/>
                  </a:lnTo>
                  <a:lnTo>
                    <a:pt x="1656393" y="510665"/>
                  </a:lnTo>
                  <a:lnTo>
                    <a:pt x="1761717" y="504566"/>
                  </a:lnTo>
                  <a:lnTo>
                    <a:pt x="1867042" y="498774"/>
                  </a:lnTo>
                  <a:lnTo>
                    <a:pt x="1972367" y="493118"/>
                  </a:lnTo>
                  <a:lnTo>
                    <a:pt x="2077692" y="487856"/>
                  </a:lnTo>
                  <a:lnTo>
                    <a:pt x="2183017" y="484422"/>
                  </a:lnTo>
                  <a:lnTo>
                    <a:pt x="2288342" y="481194"/>
                  </a:lnTo>
                  <a:lnTo>
                    <a:pt x="2393666" y="478021"/>
                  </a:lnTo>
                  <a:lnTo>
                    <a:pt x="2498991" y="475008"/>
                  </a:lnTo>
                  <a:lnTo>
                    <a:pt x="2604316" y="470605"/>
                  </a:lnTo>
                  <a:lnTo>
                    <a:pt x="2709641" y="467104"/>
                  </a:lnTo>
                  <a:lnTo>
                    <a:pt x="2814966" y="469004"/>
                  </a:lnTo>
                  <a:lnTo>
                    <a:pt x="2920291" y="473210"/>
                  </a:lnTo>
                  <a:lnTo>
                    <a:pt x="3025615" y="477389"/>
                  </a:lnTo>
                  <a:lnTo>
                    <a:pt x="3130940" y="483137"/>
                  </a:lnTo>
                  <a:lnTo>
                    <a:pt x="3236265" y="493859"/>
                  </a:lnTo>
                  <a:lnTo>
                    <a:pt x="3341590" y="505611"/>
                  </a:lnTo>
                  <a:lnTo>
                    <a:pt x="3446915" y="514015"/>
                  </a:lnTo>
                  <a:lnTo>
                    <a:pt x="3552240" y="519341"/>
                  </a:lnTo>
                  <a:lnTo>
                    <a:pt x="3657564" y="522752"/>
                  </a:lnTo>
                  <a:lnTo>
                    <a:pt x="3762889" y="522662"/>
                  </a:lnTo>
                  <a:lnTo>
                    <a:pt x="3868214" y="517905"/>
                  </a:lnTo>
                  <a:lnTo>
                    <a:pt x="3973539" y="509890"/>
                  </a:lnTo>
                  <a:lnTo>
                    <a:pt x="4078864" y="500094"/>
                  </a:lnTo>
                  <a:lnTo>
                    <a:pt x="4184189" y="488800"/>
                  </a:lnTo>
                  <a:lnTo>
                    <a:pt x="4289513" y="476180"/>
                  </a:lnTo>
                  <a:lnTo>
                    <a:pt x="4394838" y="462315"/>
                  </a:lnTo>
                  <a:lnTo>
                    <a:pt x="4500163" y="447219"/>
                  </a:lnTo>
                  <a:lnTo>
                    <a:pt x="4605488" y="430860"/>
                  </a:lnTo>
                  <a:lnTo>
                    <a:pt x="4710813" y="413170"/>
                  </a:lnTo>
                  <a:lnTo>
                    <a:pt x="4816138" y="394062"/>
                  </a:lnTo>
                  <a:lnTo>
                    <a:pt x="4921462" y="373443"/>
                  </a:lnTo>
                  <a:lnTo>
                    <a:pt x="5026787" y="351214"/>
                  </a:lnTo>
                  <a:lnTo>
                    <a:pt x="5132112" y="327286"/>
                  </a:lnTo>
                  <a:lnTo>
                    <a:pt x="5237437" y="301580"/>
                  </a:lnTo>
                  <a:lnTo>
                    <a:pt x="5342762" y="274029"/>
                  </a:lnTo>
                  <a:lnTo>
                    <a:pt x="5448087" y="244584"/>
                  </a:lnTo>
                  <a:lnTo>
                    <a:pt x="5553411" y="213208"/>
                  </a:lnTo>
                  <a:lnTo>
                    <a:pt x="5658736" y="179880"/>
                  </a:lnTo>
                  <a:lnTo>
                    <a:pt x="5764061" y="144588"/>
                  </a:lnTo>
                  <a:lnTo>
                    <a:pt x="5869386" y="107334"/>
                  </a:lnTo>
                  <a:lnTo>
                    <a:pt x="5974711" y="68123"/>
                  </a:lnTo>
                  <a:lnTo>
                    <a:pt x="6080036" y="2697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02574" y="5100497"/>
              <a:ext cx="5585286" cy="293777"/>
            </a:xfrm>
            <a:custGeom>
              <a:avLst/>
              <a:pathLst>
                <a:path w="5585286" h="293777">
                  <a:moveTo>
                    <a:pt x="5585286" y="7544"/>
                  </a:moveTo>
                  <a:lnTo>
                    <a:pt x="5519337" y="6552"/>
                  </a:lnTo>
                  <a:lnTo>
                    <a:pt x="5414013" y="5709"/>
                  </a:lnTo>
                  <a:lnTo>
                    <a:pt x="5308688" y="5591"/>
                  </a:lnTo>
                  <a:lnTo>
                    <a:pt x="5203363" y="6174"/>
                  </a:lnTo>
                  <a:lnTo>
                    <a:pt x="5098038" y="7429"/>
                  </a:lnTo>
                  <a:lnTo>
                    <a:pt x="4992713" y="9320"/>
                  </a:lnTo>
                  <a:lnTo>
                    <a:pt x="4887388" y="11798"/>
                  </a:lnTo>
                  <a:lnTo>
                    <a:pt x="4782064" y="14806"/>
                  </a:lnTo>
                  <a:lnTo>
                    <a:pt x="4676739" y="18270"/>
                  </a:lnTo>
                  <a:lnTo>
                    <a:pt x="4571414" y="22103"/>
                  </a:lnTo>
                  <a:lnTo>
                    <a:pt x="4466089" y="26204"/>
                  </a:lnTo>
                  <a:lnTo>
                    <a:pt x="4360764" y="30455"/>
                  </a:lnTo>
                  <a:lnTo>
                    <a:pt x="4255439" y="34729"/>
                  </a:lnTo>
                  <a:lnTo>
                    <a:pt x="4150115" y="38894"/>
                  </a:lnTo>
                  <a:lnTo>
                    <a:pt x="4044790" y="42817"/>
                  </a:lnTo>
                  <a:lnTo>
                    <a:pt x="3939465" y="46375"/>
                  </a:lnTo>
                  <a:lnTo>
                    <a:pt x="3834140" y="49465"/>
                  </a:lnTo>
                  <a:lnTo>
                    <a:pt x="3728815" y="52016"/>
                  </a:lnTo>
                  <a:lnTo>
                    <a:pt x="3623490" y="54006"/>
                  </a:lnTo>
                  <a:lnTo>
                    <a:pt x="3518166" y="55480"/>
                  </a:lnTo>
                  <a:lnTo>
                    <a:pt x="3412841" y="56571"/>
                  </a:lnTo>
                  <a:lnTo>
                    <a:pt x="3307516" y="57528"/>
                  </a:lnTo>
                  <a:lnTo>
                    <a:pt x="3202191" y="56960"/>
                  </a:lnTo>
                  <a:lnTo>
                    <a:pt x="3096866" y="53115"/>
                  </a:lnTo>
                  <a:lnTo>
                    <a:pt x="2991541" y="47697"/>
                  </a:lnTo>
                  <a:lnTo>
                    <a:pt x="2886217" y="42072"/>
                  </a:lnTo>
                  <a:lnTo>
                    <a:pt x="2780892" y="33145"/>
                  </a:lnTo>
                  <a:lnTo>
                    <a:pt x="2675567" y="21927"/>
                  </a:lnTo>
                  <a:lnTo>
                    <a:pt x="2570242" y="13168"/>
                  </a:lnTo>
                  <a:lnTo>
                    <a:pt x="2464917" y="7075"/>
                  </a:lnTo>
                  <a:lnTo>
                    <a:pt x="2359592" y="2486"/>
                  </a:lnTo>
                  <a:lnTo>
                    <a:pt x="2254268" y="850"/>
                  </a:lnTo>
                  <a:lnTo>
                    <a:pt x="2148943" y="0"/>
                  </a:lnTo>
                  <a:lnTo>
                    <a:pt x="2043618" y="302"/>
                  </a:lnTo>
                  <a:lnTo>
                    <a:pt x="1938293" y="3744"/>
                  </a:lnTo>
                  <a:lnTo>
                    <a:pt x="1832968" y="7647"/>
                  </a:lnTo>
                  <a:lnTo>
                    <a:pt x="1727643" y="8866"/>
                  </a:lnTo>
                  <a:lnTo>
                    <a:pt x="1622319" y="11132"/>
                  </a:lnTo>
                  <a:lnTo>
                    <a:pt x="1516994" y="15642"/>
                  </a:lnTo>
                  <a:lnTo>
                    <a:pt x="1411669" y="21340"/>
                  </a:lnTo>
                  <a:lnTo>
                    <a:pt x="1306344" y="28398"/>
                  </a:lnTo>
                  <a:lnTo>
                    <a:pt x="1201019" y="37151"/>
                  </a:lnTo>
                  <a:lnTo>
                    <a:pt x="1095694" y="47600"/>
                  </a:lnTo>
                  <a:lnTo>
                    <a:pt x="990370" y="59659"/>
                  </a:lnTo>
                  <a:lnTo>
                    <a:pt x="885045" y="73434"/>
                  </a:lnTo>
                  <a:lnTo>
                    <a:pt x="779720" y="89216"/>
                  </a:lnTo>
                  <a:lnTo>
                    <a:pt x="674395" y="107353"/>
                  </a:lnTo>
                  <a:lnTo>
                    <a:pt x="569070" y="128168"/>
                  </a:lnTo>
                  <a:lnTo>
                    <a:pt x="463745" y="151905"/>
                  </a:lnTo>
                  <a:lnTo>
                    <a:pt x="358421" y="178715"/>
                  </a:lnTo>
                  <a:lnTo>
                    <a:pt x="253096" y="208663"/>
                  </a:lnTo>
                  <a:lnTo>
                    <a:pt x="147771" y="241752"/>
                  </a:lnTo>
                  <a:lnTo>
                    <a:pt x="42446" y="277953"/>
                  </a:lnTo>
                  <a:lnTo>
                    <a:pt x="0" y="2937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03934"/>
              <a:ext cx="6145984" cy="494521"/>
            </a:xfrm>
            <a:custGeom>
              <a:avLst/>
              <a:pathLst>
                <a:path w="6145984" h="494521">
                  <a:moveTo>
                    <a:pt x="0" y="494521"/>
                  </a:moveTo>
                  <a:lnTo>
                    <a:pt x="76520" y="480484"/>
                  </a:lnTo>
                  <a:lnTo>
                    <a:pt x="181845" y="461928"/>
                  </a:lnTo>
                  <a:lnTo>
                    <a:pt x="287170" y="444125"/>
                  </a:lnTo>
                  <a:lnTo>
                    <a:pt x="392495" y="427061"/>
                  </a:lnTo>
                  <a:lnTo>
                    <a:pt x="497819" y="410724"/>
                  </a:lnTo>
                  <a:lnTo>
                    <a:pt x="603144" y="395101"/>
                  </a:lnTo>
                  <a:lnTo>
                    <a:pt x="708469" y="380180"/>
                  </a:lnTo>
                  <a:lnTo>
                    <a:pt x="813794" y="365948"/>
                  </a:lnTo>
                  <a:lnTo>
                    <a:pt x="919119" y="352391"/>
                  </a:lnTo>
                  <a:lnTo>
                    <a:pt x="1024444" y="339498"/>
                  </a:lnTo>
                  <a:lnTo>
                    <a:pt x="1129768" y="327255"/>
                  </a:lnTo>
                  <a:lnTo>
                    <a:pt x="1235093" y="315650"/>
                  </a:lnTo>
                  <a:lnTo>
                    <a:pt x="1340418" y="304670"/>
                  </a:lnTo>
                  <a:lnTo>
                    <a:pt x="1445743" y="294302"/>
                  </a:lnTo>
                  <a:lnTo>
                    <a:pt x="1551068" y="284534"/>
                  </a:lnTo>
                  <a:lnTo>
                    <a:pt x="1656393" y="275360"/>
                  </a:lnTo>
                  <a:lnTo>
                    <a:pt x="1761717" y="267086"/>
                  </a:lnTo>
                  <a:lnTo>
                    <a:pt x="1867042" y="259814"/>
                  </a:lnTo>
                  <a:lnTo>
                    <a:pt x="1972367" y="253456"/>
                  </a:lnTo>
                  <a:lnTo>
                    <a:pt x="2077692" y="247976"/>
                  </a:lnTo>
                  <a:lnTo>
                    <a:pt x="2183017" y="244005"/>
                  </a:lnTo>
                  <a:lnTo>
                    <a:pt x="2288342" y="241258"/>
                  </a:lnTo>
                  <a:lnTo>
                    <a:pt x="2393666" y="239062"/>
                  </a:lnTo>
                  <a:lnTo>
                    <a:pt x="2498991" y="235604"/>
                  </a:lnTo>
                  <a:lnTo>
                    <a:pt x="2604316" y="231681"/>
                  </a:lnTo>
                  <a:lnTo>
                    <a:pt x="2709641" y="229779"/>
                  </a:lnTo>
                  <a:lnTo>
                    <a:pt x="2814966" y="231154"/>
                  </a:lnTo>
                  <a:lnTo>
                    <a:pt x="2920291" y="234075"/>
                  </a:lnTo>
                  <a:lnTo>
                    <a:pt x="3025615" y="238460"/>
                  </a:lnTo>
                  <a:lnTo>
                    <a:pt x="3130940" y="244380"/>
                  </a:lnTo>
                  <a:lnTo>
                    <a:pt x="3236265" y="254121"/>
                  </a:lnTo>
                  <a:lnTo>
                    <a:pt x="3341590" y="265606"/>
                  </a:lnTo>
                  <a:lnTo>
                    <a:pt x="3446915" y="274271"/>
                  </a:lnTo>
                  <a:lnTo>
                    <a:pt x="3552240" y="279746"/>
                  </a:lnTo>
                  <a:lnTo>
                    <a:pt x="3657564" y="284161"/>
                  </a:lnTo>
                  <a:lnTo>
                    <a:pt x="3762889" y="286038"/>
                  </a:lnTo>
                  <a:lnTo>
                    <a:pt x="3868214" y="283944"/>
                  </a:lnTo>
                  <a:lnTo>
                    <a:pt x="3973539" y="279458"/>
                  </a:lnTo>
                  <a:lnTo>
                    <a:pt x="4078864" y="274015"/>
                  </a:lnTo>
                  <a:lnTo>
                    <a:pt x="4184189" y="267631"/>
                  </a:lnTo>
                  <a:lnTo>
                    <a:pt x="4289513" y="260326"/>
                  </a:lnTo>
                  <a:lnTo>
                    <a:pt x="4394838" y="252118"/>
                  </a:lnTo>
                  <a:lnTo>
                    <a:pt x="4500163" y="243025"/>
                  </a:lnTo>
                  <a:lnTo>
                    <a:pt x="4605488" y="233066"/>
                  </a:lnTo>
                  <a:lnTo>
                    <a:pt x="4710813" y="222260"/>
                  </a:lnTo>
                  <a:lnTo>
                    <a:pt x="4816138" y="210623"/>
                  </a:lnTo>
                  <a:lnTo>
                    <a:pt x="4921462" y="198176"/>
                  </a:lnTo>
                  <a:lnTo>
                    <a:pt x="5026787" y="184936"/>
                  </a:lnTo>
                  <a:lnTo>
                    <a:pt x="5132112" y="170922"/>
                  </a:lnTo>
                  <a:lnTo>
                    <a:pt x="5237437" y="156152"/>
                  </a:lnTo>
                  <a:lnTo>
                    <a:pt x="5342762" y="140645"/>
                  </a:lnTo>
                  <a:lnTo>
                    <a:pt x="5448087" y="124419"/>
                  </a:lnTo>
                  <a:lnTo>
                    <a:pt x="5553411" y="107491"/>
                  </a:lnTo>
                  <a:lnTo>
                    <a:pt x="5658736" y="89882"/>
                  </a:lnTo>
                  <a:lnTo>
                    <a:pt x="5764061" y="71609"/>
                  </a:lnTo>
                  <a:lnTo>
                    <a:pt x="5869386" y="52690"/>
                  </a:lnTo>
                  <a:lnTo>
                    <a:pt x="5974711" y="33144"/>
                  </a:lnTo>
                  <a:lnTo>
                    <a:pt x="6080036" y="1298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25878"/>
              <a:ext cx="6145984" cy="868396"/>
            </a:xfrm>
            <a:custGeom>
              <a:avLst/>
              <a:pathLst>
                <a:path w="6145984" h="868396">
                  <a:moveTo>
                    <a:pt x="0" y="447031"/>
                  </a:moveTo>
                  <a:lnTo>
                    <a:pt x="76520" y="462006"/>
                  </a:lnTo>
                  <a:lnTo>
                    <a:pt x="181845" y="480981"/>
                  </a:lnTo>
                  <a:lnTo>
                    <a:pt x="287170" y="498259"/>
                  </a:lnTo>
                  <a:lnTo>
                    <a:pt x="392495" y="513774"/>
                  </a:lnTo>
                  <a:lnTo>
                    <a:pt x="497819" y="527459"/>
                  </a:lnTo>
                  <a:lnTo>
                    <a:pt x="603144" y="539241"/>
                  </a:lnTo>
                  <a:lnTo>
                    <a:pt x="708469" y="549048"/>
                  </a:lnTo>
                  <a:lnTo>
                    <a:pt x="813794" y="556811"/>
                  </a:lnTo>
                  <a:lnTo>
                    <a:pt x="919119" y="562479"/>
                  </a:lnTo>
                  <a:lnTo>
                    <a:pt x="1024444" y="566029"/>
                  </a:lnTo>
                  <a:lnTo>
                    <a:pt x="1129768" y="567491"/>
                  </a:lnTo>
                  <a:lnTo>
                    <a:pt x="1235093" y="566969"/>
                  </a:lnTo>
                  <a:lnTo>
                    <a:pt x="1340418" y="564650"/>
                  </a:lnTo>
                  <a:lnTo>
                    <a:pt x="1445743" y="560787"/>
                  </a:lnTo>
                  <a:lnTo>
                    <a:pt x="1551068" y="555657"/>
                  </a:lnTo>
                  <a:lnTo>
                    <a:pt x="1656393" y="549495"/>
                  </a:lnTo>
                  <a:lnTo>
                    <a:pt x="1761717" y="542750"/>
                  </a:lnTo>
                  <a:lnTo>
                    <a:pt x="1867042" y="535634"/>
                  </a:lnTo>
                  <a:lnTo>
                    <a:pt x="1972367" y="528258"/>
                  </a:lnTo>
                  <a:lnTo>
                    <a:pt x="2077692" y="521005"/>
                  </a:lnTo>
                  <a:lnTo>
                    <a:pt x="2183017" y="513886"/>
                  </a:lnTo>
                  <a:lnTo>
                    <a:pt x="2288342" y="506303"/>
                  </a:lnTo>
                  <a:lnTo>
                    <a:pt x="2393666" y="499756"/>
                  </a:lnTo>
                  <a:lnTo>
                    <a:pt x="2498991" y="495510"/>
                  </a:lnTo>
                  <a:lnTo>
                    <a:pt x="2604316" y="491340"/>
                  </a:lnTo>
                  <a:lnTo>
                    <a:pt x="2709641" y="487844"/>
                  </a:lnTo>
                  <a:lnTo>
                    <a:pt x="2814966" y="488888"/>
                  </a:lnTo>
                  <a:lnTo>
                    <a:pt x="2920291" y="493505"/>
                  </a:lnTo>
                  <a:lnTo>
                    <a:pt x="3025615" y="498176"/>
                  </a:lnTo>
                  <a:lnTo>
                    <a:pt x="3130940" y="502698"/>
                  </a:lnTo>
                  <a:lnTo>
                    <a:pt x="3236265" y="511009"/>
                  </a:lnTo>
                  <a:lnTo>
                    <a:pt x="3341590" y="520248"/>
                  </a:lnTo>
                  <a:lnTo>
                    <a:pt x="3446915" y="525846"/>
                  </a:lnTo>
                  <a:lnTo>
                    <a:pt x="3552240" y="528044"/>
                  </a:lnTo>
                  <a:lnTo>
                    <a:pt x="3657564" y="528347"/>
                  </a:lnTo>
                  <a:lnTo>
                    <a:pt x="3762889" y="525215"/>
                  </a:lnTo>
                  <a:lnTo>
                    <a:pt x="3868214" y="517484"/>
                  </a:lnTo>
                  <a:lnTo>
                    <a:pt x="3973539" y="506729"/>
                  </a:lnTo>
                  <a:lnTo>
                    <a:pt x="4078864" y="494492"/>
                  </a:lnTo>
                  <a:lnTo>
                    <a:pt x="4184189" y="481018"/>
                  </a:lnTo>
                  <a:lnTo>
                    <a:pt x="4289513" y="466458"/>
                  </a:lnTo>
                  <a:lnTo>
                    <a:pt x="4394838" y="450882"/>
                  </a:lnTo>
                  <a:lnTo>
                    <a:pt x="4500163" y="434303"/>
                  </a:lnTo>
                  <a:lnTo>
                    <a:pt x="4605488" y="416690"/>
                  </a:lnTo>
                  <a:lnTo>
                    <a:pt x="4710813" y="397985"/>
                  </a:lnTo>
                  <a:lnTo>
                    <a:pt x="4816138" y="378115"/>
                  </a:lnTo>
                  <a:lnTo>
                    <a:pt x="4921462" y="356996"/>
                  </a:lnTo>
                  <a:lnTo>
                    <a:pt x="5026787" y="334543"/>
                  </a:lnTo>
                  <a:lnTo>
                    <a:pt x="5132112" y="310678"/>
                  </a:lnTo>
                  <a:lnTo>
                    <a:pt x="5237437" y="285333"/>
                  </a:lnTo>
                  <a:lnTo>
                    <a:pt x="5342762" y="258449"/>
                  </a:lnTo>
                  <a:lnTo>
                    <a:pt x="5448087" y="229983"/>
                  </a:lnTo>
                  <a:lnTo>
                    <a:pt x="5553411" y="199905"/>
                  </a:lnTo>
                  <a:lnTo>
                    <a:pt x="5658736" y="168193"/>
                  </a:lnTo>
                  <a:lnTo>
                    <a:pt x="5764061" y="134840"/>
                  </a:lnTo>
                  <a:lnTo>
                    <a:pt x="5869386" y="99845"/>
                  </a:lnTo>
                  <a:lnTo>
                    <a:pt x="5974711" y="63214"/>
                  </a:lnTo>
                  <a:lnTo>
                    <a:pt x="6080036" y="24959"/>
                  </a:lnTo>
                  <a:lnTo>
                    <a:pt x="6145984" y="0"/>
                  </a:lnTo>
                  <a:lnTo>
                    <a:pt x="6145984" y="528603"/>
                  </a:lnTo>
                  <a:lnTo>
                    <a:pt x="6080036" y="529259"/>
                  </a:lnTo>
                  <a:lnTo>
                    <a:pt x="5974711" y="531015"/>
                  </a:lnTo>
                  <a:lnTo>
                    <a:pt x="5869386" y="533465"/>
                  </a:lnTo>
                  <a:lnTo>
                    <a:pt x="5764061" y="536589"/>
                  </a:lnTo>
                  <a:lnTo>
                    <a:pt x="5658736" y="540362"/>
                  </a:lnTo>
                  <a:lnTo>
                    <a:pt x="5553411" y="544750"/>
                  </a:lnTo>
                  <a:lnTo>
                    <a:pt x="5448087" y="549714"/>
                  </a:lnTo>
                  <a:lnTo>
                    <a:pt x="5342762" y="555203"/>
                  </a:lnTo>
                  <a:lnTo>
                    <a:pt x="5237437" y="561153"/>
                  </a:lnTo>
                  <a:lnTo>
                    <a:pt x="5132112" y="567488"/>
                  </a:lnTo>
                  <a:lnTo>
                    <a:pt x="5026787" y="574121"/>
                  </a:lnTo>
                  <a:lnTo>
                    <a:pt x="4921462" y="580949"/>
                  </a:lnTo>
                  <a:lnTo>
                    <a:pt x="4816138" y="587863"/>
                  </a:lnTo>
                  <a:lnTo>
                    <a:pt x="4710813" y="594747"/>
                  </a:lnTo>
                  <a:lnTo>
                    <a:pt x="4605488" y="601486"/>
                  </a:lnTo>
                  <a:lnTo>
                    <a:pt x="4500163" y="607973"/>
                  </a:lnTo>
                  <a:lnTo>
                    <a:pt x="4394838" y="614119"/>
                  </a:lnTo>
                  <a:lnTo>
                    <a:pt x="4289513" y="619862"/>
                  </a:lnTo>
                  <a:lnTo>
                    <a:pt x="4184189" y="625183"/>
                  </a:lnTo>
                  <a:lnTo>
                    <a:pt x="4078864" y="630121"/>
                  </a:lnTo>
                  <a:lnTo>
                    <a:pt x="3973539" y="634793"/>
                  </a:lnTo>
                  <a:lnTo>
                    <a:pt x="3868214" y="639414"/>
                  </a:lnTo>
                  <a:lnTo>
                    <a:pt x="3762889" y="642517"/>
                  </a:lnTo>
                  <a:lnTo>
                    <a:pt x="3657564" y="642229"/>
                  </a:lnTo>
                  <a:lnTo>
                    <a:pt x="3552240" y="640182"/>
                  </a:lnTo>
                  <a:lnTo>
                    <a:pt x="3446915" y="637723"/>
                  </a:lnTo>
                  <a:lnTo>
                    <a:pt x="3341590" y="631671"/>
                  </a:lnTo>
                  <a:lnTo>
                    <a:pt x="3236265" y="622896"/>
                  </a:lnTo>
                  <a:lnTo>
                    <a:pt x="3130940" y="616291"/>
                  </a:lnTo>
                  <a:lnTo>
                    <a:pt x="3025615" y="611471"/>
                  </a:lnTo>
                  <a:lnTo>
                    <a:pt x="2920291" y="606443"/>
                  </a:lnTo>
                  <a:lnTo>
                    <a:pt x="2814966" y="604059"/>
                  </a:lnTo>
                  <a:lnTo>
                    <a:pt x="2709641" y="603927"/>
                  </a:lnTo>
                  <a:lnTo>
                    <a:pt x="2604316" y="604643"/>
                  </a:lnTo>
                  <a:lnTo>
                    <a:pt x="2498991" y="607979"/>
                  </a:lnTo>
                  <a:lnTo>
                    <a:pt x="2393666" y="612997"/>
                  </a:lnTo>
                  <a:lnTo>
                    <a:pt x="2288342" y="617847"/>
                  </a:lnTo>
                  <a:lnTo>
                    <a:pt x="2183017" y="624594"/>
                  </a:lnTo>
                  <a:lnTo>
                    <a:pt x="2077692" y="632647"/>
                  </a:lnTo>
                  <a:lnTo>
                    <a:pt x="1972367" y="640280"/>
                  </a:lnTo>
                  <a:lnTo>
                    <a:pt x="1867042" y="648875"/>
                  </a:lnTo>
                  <a:lnTo>
                    <a:pt x="1761717" y="658564"/>
                  </a:lnTo>
                  <a:lnTo>
                    <a:pt x="1656393" y="669089"/>
                  </a:lnTo>
                  <a:lnTo>
                    <a:pt x="1551068" y="680266"/>
                  </a:lnTo>
                  <a:lnTo>
                    <a:pt x="1445743" y="692360"/>
                  </a:lnTo>
                  <a:lnTo>
                    <a:pt x="1340418" y="705634"/>
                  </a:lnTo>
                  <a:lnTo>
                    <a:pt x="1235093" y="720394"/>
                  </a:lnTo>
                  <a:lnTo>
                    <a:pt x="1129768" y="736925"/>
                  </a:lnTo>
                  <a:lnTo>
                    <a:pt x="1024444" y="755443"/>
                  </a:lnTo>
                  <a:lnTo>
                    <a:pt x="919119" y="776084"/>
                  </a:lnTo>
                  <a:lnTo>
                    <a:pt x="813794" y="798906"/>
                  </a:lnTo>
                  <a:lnTo>
                    <a:pt x="708469" y="823920"/>
                  </a:lnTo>
                  <a:lnTo>
                    <a:pt x="603144" y="851103"/>
                  </a:lnTo>
                  <a:lnTo>
                    <a:pt x="541008" y="86839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25878"/>
              <a:ext cx="6145984" cy="567491"/>
            </a:xfrm>
            <a:custGeom>
              <a:avLst/>
              <a:pathLst>
                <a:path w="6145984" h="567491">
                  <a:moveTo>
                    <a:pt x="0" y="447031"/>
                  </a:moveTo>
                  <a:lnTo>
                    <a:pt x="76520" y="462006"/>
                  </a:lnTo>
                  <a:lnTo>
                    <a:pt x="181845" y="480981"/>
                  </a:lnTo>
                  <a:lnTo>
                    <a:pt x="287170" y="498259"/>
                  </a:lnTo>
                  <a:lnTo>
                    <a:pt x="392495" y="513774"/>
                  </a:lnTo>
                  <a:lnTo>
                    <a:pt x="497819" y="527459"/>
                  </a:lnTo>
                  <a:lnTo>
                    <a:pt x="603144" y="539241"/>
                  </a:lnTo>
                  <a:lnTo>
                    <a:pt x="708469" y="549048"/>
                  </a:lnTo>
                  <a:lnTo>
                    <a:pt x="813794" y="556811"/>
                  </a:lnTo>
                  <a:lnTo>
                    <a:pt x="919119" y="562479"/>
                  </a:lnTo>
                  <a:lnTo>
                    <a:pt x="1024444" y="566029"/>
                  </a:lnTo>
                  <a:lnTo>
                    <a:pt x="1129768" y="567491"/>
                  </a:lnTo>
                  <a:lnTo>
                    <a:pt x="1235093" y="566969"/>
                  </a:lnTo>
                  <a:lnTo>
                    <a:pt x="1340418" y="564650"/>
                  </a:lnTo>
                  <a:lnTo>
                    <a:pt x="1445743" y="560787"/>
                  </a:lnTo>
                  <a:lnTo>
                    <a:pt x="1551068" y="555657"/>
                  </a:lnTo>
                  <a:lnTo>
                    <a:pt x="1656393" y="549495"/>
                  </a:lnTo>
                  <a:lnTo>
                    <a:pt x="1761717" y="542750"/>
                  </a:lnTo>
                  <a:lnTo>
                    <a:pt x="1867042" y="535634"/>
                  </a:lnTo>
                  <a:lnTo>
                    <a:pt x="1972367" y="528258"/>
                  </a:lnTo>
                  <a:lnTo>
                    <a:pt x="2077692" y="521005"/>
                  </a:lnTo>
                  <a:lnTo>
                    <a:pt x="2183017" y="513886"/>
                  </a:lnTo>
                  <a:lnTo>
                    <a:pt x="2288342" y="506303"/>
                  </a:lnTo>
                  <a:lnTo>
                    <a:pt x="2393666" y="499756"/>
                  </a:lnTo>
                  <a:lnTo>
                    <a:pt x="2498991" y="495510"/>
                  </a:lnTo>
                  <a:lnTo>
                    <a:pt x="2604316" y="491340"/>
                  </a:lnTo>
                  <a:lnTo>
                    <a:pt x="2709641" y="487844"/>
                  </a:lnTo>
                  <a:lnTo>
                    <a:pt x="2814966" y="488888"/>
                  </a:lnTo>
                  <a:lnTo>
                    <a:pt x="2920291" y="493505"/>
                  </a:lnTo>
                  <a:lnTo>
                    <a:pt x="3025615" y="498176"/>
                  </a:lnTo>
                  <a:lnTo>
                    <a:pt x="3130940" y="502698"/>
                  </a:lnTo>
                  <a:lnTo>
                    <a:pt x="3236265" y="511009"/>
                  </a:lnTo>
                  <a:lnTo>
                    <a:pt x="3341590" y="520248"/>
                  </a:lnTo>
                  <a:lnTo>
                    <a:pt x="3446915" y="525846"/>
                  </a:lnTo>
                  <a:lnTo>
                    <a:pt x="3552240" y="528044"/>
                  </a:lnTo>
                  <a:lnTo>
                    <a:pt x="3657564" y="528347"/>
                  </a:lnTo>
                  <a:lnTo>
                    <a:pt x="3762889" y="525215"/>
                  </a:lnTo>
                  <a:lnTo>
                    <a:pt x="3868214" y="517484"/>
                  </a:lnTo>
                  <a:lnTo>
                    <a:pt x="3973539" y="506729"/>
                  </a:lnTo>
                  <a:lnTo>
                    <a:pt x="4078864" y="494492"/>
                  </a:lnTo>
                  <a:lnTo>
                    <a:pt x="4184189" y="481018"/>
                  </a:lnTo>
                  <a:lnTo>
                    <a:pt x="4289513" y="466458"/>
                  </a:lnTo>
                  <a:lnTo>
                    <a:pt x="4394838" y="450882"/>
                  </a:lnTo>
                  <a:lnTo>
                    <a:pt x="4500163" y="434303"/>
                  </a:lnTo>
                  <a:lnTo>
                    <a:pt x="4605488" y="416690"/>
                  </a:lnTo>
                  <a:lnTo>
                    <a:pt x="4710813" y="397985"/>
                  </a:lnTo>
                  <a:lnTo>
                    <a:pt x="4816138" y="378115"/>
                  </a:lnTo>
                  <a:lnTo>
                    <a:pt x="4921462" y="356996"/>
                  </a:lnTo>
                  <a:lnTo>
                    <a:pt x="5026787" y="334543"/>
                  </a:lnTo>
                  <a:lnTo>
                    <a:pt x="5132112" y="310678"/>
                  </a:lnTo>
                  <a:lnTo>
                    <a:pt x="5237437" y="285333"/>
                  </a:lnTo>
                  <a:lnTo>
                    <a:pt x="5342762" y="258449"/>
                  </a:lnTo>
                  <a:lnTo>
                    <a:pt x="5448087" y="229983"/>
                  </a:lnTo>
                  <a:lnTo>
                    <a:pt x="5553411" y="199905"/>
                  </a:lnTo>
                  <a:lnTo>
                    <a:pt x="5658736" y="168193"/>
                  </a:lnTo>
                  <a:lnTo>
                    <a:pt x="5764061" y="134840"/>
                  </a:lnTo>
                  <a:lnTo>
                    <a:pt x="5869386" y="99845"/>
                  </a:lnTo>
                  <a:lnTo>
                    <a:pt x="5974711" y="63214"/>
                  </a:lnTo>
                  <a:lnTo>
                    <a:pt x="6080036" y="2495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82884" y="5054482"/>
              <a:ext cx="5604976" cy="339793"/>
            </a:xfrm>
            <a:custGeom>
              <a:avLst/>
              <a:pathLst>
                <a:path w="5604976" h="339793">
                  <a:moveTo>
                    <a:pt x="5604976" y="0"/>
                  </a:moveTo>
                  <a:lnTo>
                    <a:pt x="5539027" y="655"/>
                  </a:lnTo>
                  <a:lnTo>
                    <a:pt x="5433702" y="2412"/>
                  </a:lnTo>
                  <a:lnTo>
                    <a:pt x="5328378" y="4862"/>
                  </a:lnTo>
                  <a:lnTo>
                    <a:pt x="5223053" y="7986"/>
                  </a:lnTo>
                  <a:lnTo>
                    <a:pt x="5117728" y="11758"/>
                  </a:lnTo>
                  <a:lnTo>
                    <a:pt x="5012403" y="16147"/>
                  </a:lnTo>
                  <a:lnTo>
                    <a:pt x="4907078" y="21111"/>
                  </a:lnTo>
                  <a:lnTo>
                    <a:pt x="4801753" y="26599"/>
                  </a:lnTo>
                  <a:lnTo>
                    <a:pt x="4696429" y="32549"/>
                  </a:lnTo>
                  <a:lnTo>
                    <a:pt x="4591104" y="38885"/>
                  </a:lnTo>
                  <a:lnTo>
                    <a:pt x="4485779" y="45517"/>
                  </a:lnTo>
                  <a:lnTo>
                    <a:pt x="4380454" y="52346"/>
                  </a:lnTo>
                  <a:lnTo>
                    <a:pt x="4275129" y="59259"/>
                  </a:lnTo>
                  <a:lnTo>
                    <a:pt x="4169804" y="66143"/>
                  </a:lnTo>
                  <a:lnTo>
                    <a:pt x="4064480" y="72882"/>
                  </a:lnTo>
                  <a:lnTo>
                    <a:pt x="3959155" y="79370"/>
                  </a:lnTo>
                  <a:lnTo>
                    <a:pt x="3853830" y="85515"/>
                  </a:lnTo>
                  <a:lnTo>
                    <a:pt x="3748505" y="91258"/>
                  </a:lnTo>
                  <a:lnTo>
                    <a:pt x="3643180" y="96579"/>
                  </a:lnTo>
                  <a:lnTo>
                    <a:pt x="3537855" y="101517"/>
                  </a:lnTo>
                  <a:lnTo>
                    <a:pt x="3432531" y="106190"/>
                  </a:lnTo>
                  <a:lnTo>
                    <a:pt x="3327206" y="110810"/>
                  </a:lnTo>
                  <a:lnTo>
                    <a:pt x="3221881" y="113914"/>
                  </a:lnTo>
                  <a:lnTo>
                    <a:pt x="3116556" y="113625"/>
                  </a:lnTo>
                  <a:lnTo>
                    <a:pt x="3011231" y="111578"/>
                  </a:lnTo>
                  <a:lnTo>
                    <a:pt x="2905906" y="109120"/>
                  </a:lnTo>
                  <a:lnTo>
                    <a:pt x="2800582" y="103068"/>
                  </a:lnTo>
                  <a:lnTo>
                    <a:pt x="2695257" y="94293"/>
                  </a:lnTo>
                  <a:lnTo>
                    <a:pt x="2589932" y="87688"/>
                  </a:lnTo>
                  <a:lnTo>
                    <a:pt x="2484607" y="82867"/>
                  </a:lnTo>
                  <a:lnTo>
                    <a:pt x="2379282" y="77839"/>
                  </a:lnTo>
                  <a:lnTo>
                    <a:pt x="2273957" y="75455"/>
                  </a:lnTo>
                  <a:lnTo>
                    <a:pt x="2168633" y="75323"/>
                  </a:lnTo>
                  <a:lnTo>
                    <a:pt x="2063308" y="76040"/>
                  </a:lnTo>
                  <a:lnTo>
                    <a:pt x="1957983" y="79375"/>
                  </a:lnTo>
                  <a:lnTo>
                    <a:pt x="1852658" y="84394"/>
                  </a:lnTo>
                  <a:lnTo>
                    <a:pt x="1747333" y="89243"/>
                  </a:lnTo>
                  <a:lnTo>
                    <a:pt x="1642008" y="95990"/>
                  </a:lnTo>
                  <a:lnTo>
                    <a:pt x="1536684" y="104044"/>
                  </a:lnTo>
                  <a:lnTo>
                    <a:pt x="1431359" y="111676"/>
                  </a:lnTo>
                  <a:lnTo>
                    <a:pt x="1326034" y="120271"/>
                  </a:lnTo>
                  <a:lnTo>
                    <a:pt x="1220709" y="129961"/>
                  </a:lnTo>
                  <a:lnTo>
                    <a:pt x="1115384" y="140485"/>
                  </a:lnTo>
                  <a:lnTo>
                    <a:pt x="1010059" y="151663"/>
                  </a:lnTo>
                  <a:lnTo>
                    <a:pt x="904735" y="163757"/>
                  </a:lnTo>
                  <a:lnTo>
                    <a:pt x="799410" y="177031"/>
                  </a:lnTo>
                  <a:lnTo>
                    <a:pt x="694085" y="191791"/>
                  </a:lnTo>
                  <a:lnTo>
                    <a:pt x="588760" y="208321"/>
                  </a:lnTo>
                  <a:lnTo>
                    <a:pt x="483435" y="226840"/>
                  </a:lnTo>
                  <a:lnTo>
                    <a:pt x="378110" y="247480"/>
                  </a:lnTo>
                  <a:lnTo>
                    <a:pt x="272786" y="270303"/>
                  </a:lnTo>
                  <a:lnTo>
                    <a:pt x="167461" y="295317"/>
                  </a:lnTo>
                  <a:lnTo>
                    <a:pt x="62136" y="322499"/>
                  </a:lnTo>
                  <a:lnTo>
                    <a:pt x="0" y="3397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90180"/>
              <a:ext cx="6145984" cy="482603"/>
            </a:xfrm>
            <a:custGeom>
              <a:avLst/>
              <a:pathLst>
                <a:path w="6145984" h="482603">
                  <a:moveTo>
                    <a:pt x="0" y="482603"/>
                  </a:moveTo>
                  <a:lnTo>
                    <a:pt x="76520" y="475785"/>
                  </a:lnTo>
                  <a:lnTo>
                    <a:pt x="181845" y="466555"/>
                  </a:lnTo>
                  <a:lnTo>
                    <a:pt x="287170" y="457463"/>
                  </a:lnTo>
                  <a:lnTo>
                    <a:pt x="392495" y="448495"/>
                  </a:lnTo>
                  <a:lnTo>
                    <a:pt x="497819" y="439636"/>
                  </a:lnTo>
                  <a:lnTo>
                    <a:pt x="603144" y="430870"/>
                  </a:lnTo>
                  <a:lnTo>
                    <a:pt x="708469" y="422182"/>
                  </a:lnTo>
                  <a:lnTo>
                    <a:pt x="813794" y="413557"/>
                  </a:lnTo>
                  <a:lnTo>
                    <a:pt x="919119" y="404980"/>
                  </a:lnTo>
                  <a:lnTo>
                    <a:pt x="1024444" y="396434"/>
                  </a:lnTo>
                  <a:lnTo>
                    <a:pt x="1129768" y="387906"/>
                  </a:lnTo>
                  <a:lnTo>
                    <a:pt x="1235093" y="379380"/>
                  </a:lnTo>
                  <a:lnTo>
                    <a:pt x="1340418" y="370840"/>
                  </a:lnTo>
                  <a:lnTo>
                    <a:pt x="1445743" y="362272"/>
                  </a:lnTo>
                  <a:lnTo>
                    <a:pt x="1551068" y="353660"/>
                  </a:lnTo>
                  <a:lnTo>
                    <a:pt x="1656393" y="344990"/>
                  </a:lnTo>
                  <a:lnTo>
                    <a:pt x="1761717" y="336355"/>
                  </a:lnTo>
                  <a:lnTo>
                    <a:pt x="1867042" y="327953"/>
                  </a:lnTo>
                  <a:lnTo>
                    <a:pt x="1972367" y="319967"/>
                  </a:lnTo>
                  <a:lnTo>
                    <a:pt x="2077692" y="312524"/>
                  </a:lnTo>
                  <a:lnTo>
                    <a:pt x="2183017" y="304938"/>
                  </a:lnTo>
                  <a:lnTo>
                    <a:pt x="2288342" y="297773"/>
                  </a:lnTo>
                  <a:lnTo>
                    <a:pt x="2393666" y="292075"/>
                  </a:lnTo>
                  <a:lnTo>
                    <a:pt x="2498991" y="287443"/>
                  </a:lnTo>
                  <a:lnTo>
                    <a:pt x="2604316" y="283690"/>
                  </a:lnTo>
                  <a:lnTo>
                    <a:pt x="2709641" y="281583"/>
                  </a:lnTo>
                  <a:lnTo>
                    <a:pt x="2814966" y="282172"/>
                  </a:lnTo>
                  <a:lnTo>
                    <a:pt x="2920291" y="285672"/>
                  </a:lnTo>
                  <a:lnTo>
                    <a:pt x="3025615" y="290522"/>
                  </a:lnTo>
                  <a:lnTo>
                    <a:pt x="3130940" y="295193"/>
                  </a:lnTo>
                  <a:lnTo>
                    <a:pt x="3236265" y="302651"/>
                  </a:lnTo>
                  <a:lnTo>
                    <a:pt x="3341590" y="311658"/>
                  </a:lnTo>
                  <a:lnTo>
                    <a:pt x="3446915" y="317483"/>
                  </a:lnTo>
                  <a:lnTo>
                    <a:pt x="3552240" y="319811"/>
                  </a:lnTo>
                  <a:lnTo>
                    <a:pt x="3657564" y="320986"/>
                  </a:lnTo>
                  <a:lnTo>
                    <a:pt x="3762889" y="319564"/>
                  </a:lnTo>
                  <a:lnTo>
                    <a:pt x="3868214" y="314147"/>
                  </a:lnTo>
                  <a:lnTo>
                    <a:pt x="3973539" y="306459"/>
                  </a:lnTo>
                  <a:lnTo>
                    <a:pt x="4078864" y="298004"/>
                  </a:lnTo>
                  <a:lnTo>
                    <a:pt x="4184189" y="288799"/>
                  </a:lnTo>
                  <a:lnTo>
                    <a:pt x="4289513" y="278858"/>
                  </a:lnTo>
                  <a:lnTo>
                    <a:pt x="4394838" y="268199"/>
                  </a:lnTo>
                  <a:lnTo>
                    <a:pt x="4500163" y="256836"/>
                  </a:lnTo>
                  <a:lnTo>
                    <a:pt x="4605488" y="244786"/>
                  </a:lnTo>
                  <a:lnTo>
                    <a:pt x="4710813" y="232064"/>
                  </a:lnTo>
                  <a:lnTo>
                    <a:pt x="4816138" y="218687"/>
                  </a:lnTo>
                  <a:lnTo>
                    <a:pt x="4921462" y="204671"/>
                  </a:lnTo>
                  <a:lnTo>
                    <a:pt x="5026787" y="190030"/>
                  </a:lnTo>
                  <a:lnTo>
                    <a:pt x="5132112" y="174782"/>
                  </a:lnTo>
                  <a:lnTo>
                    <a:pt x="5237437" y="158941"/>
                  </a:lnTo>
                  <a:lnTo>
                    <a:pt x="5342762" y="142524"/>
                  </a:lnTo>
                  <a:lnTo>
                    <a:pt x="5448087" y="125547"/>
                  </a:lnTo>
                  <a:lnTo>
                    <a:pt x="5553411" y="108026"/>
                  </a:lnTo>
                  <a:lnTo>
                    <a:pt x="5658736" y="89976"/>
                  </a:lnTo>
                  <a:lnTo>
                    <a:pt x="5764061" y="71413"/>
                  </a:lnTo>
                  <a:lnTo>
                    <a:pt x="5869386" y="52353"/>
                  </a:lnTo>
                  <a:lnTo>
                    <a:pt x="5974711" y="32813"/>
                  </a:lnTo>
                  <a:lnTo>
                    <a:pt x="6080036" y="1280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197564"/>
              <a:ext cx="6145984" cy="1196711"/>
            </a:xfrm>
            <a:custGeom>
              <a:avLst/>
              <a:pathLst>
                <a:path w="6145984" h="1196711">
                  <a:moveTo>
                    <a:pt x="0" y="273693"/>
                  </a:moveTo>
                  <a:lnTo>
                    <a:pt x="76520" y="319251"/>
                  </a:lnTo>
                  <a:lnTo>
                    <a:pt x="181845" y="377391"/>
                  </a:lnTo>
                  <a:lnTo>
                    <a:pt x="287170" y="430894"/>
                  </a:lnTo>
                  <a:lnTo>
                    <a:pt x="392495" y="479683"/>
                  </a:lnTo>
                  <a:lnTo>
                    <a:pt x="497819" y="523674"/>
                  </a:lnTo>
                  <a:lnTo>
                    <a:pt x="603144" y="562778"/>
                  </a:lnTo>
                  <a:lnTo>
                    <a:pt x="708469" y="596901"/>
                  </a:lnTo>
                  <a:lnTo>
                    <a:pt x="813794" y="625964"/>
                  </a:lnTo>
                  <a:lnTo>
                    <a:pt x="919119" y="649910"/>
                  </a:lnTo>
                  <a:lnTo>
                    <a:pt x="1024444" y="668745"/>
                  </a:lnTo>
                  <a:lnTo>
                    <a:pt x="1129768" y="682568"/>
                  </a:lnTo>
                  <a:lnTo>
                    <a:pt x="1235093" y="691619"/>
                  </a:lnTo>
                  <a:lnTo>
                    <a:pt x="1340418" y="696293"/>
                  </a:lnTo>
                  <a:lnTo>
                    <a:pt x="1445743" y="697111"/>
                  </a:lnTo>
                  <a:lnTo>
                    <a:pt x="1551068" y="694634"/>
                  </a:lnTo>
                  <a:lnTo>
                    <a:pt x="1656393" y="689335"/>
                  </a:lnTo>
                  <a:lnTo>
                    <a:pt x="1761717" y="681437"/>
                  </a:lnTo>
                  <a:lnTo>
                    <a:pt x="1867042" y="670722"/>
                  </a:lnTo>
                  <a:lnTo>
                    <a:pt x="1972367" y="657051"/>
                  </a:lnTo>
                  <a:lnTo>
                    <a:pt x="2077692" y="640979"/>
                  </a:lnTo>
                  <a:lnTo>
                    <a:pt x="2183017" y="624852"/>
                  </a:lnTo>
                  <a:lnTo>
                    <a:pt x="2288342" y="606122"/>
                  </a:lnTo>
                  <a:lnTo>
                    <a:pt x="2393666" y="584690"/>
                  </a:lnTo>
                  <a:lnTo>
                    <a:pt x="2498991" y="561000"/>
                  </a:lnTo>
                  <a:lnTo>
                    <a:pt x="2604316" y="532258"/>
                  </a:lnTo>
                  <a:lnTo>
                    <a:pt x="2709641" y="501643"/>
                  </a:lnTo>
                  <a:lnTo>
                    <a:pt x="2814966" y="474325"/>
                  </a:lnTo>
                  <a:lnTo>
                    <a:pt x="2920291" y="443619"/>
                  </a:lnTo>
                  <a:lnTo>
                    <a:pt x="3025615" y="410286"/>
                  </a:lnTo>
                  <a:lnTo>
                    <a:pt x="3130940" y="381447"/>
                  </a:lnTo>
                  <a:lnTo>
                    <a:pt x="3236265" y="353591"/>
                  </a:lnTo>
                  <a:lnTo>
                    <a:pt x="3341590" y="323993"/>
                  </a:lnTo>
                  <a:lnTo>
                    <a:pt x="3446915" y="299785"/>
                  </a:lnTo>
                  <a:lnTo>
                    <a:pt x="3552240" y="282510"/>
                  </a:lnTo>
                  <a:lnTo>
                    <a:pt x="3657564" y="265972"/>
                  </a:lnTo>
                  <a:lnTo>
                    <a:pt x="3762889" y="250070"/>
                  </a:lnTo>
                  <a:lnTo>
                    <a:pt x="3868214" y="235321"/>
                  </a:lnTo>
                  <a:lnTo>
                    <a:pt x="3973539" y="220935"/>
                  </a:lnTo>
                  <a:lnTo>
                    <a:pt x="4078864" y="206662"/>
                  </a:lnTo>
                  <a:lnTo>
                    <a:pt x="4184189" y="192938"/>
                  </a:lnTo>
                  <a:lnTo>
                    <a:pt x="4289513" y="180019"/>
                  </a:lnTo>
                  <a:lnTo>
                    <a:pt x="4394838" y="168013"/>
                  </a:lnTo>
                  <a:lnTo>
                    <a:pt x="4500163" y="156921"/>
                  </a:lnTo>
                  <a:lnTo>
                    <a:pt x="4605488" y="146661"/>
                  </a:lnTo>
                  <a:lnTo>
                    <a:pt x="4710813" y="137103"/>
                  </a:lnTo>
                  <a:lnTo>
                    <a:pt x="4816138" y="128080"/>
                  </a:lnTo>
                  <a:lnTo>
                    <a:pt x="4921462" y="119413"/>
                  </a:lnTo>
                  <a:lnTo>
                    <a:pt x="5026787" y="110921"/>
                  </a:lnTo>
                  <a:lnTo>
                    <a:pt x="5132112" y="102432"/>
                  </a:lnTo>
                  <a:lnTo>
                    <a:pt x="5237437" y="93793"/>
                  </a:lnTo>
                  <a:lnTo>
                    <a:pt x="5342762" y="84873"/>
                  </a:lnTo>
                  <a:lnTo>
                    <a:pt x="5448087" y="75564"/>
                  </a:lnTo>
                  <a:lnTo>
                    <a:pt x="5553411" y="65785"/>
                  </a:lnTo>
                  <a:lnTo>
                    <a:pt x="5658736" y="55475"/>
                  </a:lnTo>
                  <a:lnTo>
                    <a:pt x="5764061" y="44593"/>
                  </a:lnTo>
                  <a:lnTo>
                    <a:pt x="5869386" y="33114"/>
                  </a:lnTo>
                  <a:lnTo>
                    <a:pt x="5974711" y="21027"/>
                  </a:lnTo>
                  <a:lnTo>
                    <a:pt x="6080036" y="8329"/>
                  </a:lnTo>
                  <a:lnTo>
                    <a:pt x="6145984" y="0"/>
                  </a:lnTo>
                  <a:lnTo>
                    <a:pt x="6145984" y="990877"/>
                  </a:lnTo>
                  <a:lnTo>
                    <a:pt x="6080036" y="953648"/>
                  </a:lnTo>
                  <a:lnTo>
                    <a:pt x="5974711" y="897930"/>
                  </a:lnTo>
                  <a:lnTo>
                    <a:pt x="5869386" y="845945"/>
                  </a:lnTo>
                  <a:lnTo>
                    <a:pt x="5764061" y="797680"/>
                  </a:lnTo>
                  <a:lnTo>
                    <a:pt x="5658736" y="753112"/>
                  </a:lnTo>
                  <a:lnTo>
                    <a:pt x="5553411" y="712205"/>
                  </a:lnTo>
                  <a:lnTo>
                    <a:pt x="5448087" y="674906"/>
                  </a:lnTo>
                  <a:lnTo>
                    <a:pt x="5342762" y="641143"/>
                  </a:lnTo>
                  <a:lnTo>
                    <a:pt x="5237437" y="610823"/>
                  </a:lnTo>
                  <a:lnTo>
                    <a:pt x="5132112" y="583828"/>
                  </a:lnTo>
                  <a:lnTo>
                    <a:pt x="5026787" y="560015"/>
                  </a:lnTo>
                  <a:lnTo>
                    <a:pt x="4921462" y="539218"/>
                  </a:lnTo>
                  <a:lnTo>
                    <a:pt x="4816138" y="521256"/>
                  </a:lnTo>
                  <a:lnTo>
                    <a:pt x="4710813" y="505936"/>
                  </a:lnTo>
                  <a:lnTo>
                    <a:pt x="4605488" y="493066"/>
                  </a:lnTo>
                  <a:lnTo>
                    <a:pt x="4500163" y="482469"/>
                  </a:lnTo>
                  <a:lnTo>
                    <a:pt x="4394838" y="474003"/>
                  </a:lnTo>
                  <a:lnTo>
                    <a:pt x="4289513" y="467576"/>
                  </a:lnTo>
                  <a:lnTo>
                    <a:pt x="4184189" y="463177"/>
                  </a:lnTo>
                  <a:lnTo>
                    <a:pt x="4078864" y="460901"/>
                  </a:lnTo>
                  <a:lnTo>
                    <a:pt x="3973539" y="460994"/>
                  </a:lnTo>
                  <a:lnTo>
                    <a:pt x="3868214" y="463880"/>
                  </a:lnTo>
                  <a:lnTo>
                    <a:pt x="3762889" y="469955"/>
                  </a:lnTo>
                  <a:lnTo>
                    <a:pt x="3657564" y="479445"/>
                  </a:lnTo>
                  <a:lnTo>
                    <a:pt x="3552240" y="492715"/>
                  </a:lnTo>
                  <a:lnTo>
                    <a:pt x="3446915" y="509501"/>
                  </a:lnTo>
                  <a:lnTo>
                    <a:pt x="3341590" y="532857"/>
                  </a:lnTo>
                  <a:lnTo>
                    <a:pt x="3236265" y="563325"/>
                  </a:lnTo>
                  <a:lnTo>
                    <a:pt x="3130940" y="594380"/>
                  </a:lnTo>
                  <a:lnTo>
                    <a:pt x="3025615" y="622659"/>
                  </a:lnTo>
                  <a:lnTo>
                    <a:pt x="2920291" y="655323"/>
                  </a:lnTo>
                  <a:lnTo>
                    <a:pt x="2814966" y="690215"/>
                  </a:lnTo>
                  <a:lnTo>
                    <a:pt x="2709641" y="719243"/>
                  </a:lnTo>
                  <a:lnTo>
                    <a:pt x="2604316" y="744648"/>
                  </a:lnTo>
                  <a:lnTo>
                    <a:pt x="2498991" y="771824"/>
                  </a:lnTo>
                  <a:lnTo>
                    <a:pt x="2393666" y="796962"/>
                  </a:lnTo>
                  <a:lnTo>
                    <a:pt x="2288342" y="815213"/>
                  </a:lnTo>
                  <a:lnTo>
                    <a:pt x="2183017" y="832375"/>
                  </a:lnTo>
                  <a:lnTo>
                    <a:pt x="2077692" y="850255"/>
                  </a:lnTo>
                  <a:lnTo>
                    <a:pt x="1972367" y="867038"/>
                  </a:lnTo>
                  <a:lnTo>
                    <a:pt x="1867042" y="882993"/>
                  </a:lnTo>
                  <a:lnTo>
                    <a:pt x="1761717" y="898532"/>
                  </a:lnTo>
                  <a:lnTo>
                    <a:pt x="1656393" y="913517"/>
                  </a:lnTo>
                  <a:lnTo>
                    <a:pt x="1551068" y="928216"/>
                  </a:lnTo>
                  <a:lnTo>
                    <a:pt x="1445743" y="943747"/>
                  </a:lnTo>
                  <a:lnTo>
                    <a:pt x="1340418" y="960571"/>
                  </a:lnTo>
                  <a:lnTo>
                    <a:pt x="1235093" y="979217"/>
                  </a:lnTo>
                  <a:lnTo>
                    <a:pt x="1129768" y="1000175"/>
                  </a:lnTo>
                  <a:lnTo>
                    <a:pt x="1024444" y="1023805"/>
                  </a:lnTo>
                  <a:lnTo>
                    <a:pt x="919119" y="1050316"/>
                  </a:lnTo>
                  <a:lnTo>
                    <a:pt x="813794" y="1079775"/>
                  </a:lnTo>
                  <a:lnTo>
                    <a:pt x="708469" y="1112154"/>
                  </a:lnTo>
                  <a:lnTo>
                    <a:pt x="603144" y="1147367"/>
                  </a:lnTo>
                  <a:lnTo>
                    <a:pt x="497819" y="1185299"/>
                  </a:lnTo>
                  <a:lnTo>
                    <a:pt x="468161" y="119671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197564"/>
              <a:ext cx="6145984" cy="697111"/>
            </a:xfrm>
            <a:custGeom>
              <a:avLst/>
              <a:pathLst>
                <a:path w="6145984" h="697111">
                  <a:moveTo>
                    <a:pt x="0" y="273693"/>
                  </a:moveTo>
                  <a:lnTo>
                    <a:pt x="76520" y="319251"/>
                  </a:lnTo>
                  <a:lnTo>
                    <a:pt x="181845" y="377391"/>
                  </a:lnTo>
                  <a:lnTo>
                    <a:pt x="287170" y="430894"/>
                  </a:lnTo>
                  <a:lnTo>
                    <a:pt x="392495" y="479683"/>
                  </a:lnTo>
                  <a:lnTo>
                    <a:pt x="497819" y="523674"/>
                  </a:lnTo>
                  <a:lnTo>
                    <a:pt x="603144" y="562778"/>
                  </a:lnTo>
                  <a:lnTo>
                    <a:pt x="708469" y="596901"/>
                  </a:lnTo>
                  <a:lnTo>
                    <a:pt x="813794" y="625964"/>
                  </a:lnTo>
                  <a:lnTo>
                    <a:pt x="919119" y="649910"/>
                  </a:lnTo>
                  <a:lnTo>
                    <a:pt x="1024444" y="668745"/>
                  </a:lnTo>
                  <a:lnTo>
                    <a:pt x="1129768" y="682568"/>
                  </a:lnTo>
                  <a:lnTo>
                    <a:pt x="1235093" y="691619"/>
                  </a:lnTo>
                  <a:lnTo>
                    <a:pt x="1340418" y="696293"/>
                  </a:lnTo>
                  <a:lnTo>
                    <a:pt x="1445743" y="697111"/>
                  </a:lnTo>
                  <a:lnTo>
                    <a:pt x="1551068" y="694634"/>
                  </a:lnTo>
                  <a:lnTo>
                    <a:pt x="1656393" y="689335"/>
                  </a:lnTo>
                  <a:lnTo>
                    <a:pt x="1761717" y="681437"/>
                  </a:lnTo>
                  <a:lnTo>
                    <a:pt x="1867042" y="670722"/>
                  </a:lnTo>
                  <a:lnTo>
                    <a:pt x="1972367" y="657051"/>
                  </a:lnTo>
                  <a:lnTo>
                    <a:pt x="2077692" y="640979"/>
                  </a:lnTo>
                  <a:lnTo>
                    <a:pt x="2183017" y="624852"/>
                  </a:lnTo>
                  <a:lnTo>
                    <a:pt x="2288342" y="606122"/>
                  </a:lnTo>
                  <a:lnTo>
                    <a:pt x="2393666" y="584690"/>
                  </a:lnTo>
                  <a:lnTo>
                    <a:pt x="2498991" y="561000"/>
                  </a:lnTo>
                  <a:lnTo>
                    <a:pt x="2604316" y="532258"/>
                  </a:lnTo>
                  <a:lnTo>
                    <a:pt x="2709641" y="501643"/>
                  </a:lnTo>
                  <a:lnTo>
                    <a:pt x="2814966" y="474325"/>
                  </a:lnTo>
                  <a:lnTo>
                    <a:pt x="2920291" y="443619"/>
                  </a:lnTo>
                  <a:lnTo>
                    <a:pt x="3025615" y="410286"/>
                  </a:lnTo>
                  <a:lnTo>
                    <a:pt x="3130940" y="381447"/>
                  </a:lnTo>
                  <a:lnTo>
                    <a:pt x="3236265" y="353591"/>
                  </a:lnTo>
                  <a:lnTo>
                    <a:pt x="3341590" y="323993"/>
                  </a:lnTo>
                  <a:lnTo>
                    <a:pt x="3446915" y="299785"/>
                  </a:lnTo>
                  <a:lnTo>
                    <a:pt x="3552240" y="282510"/>
                  </a:lnTo>
                  <a:lnTo>
                    <a:pt x="3657564" y="265972"/>
                  </a:lnTo>
                  <a:lnTo>
                    <a:pt x="3762889" y="250070"/>
                  </a:lnTo>
                  <a:lnTo>
                    <a:pt x="3868214" y="235321"/>
                  </a:lnTo>
                  <a:lnTo>
                    <a:pt x="3973539" y="220935"/>
                  </a:lnTo>
                  <a:lnTo>
                    <a:pt x="4078864" y="206662"/>
                  </a:lnTo>
                  <a:lnTo>
                    <a:pt x="4184189" y="192938"/>
                  </a:lnTo>
                  <a:lnTo>
                    <a:pt x="4289513" y="180019"/>
                  </a:lnTo>
                  <a:lnTo>
                    <a:pt x="4394838" y="168013"/>
                  </a:lnTo>
                  <a:lnTo>
                    <a:pt x="4500163" y="156921"/>
                  </a:lnTo>
                  <a:lnTo>
                    <a:pt x="4605488" y="146661"/>
                  </a:lnTo>
                  <a:lnTo>
                    <a:pt x="4710813" y="137103"/>
                  </a:lnTo>
                  <a:lnTo>
                    <a:pt x="4816138" y="128080"/>
                  </a:lnTo>
                  <a:lnTo>
                    <a:pt x="4921462" y="119413"/>
                  </a:lnTo>
                  <a:lnTo>
                    <a:pt x="5026787" y="110921"/>
                  </a:lnTo>
                  <a:lnTo>
                    <a:pt x="5132112" y="102432"/>
                  </a:lnTo>
                  <a:lnTo>
                    <a:pt x="5237437" y="93793"/>
                  </a:lnTo>
                  <a:lnTo>
                    <a:pt x="5342762" y="84873"/>
                  </a:lnTo>
                  <a:lnTo>
                    <a:pt x="5448087" y="75564"/>
                  </a:lnTo>
                  <a:lnTo>
                    <a:pt x="5553411" y="65785"/>
                  </a:lnTo>
                  <a:lnTo>
                    <a:pt x="5658736" y="55475"/>
                  </a:lnTo>
                  <a:lnTo>
                    <a:pt x="5764061" y="44593"/>
                  </a:lnTo>
                  <a:lnTo>
                    <a:pt x="5869386" y="33114"/>
                  </a:lnTo>
                  <a:lnTo>
                    <a:pt x="5974711" y="21027"/>
                  </a:lnTo>
                  <a:lnTo>
                    <a:pt x="6080036" y="832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410038" y="4658465"/>
              <a:ext cx="5677822" cy="735809"/>
            </a:xfrm>
            <a:custGeom>
              <a:avLst/>
              <a:pathLst>
                <a:path w="5677822" h="735809">
                  <a:moveTo>
                    <a:pt x="5677822" y="529975"/>
                  </a:moveTo>
                  <a:lnTo>
                    <a:pt x="5611874" y="492746"/>
                  </a:lnTo>
                  <a:lnTo>
                    <a:pt x="5506549" y="437028"/>
                  </a:lnTo>
                  <a:lnTo>
                    <a:pt x="5401224" y="385043"/>
                  </a:lnTo>
                  <a:lnTo>
                    <a:pt x="5295899" y="336778"/>
                  </a:lnTo>
                  <a:lnTo>
                    <a:pt x="5190574" y="292210"/>
                  </a:lnTo>
                  <a:lnTo>
                    <a:pt x="5085250" y="251303"/>
                  </a:lnTo>
                  <a:lnTo>
                    <a:pt x="4979925" y="214004"/>
                  </a:lnTo>
                  <a:lnTo>
                    <a:pt x="4874600" y="180242"/>
                  </a:lnTo>
                  <a:lnTo>
                    <a:pt x="4769275" y="149922"/>
                  </a:lnTo>
                  <a:lnTo>
                    <a:pt x="4663950" y="122926"/>
                  </a:lnTo>
                  <a:lnTo>
                    <a:pt x="4558625" y="99113"/>
                  </a:lnTo>
                  <a:lnTo>
                    <a:pt x="4453301" y="78316"/>
                  </a:lnTo>
                  <a:lnTo>
                    <a:pt x="4347976" y="60354"/>
                  </a:lnTo>
                  <a:lnTo>
                    <a:pt x="4242651" y="45034"/>
                  </a:lnTo>
                  <a:lnTo>
                    <a:pt x="4137326" y="32164"/>
                  </a:lnTo>
                  <a:lnTo>
                    <a:pt x="4032001" y="21568"/>
                  </a:lnTo>
                  <a:lnTo>
                    <a:pt x="3926676" y="13102"/>
                  </a:lnTo>
                  <a:lnTo>
                    <a:pt x="3821352" y="6675"/>
                  </a:lnTo>
                  <a:lnTo>
                    <a:pt x="3716027" y="2275"/>
                  </a:lnTo>
                  <a:lnTo>
                    <a:pt x="3610702" y="0"/>
                  </a:lnTo>
                  <a:lnTo>
                    <a:pt x="3505377" y="92"/>
                  </a:lnTo>
                  <a:lnTo>
                    <a:pt x="3400052" y="2979"/>
                  </a:lnTo>
                  <a:lnTo>
                    <a:pt x="3294727" y="9054"/>
                  </a:lnTo>
                  <a:lnTo>
                    <a:pt x="3189403" y="18544"/>
                  </a:lnTo>
                  <a:lnTo>
                    <a:pt x="3084078" y="31813"/>
                  </a:lnTo>
                  <a:lnTo>
                    <a:pt x="2978753" y="48599"/>
                  </a:lnTo>
                  <a:lnTo>
                    <a:pt x="2873428" y="71956"/>
                  </a:lnTo>
                  <a:lnTo>
                    <a:pt x="2768103" y="102424"/>
                  </a:lnTo>
                  <a:lnTo>
                    <a:pt x="2662778" y="133478"/>
                  </a:lnTo>
                  <a:lnTo>
                    <a:pt x="2557454" y="161757"/>
                  </a:lnTo>
                  <a:lnTo>
                    <a:pt x="2452129" y="194422"/>
                  </a:lnTo>
                  <a:lnTo>
                    <a:pt x="2346804" y="229313"/>
                  </a:lnTo>
                  <a:lnTo>
                    <a:pt x="2241479" y="258342"/>
                  </a:lnTo>
                  <a:lnTo>
                    <a:pt x="2136154" y="283746"/>
                  </a:lnTo>
                  <a:lnTo>
                    <a:pt x="2030829" y="310923"/>
                  </a:lnTo>
                  <a:lnTo>
                    <a:pt x="1925505" y="336061"/>
                  </a:lnTo>
                  <a:lnTo>
                    <a:pt x="1820180" y="354311"/>
                  </a:lnTo>
                  <a:lnTo>
                    <a:pt x="1714855" y="371474"/>
                  </a:lnTo>
                  <a:lnTo>
                    <a:pt x="1609530" y="389353"/>
                  </a:lnTo>
                  <a:lnTo>
                    <a:pt x="1504205" y="406136"/>
                  </a:lnTo>
                  <a:lnTo>
                    <a:pt x="1398880" y="422091"/>
                  </a:lnTo>
                  <a:lnTo>
                    <a:pt x="1293556" y="437630"/>
                  </a:lnTo>
                  <a:lnTo>
                    <a:pt x="1188231" y="452615"/>
                  </a:lnTo>
                  <a:lnTo>
                    <a:pt x="1082906" y="467314"/>
                  </a:lnTo>
                  <a:lnTo>
                    <a:pt x="977581" y="482846"/>
                  </a:lnTo>
                  <a:lnTo>
                    <a:pt x="872256" y="499670"/>
                  </a:lnTo>
                  <a:lnTo>
                    <a:pt x="766931" y="518316"/>
                  </a:lnTo>
                  <a:lnTo>
                    <a:pt x="661607" y="539273"/>
                  </a:lnTo>
                  <a:lnTo>
                    <a:pt x="556282" y="562904"/>
                  </a:lnTo>
                  <a:lnTo>
                    <a:pt x="450957" y="589414"/>
                  </a:lnTo>
                  <a:lnTo>
                    <a:pt x="345632" y="618873"/>
                  </a:lnTo>
                  <a:lnTo>
                    <a:pt x="240307" y="651253"/>
                  </a:lnTo>
                  <a:lnTo>
                    <a:pt x="134982" y="686465"/>
                  </a:lnTo>
                  <a:lnTo>
                    <a:pt x="29658" y="724397"/>
                  </a:lnTo>
                  <a:lnTo>
                    <a:pt x="0" y="7358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517259"/>
              <a:ext cx="6145984" cy="535377"/>
            </a:xfrm>
            <a:custGeom>
              <a:avLst/>
              <a:pathLst>
                <a:path w="6145984" h="535377">
                  <a:moveTo>
                    <a:pt x="0" y="516116"/>
                  </a:moveTo>
                  <a:lnTo>
                    <a:pt x="76520" y="520823"/>
                  </a:lnTo>
                  <a:lnTo>
                    <a:pt x="181845" y="526091"/>
                  </a:lnTo>
                  <a:lnTo>
                    <a:pt x="287170" y="530165"/>
                  </a:lnTo>
                  <a:lnTo>
                    <a:pt x="392495" y="533059"/>
                  </a:lnTo>
                  <a:lnTo>
                    <a:pt x="497819" y="534791"/>
                  </a:lnTo>
                  <a:lnTo>
                    <a:pt x="603144" y="535377"/>
                  </a:lnTo>
                  <a:lnTo>
                    <a:pt x="708469" y="534832"/>
                  </a:lnTo>
                  <a:lnTo>
                    <a:pt x="813794" y="533174"/>
                  </a:lnTo>
                  <a:lnTo>
                    <a:pt x="919119" y="530418"/>
                  </a:lnTo>
                  <a:lnTo>
                    <a:pt x="1024444" y="526579"/>
                  </a:lnTo>
                  <a:lnTo>
                    <a:pt x="1129768" y="521676"/>
                  </a:lnTo>
                  <a:lnTo>
                    <a:pt x="1235093" y="515723"/>
                  </a:lnTo>
                  <a:lnTo>
                    <a:pt x="1340418" y="508737"/>
                  </a:lnTo>
                  <a:lnTo>
                    <a:pt x="1445743" y="500734"/>
                  </a:lnTo>
                  <a:lnTo>
                    <a:pt x="1551068" y="491730"/>
                  </a:lnTo>
                  <a:lnTo>
                    <a:pt x="1656393" y="481730"/>
                  </a:lnTo>
                  <a:lnTo>
                    <a:pt x="1761717" y="470289"/>
                  </a:lnTo>
                  <a:lnTo>
                    <a:pt x="1867042" y="457162"/>
                  </a:lnTo>
                  <a:lnTo>
                    <a:pt x="1972367" y="442349"/>
                  </a:lnTo>
                  <a:lnTo>
                    <a:pt x="2077692" y="425922"/>
                  </a:lnTo>
                  <a:lnTo>
                    <a:pt x="2183017" y="408918"/>
                  </a:lnTo>
                  <a:lnTo>
                    <a:pt x="2288342" y="390972"/>
                  </a:lnTo>
                  <a:lnTo>
                    <a:pt x="2393666" y="371130"/>
                  </a:lnTo>
                  <a:lnTo>
                    <a:pt x="2498991" y="346717"/>
                  </a:lnTo>
                  <a:lnTo>
                    <a:pt x="2604316" y="318757"/>
                  </a:lnTo>
                  <a:lnTo>
                    <a:pt x="2709641" y="290748"/>
                  </a:lnTo>
                  <a:lnTo>
                    <a:pt x="2814966" y="262574"/>
                  </a:lnTo>
                  <a:lnTo>
                    <a:pt x="2920291" y="229776"/>
                  </a:lnTo>
                  <a:lnTo>
                    <a:pt x="3025615" y="196777"/>
                  </a:lnTo>
                  <a:lnTo>
                    <a:pt x="3130940" y="168218"/>
                  </a:lnTo>
                  <a:lnTo>
                    <a:pt x="3236265" y="138763"/>
                  </a:lnTo>
                  <a:lnTo>
                    <a:pt x="3341590" y="108730"/>
                  </a:lnTo>
                  <a:lnTo>
                    <a:pt x="3446915" y="84947"/>
                  </a:lnTo>
                  <a:lnTo>
                    <a:pt x="3552240" y="67917"/>
                  </a:lnTo>
                  <a:lnTo>
                    <a:pt x="3657564" y="53013"/>
                  </a:lnTo>
                  <a:lnTo>
                    <a:pt x="3762889" y="40317"/>
                  </a:lnTo>
                  <a:lnTo>
                    <a:pt x="3868214" y="29905"/>
                  </a:lnTo>
                  <a:lnTo>
                    <a:pt x="3973539" y="21269"/>
                  </a:lnTo>
                  <a:lnTo>
                    <a:pt x="4078864" y="14086"/>
                  </a:lnTo>
                  <a:lnTo>
                    <a:pt x="4184189" y="8362"/>
                  </a:lnTo>
                  <a:lnTo>
                    <a:pt x="4289513" y="4102"/>
                  </a:lnTo>
                  <a:lnTo>
                    <a:pt x="4394838" y="1313"/>
                  </a:lnTo>
                  <a:lnTo>
                    <a:pt x="4500163" y="0"/>
                  </a:lnTo>
                  <a:lnTo>
                    <a:pt x="4605488" y="168"/>
                  </a:lnTo>
                  <a:lnTo>
                    <a:pt x="4710813" y="1824"/>
                  </a:lnTo>
                  <a:lnTo>
                    <a:pt x="4816138" y="4972"/>
                  </a:lnTo>
                  <a:lnTo>
                    <a:pt x="4921462" y="9620"/>
                  </a:lnTo>
                  <a:lnTo>
                    <a:pt x="5026787" y="15772"/>
                  </a:lnTo>
                  <a:lnTo>
                    <a:pt x="5132112" y="23435"/>
                  </a:lnTo>
                  <a:lnTo>
                    <a:pt x="5237437" y="32613"/>
                  </a:lnTo>
                  <a:lnTo>
                    <a:pt x="5342762" y="43312"/>
                  </a:lnTo>
                  <a:lnTo>
                    <a:pt x="5448087" y="55539"/>
                  </a:lnTo>
                  <a:lnTo>
                    <a:pt x="5553411" y="69299"/>
                  </a:lnTo>
                  <a:lnTo>
                    <a:pt x="5658736" y="84598"/>
                  </a:lnTo>
                  <a:lnTo>
                    <a:pt x="5764061" y="101441"/>
                  </a:lnTo>
                  <a:lnTo>
                    <a:pt x="5869386" y="119834"/>
                  </a:lnTo>
                  <a:lnTo>
                    <a:pt x="5974711" y="139783"/>
                  </a:lnTo>
                  <a:lnTo>
                    <a:pt x="6080036" y="161293"/>
                  </a:lnTo>
                  <a:lnTo>
                    <a:pt x="6145984" y="17574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000176"/>
              <a:ext cx="6145984" cy="2394098"/>
            </a:xfrm>
            <a:custGeom>
              <a:avLst/>
              <a:pathLst>
                <a:path w="6145984" h="2394098">
                  <a:moveTo>
                    <a:pt x="0" y="1178239"/>
                  </a:moveTo>
                  <a:lnTo>
                    <a:pt x="76520" y="1228691"/>
                  </a:lnTo>
                  <a:lnTo>
                    <a:pt x="181845" y="1293029"/>
                  </a:lnTo>
                  <a:lnTo>
                    <a:pt x="287170" y="1352144"/>
                  </a:lnTo>
                  <a:lnTo>
                    <a:pt x="392495" y="1405909"/>
                  </a:lnTo>
                  <a:lnTo>
                    <a:pt x="497819" y="1454188"/>
                  </a:lnTo>
                  <a:lnTo>
                    <a:pt x="603144" y="1496839"/>
                  </a:lnTo>
                  <a:lnTo>
                    <a:pt x="708469" y="1533716"/>
                  </a:lnTo>
                  <a:lnTo>
                    <a:pt x="813794" y="1564688"/>
                  </a:lnTo>
                  <a:lnTo>
                    <a:pt x="919119" y="1589656"/>
                  </a:lnTo>
                  <a:lnTo>
                    <a:pt x="1024444" y="1608592"/>
                  </a:lnTo>
                  <a:lnTo>
                    <a:pt x="1129768" y="1621589"/>
                  </a:lnTo>
                  <a:lnTo>
                    <a:pt x="1235093" y="1628910"/>
                  </a:lnTo>
                  <a:lnTo>
                    <a:pt x="1340418" y="1631011"/>
                  </a:lnTo>
                  <a:lnTo>
                    <a:pt x="1445743" y="1628503"/>
                  </a:lnTo>
                  <a:lnTo>
                    <a:pt x="1551068" y="1622046"/>
                  </a:lnTo>
                  <a:lnTo>
                    <a:pt x="1656393" y="1612210"/>
                  </a:lnTo>
                  <a:lnTo>
                    <a:pt x="1761717" y="1600030"/>
                  </a:lnTo>
                  <a:lnTo>
                    <a:pt x="1867042" y="1585523"/>
                  </a:lnTo>
                  <a:lnTo>
                    <a:pt x="1972367" y="1568349"/>
                  </a:lnTo>
                  <a:lnTo>
                    <a:pt x="2077692" y="1549331"/>
                  </a:lnTo>
                  <a:lnTo>
                    <a:pt x="2183017" y="1535492"/>
                  </a:lnTo>
                  <a:lnTo>
                    <a:pt x="2288342" y="1521060"/>
                  </a:lnTo>
                  <a:lnTo>
                    <a:pt x="2393666" y="1500801"/>
                  </a:lnTo>
                  <a:lnTo>
                    <a:pt x="2498991" y="1481133"/>
                  </a:lnTo>
                  <a:lnTo>
                    <a:pt x="2604316" y="1459190"/>
                  </a:lnTo>
                  <a:lnTo>
                    <a:pt x="2709641" y="1430836"/>
                  </a:lnTo>
                  <a:lnTo>
                    <a:pt x="2814966" y="1397287"/>
                  </a:lnTo>
                  <a:lnTo>
                    <a:pt x="2920291" y="1354884"/>
                  </a:lnTo>
                  <a:lnTo>
                    <a:pt x="3025615" y="1307798"/>
                  </a:lnTo>
                  <a:lnTo>
                    <a:pt x="3130940" y="1267745"/>
                  </a:lnTo>
                  <a:lnTo>
                    <a:pt x="3236265" y="1227050"/>
                  </a:lnTo>
                  <a:lnTo>
                    <a:pt x="3341590" y="1182903"/>
                  </a:lnTo>
                  <a:lnTo>
                    <a:pt x="3446915" y="1148870"/>
                  </a:lnTo>
                  <a:lnTo>
                    <a:pt x="3552240" y="1126979"/>
                  </a:lnTo>
                  <a:lnTo>
                    <a:pt x="3657564" y="1106057"/>
                  </a:lnTo>
                  <a:lnTo>
                    <a:pt x="3762889" y="1085968"/>
                  </a:lnTo>
                  <a:lnTo>
                    <a:pt x="3868214" y="1067305"/>
                  </a:lnTo>
                  <a:lnTo>
                    <a:pt x="3973539" y="1046957"/>
                  </a:lnTo>
                  <a:lnTo>
                    <a:pt x="4078864" y="1023388"/>
                  </a:lnTo>
                  <a:lnTo>
                    <a:pt x="4184189" y="997157"/>
                  </a:lnTo>
                  <a:lnTo>
                    <a:pt x="4289513" y="968598"/>
                  </a:lnTo>
                  <a:lnTo>
                    <a:pt x="4394838" y="937865"/>
                  </a:lnTo>
                  <a:lnTo>
                    <a:pt x="4500163" y="904977"/>
                  </a:lnTo>
                  <a:lnTo>
                    <a:pt x="4605488" y="869857"/>
                  </a:lnTo>
                  <a:lnTo>
                    <a:pt x="4710813" y="832360"/>
                  </a:lnTo>
                  <a:lnTo>
                    <a:pt x="4816138" y="792303"/>
                  </a:lnTo>
                  <a:lnTo>
                    <a:pt x="4921462" y="749484"/>
                  </a:lnTo>
                  <a:lnTo>
                    <a:pt x="5026787" y="703699"/>
                  </a:lnTo>
                  <a:lnTo>
                    <a:pt x="5132112" y="654757"/>
                  </a:lnTo>
                  <a:lnTo>
                    <a:pt x="5237437" y="602488"/>
                  </a:lnTo>
                  <a:lnTo>
                    <a:pt x="5342762" y="546751"/>
                  </a:lnTo>
                  <a:lnTo>
                    <a:pt x="5448087" y="487434"/>
                  </a:lnTo>
                  <a:lnTo>
                    <a:pt x="5553411" y="424454"/>
                  </a:lnTo>
                  <a:lnTo>
                    <a:pt x="5658736" y="357758"/>
                  </a:lnTo>
                  <a:lnTo>
                    <a:pt x="5764061" y="287315"/>
                  </a:lnTo>
                  <a:lnTo>
                    <a:pt x="5869386" y="213114"/>
                  </a:lnTo>
                  <a:lnTo>
                    <a:pt x="5974711" y="135160"/>
                  </a:lnTo>
                  <a:lnTo>
                    <a:pt x="6080036" y="53471"/>
                  </a:lnTo>
                  <a:lnTo>
                    <a:pt x="6145984" y="0"/>
                  </a:lnTo>
                  <a:lnTo>
                    <a:pt x="6145984" y="1222152"/>
                  </a:lnTo>
                  <a:lnTo>
                    <a:pt x="6080036" y="1219431"/>
                  </a:lnTo>
                  <a:lnTo>
                    <a:pt x="5974711" y="1216735"/>
                  </a:lnTo>
                  <a:lnTo>
                    <a:pt x="5869386" y="1215662"/>
                  </a:lnTo>
                  <a:lnTo>
                    <a:pt x="5764061" y="1216176"/>
                  </a:lnTo>
                  <a:lnTo>
                    <a:pt x="5658736" y="1218227"/>
                  </a:lnTo>
                  <a:lnTo>
                    <a:pt x="5553411" y="1221751"/>
                  </a:lnTo>
                  <a:lnTo>
                    <a:pt x="5448087" y="1226664"/>
                  </a:lnTo>
                  <a:lnTo>
                    <a:pt x="5342762" y="1232858"/>
                  </a:lnTo>
                  <a:lnTo>
                    <a:pt x="5237437" y="1240196"/>
                  </a:lnTo>
                  <a:lnTo>
                    <a:pt x="5132112" y="1248512"/>
                  </a:lnTo>
                  <a:lnTo>
                    <a:pt x="5026787" y="1257613"/>
                  </a:lnTo>
                  <a:lnTo>
                    <a:pt x="4921462" y="1267273"/>
                  </a:lnTo>
                  <a:lnTo>
                    <a:pt x="4816138" y="1277248"/>
                  </a:lnTo>
                  <a:lnTo>
                    <a:pt x="4710813" y="1287280"/>
                  </a:lnTo>
                  <a:lnTo>
                    <a:pt x="4605488" y="1297113"/>
                  </a:lnTo>
                  <a:lnTo>
                    <a:pt x="4500163" y="1306511"/>
                  </a:lnTo>
                  <a:lnTo>
                    <a:pt x="4394838" y="1315274"/>
                  </a:lnTo>
                  <a:lnTo>
                    <a:pt x="4289513" y="1323272"/>
                  </a:lnTo>
                  <a:lnTo>
                    <a:pt x="4184189" y="1330470"/>
                  </a:lnTo>
                  <a:lnTo>
                    <a:pt x="4078864" y="1336968"/>
                  </a:lnTo>
                  <a:lnTo>
                    <a:pt x="3973539" y="1343047"/>
                  </a:lnTo>
                  <a:lnTo>
                    <a:pt x="3868214" y="1349210"/>
                  </a:lnTo>
                  <a:lnTo>
                    <a:pt x="3762889" y="1357176"/>
                  </a:lnTo>
                  <a:lnTo>
                    <a:pt x="3657564" y="1369356"/>
                  </a:lnTo>
                  <a:lnTo>
                    <a:pt x="3552240" y="1386246"/>
                  </a:lnTo>
                  <a:lnTo>
                    <a:pt x="3446915" y="1407535"/>
                  </a:lnTo>
                  <a:lnTo>
                    <a:pt x="3341590" y="1440517"/>
                  </a:lnTo>
                  <a:lnTo>
                    <a:pt x="3236265" y="1485737"/>
                  </a:lnTo>
                  <a:lnTo>
                    <a:pt x="3130940" y="1530378"/>
                  </a:lnTo>
                  <a:lnTo>
                    <a:pt x="3025615" y="1569740"/>
                  </a:lnTo>
                  <a:lnTo>
                    <a:pt x="2920291" y="1616001"/>
                  </a:lnTo>
                  <a:lnTo>
                    <a:pt x="2814966" y="1663567"/>
                  </a:lnTo>
                  <a:lnTo>
                    <a:pt x="2709641" y="1699224"/>
                  </a:lnTo>
                  <a:lnTo>
                    <a:pt x="2604316" y="1721152"/>
                  </a:lnTo>
                  <a:lnTo>
                    <a:pt x="2498991" y="1741164"/>
                  </a:lnTo>
                  <a:lnTo>
                    <a:pt x="2393666" y="1762619"/>
                  </a:lnTo>
                  <a:lnTo>
                    <a:pt x="2288342" y="1778954"/>
                  </a:lnTo>
                  <a:lnTo>
                    <a:pt x="2183017" y="1791452"/>
                  </a:lnTo>
                  <a:lnTo>
                    <a:pt x="2077692" y="1807452"/>
                  </a:lnTo>
                  <a:lnTo>
                    <a:pt x="1972367" y="1827349"/>
                  </a:lnTo>
                  <a:lnTo>
                    <a:pt x="1867042" y="1847339"/>
                  </a:lnTo>
                  <a:lnTo>
                    <a:pt x="1761717" y="1867796"/>
                  </a:lnTo>
                  <a:lnTo>
                    <a:pt x="1656393" y="1888717"/>
                  </a:lnTo>
                  <a:lnTo>
                    <a:pt x="1551068" y="1910147"/>
                  </a:lnTo>
                  <a:lnTo>
                    <a:pt x="1445743" y="1932705"/>
                  </a:lnTo>
                  <a:lnTo>
                    <a:pt x="1340418" y="1956973"/>
                  </a:lnTo>
                  <a:lnTo>
                    <a:pt x="1235093" y="1983635"/>
                  </a:lnTo>
                  <a:lnTo>
                    <a:pt x="1129768" y="2013326"/>
                  </a:lnTo>
                  <a:lnTo>
                    <a:pt x="1024444" y="2046525"/>
                  </a:lnTo>
                  <a:lnTo>
                    <a:pt x="919119" y="2083518"/>
                  </a:lnTo>
                  <a:lnTo>
                    <a:pt x="813794" y="2124421"/>
                  </a:lnTo>
                  <a:lnTo>
                    <a:pt x="708469" y="2169231"/>
                  </a:lnTo>
                  <a:lnTo>
                    <a:pt x="603144" y="2217874"/>
                  </a:lnTo>
                  <a:lnTo>
                    <a:pt x="497819" y="2270238"/>
                  </a:lnTo>
                  <a:lnTo>
                    <a:pt x="392495" y="2326205"/>
                  </a:lnTo>
                  <a:lnTo>
                    <a:pt x="287170" y="2385654"/>
                  </a:lnTo>
                  <a:lnTo>
                    <a:pt x="273012" y="239409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000176"/>
              <a:ext cx="6145984" cy="1631011"/>
            </a:xfrm>
            <a:custGeom>
              <a:avLst/>
              <a:pathLst>
                <a:path w="6145984" h="1631011">
                  <a:moveTo>
                    <a:pt x="0" y="1178239"/>
                  </a:moveTo>
                  <a:lnTo>
                    <a:pt x="76520" y="1228691"/>
                  </a:lnTo>
                  <a:lnTo>
                    <a:pt x="181845" y="1293029"/>
                  </a:lnTo>
                  <a:lnTo>
                    <a:pt x="287170" y="1352144"/>
                  </a:lnTo>
                  <a:lnTo>
                    <a:pt x="392495" y="1405909"/>
                  </a:lnTo>
                  <a:lnTo>
                    <a:pt x="497819" y="1454188"/>
                  </a:lnTo>
                  <a:lnTo>
                    <a:pt x="603144" y="1496839"/>
                  </a:lnTo>
                  <a:lnTo>
                    <a:pt x="708469" y="1533716"/>
                  </a:lnTo>
                  <a:lnTo>
                    <a:pt x="813794" y="1564688"/>
                  </a:lnTo>
                  <a:lnTo>
                    <a:pt x="919119" y="1589656"/>
                  </a:lnTo>
                  <a:lnTo>
                    <a:pt x="1024444" y="1608592"/>
                  </a:lnTo>
                  <a:lnTo>
                    <a:pt x="1129768" y="1621589"/>
                  </a:lnTo>
                  <a:lnTo>
                    <a:pt x="1235093" y="1628910"/>
                  </a:lnTo>
                  <a:lnTo>
                    <a:pt x="1340418" y="1631011"/>
                  </a:lnTo>
                  <a:lnTo>
                    <a:pt x="1445743" y="1628503"/>
                  </a:lnTo>
                  <a:lnTo>
                    <a:pt x="1551068" y="1622046"/>
                  </a:lnTo>
                  <a:lnTo>
                    <a:pt x="1656393" y="1612210"/>
                  </a:lnTo>
                  <a:lnTo>
                    <a:pt x="1761717" y="1600030"/>
                  </a:lnTo>
                  <a:lnTo>
                    <a:pt x="1867042" y="1585523"/>
                  </a:lnTo>
                  <a:lnTo>
                    <a:pt x="1972367" y="1568349"/>
                  </a:lnTo>
                  <a:lnTo>
                    <a:pt x="2077692" y="1549331"/>
                  </a:lnTo>
                  <a:lnTo>
                    <a:pt x="2183017" y="1535492"/>
                  </a:lnTo>
                  <a:lnTo>
                    <a:pt x="2288342" y="1521060"/>
                  </a:lnTo>
                  <a:lnTo>
                    <a:pt x="2393666" y="1500801"/>
                  </a:lnTo>
                  <a:lnTo>
                    <a:pt x="2498991" y="1481133"/>
                  </a:lnTo>
                  <a:lnTo>
                    <a:pt x="2604316" y="1459190"/>
                  </a:lnTo>
                  <a:lnTo>
                    <a:pt x="2709641" y="1430836"/>
                  </a:lnTo>
                  <a:lnTo>
                    <a:pt x="2814966" y="1397287"/>
                  </a:lnTo>
                  <a:lnTo>
                    <a:pt x="2920291" y="1354884"/>
                  </a:lnTo>
                  <a:lnTo>
                    <a:pt x="3025615" y="1307798"/>
                  </a:lnTo>
                  <a:lnTo>
                    <a:pt x="3130940" y="1267745"/>
                  </a:lnTo>
                  <a:lnTo>
                    <a:pt x="3236265" y="1227050"/>
                  </a:lnTo>
                  <a:lnTo>
                    <a:pt x="3341590" y="1182903"/>
                  </a:lnTo>
                  <a:lnTo>
                    <a:pt x="3446915" y="1148870"/>
                  </a:lnTo>
                  <a:lnTo>
                    <a:pt x="3552240" y="1126979"/>
                  </a:lnTo>
                  <a:lnTo>
                    <a:pt x="3657564" y="1106057"/>
                  </a:lnTo>
                  <a:lnTo>
                    <a:pt x="3762889" y="1085968"/>
                  </a:lnTo>
                  <a:lnTo>
                    <a:pt x="3868214" y="1067305"/>
                  </a:lnTo>
                  <a:lnTo>
                    <a:pt x="3973539" y="1046957"/>
                  </a:lnTo>
                  <a:lnTo>
                    <a:pt x="4078864" y="1023388"/>
                  </a:lnTo>
                  <a:lnTo>
                    <a:pt x="4184189" y="997157"/>
                  </a:lnTo>
                  <a:lnTo>
                    <a:pt x="4289513" y="968598"/>
                  </a:lnTo>
                  <a:lnTo>
                    <a:pt x="4394838" y="937865"/>
                  </a:lnTo>
                  <a:lnTo>
                    <a:pt x="4500163" y="904977"/>
                  </a:lnTo>
                  <a:lnTo>
                    <a:pt x="4605488" y="869857"/>
                  </a:lnTo>
                  <a:lnTo>
                    <a:pt x="4710813" y="832360"/>
                  </a:lnTo>
                  <a:lnTo>
                    <a:pt x="4816138" y="792303"/>
                  </a:lnTo>
                  <a:lnTo>
                    <a:pt x="4921462" y="749484"/>
                  </a:lnTo>
                  <a:lnTo>
                    <a:pt x="5026787" y="703699"/>
                  </a:lnTo>
                  <a:lnTo>
                    <a:pt x="5132112" y="654757"/>
                  </a:lnTo>
                  <a:lnTo>
                    <a:pt x="5237437" y="602488"/>
                  </a:lnTo>
                  <a:lnTo>
                    <a:pt x="5342762" y="546751"/>
                  </a:lnTo>
                  <a:lnTo>
                    <a:pt x="5448087" y="487434"/>
                  </a:lnTo>
                  <a:lnTo>
                    <a:pt x="5553411" y="424454"/>
                  </a:lnTo>
                  <a:lnTo>
                    <a:pt x="5658736" y="357758"/>
                  </a:lnTo>
                  <a:lnTo>
                    <a:pt x="5764061" y="287315"/>
                  </a:lnTo>
                  <a:lnTo>
                    <a:pt x="5869386" y="213114"/>
                  </a:lnTo>
                  <a:lnTo>
                    <a:pt x="5974711" y="135160"/>
                  </a:lnTo>
                  <a:lnTo>
                    <a:pt x="6080036" y="5347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14888" y="4215839"/>
              <a:ext cx="5872972" cy="1178435"/>
            </a:xfrm>
            <a:custGeom>
              <a:avLst/>
              <a:pathLst>
                <a:path w="5872972" h="1178435">
                  <a:moveTo>
                    <a:pt x="5872972" y="6489"/>
                  </a:moveTo>
                  <a:lnTo>
                    <a:pt x="5807023" y="3768"/>
                  </a:lnTo>
                  <a:lnTo>
                    <a:pt x="5701699" y="1072"/>
                  </a:lnTo>
                  <a:lnTo>
                    <a:pt x="5596374" y="0"/>
                  </a:lnTo>
                  <a:lnTo>
                    <a:pt x="5491049" y="513"/>
                  </a:lnTo>
                  <a:lnTo>
                    <a:pt x="5385724" y="2564"/>
                  </a:lnTo>
                  <a:lnTo>
                    <a:pt x="5280399" y="6088"/>
                  </a:lnTo>
                  <a:lnTo>
                    <a:pt x="5175074" y="11001"/>
                  </a:lnTo>
                  <a:lnTo>
                    <a:pt x="5069750" y="17195"/>
                  </a:lnTo>
                  <a:lnTo>
                    <a:pt x="4964425" y="24533"/>
                  </a:lnTo>
                  <a:lnTo>
                    <a:pt x="4859100" y="32850"/>
                  </a:lnTo>
                  <a:lnTo>
                    <a:pt x="4753775" y="41950"/>
                  </a:lnTo>
                  <a:lnTo>
                    <a:pt x="4648450" y="51610"/>
                  </a:lnTo>
                  <a:lnTo>
                    <a:pt x="4543125" y="61585"/>
                  </a:lnTo>
                  <a:lnTo>
                    <a:pt x="4437801" y="71617"/>
                  </a:lnTo>
                  <a:lnTo>
                    <a:pt x="4332476" y="81450"/>
                  </a:lnTo>
                  <a:lnTo>
                    <a:pt x="4227151" y="90848"/>
                  </a:lnTo>
                  <a:lnTo>
                    <a:pt x="4121826" y="99611"/>
                  </a:lnTo>
                  <a:lnTo>
                    <a:pt x="4016501" y="107610"/>
                  </a:lnTo>
                  <a:lnTo>
                    <a:pt x="3911176" y="114807"/>
                  </a:lnTo>
                  <a:lnTo>
                    <a:pt x="3805852" y="121305"/>
                  </a:lnTo>
                  <a:lnTo>
                    <a:pt x="3700527" y="127384"/>
                  </a:lnTo>
                  <a:lnTo>
                    <a:pt x="3595202" y="133547"/>
                  </a:lnTo>
                  <a:lnTo>
                    <a:pt x="3489877" y="141513"/>
                  </a:lnTo>
                  <a:lnTo>
                    <a:pt x="3384552" y="153693"/>
                  </a:lnTo>
                  <a:lnTo>
                    <a:pt x="3279227" y="170583"/>
                  </a:lnTo>
                  <a:lnTo>
                    <a:pt x="3173903" y="191872"/>
                  </a:lnTo>
                  <a:lnTo>
                    <a:pt x="3068578" y="224854"/>
                  </a:lnTo>
                  <a:lnTo>
                    <a:pt x="2963253" y="270074"/>
                  </a:lnTo>
                  <a:lnTo>
                    <a:pt x="2857928" y="314715"/>
                  </a:lnTo>
                  <a:lnTo>
                    <a:pt x="2752603" y="354077"/>
                  </a:lnTo>
                  <a:lnTo>
                    <a:pt x="2647278" y="400339"/>
                  </a:lnTo>
                  <a:lnTo>
                    <a:pt x="2541954" y="447904"/>
                  </a:lnTo>
                  <a:lnTo>
                    <a:pt x="2436629" y="483561"/>
                  </a:lnTo>
                  <a:lnTo>
                    <a:pt x="2331304" y="505489"/>
                  </a:lnTo>
                  <a:lnTo>
                    <a:pt x="2225979" y="525501"/>
                  </a:lnTo>
                  <a:lnTo>
                    <a:pt x="2120654" y="546956"/>
                  </a:lnTo>
                  <a:lnTo>
                    <a:pt x="2015329" y="563291"/>
                  </a:lnTo>
                  <a:lnTo>
                    <a:pt x="1910005" y="575789"/>
                  </a:lnTo>
                  <a:lnTo>
                    <a:pt x="1804680" y="591789"/>
                  </a:lnTo>
                  <a:lnTo>
                    <a:pt x="1699355" y="611686"/>
                  </a:lnTo>
                  <a:lnTo>
                    <a:pt x="1594030" y="631676"/>
                  </a:lnTo>
                  <a:lnTo>
                    <a:pt x="1488705" y="652133"/>
                  </a:lnTo>
                  <a:lnTo>
                    <a:pt x="1383380" y="673054"/>
                  </a:lnTo>
                  <a:lnTo>
                    <a:pt x="1278056" y="694484"/>
                  </a:lnTo>
                  <a:lnTo>
                    <a:pt x="1172731" y="717042"/>
                  </a:lnTo>
                  <a:lnTo>
                    <a:pt x="1067406" y="741310"/>
                  </a:lnTo>
                  <a:lnTo>
                    <a:pt x="962081" y="767972"/>
                  </a:lnTo>
                  <a:lnTo>
                    <a:pt x="856756" y="797663"/>
                  </a:lnTo>
                  <a:lnTo>
                    <a:pt x="751431" y="830862"/>
                  </a:lnTo>
                  <a:lnTo>
                    <a:pt x="646107" y="867855"/>
                  </a:lnTo>
                  <a:lnTo>
                    <a:pt x="540782" y="908758"/>
                  </a:lnTo>
                  <a:lnTo>
                    <a:pt x="435457" y="953569"/>
                  </a:lnTo>
                  <a:lnTo>
                    <a:pt x="330132" y="1002211"/>
                  </a:lnTo>
                  <a:lnTo>
                    <a:pt x="224807" y="1054576"/>
                  </a:lnTo>
                  <a:lnTo>
                    <a:pt x="119482" y="1110542"/>
                  </a:lnTo>
                  <a:lnTo>
                    <a:pt x="14158" y="1169991"/>
                  </a:lnTo>
                  <a:lnTo>
                    <a:pt x="0" y="11784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611253"/>
              <a:ext cx="6145984" cy="1260549"/>
            </a:xfrm>
            <a:custGeom>
              <a:avLst/>
              <a:pathLst>
                <a:path w="6145984" h="1260549">
                  <a:moveTo>
                    <a:pt x="0" y="1260482"/>
                  </a:moveTo>
                  <a:lnTo>
                    <a:pt x="76520" y="1260549"/>
                  </a:lnTo>
                  <a:lnTo>
                    <a:pt x="181845" y="1259675"/>
                  </a:lnTo>
                  <a:lnTo>
                    <a:pt x="287170" y="1257823"/>
                  </a:lnTo>
                  <a:lnTo>
                    <a:pt x="392495" y="1254981"/>
                  </a:lnTo>
                  <a:lnTo>
                    <a:pt x="497819" y="1251137"/>
                  </a:lnTo>
                  <a:lnTo>
                    <a:pt x="603144" y="1246280"/>
                  </a:lnTo>
                  <a:lnTo>
                    <a:pt x="708469" y="1240398"/>
                  </a:lnTo>
                  <a:lnTo>
                    <a:pt x="813794" y="1233478"/>
                  </a:lnTo>
                  <a:lnTo>
                    <a:pt x="919119" y="1225511"/>
                  </a:lnTo>
                  <a:lnTo>
                    <a:pt x="1024444" y="1216482"/>
                  </a:lnTo>
                  <a:lnTo>
                    <a:pt x="1129768" y="1206381"/>
                  </a:lnTo>
                  <a:lnTo>
                    <a:pt x="1235093" y="1195197"/>
                  </a:lnTo>
                  <a:lnTo>
                    <a:pt x="1340418" y="1182916"/>
                  </a:lnTo>
                  <a:lnTo>
                    <a:pt x="1445743" y="1169528"/>
                  </a:lnTo>
                  <a:lnTo>
                    <a:pt x="1551068" y="1155020"/>
                  </a:lnTo>
                  <a:lnTo>
                    <a:pt x="1656393" y="1139388"/>
                  </a:lnTo>
                  <a:lnTo>
                    <a:pt x="1761717" y="1122837"/>
                  </a:lnTo>
                  <a:lnTo>
                    <a:pt x="1867042" y="1105355"/>
                  </a:lnTo>
                  <a:lnTo>
                    <a:pt x="1972367" y="1086773"/>
                  </a:lnTo>
                  <a:lnTo>
                    <a:pt x="2077692" y="1067315"/>
                  </a:lnTo>
                  <a:lnTo>
                    <a:pt x="2183017" y="1052396"/>
                  </a:lnTo>
                  <a:lnTo>
                    <a:pt x="2288342" y="1038931"/>
                  </a:lnTo>
                  <a:lnTo>
                    <a:pt x="2393666" y="1020634"/>
                  </a:lnTo>
                  <a:lnTo>
                    <a:pt x="2498991" y="1000073"/>
                  </a:lnTo>
                  <a:lnTo>
                    <a:pt x="2604316" y="979095"/>
                  </a:lnTo>
                  <a:lnTo>
                    <a:pt x="2709641" y="953954"/>
                  </a:lnTo>
                  <a:lnTo>
                    <a:pt x="2814966" y="919351"/>
                  </a:lnTo>
                  <a:lnTo>
                    <a:pt x="2920291" y="874367"/>
                  </a:lnTo>
                  <a:lnTo>
                    <a:pt x="3025615" y="827693"/>
                  </a:lnTo>
                  <a:lnTo>
                    <a:pt x="3130940" y="787986"/>
                  </a:lnTo>
                  <a:lnTo>
                    <a:pt x="3236265" y="745317"/>
                  </a:lnTo>
                  <a:lnTo>
                    <a:pt x="3341590" y="700634"/>
                  </a:lnTo>
                  <a:lnTo>
                    <a:pt x="3446915" y="667127"/>
                  </a:lnTo>
                  <a:lnTo>
                    <a:pt x="3552240" y="645536"/>
                  </a:lnTo>
                  <a:lnTo>
                    <a:pt x="3657564" y="626630"/>
                  </a:lnTo>
                  <a:lnTo>
                    <a:pt x="3762889" y="610496"/>
                  </a:lnTo>
                  <a:lnTo>
                    <a:pt x="3868214" y="597181"/>
                  </a:lnTo>
                  <a:lnTo>
                    <a:pt x="3973539" y="583926"/>
                  </a:lnTo>
                  <a:lnTo>
                    <a:pt x="4078864" y="569102"/>
                  </a:lnTo>
                  <a:lnTo>
                    <a:pt x="4184189" y="552738"/>
                  </a:lnTo>
                  <a:lnTo>
                    <a:pt x="4289513" y="534859"/>
                  </a:lnTo>
                  <a:lnTo>
                    <a:pt x="4394838" y="515493"/>
                  </a:lnTo>
                  <a:lnTo>
                    <a:pt x="4500163" y="494668"/>
                  </a:lnTo>
                  <a:lnTo>
                    <a:pt x="4605488" y="472409"/>
                  </a:lnTo>
                  <a:lnTo>
                    <a:pt x="4710813" y="448744"/>
                  </a:lnTo>
                  <a:lnTo>
                    <a:pt x="4816138" y="423699"/>
                  </a:lnTo>
                  <a:lnTo>
                    <a:pt x="4921462" y="397302"/>
                  </a:lnTo>
                  <a:lnTo>
                    <a:pt x="5026787" y="369580"/>
                  </a:lnTo>
                  <a:lnTo>
                    <a:pt x="5132112" y="340559"/>
                  </a:lnTo>
                  <a:lnTo>
                    <a:pt x="5237437" y="310266"/>
                  </a:lnTo>
                  <a:lnTo>
                    <a:pt x="5342762" y="278728"/>
                  </a:lnTo>
                  <a:lnTo>
                    <a:pt x="5448087" y="245973"/>
                  </a:lnTo>
                  <a:lnTo>
                    <a:pt x="5553411" y="212027"/>
                  </a:lnTo>
                  <a:lnTo>
                    <a:pt x="5658736" y="176917"/>
                  </a:lnTo>
                  <a:lnTo>
                    <a:pt x="5764061" y="140669"/>
                  </a:lnTo>
                  <a:lnTo>
                    <a:pt x="5869386" y="103312"/>
                  </a:lnTo>
                  <a:lnTo>
                    <a:pt x="5974711" y="64871"/>
                  </a:lnTo>
                  <a:lnTo>
                    <a:pt x="6080036" y="2537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111943"/>
              <a:ext cx="6145984" cy="1124365"/>
            </a:xfrm>
            <a:custGeom>
              <a:avLst/>
              <a:pathLst>
                <a:path w="6145984" h="1124365">
                  <a:moveTo>
                    <a:pt x="0" y="0"/>
                  </a:moveTo>
                  <a:lnTo>
                    <a:pt x="76520" y="22232"/>
                  </a:lnTo>
                  <a:lnTo>
                    <a:pt x="181845" y="52442"/>
                  </a:lnTo>
                  <a:lnTo>
                    <a:pt x="287170" y="82238"/>
                  </a:lnTo>
                  <a:lnTo>
                    <a:pt x="392495" y="111593"/>
                  </a:lnTo>
                  <a:lnTo>
                    <a:pt x="497819" y="140471"/>
                  </a:lnTo>
                  <a:lnTo>
                    <a:pt x="603144" y="168831"/>
                  </a:lnTo>
                  <a:lnTo>
                    <a:pt x="708469" y="196632"/>
                  </a:lnTo>
                  <a:lnTo>
                    <a:pt x="813794" y="223842"/>
                  </a:lnTo>
                  <a:lnTo>
                    <a:pt x="919119" y="250450"/>
                  </a:lnTo>
                  <a:lnTo>
                    <a:pt x="1024444" y="276498"/>
                  </a:lnTo>
                  <a:lnTo>
                    <a:pt x="1129768" y="302112"/>
                  </a:lnTo>
                  <a:lnTo>
                    <a:pt x="1235093" y="327537"/>
                  </a:lnTo>
                  <a:lnTo>
                    <a:pt x="1340418" y="353154"/>
                  </a:lnTo>
                  <a:lnTo>
                    <a:pt x="1445743" y="379453"/>
                  </a:lnTo>
                  <a:lnTo>
                    <a:pt x="1551068" y="406959"/>
                  </a:lnTo>
                  <a:lnTo>
                    <a:pt x="1656393" y="436148"/>
                  </a:lnTo>
                  <a:lnTo>
                    <a:pt x="1761717" y="468106"/>
                  </a:lnTo>
                  <a:lnTo>
                    <a:pt x="1867042" y="501892"/>
                  </a:lnTo>
                  <a:lnTo>
                    <a:pt x="1972367" y="535791"/>
                  </a:lnTo>
                  <a:lnTo>
                    <a:pt x="2077692" y="569258"/>
                  </a:lnTo>
                  <a:lnTo>
                    <a:pt x="2183017" y="611229"/>
                  </a:lnTo>
                  <a:lnTo>
                    <a:pt x="2288342" y="655166"/>
                  </a:lnTo>
                  <a:lnTo>
                    <a:pt x="2393666" y="692171"/>
                  </a:lnTo>
                  <a:lnTo>
                    <a:pt x="2498991" y="726017"/>
                  </a:lnTo>
                  <a:lnTo>
                    <a:pt x="2604316" y="756782"/>
                  </a:lnTo>
                  <a:lnTo>
                    <a:pt x="2709641" y="782070"/>
                  </a:lnTo>
                  <a:lnTo>
                    <a:pt x="2814966" y="802992"/>
                  </a:lnTo>
                  <a:lnTo>
                    <a:pt x="2920291" y="816531"/>
                  </a:lnTo>
                  <a:lnTo>
                    <a:pt x="3025615" y="825450"/>
                  </a:lnTo>
                  <a:lnTo>
                    <a:pt x="3130940" y="837957"/>
                  </a:lnTo>
                  <a:lnTo>
                    <a:pt x="3236265" y="853455"/>
                  </a:lnTo>
                  <a:lnTo>
                    <a:pt x="3341590" y="865947"/>
                  </a:lnTo>
                  <a:lnTo>
                    <a:pt x="3446915" y="875739"/>
                  </a:lnTo>
                  <a:lnTo>
                    <a:pt x="3552240" y="883443"/>
                  </a:lnTo>
                  <a:lnTo>
                    <a:pt x="3657564" y="887067"/>
                  </a:lnTo>
                  <a:lnTo>
                    <a:pt x="3762889" y="886046"/>
                  </a:lnTo>
                  <a:lnTo>
                    <a:pt x="3868214" y="880390"/>
                  </a:lnTo>
                  <a:lnTo>
                    <a:pt x="3973539" y="871451"/>
                  </a:lnTo>
                  <a:lnTo>
                    <a:pt x="4078864" y="860371"/>
                  </a:lnTo>
                  <a:lnTo>
                    <a:pt x="4184189" y="847538"/>
                  </a:lnTo>
                  <a:lnTo>
                    <a:pt x="4289513" y="833180"/>
                  </a:lnTo>
                  <a:lnTo>
                    <a:pt x="4394838" y="817399"/>
                  </a:lnTo>
                  <a:lnTo>
                    <a:pt x="4500163" y="800202"/>
                  </a:lnTo>
                  <a:lnTo>
                    <a:pt x="4605488" y="781527"/>
                  </a:lnTo>
                  <a:lnTo>
                    <a:pt x="4710813" y="761266"/>
                  </a:lnTo>
                  <a:lnTo>
                    <a:pt x="4816138" y="739285"/>
                  </a:lnTo>
                  <a:lnTo>
                    <a:pt x="4921462" y="715435"/>
                  </a:lnTo>
                  <a:lnTo>
                    <a:pt x="5026787" y="689565"/>
                  </a:lnTo>
                  <a:lnTo>
                    <a:pt x="5132112" y="661534"/>
                  </a:lnTo>
                  <a:lnTo>
                    <a:pt x="5237437" y="631216"/>
                  </a:lnTo>
                  <a:lnTo>
                    <a:pt x="5342762" y="598506"/>
                  </a:lnTo>
                  <a:lnTo>
                    <a:pt x="5448087" y="563317"/>
                  </a:lnTo>
                  <a:lnTo>
                    <a:pt x="5553411" y="525586"/>
                  </a:lnTo>
                  <a:lnTo>
                    <a:pt x="5658736" y="485268"/>
                  </a:lnTo>
                  <a:lnTo>
                    <a:pt x="5764061" y="442335"/>
                  </a:lnTo>
                  <a:lnTo>
                    <a:pt x="5869386" y="396772"/>
                  </a:lnTo>
                  <a:lnTo>
                    <a:pt x="5974711" y="348577"/>
                  </a:lnTo>
                  <a:lnTo>
                    <a:pt x="6080036" y="297756"/>
                  </a:lnTo>
                  <a:lnTo>
                    <a:pt x="6145984" y="264297"/>
                  </a:lnTo>
                  <a:lnTo>
                    <a:pt x="6145984" y="1124365"/>
                  </a:lnTo>
                  <a:lnTo>
                    <a:pt x="6080036" y="1118279"/>
                  </a:lnTo>
                  <a:lnTo>
                    <a:pt x="5974711" y="1109716"/>
                  </a:lnTo>
                  <a:lnTo>
                    <a:pt x="5869386" y="1102297"/>
                  </a:lnTo>
                  <a:lnTo>
                    <a:pt x="5764061" y="1096003"/>
                  </a:lnTo>
                  <a:lnTo>
                    <a:pt x="5658736" y="1090807"/>
                  </a:lnTo>
                  <a:lnTo>
                    <a:pt x="5553411" y="1086669"/>
                  </a:lnTo>
                  <a:lnTo>
                    <a:pt x="5448087" y="1083537"/>
                  </a:lnTo>
                  <a:lnTo>
                    <a:pt x="5342762" y="1081341"/>
                  </a:lnTo>
                  <a:lnTo>
                    <a:pt x="5237437" y="1079991"/>
                  </a:lnTo>
                  <a:lnTo>
                    <a:pt x="5132112" y="1079378"/>
                  </a:lnTo>
                  <a:lnTo>
                    <a:pt x="5026787" y="1079371"/>
                  </a:lnTo>
                  <a:lnTo>
                    <a:pt x="4921462" y="1079820"/>
                  </a:lnTo>
                  <a:lnTo>
                    <a:pt x="4816138" y="1080557"/>
                  </a:lnTo>
                  <a:lnTo>
                    <a:pt x="4710813" y="1081408"/>
                  </a:lnTo>
                  <a:lnTo>
                    <a:pt x="4605488" y="1082201"/>
                  </a:lnTo>
                  <a:lnTo>
                    <a:pt x="4500163" y="1082773"/>
                  </a:lnTo>
                  <a:lnTo>
                    <a:pt x="4394838" y="1082994"/>
                  </a:lnTo>
                  <a:lnTo>
                    <a:pt x="4289513" y="1082776"/>
                  </a:lnTo>
                  <a:lnTo>
                    <a:pt x="4184189" y="1082101"/>
                  </a:lnTo>
                  <a:lnTo>
                    <a:pt x="4078864" y="1081048"/>
                  </a:lnTo>
                  <a:lnTo>
                    <a:pt x="3973539" y="1079819"/>
                  </a:lnTo>
                  <a:lnTo>
                    <a:pt x="3868214" y="1078776"/>
                  </a:lnTo>
                  <a:lnTo>
                    <a:pt x="3762889" y="1076904"/>
                  </a:lnTo>
                  <a:lnTo>
                    <a:pt x="3657564" y="1072358"/>
                  </a:lnTo>
                  <a:lnTo>
                    <a:pt x="3552240" y="1065897"/>
                  </a:lnTo>
                  <a:lnTo>
                    <a:pt x="3446915" y="1057770"/>
                  </a:lnTo>
                  <a:lnTo>
                    <a:pt x="3341590" y="1047239"/>
                  </a:lnTo>
                  <a:lnTo>
                    <a:pt x="3236265" y="1035502"/>
                  </a:lnTo>
                  <a:lnTo>
                    <a:pt x="3130940" y="1022780"/>
                  </a:lnTo>
                  <a:lnTo>
                    <a:pt x="3025615" y="1009787"/>
                  </a:lnTo>
                  <a:lnTo>
                    <a:pt x="2920291" y="1000287"/>
                  </a:lnTo>
                  <a:lnTo>
                    <a:pt x="2814966" y="990382"/>
                  </a:lnTo>
                  <a:lnTo>
                    <a:pt x="2709641" y="970944"/>
                  </a:lnTo>
                  <a:lnTo>
                    <a:pt x="2604316" y="941133"/>
                  </a:lnTo>
                  <a:lnTo>
                    <a:pt x="2498991" y="909009"/>
                  </a:lnTo>
                  <a:lnTo>
                    <a:pt x="2393666" y="876421"/>
                  </a:lnTo>
                  <a:lnTo>
                    <a:pt x="2288342" y="836654"/>
                  </a:lnTo>
                  <a:lnTo>
                    <a:pt x="2183017" y="791357"/>
                  </a:lnTo>
                  <a:lnTo>
                    <a:pt x="2077692" y="750907"/>
                  </a:lnTo>
                  <a:lnTo>
                    <a:pt x="1972367" y="718057"/>
                  </a:lnTo>
                  <a:lnTo>
                    <a:pt x="1867042" y="686140"/>
                  </a:lnTo>
                  <a:lnTo>
                    <a:pt x="1761717" y="656541"/>
                  </a:lnTo>
                  <a:lnTo>
                    <a:pt x="1656393" y="630734"/>
                  </a:lnTo>
                  <a:lnTo>
                    <a:pt x="1551068" y="609705"/>
                  </a:lnTo>
                  <a:lnTo>
                    <a:pt x="1445743" y="593529"/>
                  </a:lnTo>
                  <a:lnTo>
                    <a:pt x="1340418" y="582544"/>
                  </a:lnTo>
                  <a:lnTo>
                    <a:pt x="1235093" y="577168"/>
                  </a:lnTo>
                  <a:lnTo>
                    <a:pt x="1129768" y="577790"/>
                  </a:lnTo>
                  <a:lnTo>
                    <a:pt x="1024444" y="584686"/>
                  </a:lnTo>
                  <a:lnTo>
                    <a:pt x="919119" y="597996"/>
                  </a:lnTo>
                  <a:lnTo>
                    <a:pt x="813794" y="617744"/>
                  </a:lnTo>
                  <a:lnTo>
                    <a:pt x="708469" y="643865"/>
                  </a:lnTo>
                  <a:lnTo>
                    <a:pt x="603144" y="676246"/>
                  </a:lnTo>
                  <a:lnTo>
                    <a:pt x="497819" y="714751"/>
                  </a:lnTo>
                  <a:lnTo>
                    <a:pt x="392495" y="759235"/>
                  </a:lnTo>
                  <a:lnTo>
                    <a:pt x="287170" y="809552"/>
                  </a:lnTo>
                  <a:lnTo>
                    <a:pt x="181845" y="865564"/>
                  </a:lnTo>
                  <a:lnTo>
                    <a:pt x="76520" y="927137"/>
                  </a:lnTo>
                  <a:lnTo>
                    <a:pt x="0" y="97582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111943"/>
              <a:ext cx="6145984" cy="887067"/>
            </a:xfrm>
            <a:custGeom>
              <a:avLst/>
              <a:pathLst>
                <a:path w="6145984" h="887067">
                  <a:moveTo>
                    <a:pt x="0" y="0"/>
                  </a:moveTo>
                  <a:lnTo>
                    <a:pt x="76520" y="22232"/>
                  </a:lnTo>
                  <a:lnTo>
                    <a:pt x="181845" y="52442"/>
                  </a:lnTo>
                  <a:lnTo>
                    <a:pt x="287170" y="82238"/>
                  </a:lnTo>
                  <a:lnTo>
                    <a:pt x="392495" y="111593"/>
                  </a:lnTo>
                  <a:lnTo>
                    <a:pt x="497819" y="140471"/>
                  </a:lnTo>
                  <a:lnTo>
                    <a:pt x="603144" y="168831"/>
                  </a:lnTo>
                  <a:lnTo>
                    <a:pt x="708469" y="196632"/>
                  </a:lnTo>
                  <a:lnTo>
                    <a:pt x="813794" y="223842"/>
                  </a:lnTo>
                  <a:lnTo>
                    <a:pt x="919119" y="250450"/>
                  </a:lnTo>
                  <a:lnTo>
                    <a:pt x="1024444" y="276498"/>
                  </a:lnTo>
                  <a:lnTo>
                    <a:pt x="1129768" y="302112"/>
                  </a:lnTo>
                  <a:lnTo>
                    <a:pt x="1235093" y="327537"/>
                  </a:lnTo>
                  <a:lnTo>
                    <a:pt x="1340418" y="353154"/>
                  </a:lnTo>
                  <a:lnTo>
                    <a:pt x="1445743" y="379453"/>
                  </a:lnTo>
                  <a:lnTo>
                    <a:pt x="1551068" y="406959"/>
                  </a:lnTo>
                  <a:lnTo>
                    <a:pt x="1656393" y="436148"/>
                  </a:lnTo>
                  <a:lnTo>
                    <a:pt x="1761717" y="468106"/>
                  </a:lnTo>
                  <a:lnTo>
                    <a:pt x="1867042" y="501892"/>
                  </a:lnTo>
                  <a:lnTo>
                    <a:pt x="1972367" y="535791"/>
                  </a:lnTo>
                  <a:lnTo>
                    <a:pt x="2077692" y="569258"/>
                  </a:lnTo>
                  <a:lnTo>
                    <a:pt x="2183017" y="611229"/>
                  </a:lnTo>
                  <a:lnTo>
                    <a:pt x="2288342" y="655166"/>
                  </a:lnTo>
                  <a:lnTo>
                    <a:pt x="2393666" y="692171"/>
                  </a:lnTo>
                  <a:lnTo>
                    <a:pt x="2498991" y="726017"/>
                  </a:lnTo>
                  <a:lnTo>
                    <a:pt x="2604316" y="756782"/>
                  </a:lnTo>
                  <a:lnTo>
                    <a:pt x="2709641" y="782070"/>
                  </a:lnTo>
                  <a:lnTo>
                    <a:pt x="2814966" y="802992"/>
                  </a:lnTo>
                  <a:lnTo>
                    <a:pt x="2920291" y="816531"/>
                  </a:lnTo>
                  <a:lnTo>
                    <a:pt x="3025615" y="825450"/>
                  </a:lnTo>
                  <a:lnTo>
                    <a:pt x="3130940" y="837957"/>
                  </a:lnTo>
                  <a:lnTo>
                    <a:pt x="3236265" y="853455"/>
                  </a:lnTo>
                  <a:lnTo>
                    <a:pt x="3341590" y="865947"/>
                  </a:lnTo>
                  <a:lnTo>
                    <a:pt x="3446915" y="875739"/>
                  </a:lnTo>
                  <a:lnTo>
                    <a:pt x="3552240" y="883443"/>
                  </a:lnTo>
                  <a:lnTo>
                    <a:pt x="3657564" y="887067"/>
                  </a:lnTo>
                  <a:lnTo>
                    <a:pt x="3762889" y="886046"/>
                  </a:lnTo>
                  <a:lnTo>
                    <a:pt x="3868214" y="880390"/>
                  </a:lnTo>
                  <a:lnTo>
                    <a:pt x="3973539" y="871451"/>
                  </a:lnTo>
                  <a:lnTo>
                    <a:pt x="4078864" y="860371"/>
                  </a:lnTo>
                  <a:lnTo>
                    <a:pt x="4184189" y="847538"/>
                  </a:lnTo>
                  <a:lnTo>
                    <a:pt x="4289513" y="833180"/>
                  </a:lnTo>
                  <a:lnTo>
                    <a:pt x="4394838" y="817399"/>
                  </a:lnTo>
                  <a:lnTo>
                    <a:pt x="4500163" y="800202"/>
                  </a:lnTo>
                  <a:lnTo>
                    <a:pt x="4605488" y="781527"/>
                  </a:lnTo>
                  <a:lnTo>
                    <a:pt x="4710813" y="761266"/>
                  </a:lnTo>
                  <a:lnTo>
                    <a:pt x="4816138" y="739285"/>
                  </a:lnTo>
                  <a:lnTo>
                    <a:pt x="4921462" y="715435"/>
                  </a:lnTo>
                  <a:lnTo>
                    <a:pt x="5026787" y="689565"/>
                  </a:lnTo>
                  <a:lnTo>
                    <a:pt x="5132112" y="661534"/>
                  </a:lnTo>
                  <a:lnTo>
                    <a:pt x="5237437" y="631216"/>
                  </a:lnTo>
                  <a:lnTo>
                    <a:pt x="5342762" y="598506"/>
                  </a:lnTo>
                  <a:lnTo>
                    <a:pt x="5448087" y="563317"/>
                  </a:lnTo>
                  <a:lnTo>
                    <a:pt x="5553411" y="525586"/>
                  </a:lnTo>
                  <a:lnTo>
                    <a:pt x="5658736" y="485268"/>
                  </a:lnTo>
                  <a:lnTo>
                    <a:pt x="5764061" y="442335"/>
                  </a:lnTo>
                  <a:lnTo>
                    <a:pt x="5869386" y="396772"/>
                  </a:lnTo>
                  <a:lnTo>
                    <a:pt x="5974711" y="348577"/>
                  </a:lnTo>
                  <a:lnTo>
                    <a:pt x="6080036" y="297756"/>
                  </a:lnTo>
                  <a:lnTo>
                    <a:pt x="6145984" y="2642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89111"/>
              <a:ext cx="6145984" cy="547196"/>
            </a:xfrm>
            <a:custGeom>
              <a:avLst/>
              <a:pathLst>
                <a:path w="6145984" h="547196">
                  <a:moveTo>
                    <a:pt x="6145984" y="547196"/>
                  </a:moveTo>
                  <a:lnTo>
                    <a:pt x="6080036" y="541110"/>
                  </a:lnTo>
                  <a:lnTo>
                    <a:pt x="5974711" y="532547"/>
                  </a:lnTo>
                  <a:lnTo>
                    <a:pt x="5869386" y="525128"/>
                  </a:lnTo>
                  <a:lnTo>
                    <a:pt x="5764061" y="518835"/>
                  </a:lnTo>
                  <a:lnTo>
                    <a:pt x="5658736" y="513638"/>
                  </a:lnTo>
                  <a:lnTo>
                    <a:pt x="5553411" y="509500"/>
                  </a:lnTo>
                  <a:lnTo>
                    <a:pt x="5448087" y="506368"/>
                  </a:lnTo>
                  <a:lnTo>
                    <a:pt x="5342762" y="504172"/>
                  </a:lnTo>
                  <a:lnTo>
                    <a:pt x="5237437" y="502822"/>
                  </a:lnTo>
                  <a:lnTo>
                    <a:pt x="5132112" y="502210"/>
                  </a:lnTo>
                  <a:lnTo>
                    <a:pt x="5026787" y="502203"/>
                  </a:lnTo>
                  <a:lnTo>
                    <a:pt x="4921462" y="502651"/>
                  </a:lnTo>
                  <a:lnTo>
                    <a:pt x="4816138" y="503388"/>
                  </a:lnTo>
                  <a:lnTo>
                    <a:pt x="4710813" y="504239"/>
                  </a:lnTo>
                  <a:lnTo>
                    <a:pt x="4605488" y="505032"/>
                  </a:lnTo>
                  <a:lnTo>
                    <a:pt x="4500163" y="505604"/>
                  </a:lnTo>
                  <a:lnTo>
                    <a:pt x="4394838" y="505825"/>
                  </a:lnTo>
                  <a:lnTo>
                    <a:pt x="4289513" y="505607"/>
                  </a:lnTo>
                  <a:lnTo>
                    <a:pt x="4184189" y="504932"/>
                  </a:lnTo>
                  <a:lnTo>
                    <a:pt x="4078864" y="503879"/>
                  </a:lnTo>
                  <a:lnTo>
                    <a:pt x="3973539" y="502650"/>
                  </a:lnTo>
                  <a:lnTo>
                    <a:pt x="3868214" y="501607"/>
                  </a:lnTo>
                  <a:lnTo>
                    <a:pt x="3762889" y="499735"/>
                  </a:lnTo>
                  <a:lnTo>
                    <a:pt x="3657564" y="495189"/>
                  </a:lnTo>
                  <a:lnTo>
                    <a:pt x="3552240" y="488729"/>
                  </a:lnTo>
                  <a:lnTo>
                    <a:pt x="3446915" y="480602"/>
                  </a:lnTo>
                  <a:lnTo>
                    <a:pt x="3341590" y="470070"/>
                  </a:lnTo>
                  <a:lnTo>
                    <a:pt x="3236265" y="458333"/>
                  </a:lnTo>
                  <a:lnTo>
                    <a:pt x="3130940" y="445611"/>
                  </a:lnTo>
                  <a:lnTo>
                    <a:pt x="3025615" y="432618"/>
                  </a:lnTo>
                  <a:lnTo>
                    <a:pt x="2920291" y="423119"/>
                  </a:lnTo>
                  <a:lnTo>
                    <a:pt x="2814966" y="413213"/>
                  </a:lnTo>
                  <a:lnTo>
                    <a:pt x="2709641" y="393775"/>
                  </a:lnTo>
                  <a:lnTo>
                    <a:pt x="2604316" y="363964"/>
                  </a:lnTo>
                  <a:lnTo>
                    <a:pt x="2498991" y="331840"/>
                  </a:lnTo>
                  <a:lnTo>
                    <a:pt x="2393666" y="299252"/>
                  </a:lnTo>
                  <a:lnTo>
                    <a:pt x="2288342" y="259485"/>
                  </a:lnTo>
                  <a:lnTo>
                    <a:pt x="2183017" y="214188"/>
                  </a:lnTo>
                  <a:lnTo>
                    <a:pt x="2077692" y="173738"/>
                  </a:lnTo>
                  <a:lnTo>
                    <a:pt x="1972367" y="140888"/>
                  </a:lnTo>
                  <a:lnTo>
                    <a:pt x="1867042" y="108971"/>
                  </a:lnTo>
                  <a:lnTo>
                    <a:pt x="1761717" y="79372"/>
                  </a:lnTo>
                  <a:lnTo>
                    <a:pt x="1656393" y="53566"/>
                  </a:lnTo>
                  <a:lnTo>
                    <a:pt x="1551068" y="32536"/>
                  </a:lnTo>
                  <a:lnTo>
                    <a:pt x="1445743" y="16361"/>
                  </a:lnTo>
                  <a:lnTo>
                    <a:pt x="1340418" y="5375"/>
                  </a:lnTo>
                  <a:lnTo>
                    <a:pt x="1235093" y="0"/>
                  </a:lnTo>
                  <a:lnTo>
                    <a:pt x="1129768" y="621"/>
                  </a:lnTo>
                  <a:lnTo>
                    <a:pt x="1024444" y="7517"/>
                  </a:lnTo>
                  <a:lnTo>
                    <a:pt x="919119" y="20828"/>
                  </a:lnTo>
                  <a:lnTo>
                    <a:pt x="813794" y="40575"/>
                  </a:lnTo>
                  <a:lnTo>
                    <a:pt x="708469" y="66696"/>
                  </a:lnTo>
                  <a:lnTo>
                    <a:pt x="603144" y="99077"/>
                  </a:lnTo>
                  <a:lnTo>
                    <a:pt x="497819" y="137583"/>
                  </a:lnTo>
                  <a:lnTo>
                    <a:pt x="392495" y="182066"/>
                  </a:lnTo>
                  <a:lnTo>
                    <a:pt x="287170" y="232383"/>
                  </a:lnTo>
                  <a:lnTo>
                    <a:pt x="181845" y="288395"/>
                  </a:lnTo>
                  <a:lnTo>
                    <a:pt x="76520" y="349969"/>
                  </a:lnTo>
                  <a:lnTo>
                    <a:pt x="0" y="3986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32192"/>
              <a:ext cx="6145984" cy="561226"/>
            </a:xfrm>
            <a:custGeom>
              <a:avLst/>
              <a:pathLst>
                <a:path w="6145984" h="561226">
                  <a:moveTo>
                    <a:pt x="0" y="67661"/>
                  </a:moveTo>
                  <a:lnTo>
                    <a:pt x="76520" y="54436"/>
                  </a:lnTo>
                  <a:lnTo>
                    <a:pt x="181845" y="38754"/>
                  </a:lnTo>
                  <a:lnTo>
                    <a:pt x="287170" y="25646"/>
                  </a:lnTo>
                  <a:lnTo>
                    <a:pt x="392495" y="15165"/>
                  </a:lnTo>
                  <a:lnTo>
                    <a:pt x="497819" y="7362"/>
                  </a:lnTo>
                  <a:lnTo>
                    <a:pt x="603144" y="2290"/>
                  </a:lnTo>
                  <a:lnTo>
                    <a:pt x="708469" y="0"/>
                  </a:lnTo>
                  <a:lnTo>
                    <a:pt x="813794" y="544"/>
                  </a:lnTo>
                  <a:lnTo>
                    <a:pt x="919119" y="3974"/>
                  </a:lnTo>
                  <a:lnTo>
                    <a:pt x="1024444" y="10343"/>
                  </a:lnTo>
                  <a:lnTo>
                    <a:pt x="1129768" y="19702"/>
                  </a:lnTo>
                  <a:lnTo>
                    <a:pt x="1235093" y="32104"/>
                  </a:lnTo>
                  <a:lnTo>
                    <a:pt x="1340418" y="47600"/>
                  </a:lnTo>
                  <a:lnTo>
                    <a:pt x="1445743" y="66242"/>
                  </a:lnTo>
                  <a:lnTo>
                    <a:pt x="1551068" y="88083"/>
                  </a:lnTo>
                  <a:lnTo>
                    <a:pt x="1656393" y="113192"/>
                  </a:lnTo>
                  <a:lnTo>
                    <a:pt x="1761717" y="142074"/>
                  </a:lnTo>
                  <a:lnTo>
                    <a:pt x="1867042" y="173767"/>
                  </a:lnTo>
                  <a:lnTo>
                    <a:pt x="1972367" y="206675"/>
                  </a:lnTo>
                  <a:lnTo>
                    <a:pt x="2077692" y="239833"/>
                  </a:lnTo>
                  <a:lnTo>
                    <a:pt x="2183017" y="281044"/>
                  </a:lnTo>
                  <a:lnTo>
                    <a:pt x="2288342" y="325661"/>
                  </a:lnTo>
                  <a:lnTo>
                    <a:pt x="2393666" y="364047"/>
                  </a:lnTo>
                  <a:lnTo>
                    <a:pt x="2498991" y="397264"/>
                  </a:lnTo>
                  <a:lnTo>
                    <a:pt x="2604316" y="428709"/>
                  </a:lnTo>
                  <a:lnTo>
                    <a:pt x="2709641" y="456258"/>
                  </a:lnTo>
                  <a:lnTo>
                    <a:pt x="2814966" y="476438"/>
                  </a:lnTo>
                  <a:lnTo>
                    <a:pt x="2920291" y="488160"/>
                  </a:lnTo>
                  <a:lnTo>
                    <a:pt x="3025615" y="497369"/>
                  </a:lnTo>
                  <a:lnTo>
                    <a:pt x="3130940" y="510119"/>
                  </a:lnTo>
                  <a:lnTo>
                    <a:pt x="3236265" y="524230"/>
                  </a:lnTo>
                  <a:lnTo>
                    <a:pt x="3341590" y="536344"/>
                  </a:lnTo>
                  <a:lnTo>
                    <a:pt x="3446915" y="546506"/>
                  </a:lnTo>
                  <a:lnTo>
                    <a:pt x="3552240" y="554421"/>
                  </a:lnTo>
                  <a:lnTo>
                    <a:pt x="3657564" y="559463"/>
                  </a:lnTo>
                  <a:lnTo>
                    <a:pt x="3762889" y="561226"/>
                  </a:lnTo>
                  <a:lnTo>
                    <a:pt x="3868214" y="559334"/>
                  </a:lnTo>
                  <a:lnTo>
                    <a:pt x="3973539" y="555386"/>
                  </a:lnTo>
                  <a:lnTo>
                    <a:pt x="4078864" y="550460"/>
                  </a:lnTo>
                  <a:lnTo>
                    <a:pt x="4184189" y="544571"/>
                  </a:lnTo>
                  <a:lnTo>
                    <a:pt x="4289513" y="537729"/>
                  </a:lnTo>
                  <a:lnTo>
                    <a:pt x="4394838" y="529947"/>
                  </a:lnTo>
                  <a:lnTo>
                    <a:pt x="4500163" y="521238"/>
                  </a:lnTo>
                  <a:lnTo>
                    <a:pt x="4605488" y="511615"/>
                  </a:lnTo>
                  <a:lnTo>
                    <a:pt x="4710813" y="501088"/>
                  </a:lnTo>
                  <a:lnTo>
                    <a:pt x="4816138" y="489672"/>
                  </a:lnTo>
                  <a:lnTo>
                    <a:pt x="4921462" y="477378"/>
                  </a:lnTo>
                  <a:lnTo>
                    <a:pt x="5026787" y="464219"/>
                  </a:lnTo>
                  <a:lnTo>
                    <a:pt x="5132112" y="450207"/>
                  </a:lnTo>
                  <a:lnTo>
                    <a:pt x="5237437" y="435355"/>
                  </a:lnTo>
                  <a:lnTo>
                    <a:pt x="5342762" y="419674"/>
                  </a:lnTo>
                  <a:lnTo>
                    <a:pt x="5448087" y="403178"/>
                  </a:lnTo>
                  <a:lnTo>
                    <a:pt x="5553411" y="385879"/>
                  </a:lnTo>
                  <a:lnTo>
                    <a:pt x="5658736" y="367789"/>
                  </a:lnTo>
                  <a:lnTo>
                    <a:pt x="5764061" y="348920"/>
                  </a:lnTo>
                  <a:lnTo>
                    <a:pt x="5869386" y="329286"/>
                  </a:lnTo>
                  <a:lnTo>
                    <a:pt x="5974711" y="308898"/>
                  </a:lnTo>
                  <a:lnTo>
                    <a:pt x="6080036" y="287768"/>
                  </a:lnTo>
                  <a:lnTo>
                    <a:pt x="6145984" y="27408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068368"/>
              <a:ext cx="6145984" cy="1325907"/>
            </a:xfrm>
            <a:custGeom>
              <a:avLst/>
              <a:pathLst>
                <a:path w="6145984" h="1325907">
                  <a:moveTo>
                    <a:pt x="0" y="0"/>
                  </a:moveTo>
                  <a:lnTo>
                    <a:pt x="76520" y="29774"/>
                  </a:lnTo>
                  <a:lnTo>
                    <a:pt x="181845" y="69793"/>
                  </a:lnTo>
                  <a:lnTo>
                    <a:pt x="287170" y="108838"/>
                  </a:lnTo>
                  <a:lnTo>
                    <a:pt x="392495" y="146894"/>
                  </a:lnTo>
                  <a:lnTo>
                    <a:pt x="497819" y="183939"/>
                  </a:lnTo>
                  <a:lnTo>
                    <a:pt x="603144" y="219946"/>
                  </a:lnTo>
                  <a:lnTo>
                    <a:pt x="708469" y="254888"/>
                  </a:lnTo>
                  <a:lnTo>
                    <a:pt x="813794" y="288745"/>
                  </a:lnTo>
                  <a:lnTo>
                    <a:pt x="919119" y="321520"/>
                  </a:lnTo>
                  <a:lnTo>
                    <a:pt x="1024444" y="353265"/>
                  </a:lnTo>
                  <a:lnTo>
                    <a:pt x="1129768" y="384111"/>
                  </a:lnTo>
                  <a:lnTo>
                    <a:pt x="1235093" y="414305"/>
                  </a:lnTo>
                  <a:lnTo>
                    <a:pt x="1340418" y="444223"/>
                  </a:lnTo>
                  <a:lnTo>
                    <a:pt x="1445743" y="474345"/>
                  </a:lnTo>
                  <a:lnTo>
                    <a:pt x="1551068" y="505186"/>
                  </a:lnTo>
                  <a:lnTo>
                    <a:pt x="1656393" y="537204"/>
                  </a:lnTo>
                  <a:lnTo>
                    <a:pt x="1761717" y="571120"/>
                  </a:lnTo>
                  <a:lnTo>
                    <a:pt x="1867042" y="605936"/>
                  </a:lnTo>
                  <a:lnTo>
                    <a:pt x="1972367" y="640110"/>
                  </a:lnTo>
                  <a:lnTo>
                    <a:pt x="2077692" y="673132"/>
                  </a:lnTo>
                  <a:lnTo>
                    <a:pt x="2183017" y="712355"/>
                  </a:lnTo>
                  <a:lnTo>
                    <a:pt x="2288342" y="752185"/>
                  </a:lnTo>
                  <a:lnTo>
                    <a:pt x="2393666" y="785475"/>
                  </a:lnTo>
                  <a:lnTo>
                    <a:pt x="2498991" y="813752"/>
                  </a:lnTo>
                  <a:lnTo>
                    <a:pt x="2604316" y="837083"/>
                  </a:lnTo>
                  <a:lnTo>
                    <a:pt x="2709641" y="856037"/>
                  </a:lnTo>
                  <a:lnTo>
                    <a:pt x="2814966" y="872893"/>
                  </a:lnTo>
                  <a:lnTo>
                    <a:pt x="2920291" y="882526"/>
                  </a:lnTo>
                  <a:lnTo>
                    <a:pt x="3025615" y="887995"/>
                  </a:lnTo>
                  <a:lnTo>
                    <a:pt x="3130940" y="897703"/>
                  </a:lnTo>
                  <a:lnTo>
                    <a:pt x="3236265" y="910840"/>
                  </a:lnTo>
                  <a:lnTo>
                    <a:pt x="3341590" y="921349"/>
                  </a:lnTo>
                  <a:lnTo>
                    <a:pt x="3446915" y="929534"/>
                  </a:lnTo>
                  <a:lnTo>
                    <a:pt x="3552240" y="936006"/>
                  </a:lnTo>
                  <a:lnTo>
                    <a:pt x="3657564" y="938788"/>
                  </a:lnTo>
                  <a:lnTo>
                    <a:pt x="3762889" y="937199"/>
                  </a:lnTo>
                  <a:lnTo>
                    <a:pt x="3868214" y="931113"/>
                  </a:lnTo>
                  <a:lnTo>
                    <a:pt x="3973539" y="922384"/>
                  </a:lnTo>
                  <a:lnTo>
                    <a:pt x="4078864" y="912473"/>
                  </a:lnTo>
                  <a:lnTo>
                    <a:pt x="4184189" y="901735"/>
                  </a:lnTo>
                  <a:lnTo>
                    <a:pt x="4289513" y="890377"/>
                  </a:lnTo>
                  <a:lnTo>
                    <a:pt x="4394838" y="878482"/>
                  </a:lnTo>
                  <a:lnTo>
                    <a:pt x="4500163" y="866044"/>
                  </a:lnTo>
                  <a:lnTo>
                    <a:pt x="4605488" y="852991"/>
                  </a:lnTo>
                  <a:lnTo>
                    <a:pt x="4710813" y="839207"/>
                  </a:lnTo>
                  <a:lnTo>
                    <a:pt x="4816138" y="824550"/>
                  </a:lnTo>
                  <a:lnTo>
                    <a:pt x="4921462" y="808864"/>
                  </a:lnTo>
                  <a:lnTo>
                    <a:pt x="5026787" y="791992"/>
                  </a:lnTo>
                  <a:lnTo>
                    <a:pt x="5132112" y="773787"/>
                  </a:lnTo>
                  <a:lnTo>
                    <a:pt x="5237437" y="754115"/>
                  </a:lnTo>
                  <a:lnTo>
                    <a:pt x="5342762" y="732861"/>
                  </a:lnTo>
                  <a:lnTo>
                    <a:pt x="5448087" y="709932"/>
                  </a:lnTo>
                  <a:lnTo>
                    <a:pt x="5553411" y="685252"/>
                  </a:lnTo>
                  <a:lnTo>
                    <a:pt x="5658736" y="658765"/>
                  </a:lnTo>
                  <a:lnTo>
                    <a:pt x="5764061" y="630432"/>
                  </a:lnTo>
                  <a:lnTo>
                    <a:pt x="5869386" y="600226"/>
                  </a:lnTo>
                  <a:lnTo>
                    <a:pt x="5974711" y="568131"/>
                  </a:lnTo>
                  <a:lnTo>
                    <a:pt x="6080036" y="534139"/>
                  </a:lnTo>
                  <a:lnTo>
                    <a:pt x="6145984" y="511668"/>
                  </a:lnTo>
                  <a:lnTo>
                    <a:pt x="6145984" y="1325907"/>
                  </a:lnTo>
                  <a:lnTo>
                    <a:pt x="6111746" y="1325907"/>
                  </a:lnTo>
                  <a:lnTo>
                    <a:pt x="6080036" y="1318535"/>
                  </a:lnTo>
                  <a:lnTo>
                    <a:pt x="5974711" y="1295757"/>
                  </a:lnTo>
                  <a:lnTo>
                    <a:pt x="5869386" y="1274687"/>
                  </a:lnTo>
                  <a:lnTo>
                    <a:pt x="5764061" y="1255320"/>
                  </a:lnTo>
                  <a:lnTo>
                    <a:pt x="5658736" y="1237642"/>
                  </a:lnTo>
                  <a:lnTo>
                    <a:pt x="5553411" y="1221630"/>
                  </a:lnTo>
                  <a:lnTo>
                    <a:pt x="5448087" y="1207247"/>
                  </a:lnTo>
                  <a:lnTo>
                    <a:pt x="5342762" y="1194437"/>
                  </a:lnTo>
                  <a:lnTo>
                    <a:pt x="5237437" y="1183130"/>
                  </a:lnTo>
                  <a:lnTo>
                    <a:pt x="5132112" y="1173234"/>
                  </a:lnTo>
                  <a:lnTo>
                    <a:pt x="5026787" y="1164635"/>
                  </a:lnTo>
                  <a:lnTo>
                    <a:pt x="4921462" y="1157204"/>
                  </a:lnTo>
                  <a:lnTo>
                    <a:pt x="4816138" y="1150795"/>
                  </a:lnTo>
                  <a:lnTo>
                    <a:pt x="4710813" y="1145253"/>
                  </a:lnTo>
                  <a:lnTo>
                    <a:pt x="4605488" y="1140426"/>
                  </a:lnTo>
                  <a:lnTo>
                    <a:pt x="4500163" y="1136174"/>
                  </a:lnTo>
                  <a:lnTo>
                    <a:pt x="4394838" y="1132383"/>
                  </a:lnTo>
                  <a:lnTo>
                    <a:pt x="4289513" y="1128983"/>
                  </a:lnTo>
                  <a:lnTo>
                    <a:pt x="4184189" y="1125971"/>
                  </a:lnTo>
                  <a:lnTo>
                    <a:pt x="4078864" y="1123433"/>
                  </a:lnTo>
                  <a:lnTo>
                    <a:pt x="3973539" y="1121578"/>
                  </a:lnTo>
                  <a:lnTo>
                    <a:pt x="3868214" y="1120764"/>
                  </a:lnTo>
                  <a:lnTo>
                    <a:pt x="3762889" y="1119653"/>
                  </a:lnTo>
                  <a:lnTo>
                    <a:pt x="3657564" y="1115922"/>
                  </a:lnTo>
                  <a:lnTo>
                    <a:pt x="3552240" y="1110427"/>
                  </a:lnTo>
                  <a:lnTo>
                    <a:pt x="3446915" y="1103550"/>
                  </a:lnTo>
                  <a:lnTo>
                    <a:pt x="3341590" y="1094658"/>
                  </a:lnTo>
                  <a:lnTo>
                    <a:pt x="3236265" y="1084871"/>
                  </a:lnTo>
                  <a:lnTo>
                    <a:pt x="3130940" y="1074388"/>
                  </a:lnTo>
                  <a:lnTo>
                    <a:pt x="3025615" y="1064215"/>
                  </a:lnTo>
                  <a:lnTo>
                    <a:pt x="2920291" y="1058191"/>
                  </a:lnTo>
                  <a:lnTo>
                    <a:pt x="2814966" y="1052032"/>
                  </a:lnTo>
                  <a:lnTo>
                    <a:pt x="2709641" y="1036594"/>
                  </a:lnTo>
                  <a:lnTo>
                    <a:pt x="2604316" y="1013317"/>
                  </a:lnTo>
                  <a:lnTo>
                    <a:pt x="2498991" y="988687"/>
                  </a:lnTo>
                  <a:lnTo>
                    <a:pt x="2393666" y="961612"/>
                  </a:lnTo>
                  <a:lnTo>
                    <a:pt x="2288342" y="925682"/>
                  </a:lnTo>
                  <a:lnTo>
                    <a:pt x="2183017" y="884551"/>
                  </a:lnTo>
                  <a:lnTo>
                    <a:pt x="2077692" y="846783"/>
                  </a:lnTo>
                  <a:lnTo>
                    <a:pt x="1972367" y="814351"/>
                  </a:lnTo>
                  <a:lnTo>
                    <a:pt x="1867042" y="782072"/>
                  </a:lnTo>
                  <a:lnTo>
                    <a:pt x="1761717" y="751259"/>
                  </a:lnTo>
                  <a:lnTo>
                    <a:pt x="1656393" y="723223"/>
                  </a:lnTo>
                  <a:lnTo>
                    <a:pt x="1551068" y="699005"/>
                  </a:lnTo>
                  <a:lnTo>
                    <a:pt x="1445743" y="678996"/>
                  </a:lnTo>
                  <a:lnTo>
                    <a:pt x="1340418" y="663513"/>
                  </a:lnTo>
                  <a:lnTo>
                    <a:pt x="1235093" y="652945"/>
                  </a:lnTo>
                  <a:lnTo>
                    <a:pt x="1129768" y="647651"/>
                  </a:lnTo>
                  <a:lnTo>
                    <a:pt x="1024444" y="647883"/>
                  </a:lnTo>
                  <a:lnTo>
                    <a:pt x="919119" y="653764"/>
                  </a:lnTo>
                  <a:lnTo>
                    <a:pt x="813794" y="665303"/>
                  </a:lnTo>
                  <a:lnTo>
                    <a:pt x="708469" y="682428"/>
                  </a:lnTo>
                  <a:lnTo>
                    <a:pt x="603144" y="705020"/>
                  </a:lnTo>
                  <a:lnTo>
                    <a:pt x="497819" y="732934"/>
                  </a:lnTo>
                  <a:lnTo>
                    <a:pt x="392495" y="766020"/>
                  </a:lnTo>
                  <a:lnTo>
                    <a:pt x="287170" y="804128"/>
                  </a:lnTo>
                  <a:lnTo>
                    <a:pt x="181845" y="847114"/>
                  </a:lnTo>
                  <a:lnTo>
                    <a:pt x="76520" y="894837"/>
                  </a:lnTo>
                  <a:lnTo>
                    <a:pt x="0" y="93285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068368"/>
              <a:ext cx="6145984" cy="938788"/>
            </a:xfrm>
            <a:custGeom>
              <a:avLst/>
              <a:pathLst>
                <a:path w="6145984" h="938788">
                  <a:moveTo>
                    <a:pt x="0" y="0"/>
                  </a:moveTo>
                  <a:lnTo>
                    <a:pt x="76520" y="29774"/>
                  </a:lnTo>
                  <a:lnTo>
                    <a:pt x="181845" y="69793"/>
                  </a:lnTo>
                  <a:lnTo>
                    <a:pt x="287170" y="108838"/>
                  </a:lnTo>
                  <a:lnTo>
                    <a:pt x="392495" y="146894"/>
                  </a:lnTo>
                  <a:lnTo>
                    <a:pt x="497819" y="183939"/>
                  </a:lnTo>
                  <a:lnTo>
                    <a:pt x="603144" y="219946"/>
                  </a:lnTo>
                  <a:lnTo>
                    <a:pt x="708469" y="254888"/>
                  </a:lnTo>
                  <a:lnTo>
                    <a:pt x="813794" y="288745"/>
                  </a:lnTo>
                  <a:lnTo>
                    <a:pt x="919119" y="321520"/>
                  </a:lnTo>
                  <a:lnTo>
                    <a:pt x="1024444" y="353265"/>
                  </a:lnTo>
                  <a:lnTo>
                    <a:pt x="1129768" y="384111"/>
                  </a:lnTo>
                  <a:lnTo>
                    <a:pt x="1235093" y="414305"/>
                  </a:lnTo>
                  <a:lnTo>
                    <a:pt x="1340418" y="444223"/>
                  </a:lnTo>
                  <a:lnTo>
                    <a:pt x="1445743" y="474345"/>
                  </a:lnTo>
                  <a:lnTo>
                    <a:pt x="1551068" y="505186"/>
                  </a:lnTo>
                  <a:lnTo>
                    <a:pt x="1656393" y="537204"/>
                  </a:lnTo>
                  <a:lnTo>
                    <a:pt x="1761717" y="571120"/>
                  </a:lnTo>
                  <a:lnTo>
                    <a:pt x="1867042" y="605936"/>
                  </a:lnTo>
                  <a:lnTo>
                    <a:pt x="1972367" y="640110"/>
                  </a:lnTo>
                  <a:lnTo>
                    <a:pt x="2077692" y="673132"/>
                  </a:lnTo>
                  <a:lnTo>
                    <a:pt x="2183017" y="712355"/>
                  </a:lnTo>
                  <a:lnTo>
                    <a:pt x="2288342" y="752185"/>
                  </a:lnTo>
                  <a:lnTo>
                    <a:pt x="2393666" y="785475"/>
                  </a:lnTo>
                  <a:lnTo>
                    <a:pt x="2498991" y="813752"/>
                  </a:lnTo>
                  <a:lnTo>
                    <a:pt x="2604316" y="837083"/>
                  </a:lnTo>
                  <a:lnTo>
                    <a:pt x="2709641" y="856037"/>
                  </a:lnTo>
                  <a:lnTo>
                    <a:pt x="2814966" y="872893"/>
                  </a:lnTo>
                  <a:lnTo>
                    <a:pt x="2920291" y="882526"/>
                  </a:lnTo>
                  <a:lnTo>
                    <a:pt x="3025615" y="887995"/>
                  </a:lnTo>
                  <a:lnTo>
                    <a:pt x="3130940" y="897703"/>
                  </a:lnTo>
                  <a:lnTo>
                    <a:pt x="3236265" y="910840"/>
                  </a:lnTo>
                  <a:lnTo>
                    <a:pt x="3341590" y="921349"/>
                  </a:lnTo>
                  <a:lnTo>
                    <a:pt x="3446915" y="929534"/>
                  </a:lnTo>
                  <a:lnTo>
                    <a:pt x="3552240" y="936006"/>
                  </a:lnTo>
                  <a:lnTo>
                    <a:pt x="3657564" y="938788"/>
                  </a:lnTo>
                  <a:lnTo>
                    <a:pt x="3762889" y="937199"/>
                  </a:lnTo>
                  <a:lnTo>
                    <a:pt x="3868214" y="931113"/>
                  </a:lnTo>
                  <a:lnTo>
                    <a:pt x="3973539" y="922384"/>
                  </a:lnTo>
                  <a:lnTo>
                    <a:pt x="4078864" y="912473"/>
                  </a:lnTo>
                  <a:lnTo>
                    <a:pt x="4184189" y="901735"/>
                  </a:lnTo>
                  <a:lnTo>
                    <a:pt x="4289513" y="890377"/>
                  </a:lnTo>
                  <a:lnTo>
                    <a:pt x="4394838" y="878482"/>
                  </a:lnTo>
                  <a:lnTo>
                    <a:pt x="4500163" y="866044"/>
                  </a:lnTo>
                  <a:lnTo>
                    <a:pt x="4605488" y="852991"/>
                  </a:lnTo>
                  <a:lnTo>
                    <a:pt x="4710813" y="839207"/>
                  </a:lnTo>
                  <a:lnTo>
                    <a:pt x="4816138" y="824550"/>
                  </a:lnTo>
                  <a:lnTo>
                    <a:pt x="4921462" y="808864"/>
                  </a:lnTo>
                  <a:lnTo>
                    <a:pt x="5026787" y="791992"/>
                  </a:lnTo>
                  <a:lnTo>
                    <a:pt x="5132112" y="773787"/>
                  </a:lnTo>
                  <a:lnTo>
                    <a:pt x="5237437" y="754115"/>
                  </a:lnTo>
                  <a:lnTo>
                    <a:pt x="5342762" y="732861"/>
                  </a:lnTo>
                  <a:lnTo>
                    <a:pt x="5448087" y="709932"/>
                  </a:lnTo>
                  <a:lnTo>
                    <a:pt x="5553411" y="685252"/>
                  </a:lnTo>
                  <a:lnTo>
                    <a:pt x="5658736" y="658765"/>
                  </a:lnTo>
                  <a:lnTo>
                    <a:pt x="5764061" y="630432"/>
                  </a:lnTo>
                  <a:lnTo>
                    <a:pt x="5869386" y="600226"/>
                  </a:lnTo>
                  <a:lnTo>
                    <a:pt x="5974711" y="568131"/>
                  </a:lnTo>
                  <a:lnTo>
                    <a:pt x="6080036" y="534139"/>
                  </a:lnTo>
                  <a:lnTo>
                    <a:pt x="6145984" y="5116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16019"/>
              <a:ext cx="6111746" cy="678256"/>
            </a:xfrm>
            <a:custGeom>
              <a:avLst/>
              <a:pathLst>
                <a:path w="6111746" h="678256">
                  <a:moveTo>
                    <a:pt x="6111746" y="678256"/>
                  </a:moveTo>
                  <a:lnTo>
                    <a:pt x="6080036" y="670884"/>
                  </a:lnTo>
                  <a:lnTo>
                    <a:pt x="5974711" y="648106"/>
                  </a:lnTo>
                  <a:lnTo>
                    <a:pt x="5869386" y="627036"/>
                  </a:lnTo>
                  <a:lnTo>
                    <a:pt x="5764061" y="607669"/>
                  </a:lnTo>
                  <a:lnTo>
                    <a:pt x="5658736" y="589991"/>
                  </a:lnTo>
                  <a:lnTo>
                    <a:pt x="5553411" y="573979"/>
                  </a:lnTo>
                  <a:lnTo>
                    <a:pt x="5448087" y="559595"/>
                  </a:lnTo>
                  <a:lnTo>
                    <a:pt x="5342762" y="546786"/>
                  </a:lnTo>
                  <a:lnTo>
                    <a:pt x="5237437" y="535479"/>
                  </a:lnTo>
                  <a:lnTo>
                    <a:pt x="5132112" y="525583"/>
                  </a:lnTo>
                  <a:lnTo>
                    <a:pt x="5026787" y="516984"/>
                  </a:lnTo>
                  <a:lnTo>
                    <a:pt x="4921462" y="509553"/>
                  </a:lnTo>
                  <a:lnTo>
                    <a:pt x="4816138" y="503144"/>
                  </a:lnTo>
                  <a:lnTo>
                    <a:pt x="4710813" y="497602"/>
                  </a:lnTo>
                  <a:lnTo>
                    <a:pt x="4605488" y="492775"/>
                  </a:lnTo>
                  <a:lnTo>
                    <a:pt x="4500163" y="488523"/>
                  </a:lnTo>
                  <a:lnTo>
                    <a:pt x="4394838" y="484731"/>
                  </a:lnTo>
                  <a:lnTo>
                    <a:pt x="4289513" y="481332"/>
                  </a:lnTo>
                  <a:lnTo>
                    <a:pt x="4184189" y="478320"/>
                  </a:lnTo>
                  <a:lnTo>
                    <a:pt x="4078864" y="475782"/>
                  </a:lnTo>
                  <a:lnTo>
                    <a:pt x="3973539" y="473926"/>
                  </a:lnTo>
                  <a:lnTo>
                    <a:pt x="3868214" y="473112"/>
                  </a:lnTo>
                  <a:lnTo>
                    <a:pt x="3762889" y="472002"/>
                  </a:lnTo>
                  <a:lnTo>
                    <a:pt x="3657564" y="468271"/>
                  </a:lnTo>
                  <a:lnTo>
                    <a:pt x="3552240" y="462776"/>
                  </a:lnTo>
                  <a:lnTo>
                    <a:pt x="3446915" y="455899"/>
                  </a:lnTo>
                  <a:lnTo>
                    <a:pt x="3341590" y="447007"/>
                  </a:lnTo>
                  <a:lnTo>
                    <a:pt x="3236265" y="437220"/>
                  </a:lnTo>
                  <a:lnTo>
                    <a:pt x="3130940" y="426736"/>
                  </a:lnTo>
                  <a:lnTo>
                    <a:pt x="3025615" y="416564"/>
                  </a:lnTo>
                  <a:lnTo>
                    <a:pt x="2920291" y="410540"/>
                  </a:lnTo>
                  <a:lnTo>
                    <a:pt x="2814966" y="404381"/>
                  </a:lnTo>
                  <a:lnTo>
                    <a:pt x="2709641" y="388943"/>
                  </a:lnTo>
                  <a:lnTo>
                    <a:pt x="2604316" y="365666"/>
                  </a:lnTo>
                  <a:lnTo>
                    <a:pt x="2498991" y="341035"/>
                  </a:lnTo>
                  <a:lnTo>
                    <a:pt x="2393666" y="313961"/>
                  </a:lnTo>
                  <a:lnTo>
                    <a:pt x="2288342" y="278031"/>
                  </a:lnTo>
                  <a:lnTo>
                    <a:pt x="2183017" y="236900"/>
                  </a:lnTo>
                  <a:lnTo>
                    <a:pt x="2077692" y="199132"/>
                  </a:lnTo>
                  <a:lnTo>
                    <a:pt x="1972367" y="166700"/>
                  </a:lnTo>
                  <a:lnTo>
                    <a:pt x="1867042" y="134420"/>
                  </a:lnTo>
                  <a:lnTo>
                    <a:pt x="1761717" y="103607"/>
                  </a:lnTo>
                  <a:lnTo>
                    <a:pt x="1656393" y="75572"/>
                  </a:lnTo>
                  <a:lnTo>
                    <a:pt x="1551068" y="51354"/>
                  </a:lnTo>
                  <a:lnTo>
                    <a:pt x="1445743" y="31345"/>
                  </a:lnTo>
                  <a:lnTo>
                    <a:pt x="1340418" y="15861"/>
                  </a:lnTo>
                  <a:lnTo>
                    <a:pt x="1235093" y="5294"/>
                  </a:lnTo>
                  <a:lnTo>
                    <a:pt x="1129768" y="0"/>
                  </a:lnTo>
                  <a:lnTo>
                    <a:pt x="1024444" y="232"/>
                  </a:lnTo>
                  <a:lnTo>
                    <a:pt x="919119" y="6113"/>
                  </a:lnTo>
                  <a:lnTo>
                    <a:pt x="813794" y="17652"/>
                  </a:lnTo>
                  <a:lnTo>
                    <a:pt x="708469" y="34777"/>
                  </a:lnTo>
                  <a:lnTo>
                    <a:pt x="603144" y="57368"/>
                  </a:lnTo>
                  <a:lnTo>
                    <a:pt x="497819" y="85282"/>
                  </a:lnTo>
                  <a:lnTo>
                    <a:pt x="392495" y="118369"/>
                  </a:lnTo>
                  <a:lnTo>
                    <a:pt x="287170" y="156477"/>
                  </a:lnTo>
                  <a:lnTo>
                    <a:pt x="181845" y="199462"/>
                  </a:lnTo>
                  <a:lnTo>
                    <a:pt x="76520" y="247186"/>
                  </a:lnTo>
                  <a:lnTo>
                    <a:pt x="0" y="2852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24825"/>
              <a:ext cx="6145984" cy="571968"/>
            </a:xfrm>
            <a:custGeom>
              <a:avLst/>
              <a:pathLst>
                <a:path w="6145984" h="571968">
                  <a:moveTo>
                    <a:pt x="0" y="9970"/>
                  </a:moveTo>
                  <a:lnTo>
                    <a:pt x="76520" y="5849"/>
                  </a:lnTo>
                  <a:lnTo>
                    <a:pt x="181845" y="1996"/>
                  </a:lnTo>
                  <a:lnTo>
                    <a:pt x="287170" y="26"/>
                  </a:lnTo>
                  <a:lnTo>
                    <a:pt x="392495" y="0"/>
                  </a:lnTo>
                  <a:lnTo>
                    <a:pt x="497819" y="1979"/>
                  </a:lnTo>
                  <a:lnTo>
                    <a:pt x="603144" y="6025"/>
                  </a:lnTo>
                  <a:lnTo>
                    <a:pt x="708469" y="12201"/>
                  </a:lnTo>
                  <a:lnTo>
                    <a:pt x="813794" y="20567"/>
                  </a:lnTo>
                  <a:lnTo>
                    <a:pt x="919119" y="31185"/>
                  </a:lnTo>
                  <a:lnTo>
                    <a:pt x="1024444" y="44116"/>
                  </a:lnTo>
                  <a:lnTo>
                    <a:pt x="1129768" y="59424"/>
                  </a:lnTo>
                  <a:lnTo>
                    <a:pt x="1235093" y="77168"/>
                  </a:lnTo>
                  <a:lnTo>
                    <a:pt x="1340418" y="97410"/>
                  </a:lnTo>
                  <a:lnTo>
                    <a:pt x="1445743" y="120213"/>
                  </a:lnTo>
                  <a:lnTo>
                    <a:pt x="1551068" y="145638"/>
                  </a:lnTo>
                  <a:lnTo>
                    <a:pt x="1656393" y="173756"/>
                  </a:lnTo>
                  <a:lnTo>
                    <a:pt x="1761717" y="204732"/>
                  </a:lnTo>
                  <a:lnTo>
                    <a:pt x="1867042" y="237546"/>
                  </a:lnTo>
                  <a:lnTo>
                    <a:pt x="1972367" y="270773"/>
                  </a:lnTo>
                  <a:lnTo>
                    <a:pt x="2077692" y="303500"/>
                  </a:lnTo>
                  <a:lnTo>
                    <a:pt x="2183017" y="341996"/>
                  </a:lnTo>
                  <a:lnTo>
                    <a:pt x="2288342" y="382476"/>
                  </a:lnTo>
                  <a:lnTo>
                    <a:pt x="2393666" y="417087"/>
                  </a:lnTo>
                  <a:lnTo>
                    <a:pt x="2498991" y="444762"/>
                  </a:lnTo>
                  <a:lnTo>
                    <a:pt x="2604316" y="468743"/>
                  </a:lnTo>
                  <a:lnTo>
                    <a:pt x="2709641" y="489858"/>
                  </a:lnTo>
                  <a:lnTo>
                    <a:pt x="2814966" y="506005"/>
                  </a:lnTo>
                  <a:lnTo>
                    <a:pt x="2920291" y="513901"/>
                  </a:lnTo>
                  <a:lnTo>
                    <a:pt x="3025615" y="519648"/>
                  </a:lnTo>
                  <a:lnTo>
                    <a:pt x="3130940" y="529588"/>
                  </a:lnTo>
                  <a:lnTo>
                    <a:pt x="3236265" y="541398"/>
                  </a:lnTo>
                  <a:lnTo>
                    <a:pt x="3341590" y="551547"/>
                  </a:lnTo>
                  <a:lnTo>
                    <a:pt x="3446915" y="560085"/>
                  </a:lnTo>
                  <a:lnTo>
                    <a:pt x="3552240" y="566759"/>
                  </a:lnTo>
                  <a:lnTo>
                    <a:pt x="3657564" y="570898"/>
                  </a:lnTo>
                  <a:lnTo>
                    <a:pt x="3762889" y="571968"/>
                  </a:lnTo>
                  <a:lnTo>
                    <a:pt x="3868214" y="569481"/>
                  </a:lnTo>
                  <a:lnTo>
                    <a:pt x="3973539" y="565524"/>
                  </a:lnTo>
                  <a:lnTo>
                    <a:pt x="4078864" y="561496"/>
                  </a:lnTo>
                  <a:lnTo>
                    <a:pt x="4184189" y="557396"/>
                  </a:lnTo>
                  <a:lnTo>
                    <a:pt x="4289513" y="553223"/>
                  </a:lnTo>
                  <a:lnTo>
                    <a:pt x="4394838" y="548975"/>
                  </a:lnTo>
                  <a:lnTo>
                    <a:pt x="4500163" y="544652"/>
                  </a:lnTo>
                  <a:lnTo>
                    <a:pt x="4605488" y="540251"/>
                  </a:lnTo>
                  <a:lnTo>
                    <a:pt x="4710813" y="535773"/>
                  </a:lnTo>
                  <a:lnTo>
                    <a:pt x="4816138" y="531215"/>
                  </a:lnTo>
                  <a:lnTo>
                    <a:pt x="4921462" y="526577"/>
                  </a:lnTo>
                  <a:lnTo>
                    <a:pt x="5026787" y="521856"/>
                  </a:lnTo>
                  <a:lnTo>
                    <a:pt x="5132112" y="517053"/>
                  </a:lnTo>
                  <a:lnTo>
                    <a:pt x="5237437" y="512165"/>
                  </a:lnTo>
                  <a:lnTo>
                    <a:pt x="5342762" y="507192"/>
                  </a:lnTo>
                  <a:lnTo>
                    <a:pt x="5448087" y="502132"/>
                  </a:lnTo>
                  <a:lnTo>
                    <a:pt x="5553411" y="496984"/>
                  </a:lnTo>
                  <a:lnTo>
                    <a:pt x="5658736" y="491746"/>
                  </a:lnTo>
                  <a:lnTo>
                    <a:pt x="5764061" y="486419"/>
                  </a:lnTo>
                  <a:lnTo>
                    <a:pt x="5869386" y="480999"/>
                  </a:lnTo>
                  <a:lnTo>
                    <a:pt x="5974711" y="475487"/>
                  </a:lnTo>
                  <a:lnTo>
                    <a:pt x="6080036" y="469880"/>
                  </a:lnTo>
                  <a:lnTo>
                    <a:pt x="6145984" y="46631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639289"/>
              <a:ext cx="6145984" cy="754986"/>
            </a:xfrm>
            <a:custGeom>
              <a:avLst/>
              <a:pathLst>
                <a:path w="6145984" h="754986">
                  <a:moveTo>
                    <a:pt x="0" y="404"/>
                  </a:moveTo>
                  <a:lnTo>
                    <a:pt x="76520" y="0"/>
                  </a:lnTo>
                  <a:lnTo>
                    <a:pt x="181845" y="168"/>
                  </a:lnTo>
                  <a:lnTo>
                    <a:pt x="287170" y="1052"/>
                  </a:lnTo>
                  <a:lnTo>
                    <a:pt x="392495" y="2637"/>
                  </a:lnTo>
                  <a:lnTo>
                    <a:pt x="497819" y="4903"/>
                  </a:lnTo>
                  <a:lnTo>
                    <a:pt x="603144" y="7825"/>
                  </a:lnTo>
                  <a:lnTo>
                    <a:pt x="708469" y="11377"/>
                  </a:lnTo>
                  <a:lnTo>
                    <a:pt x="813794" y="15540"/>
                  </a:lnTo>
                  <a:lnTo>
                    <a:pt x="919119" y="20317"/>
                  </a:lnTo>
                  <a:lnTo>
                    <a:pt x="1024444" y="25753"/>
                  </a:lnTo>
                  <a:lnTo>
                    <a:pt x="1129768" y="31967"/>
                  </a:lnTo>
                  <a:lnTo>
                    <a:pt x="1235093" y="39181"/>
                  </a:lnTo>
                  <a:lnTo>
                    <a:pt x="1340418" y="47736"/>
                  </a:lnTo>
                  <a:lnTo>
                    <a:pt x="1445743" y="58066"/>
                  </a:lnTo>
                  <a:lnTo>
                    <a:pt x="1551068" y="70637"/>
                  </a:lnTo>
                  <a:lnTo>
                    <a:pt x="1656393" y="85885"/>
                  </a:lnTo>
                  <a:lnTo>
                    <a:pt x="1761717" y="105314"/>
                  </a:lnTo>
                  <a:lnTo>
                    <a:pt x="1867042" y="128008"/>
                  </a:lnTo>
                  <a:lnTo>
                    <a:pt x="1972367" y="151958"/>
                  </a:lnTo>
                  <a:lnTo>
                    <a:pt x="2077692" y="176175"/>
                  </a:lnTo>
                  <a:lnTo>
                    <a:pt x="2183017" y="208056"/>
                  </a:lnTo>
                  <a:lnTo>
                    <a:pt x="2288342" y="241647"/>
                  </a:lnTo>
                  <a:lnTo>
                    <a:pt x="2393666" y="268907"/>
                  </a:lnTo>
                  <a:lnTo>
                    <a:pt x="2498991" y="290844"/>
                  </a:lnTo>
                  <a:lnTo>
                    <a:pt x="2604316" y="308248"/>
                  </a:lnTo>
                  <a:lnTo>
                    <a:pt x="2709641" y="322074"/>
                  </a:lnTo>
                  <a:lnTo>
                    <a:pt x="2814966" y="334558"/>
                  </a:lnTo>
                  <a:lnTo>
                    <a:pt x="2920291" y="340699"/>
                  </a:lnTo>
                  <a:lnTo>
                    <a:pt x="3025615" y="343428"/>
                  </a:lnTo>
                  <a:lnTo>
                    <a:pt x="3130940" y="350535"/>
                  </a:lnTo>
                  <a:lnTo>
                    <a:pt x="3236265" y="361276"/>
                  </a:lnTo>
                  <a:lnTo>
                    <a:pt x="3341590" y="370235"/>
                  </a:lnTo>
                  <a:lnTo>
                    <a:pt x="3446915" y="377886"/>
                  </a:lnTo>
                  <a:lnTo>
                    <a:pt x="3552240" y="385051"/>
                  </a:lnTo>
                  <a:lnTo>
                    <a:pt x="3657564" y="389657"/>
                  </a:lnTo>
                  <a:lnTo>
                    <a:pt x="3762889" y="390412"/>
                  </a:lnTo>
                  <a:lnTo>
                    <a:pt x="3868214" y="386541"/>
                  </a:lnTo>
                  <a:lnTo>
                    <a:pt x="3973539" y="379837"/>
                  </a:lnTo>
                  <a:lnTo>
                    <a:pt x="4078864" y="371917"/>
                  </a:lnTo>
                  <a:lnTo>
                    <a:pt x="4184189" y="363107"/>
                  </a:lnTo>
                  <a:lnTo>
                    <a:pt x="4289513" y="353598"/>
                  </a:lnTo>
                  <a:lnTo>
                    <a:pt x="4394838" y="343470"/>
                  </a:lnTo>
                  <a:lnTo>
                    <a:pt x="4500163" y="332722"/>
                  </a:lnTo>
                  <a:lnTo>
                    <a:pt x="4605488" y="321292"/>
                  </a:lnTo>
                  <a:lnTo>
                    <a:pt x="4710813" y="309079"/>
                  </a:lnTo>
                  <a:lnTo>
                    <a:pt x="4816138" y="295958"/>
                  </a:lnTo>
                  <a:lnTo>
                    <a:pt x="4921462" y="281792"/>
                  </a:lnTo>
                  <a:lnTo>
                    <a:pt x="5026787" y="266444"/>
                  </a:lnTo>
                  <a:lnTo>
                    <a:pt x="5132112" y="249782"/>
                  </a:lnTo>
                  <a:lnTo>
                    <a:pt x="5237437" y="231692"/>
                  </a:lnTo>
                  <a:lnTo>
                    <a:pt x="5342762" y="212071"/>
                  </a:lnTo>
                  <a:lnTo>
                    <a:pt x="5448087" y="190840"/>
                  </a:lnTo>
                  <a:lnTo>
                    <a:pt x="5553411" y="167933"/>
                  </a:lnTo>
                  <a:lnTo>
                    <a:pt x="5658736" y="143306"/>
                  </a:lnTo>
                  <a:lnTo>
                    <a:pt x="5764061" y="116924"/>
                  </a:lnTo>
                  <a:lnTo>
                    <a:pt x="5869386" y="88770"/>
                  </a:lnTo>
                  <a:lnTo>
                    <a:pt x="5974711" y="58831"/>
                  </a:lnTo>
                  <a:lnTo>
                    <a:pt x="6080036" y="27105"/>
                  </a:lnTo>
                  <a:lnTo>
                    <a:pt x="6145984" y="6123"/>
                  </a:lnTo>
                  <a:lnTo>
                    <a:pt x="6145984" y="751283"/>
                  </a:lnTo>
                  <a:lnTo>
                    <a:pt x="6080036" y="738004"/>
                  </a:lnTo>
                  <a:lnTo>
                    <a:pt x="5974711" y="718280"/>
                  </a:lnTo>
                  <a:lnTo>
                    <a:pt x="5869386" y="700035"/>
                  </a:lnTo>
                  <a:lnTo>
                    <a:pt x="5764061" y="683261"/>
                  </a:lnTo>
                  <a:lnTo>
                    <a:pt x="5658736" y="667943"/>
                  </a:lnTo>
                  <a:lnTo>
                    <a:pt x="5553411" y="654054"/>
                  </a:lnTo>
                  <a:lnTo>
                    <a:pt x="5448087" y="641557"/>
                  </a:lnTo>
                  <a:lnTo>
                    <a:pt x="5342762" y="630398"/>
                  </a:lnTo>
                  <a:lnTo>
                    <a:pt x="5237437" y="620509"/>
                  </a:lnTo>
                  <a:lnTo>
                    <a:pt x="5132112" y="611802"/>
                  </a:lnTo>
                  <a:lnTo>
                    <a:pt x="5026787" y="604171"/>
                  </a:lnTo>
                  <a:lnTo>
                    <a:pt x="4921462" y="597494"/>
                  </a:lnTo>
                  <a:lnTo>
                    <a:pt x="4816138" y="591634"/>
                  </a:lnTo>
                  <a:lnTo>
                    <a:pt x="4710813" y="586449"/>
                  </a:lnTo>
                  <a:lnTo>
                    <a:pt x="4605488" y="581795"/>
                  </a:lnTo>
                  <a:lnTo>
                    <a:pt x="4500163" y="577541"/>
                  </a:lnTo>
                  <a:lnTo>
                    <a:pt x="4394838" y="573581"/>
                  </a:lnTo>
                  <a:lnTo>
                    <a:pt x="4289513" y="569847"/>
                  </a:lnTo>
                  <a:lnTo>
                    <a:pt x="4184189" y="566332"/>
                  </a:lnTo>
                  <a:lnTo>
                    <a:pt x="4078864" y="563110"/>
                  </a:lnTo>
                  <a:lnTo>
                    <a:pt x="3973539" y="560367"/>
                  </a:lnTo>
                  <a:lnTo>
                    <a:pt x="3868214" y="558422"/>
                  </a:lnTo>
                  <a:lnTo>
                    <a:pt x="3762889" y="555771"/>
                  </a:lnTo>
                  <a:lnTo>
                    <a:pt x="3657564" y="550194"/>
                  </a:lnTo>
                  <a:lnTo>
                    <a:pt x="3552240" y="543129"/>
                  </a:lnTo>
                  <a:lnTo>
                    <a:pt x="3446915" y="535597"/>
                  </a:lnTo>
                  <a:lnTo>
                    <a:pt x="3341590" y="527305"/>
                  </a:lnTo>
                  <a:lnTo>
                    <a:pt x="3236265" y="519000"/>
                  </a:lnTo>
                  <a:lnTo>
                    <a:pt x="3130940" y="510665"/>
                  </a:lnTo>
                  <a:lnTo>
                    <a:pt x="3025615" y="503136"/>
                  </a:lnTo>
                  <a:lnTo>
                    <a:pt x="2920291" y="499905"/>
                  </a:lnTo>
                  <a:lnTo>
                    <a:pt x="2814966" y="496912"/>
                  </a:lnTo>
                  <a:lnTo>
                    <a:pt x="2709641" y="485714"/>
                  </a:lnTo>
                  <a:lnTo>
                    <a:pt x="2604316" y="467969"/>
                  </a:lnTo>
                  <a:lnTo>
                    <a:pt x="2498991" y="449388"/>
                  </a:lnTo>
                  <a:lnTo>
                    <a:pt x="2393666" y="428541"/>
                  </a:lnTo>
                  <a:lnTo>
                    <a:pt x="2288342" y="398888"/>
                  </a:lnTo>
                  <a:lnTo>
                    <a:pt x="2183017" y="364118"/>
                  </a:lnTo>
                  <a:lnTo>
                    <a:pt x="2077692" y="333555"/>
                  </a:lnTo>
                  <a:lnTo>
                    <a:pt x="1972367" y="309873"/>
                  </a:lnTo>
                  <a:lnTo>
                    <a:pt x="1867042" y="287640"/>
                  </a:lnTo>
                  <a:lnTo>
                    <a:pt x="1761717" y="268574"/>
                  </a:lnTo>
                  <a:lnTo>
                    <a:pt x="1656393" y="254475"/>
                  </a:lnTo>
                  <a:lnTo>
                    <a:pt x="1551068" y="246295"/>
                  </a:lnTo>
                  <a:lnTo>
                    <a:pt x="1445743" y="243542"/>
                  </a:lnTo>
                  <a:lnTo>
                    <a:pt x="1340418" y="246478"/>
                  </a:lnTo>
                  <a:lnTo>
                    <a:pt x="1235093" y="255461"/>
                  </a:lnTo>
                  <a:lnTo>
                    <a:pt x="1129768" y="270813"/>
                  </a:lnTo>
                  <a:lnTo>
                    <a:pt x="1024444" y="292766"/>
                  </a:lnTo>
                  <a:lnTo>
                    <a:pt x="919119" y="321430"/>
                  </a:lnTo>
                  <a:lnTo>
                    <a:pt x="813794" y="356816"/>
                  </a:lnTo>
                  <a:lnTo>
                    <a:pt x="708469" y="398858"/>
                  </a:lnTo>
                  <a:lnTo>
                    <a:pt x="603144" y="447449"/>
                  </a:lnTo>
                  <a:lnTo>
                    <a:pt x="497819" y="502459"/>
                  </a:lnTo>
                  <a:lnTo>
                    <a:pt x="392495" y="563752"/>
                  </a:lnTo>
                  <a:lnTo>
                    <a:pt x="287170" y="631195"/>
                  </a:lnTo>
                  <a:lnTo>
                    <a:pt x="181845" y="704655"/>
                  </a:lnTo>
                  <a:lnTo>
                    <a:pt x="115040" y="75498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639289"/>
              <a:ext cx="6145984" cy="390412"/>
            </a:xfrm>
            <a:custGeom>
              <a:avLst/>
              <a:pathLst>
                <a:path w="6145984" h="390412">
                  <a:moveTo>
                    <a:pt x="0" y="404"/>
                  </a:moveTo>
                  <a:lnTo>
                    <a:pt x="76520" y="0"/>
                  </a:lnTo>
                  <a:lnTo>
                    <a:pt x="181845" y="168"/>
                  </a:lnTo>
                  <a:lnTo>
                    <a:pt x="287170" y="1052"/>
                  </a:lnTo>
                  <a:lnTo>
                    <a:pt x="392495" y="2637"/>
                  </a:lnTo>
                  <a:lnTo>
                    <a:pt x="497819" y="4903"/>
                  </a:lnTo>
                  <a:lnTo>
                    <a:pt x="603144" y="7825"/>
                  </a:lnTo>
                  <a:lnTo>
                    <a:pt x="708469" y="11377"/>
                  </a:lnTo>
                  <a:lnTo>
                    <a:pt x="813794" y="15540"/>
                  </a:lnTo>
                  <a:lnTo>
                    <a:pt x="919119" y="20317"/>
                  </a:lnTo>
                  <a:lnTo>
                    <a:pt x="1024444" y="25753"/>
                  </a:lnTo>
                  <a:lnTo>
                    <a:pt x="1129768" y="31967"/>
                  </a:lnTo>
                  <a:lnTo>
                    <a:pt x="1235093" y="39181"/>
                  </a:lnTo>
                  <a:lnTo>
                    <a:pt x="1340418" y="47736"/>
                  </a:lnTo>
                  <a:lnTo>
                    <a:pt x="1445743" y="58066"/>
                  </a:lnTo>
                  <a:lnTo>
                    <a:pt x="1551068" y="70637"/>
                  </a:lnTo>
                  <a:lnTo>
                    <a:pt x="1656393" y="85885"/>
                  </a:lnTo>
                  <a:lnTo>
                    <a:pt x="1761717" y="105314"/>
                  </a:lnTo>
                  <a:lnTo>
                    <a:pt x="1867042" y="128008"/>
                  </a:lnTo>
                  <a:lnTo>
                    <a:pt x="1972367" y="151958"/>
                  </a:lnTo>
                  <a:lnTo>
                    <a:pt x="2077692" y="176175"/>
                  </a:lnTo>
                  <a:lnTo>
                    <a:pt x="2183017" y="208056"/>
                  </a:lnTo>
                  <a:lnTo>
                    <a:pt x="2288342" y="241647"/>
                  </a:lnTo>
                  <a:lnTo>
                    <a:pt x="2393666" y="268907"/>
                  </a:lnTo>
                  <a:lnTo>
                    <a:pt x="2498991" y="290844"/>
                  </a:lnTo>
                  <a:lnTo>
                    <a:pt x="2604316" y="308248"/>
                  </a:lnTo>
                  <a:lnTo>
                    <a:pt x="2709641" y="322074"/>
                  </a:lnTo>
                  <a:lnTo>
                    <a:pt x="2814966" y="334558"/>
                  </a:lnTo>
                  <a:lnTo>
                    <a:pt x="2920291" y="340699"/>
                  </a:lnTo>
                  <a:lnTo>
                    <a:pt x="3025615" y="343428"/>
                  </a:lnTo>
                  <a:lnTo>
                    <a:pt x="3130940" y="350535"/>
                  </a:lnTo>
                  <a:lnTo>
                    <a:pt x="3236265" y="361276"/>
                  </a:lnTo>
                  <a:lnTo>
                    <a:pt x="3341590" y="370235"/>
                  </a:lnTo>
                  <a:lnTo>
                    <a:pt x="3446915" y="377886"/>
                  </a:lnTo>
                  <a:lnTo>
                    <a:pt x="3552240" y="385051"/>
                  </a:lnTo>
                  <a:lnTo>
                    <a:pt x="3657564" y="389657"/>
                  </a:lnTo>
                  <a:lnTo>
                    <a:pt x="3762889" y="390412"/>
                  </a:lnTo>
                  <a:lnTo>
                    <a:pt x="3868214" y="386541"/>
                  </a:lnTo>
                  <a:lnTo>
                    <a:pt x="3973539" y="379837"/>
                  </a:lnTo>
                  <a:lnTo>
                    <a:pt x="4078864" y="371917"/>
                  </a:lnTo>
                  <a:lnTo>
                    <a:pt x="4184189" y="363107"/>
                  </a:lnTo>
                  <a:lnTo>
                    <a:pt x="4289513" y="353598"/>
                  </a:lnTo>
                  <a:lnTo>
                    <a:pt x="4394838" y="343470"/>
                  </a:lnTo>
                  <a:lnTo>
                    <a:pt x="4500163" y="332722"/>
                  </a:lnTo>
                  <a:lnTo>
                    <a:pt x="4605488" y="321292"/>
                  </a:lnTo>
                  <a:lnTo>
                    <a:pt x="4710813" y="309079"/>
                  </a:lnTo>
                  <a:lnTo>
                    <a:pt x="4816138" y="295958"/>
                  </a:lnTo>
                  <a:lnTo>
                    <a:pt x="4921462" y="281792"/>
                  </a:lnTo>
                  <a:lnTo>
                    <a:pt x="5026787" y="266444"/>
                  </a:lnTo>
                  <a:lnTo>
                    <a:pt x="5132112" y="249782"/>
                  </a:lnTo>
                  <a:lnTo>
                    <a:pt x="5237437" y="231692"/>
                  </a:lnTo>
                  <a:lnTo>
                    <a:pt x="5342762" y="212071"/>
                  </a:lnTo>
                  <a:lnTo>
                    <a:pt x="5448087" y="190840"/>
                  </a:lnTo>
                  <a:lnTo>
                    <a:pt x="5553411" y="167933"/>
                  </a:lnTo>
                  <a:lnTo>
                    <a:pt x="5658736" y="143306"/>
                  </a:lnTo>
                  <a:lnTo>
                    <a:pt x="5764061" y="116924"/>
                  </a:lnTo>
                  <a:lnTo>
                    <a:pt x="5869386" y="88770"/>
                  </a:lnTo>
                  <a:lnTo>
                    <a:pt x="5974711" y="58831"/>
                  </a:lnTo>
                  <a:lnTo>
                    <a:pt x="6080036" y="27105"/>
                  </a:lnTo>
                  <a:lnTo>
                    <a:pt x="6145984" y="61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56916" y="4882831"/>
              <a:ext cx="6030943" cy="511444"/>
            </a:xfrm>
            <a:custGeom>
              <a:avLst/>
              <a:pathLst>
                <a:path w="6030943" h="511444">
                  <a:moveTo>
                    <a:pt x="6030943" y="507741"/>
                  </a:moveTo>
                  <a:lnTo>
                    <a:pt x="5964995" y="494462"/>
                  </a:lnTo>
                  <a:lnTo>
                    <a:pt x="5859670" y="474738"/>
                  </a:lnTo>
                  <a:lnTo>
                    <a:pt x="5754345" y="456493"/>
                  </a:lnTo>
                  <a:lnTo>
                    <a:pt x="5649020" y="439719"/>
                  </a:lnTo>
                  <a:lnTo>
                    <a:pt x="5543696" y="424401"/>
                  </a:lnTo>
                  <a:lnTo>
                    <a:pt x="5438371" y="410512"/>
                  </a:lnTo>
                  <a:lnTo>
                    <a:pt x="5333046" y="398015"/>
                  </a:lnTo>
                  <a:lnTo>
                    <a:pt x="5227721" y="386856"/>
                  </a:lnTo>
                  <a:lnTo>
                    <a:pt x="5122396" y="376967"/>
                  </a:lnTo>
                  <a:lnTo>
                    <a:pt x="5017071" y="368260"/>
                  </a:lnTo>
                  <a:lnTo>
                    <a:pt x="4911747" y="360629"/>
                  </a:lnTo>
                  <a:lnTo>
                    <a:pt x="4806422" y="353952"/>
                  </a:lnTo>
                  <a:lnTo>
                    <a:pt x="4701097" y="348092"/>
                  </a:lnTo>
                  <a:lnTo>
                    <a:pt x="4595772" y="342907"/>
                  </a:lnTo>
                  <a:lnTo>
                    <a:pt x="4490447" y="338253"/>
                  </a:lnTo>
                  <a:lnTo>
                    <a:pt x="4385122" y="333999"/>
                  </a:lnTo>
                  <a:lnTo>
                    <a:pt x="4279798" y="330039"/>
                  </a:lnTo>
                  <a:lnTo>
                    <a:pt x="4174473" y="326305"/>
                  </a:lnTo>
                  <a:lnTo>
                    <a:pt x="4069148" y="322790"/>
                  </a:lnTo>
                  <a:lnTo>
                    <a:pt x="3963823" y="319568"/>
                  </a:lnTo>
                  <a:lnTo>
                    <a:pt x="3858498" y="316825"/>
                  </a:lnTo>
                  <a:lnTo>
                    <a:pt x="3753173" y="314880"/>
                  </a:lnTo>
                  <a:lnTo>
                    <a:pt x="3647849" y="312228"/>
                  </a:lnTo>
                  <a:lnTo>
                    <a:pt x="3542524" y="306652"/>
                  </a:lnTo>
                  <a:lnTo>
                    <a:pt x="3437199" y="299587"/>
                  </a:lnTo>
                  <a:lnTo>
                    <a:pt x="3331874" y="292055"/>
                  </a:lnTo>
                  <a:lnTo>
                    <a:pt x="3226549" y="283763"/>
                  </a:lnTo>
                  <a:lnTo>
                    <a:pt x="3121224" y="275458"/>
                  </a:lnTo>
                  <a:lnTo>
                    <a:pt x="3015900" y="267123"/>
                  </a:lnTo>
                  <a:lnTo>
                    <a:pt x="2910575" y="259594"/>
                  </a:lnTo>
                  <a:lnTo>
                    <a:pt x="2805250" y="256363"/>
                  </a:lnTo>
                  <a:lnTo>
                    <a:pt x="2699925" y="253370"/>
                  </a:lnTo>
                  <a:lnTo>
                    <a:pt x="2594600" y="242172"/>
                  </a:lnTo>
                  <a:lnTo>
                    <a:pt x="2489275" y="224427"/>
                  </a:lnTo>
                  <a:lnTo>
                    <a:pt x="2383951" y="205846"/>
                  </a:lnTo>
                  <a:lnTo>
                    <a:pt x="2278626" y="184999"/>
                  </a:lnTo>
                  <a:lnTo>
                    <a:pt x="2173301" y="155346"/>
                  </a:lnTo>
                  <a:lnTo>
                    <a:pt x="2067976" y="120576"/>
                  </a:lnTo>
                  <a:lnTo>
                    <a:pt x="1962651" y="90013"/>
                  </a:lnTo>
                  <a:lnTo>
                    <a:pt x="1857326" y="66331"/>
                  </a:lnTo>
                  <a:lnTo>
                    <a:pt x="1752002" y="44098"/>
                  </a:lnTo>
                  <a:lnTo>
                    <a:pt x="1646677" y="25032"/>
                  </a:lnTo>
                  <a:lnTo>
                    <a:pt x="1541352" y="10933"/>
                  </a:lnTo>
                  <a:lnTo>
                    <a:pt x="1436027" y="2753"/>
                  </a:lnTo>
                  <a:lnTo>
                    <a:pt x="1330702" y="0"/>
                  </a:lnTo>
                  <a:lnTo>
                    <a:pt x="1225377" y="2936"/>
                  </a:lnTo>
                  <a:lnTo>
                    <a:pt x="1120053" y="11919"/>
                  </a:lnTo>
                  <a:lnTo>
                    <a:pt x="1014728" y="27271"/>
                  </a:lnTo>
                  <a:lnTo>
                    <a:pt x="909403" y="49224"/>
                  </a:lnTo>
                  <a:lnTo>
                    <a:pt x="804078" y="77888"/>
                  </a:lnTo>
                  <a:lnTo>
                    <a:pt x="698753" y="113274"/>
                  </a:lnTo>
                  <a:lnTo>
                    <a:pt x="593428" y="155316"/>
                  </a:lnTo>
                  <a:lnTo>
                    <a:pt x="488103" y="203907"/>
                  </a:lnTo>
                  <a:lnTo>
                    <a:pt x="382779" y="258917"/>
                  </a:lnTo>
                  <a:lnTo>
                    <a:pt x="277454" y="320210"/>
                  </a:lnTo>
                  <a:lnTo>
                    <a:pt x="172129" y="387653"/>
                  </a:lnTo>
                  <a:lnTo>
                    <a:pt x="66804" y="461113"/>
                  </a:lnTo>
                  <a:lnTo>
                    <a:pt x="0" y="5114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86396"/>
              <a:ext cx="6145984" cy="325984"/>
            </a:xfrm>
            <a:custGeom>
              <a:avLst/>
              <a:pathLst>
                <a:path w="6145984" h="325984">
                  <a:moveTo>
                    <a:pt x="0" y="276021"/>
                  </a:moveTo>
                  <a:lnTo>
                    <a:pt x="76520" y="244896"/>
                  </a:lnTo>
                  <a:lnTo>
                    <a:pt x="181845" y="205304"/>
                  </a:lnTo>
                  <a:lnTo>
                    <a:pt x="287170" y="169016"/>
                  </a:lnTo>
                  <a:lnTo>
                    <a:pt x="392495" y="136087"/>
                  </a:lnTo>
                  <a:lnTo>
                    <a:pt x="497819" y="106573"/>
                  </a:lnTo>
                  <a:lnTo>
                    <a:pt x="603144" y="80529"/>
                  </a:lnTo>
                  <a:lnTo>
                    <a:pt x="708469" y="58010"/>
                  </a:lnTo>
                  <a:lnTo>
                    <a:pt x="813794" y="39071"/>
                  </a:lnTo>
                  <a:lnTo>
                    <a:pt x="919119" y="23766"/>
                  </a:lnTo>
                  <a:lnTo>
                    <a:pt x="1024444" y="12152"/>
                  </a:lnTo>
                  <a:lnTo>
                    <a:pt x="1129768" y="4282"/>
                  </a:lnTo>
                  <a:lnTo>
                    <a:pt x="1235093" y="213"/>
                  </a:lnTo>
                  <a:lnTo>
                    <a:pt x="1340418" y="0"/>
                  </a:lnTo>
                  <a:lnTo>
                    <a:pt x="1445743" y="3696"/>
                  </a:lnTo>
                  <a:lnTo>
                    <a:pt x="1551068" y="11358"/>
                  </a:lnTo>
                  <a:lnTo>
                    <a:pt x="1656393" y="23072"/>
                  </a:lnTo>
                  <a:lnTo>
                    <a:pt x="1761717" y="39837"/>
                  </a:lnTo>
                  <a:lnTo>
                    <a:pt x="1867042" y="60716"/>
                  </a:lnTo>
                  <a:lnTo>
                    <a:pt x="1972367" y="83808"/>
                  </a:lnTo>
                  <a:lnTo>
                    <a:pt x="2077692" y="107758"/>
                  </a:lnTo>
                  <a:lnTo>
                    <a:pt x="2183017" y="138980"/>
                  </a:lnTo>
                  <a:lnTo>
                    <a:pt x="2288342" y="173160"/>
                  </a:lnTo>
                  <a:lnTo>
                    <a:pt x="2393666" y="201616"/>
                  </a:lnTo>
                  <a:lnTo>
                    <a:pt x="2498991" y="223008"/>
                  </a:lnTo>
                  <a:lnTo>
                    <a:pt x="2604316" y="241001"/>
                  </a:lnTo>
                  <a:lnTo>
                    <a:pt x="2709641" y="256787"/>
                  </a:lnTo>
                  <a:lnTo>
                    <a:pt x="2814966" y="268627"/>
                  </a:lnTo>
                  <a:lnTo>
                    <a:pt x="2920291" y="273195"/>
                  </a:lnTo>
                  <a:lnTo>
                    <a:pt x="3025615" y="276174"/>
                  </a:lnTo>
                  <a:lnTo>
                    <a:pt x="3130940" y="283493"/>
                  </a:lnTo>
                  <a:lnTo>
                    <a:pt x="3236265" y="293030"/>
                  </a:lnTo>
                  <a:lnTo>
                    <a:pt x="3341590" y="301662"/>
                  </a:lnTo>
                  <a:lnTo>
                    <a:pt x="3446915" y="309634"/>
                  </a:lnTo>
                  <a:lnTo>
                    <a:pt x="3552240" y="316983"/>
                  </a:lnTo>
                  <a:lnTo>
                    <a:pt x="3657564" y="322818"/>
                  </a:lnTo>
                  <a:lnTo>
                    <a:pt x="3762889" y="325984"/>
                  </a:lnTo>
                  <a:lnTo>
                    <a:pt x="3868214" y="325374"/>
                  </a:lnTo>
                  <a:lnTo>
                    <a:pt x="3973539" y="322994"/>
                  </a:lnTo>
                  <a:lnTo>
                    <a:pt x="4078864" y="320406"/>
                  </a:lnTo>
                  <a:lnTo>
                    <a:pt x="4184189" y="317612"/>
                  </a:lnTo>
                  <a:lnTo>
                    <a:pt x="4289513" y="314615"/>
                  </a:lnTo>
                  <a:lnTo>
                    <a:pt x="4394838" y="311418"/>
                  </a:lnTo>
                  <a:lnTo>
                    <a:pt x="4500163" y="308024"/>
                  </a:lnTo>
                  <a:lnTo>
                    <a:pt x="4605488" y="304436"/>
                  </a:lnTo>
                  <a:lnTo>
                    <a:pt x="4710813" y="300656"/>
                  </a:lnTo>
                  <a:lnTo>
                    <a:pt x="4816138" y="296689"/>
                  </a:lnTo>
                  <a:lnTo>
                    <a:pt x="4921462" y="292535"/>
                  </a:lnTo>
                  <a:lnTo>
                    <a:pt x="5026787" y="288200"/>
                  </a:lnTo>
                  <a:lnTo>
                    <a:pt x="5132112" y="283685"/>
                  </a:lnTo>
                  <a:lnTo>
                    <a:pt x="5237437" y="278993"/>
                  </a:lnTo>
                  <a:lnTo>
                    <a:pt x="5342762" y="274127"/>
                  </a:lnTo>
                  <a:lnTo>
                    <a:pt x="5448087" y="269091"/>
                  </a:lnTo>
                  <a:lnTo>
                    <a:pt x="5553411" y="263886"/>
                  </a:lnTo>
                  <a:lnTo>
                    <a:pt x="5658736" y="258517"/>
                  </a:lnTo>
                  <a:lnTo>
                    <a:pt x="5764061" y="252985"/>
                  </a:lnTo>
                  <a:lnTo>
                    <a:pt x="5869386" y="247295"/>
                  </a:lnTo>
                  <a:lnTo>
                    <a:pt x="5974711" y="241448"/>
                  </a:lnTo>
                  <a:lnTo>
                    <a:pt x="6080036" y="235447"/>
                  </a:lnTo>
                  <a:lnTo>
                    <a:pt x="6145984" y="23159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440257"/>
              <a:ext cx="6145984" cy="863533"/>
            </a:xfrm>
            <a:custGeom>
              <a:avLst/>
              <a:pathLst>
                <a:path w="6145984" h="863533">
                  <a:moveTo>
                    <a:pt x="0" y="0"/>
                  </a:moveTo>
                  <a:lnTo>
                    <a:pt x="76520" y="49182"/>
                  </a:lnTo>
                  <a:lnTo>
                    <a:pt x="181845" y="112971"/>
                  </a:lnTo>
                  <a:lnTo>
                    <a:pt x="287170" y="172773"/>
                  </a:lnTo>
                  <a:lnTo>
                    <a:pt x="392495" y="228504"/>
                  </a:lnTo>
                  <a:lnTo>
                    <a:pt x="497819" y="280076"/>
                  </a:lnTo>
                  <a:lnTo>
                    <a:pt x="603144" y="327395"/>
                  </a:lnTo>
                  <a:lnTo>
                    <a:pt x="708469" y="370369"/>
                  </a:lnTo>
                  <a:lnTo>
                    <a:pt x="813794" y="408911"/>
                  </a:lnTo>
                  <a:lnTo>
                    <a:pt x="919119" y="442951"/>
                  </a:lnTo>
                  <a:lnTo>
                    <a:pt x="1024444" y="472460"/>
                  </a:lnTo>
                  <a:lnTo>
                    <a:pt x="1129768" y="497473"/>
                  </a:lnTo>
                  <a:lnTo>
                    <a:pt x="1235093" y="518116"/>
                  </a:lnTo>
                  <a:lnTo>
                    <a:pt x="1340418" y="534621"/>
                  </a:lnTo>
                  <a:lnTo>
                    <a:pt x="1445743" y="547303"/>
                  </a:lnTo>
                  <a:lnTo>
                    <a:pt x="1551068" y="556505"/>
                  </a:lnTo>
                  <a:lnTo>
                    <a:pt x="1656393" y="562483"/>
                  </a:lnTo>
                  <a:lnTo>
                    <a:pt x="1761717" y="564522"/>
                  </a:lnTo>
                  <a:lnTo>
                    <a:pt x="1867042" y="563051"/>
                  </a:lnTo>
                  <a:lnTo>
                    <a:pt x="1972367" y="559327"/>
                  </a:lnTo>
                  <a:lnTo>
                    <a:pt x="2077692" y="554887"/>
                  </a:lnTo>
                  <a:lnTo>
                    <a:pt x="2183017" y="549591"/>
                  </a:lnTo>
                  <a:lnTo>
                    <a:pt x="2288342" y="542669"/>
                  </a:lnTo>
                  <a:lnTo>
                    <a:pt x="2393666" y="536309"/>
                  </a:lnTo>
                  <a:lnTo>
                    <a:pt x="2498991" y="532988"/>
                  </a:lnTo>
                  <a:lnTo>
                    <a:pt x="2604316" y="529262"/>
                  </a:lnTo>
                  <a:lnTo>
                    <a:pt x="2709641" y="524266"/>
                  </a:lnTo>
                  <a:lnTo>
                    <a:pt x="2814966" y="521142"/>
                  </a:lnTo>
                  <a:lnTo>
                    <a:pt x="2920291" y="518844"/>
                  </a:lnTo>
                  <a:lnTo>
                    <a:pt x="3025615" y="515137"/>
                  </a:lnTo>
                  <a:lnTo>
                    <a:pt x="3130940" y="511855"/>
                  </a:lnTo>
                  <a:lnTo>
                    <a:pt x="3236265" y="509565"/>
                  </a:lnTo>
                  <a:lnTo>
                    <a:pt x="3341590" y="506622"/>
                  </a:lnTo>
                  <a:lnTo>
                    <a:pt x="3446915" y="504347"/>
                  </a:lnTo>
                  <a:lnTo>
                    <a:pt x="3552240" y="503833"/>
                  </a:lnTo>
                  <a:lnTo>
                    <a:pt x="3657564" y="503084"/>
                  </a:lnTo>
                  <a:lnTo>
                    <a:pt x="3762889" y="501164"/>
                  </a:lnTo>
                  <a:lnTo>
                    <a:pt x="3868214" y="497568"/>
                  </a:lnTo>
                  <a:lnTo>
                    <a:pt x="3973539" y="492418"/>
                  </a:lnTo>
                  <a:lnTo>
                    <a:pt x="4078864" y="486230"/>
                  </a:lnTo>
                  <a:lnTo>
                    <a:pt x="4184189" y="479303"/>
                  </a:lnTo>
                  <a:lnTo>
                    <a:pt x="4289513" y="471819"/>
                  </a:lnTo>
                  <a:lnTo>
                    <a:pt x="4394838" y="463858"/>
                  </a:lnTo>
                  <a:lnTo>
                    <a:pt x="4500163" y="455432"/>
                  </a:lnTo>
                  <a:lnTo>
                    <a:pt x="4605488" y="446494"/>
                  </a:lnTo>
                  <a:lnTo>
                    <a:pt x="4710813" y="436968"/>
                  </a:lnTo>
                  <a:lnTo>
                    <a:pt x="4816138" y="426753"/>
                  </a:lnTo>
                  <a:lnTo>
                    <a:pt x="4921462" y="415737"/>
                  </a:lnTo>
                  <a:lnTo>
                    <a:pt x="5026787" y="403811"/>
                  </a:lnTo>
                  <a:lnTo>
                    <a:pt x="5132112" y="390868"/>
                  </a:lnTo>
                  <a:lnTo>
                    <a:pt x="5237437" y="376815"/>
                  </a:lnTo>
                  <a:lnTo>
                    <a:pt x="5342762" y="361576"/>
                  </a:lnTo>
                  <a:lnTo>
                    <a:pt x="5448087" y="345089"/>
                  </a:lnTo>
                  <a:lnTo>
                    <a:pt x="5553411" y="327307"/>
                  </a:lnTo>
                  <a:lnTo>
                    <a:pt x="5658736" y="308200"/>
                  </a:lnTo>
                  <a:lnTo>
                    <a:pt x="5764061" y="287751"/>
                  </a:lnTo>
                  <a:lnTo>
                    <a:pt x="5869386" y="265952"/>
                  </a:lnTo>
                  <a:lnTo>
                    <a:pt x="5974711" y="242806"/>
                  </a:lnTo>
                  <a:lnTo>
                    <a:pt x="6080036" y="218320"/>
                  </a:lnTo>
                  <a:lnTo>
                    <a:pt x="6145984" y="202158"/>
                  </a:lnTo>
                  <a:lnTo>
                    <a:pt x="6145984" y="863533"/>
                  </a:lnTo>
                  <a:lnTo>
                    <a:pt x="6080036" y="849287"/>
                  </a:lnTo>
                  <a:lnTo>
                    <a:pt x="5974711" y="828107"/>
                  </a:lnTo>
                  <a:lnTo>
                    <a:pt x="5869386" y="808488"/>
                  </a:lnTo>
                  <a:lnTo>
                    <a:pt x="5764061" y="790410"/>
                  </a:lnTo>
                  <a:lnTo>
                    <a:pt x="5658736" y="773848"/>
                  </a:lnTo>
                  <a:lnTo>
                    <a:pt x="5553411" y="758769"/>
                  </a:lnTo>
                  <a:lnTo>
                    <a:pt x="5448087" y="745128"/>
                  </a:lnTo>
                  <a:lnTo>
                    <a:pt x="5342762" y="732867"/>
                  </a:lnTo>
                  <a:lnTo>
                    <a:pt x="5237437" y="721915"/>
                  </a:lnTo>
                  <a:lnTo>
                    <a:pt x="5132112" y="712182"/>
                  </a:lnTo>
                  <a:lnTo>
                    <a:pt x="5026787" y="703565"/>
                  </a:lnTo>
                  <a:lnTo>
                    <a:pt x="4921462" y="695942"/>
                  </a:lnTo>
                  <a:lnTo>
                    <a:pt x="4816138" y="689184"/>
                  </a:lnTo>
                  <a:lnTo>
                    <a:pt x="4710813" y="683151"/>
                  </a:lnTo>
                  <a:lnTo>
                    <a:pt x="4605488" y="677707"/>
                  </a:lnTo>
                  <a:lnTo>
                    <a:pt x="4500163" y="672724"/>
                  </a:lnTo>
                  <a:lnTo>
                    <a:pt x="4394838" y="668096"/>
                  </a:lnTo>
                  <a:lnTo>
                    <a:pt x="4289513" y="663753"/>
                  </a:lnTo>
                  <a:lnTo>
                    <a:pt x="4184189" y="659678"/>
                  </a:lnTo>
                  <a:lnTo>
                    <a:pt x="4078864" y="655925"/>
                  </a:lnTo>
                  <a:lnTo>
                    <a:pt x="3973539" y="652649"/>
                  </a:lnTo>
                  <a:lnTo>
                    <a:pt x="3868214" y="650123"/>
                  </a:lnTo>
                  <a:lnTo>
                    <a:pt x="3762889" y="647930"/>
                  </a:lnTo>
                  <a:lnTo>
                    <a:pt x="3657564" y="645570"/>
                  </a:lnTo>
                  <a:lnTo>
                    <a:pt x="3552240" y="644137"/>
                  </a:lnTo>
                  <a:lnTo>
                    <a:pt x="3446915" y="644325"/>
                  </a:lnTo>
                  <a:lnTo>
                    <a:pt x="3341590" y="646031"/>
                  </a:lnTo>
                  <a:lnTo>
                    <a:pt x="3236265" y="649555"/>
                  </a:lnTo>
                  <a:lnTo>
                    <a:pt x="3130940" y="653980"/>
                  </a:lnTo>
                  <a:lnTo>
                    <a:pt x="3025615" y="656889"/>
                  </a:lnTo>
                  <a:lnTo>
                    <a:pt x="2920291" y="660149"/>
                  </a:lnTo>
                  <a:lnTo>
                    <a:pt x="2814966" y="665241"/>
                  </a:lnTo>
                  <a:lnTo>
                    <a:pt x="2709641" y="669506"/>
                  </a:lnTo>
                  <a:lnTo>
                    <a:pt x="2604316" y="671025"/>
                  </a:lnTo>
                  <a:lnTo>
                    <a:pt x="2498991" y="673705"/>
                  </a:lnTo>
                  <a:lnTo>
                    <a:pt x="2393666" y="677993"/>
                  </a:lnTo>
                  <a:lnTo>
                    <a:pt x="2288342" y="682230"/>
                  </a:lnTo>
                  <a:lnTo>
                    <a:pt x="2183017" y="688106"/>
                  </a:lnTo>
                  <a:lnTo>
                    <a:pt x="2077692" y="694572"/>
                  </a:lnTo>
                  <a:lnTo>
                    <a:pt x="1972367" y="699486"/>
                  </a:lnTo>
                  <a:lnTo>
                    <a:pt x="1867042" y="704735"/>
                  </a:lnTo>
                  <a:lnTo>
                    <a:pt x="1761717" y="709425"/>
                  </a:lnTo>
                  <a:lnTo>
                    <a:pt x="1656393" y="712116"/>
                  </a:lnTo>
                  <a:lnTo>
                    <a:pt x="1551068" y="712413"/>
                  </a:lnTo>
                  <a:lnTo>
                    <a:pt x="1445743" y="711925"/>
                  </a:lnTo>
                  <a:lnTo>
                    <a:pt x="1340418" y="711018"/>
                  </a:lnTo>
                  <a:lnTo>
                    <a:pt x="1235093" y="710078"/>
                  </a:lnTo>
                  <a:lnTo>
                    <a:pt x="1129768" y="709464"/>
                  </a:lnTo>
                  <a:lnTo>
                    <a:pt x="1024444" y="709451"/>
                  </a:lnTo>
                  <a:lnTo>
                    <a:pt x="919119" y="710208"/>
                  </a:lnTo>
                  <a:lnTo>
                    <a:pt x="813794" y="711814"/>
                  </a:lnTo>
                  <a:lnTo>
                    <a:pt x="708469" y="714283"/>
                  </a:lnTo>
                  <a:lnTo>
                    <a:pt x="603144" y="717588"/>
                  </a:lnTo>
                  <a:lnTo>
                    <a:pt x="497819" y="721686"/>
                  </a:lnTo>
                  <a:lnTo>
                    <a:pt x="392495" y="726528"/>
                  </a:lnTo>
                  <a:lnTo>
                    <a:pt x="287170" y="732063"/>
                  </a:lnTo>
                  <a:lnTo>
                    <a:pt x="181845" y="738247"/>
                  </a:lnTo>
                  <a:lnTo>
                    <a:pt x="76520" y="745038"/>
                  </a:lnTo>
                  <a:lnTo>
                    <a:pt x="0" y="75038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440257"/>
              <a:ext cx="6145984" cy="564522"/>
            </a:xfrm>
            <a:custGeom>
              <a:avLst/>
              <a:pathLst>
                <a:path w="6145984" h="564522">
                  <a:moveTo>
                    <a:pt x="0" y="0"/>
                  </a:moveTo>
                  <a:lnTo>
                    <a:pt x="76520" y="49182"/>
                  </a:lnTo>
                  <a:lnTo>
                    <a:pt x="181845" y="112971"/>
                  </a:lnTo>
                  <a:lnTo>
                    <a:pt x="287170" y="172773"/>
                  </a:lnTo>
                  <a:lnTo>
                    <a:pt x="392495" y="228504"/>
                  </a:lnTo>
                  <a:lnTo>
                    <a:pt x="497819" y="280076"/>
                  </a:lnTo>
                  <a:lnTo>
                    <a:pt x="603144" y="327395"/>
                  </a:lnTo>
                  <a:lnTo>
                    <a:pt x="708469" y="370369"/>
                  </a:lnTo>
                  <a:lnTo>
                    <a:pt x="813794" y="408911"/>
                  </a:lnTo>
                  <a:lnTo>
                    <a:pt x="919119" y="442951"/>
                  </a:lnTo>
                  <a:lnTo>
                    <a:pt x="1024444" y="472460"/>
                  </a:lnTo>
                  <a:lnTo>
                    <a:pt x="1129768" y="497473"/>
                  </a:lnTo>
                  <a:lnTo>
                    <a:pt x="1235093" y="518116"/>
                  </a:lnTo>
                  <a:lnTo>
                    <a:pt x="1340418" y="534621"/>
                  </a:lnTo>
                  <a:lnTo>
                    <a:pt x="1445743" y="547303"/>
                  </a:lnTo>
                  <a:lnTo>
                    <a:pt x="1551068" y="556505"/>
                  </a:lnTo>
                  <a:lnTo>
                    <a:pt x="1656393" y="562483"/>
                  </a:lnTo>
                  <a:lnTo>
                    <a:pt x="1761717" y="564522"/>
                  </a:lnTo>
                  <a:lnTo>
                    <a:pt x="1867042" y="563051"/>
                  </a:lnTo>
                  <a:lnTo>
                    <a:pt x="1972367" y="559327"/>
                  </a:lnTo>
                  <a:lnTo>
                    <a:pt x="2077692" y="554887"/>
                  </a:lnTo>
                  <a:lnTo>
                    <a:pt x="2183017" y="549591"/>
                  </a:lnTo>
                  <a:lnTo>
                    <a:pt x="2288342" y="542669"/>
                  </a:lnTo>
                  <a:lnTo>
                    <a:pt x="2393666" y="536309"/>
                  </a:lnTo>
                  <a:lnTo>
                    <a:pt x="2498991" y="532988"/>
                  </a:lnTo>
                  <a:lnTo>
                    <a:pt x="2604316" y="529262"/>
                  </a:lnTo>
                  <a:lnTo>
                    <a:pt x="2709641" y="524266"/>
                  </a:lnTo>
                  <a:lnTo>
                    <a:pt x="2814966" y="521142"/>
                  </a:lnTo>
                  <a:lnTo>
                    <a:pt x="2920291" y="518844"/>
                  </a:lnTo>
                  <a:lnTo>
                    <a:pt x="3025615" y="515137"/>
                  </a:lnTo>
                  <a:lnTo>
                    <a:pt x="3130940" y="511855"/>
                  </a:lnTo>
                  <a:lnTo>
                    <a:pt x="3236265" y="509565"/>
                  </a:lnTo>
                  <a:lnTo>
                    <a:pt x="3341590" y="506622"/>
                  </a:lnTo>
                  <a:lnTo>
                    <a:pt x="3446915" y="504347"/>
                  </a:lnTo>
                  <a:lnTo>
                    <a:pt x="3552240" y="503833"/>
                  </a:lnTo>
                  <a:lnTo>
                    <a:pt x="3657564" y="503084"/>
                  </a:lnTo>
                  <a:lnTo>
                    <a:pt x="3762889" y="501164"/>
                  </a:lnTo>
                  <a:lnTo>
                    <a:pt x="3868214" y="497568"/>
                  </a:lnTo>
                  <a:lnTo>
                    <a:pt x="3973539" y="492418"/>
                  </a:lnTo>
                  <a:lnTo>
                    <a:pt x="4078864" y="486230"/>
                  </a:lnTo>
                  <a:lnTo>
                    <a:pt x="4184189" y="479303"/>
                  </a:lnTo>
                  <a:lnTo>
                    <a:pt x="4289513" y="471819"/>
                  </a:lnTo>
                  <a:lnTo>
                    <a:pt x="4394838" y="463858"/>
                  </a:lnTo>
                  <a:lnTo>
                    <a:pt x="4500163" y="455432"/>
                  </a:lnTo>
                  <a:lnTo>
                    <a:pt x="4605488" y="446494"/>
                  </a:lnTo>
                  <a:lnTo>
                    <a:pt x="4710813" y="436968"/>
                  </a:lnTo>
                  <a:lnTo>
                    <a:pt x="4816138" y="426753"/>
                  </a:lnTo>
                  <a:lnTo>
                    <a:pt x="4921462" y="415737"/>
                  </a:lnTo>
                  <a:lnTo>
                    <a:pt x="5026787" y="403811"/>
                  </a:lnTo>
                  <a:lnTo>
                    <a:pt x="5132112" y="390868"/>
                  </a:lnTo>
                  <a:lnTo>
                    <a:pt x="5237437" y="376815"/>
                  </a:lnTo>
                  <a:lnTo>
                    <a:pt x="5342762" y="361576"/>
                  </a:lnTo>
                  <a:lnTo>
                    <a:pt x="5448087" y="345089"/>
                  </a:lnTo>
                  <a:lnTo>
                    <a:pt x="5553411" y="327307"/>
                  </a:lnTo>
                  <a:lnTo>
                    <a:pt x="5658736" y="308200"/>
                  </a:lnTo>
                  <a:lnTo>
                    <a:pt x="5764061" y="287751"/>
                  </a:lnTo>
                  <a:lnTo>
                    <a:pt x="5869386" y="265952"/>
                  </a:lnTo>
                  <a:lnTo>
                    <a:pt x="5974711" y="242806"/>
                  </a:lnTo>
                  <a:lnTo>
                    <a:pt x="6080036" y="218320"/>
                  </a:lnTo>
                  <a:lnTo>
                    <a:pt x="6145984" y="2021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5084394"/>
              <a:ext cx="6145984" cy="219396"/>
            </a:xfrm>
            <a:custGeom>
              <a:avLst/>
              <a:pathLst>
                <a:path w="6145984" h="219396">
                  <a:moveTo>
                    <a:pt x="6145984" y="219396"/>
                  </a:moveTo>
                  <a:lnTo>
                    <a:pt x="6080036" y="205150"/>
                  </a:lnTo>
                  <a:lnTo>
                    <a:pt x="5974711" y="183970"/>
                  </a:lnTo>
                  <a:lnTo>
                    <a:pt x="5869386" y="164351"/>
                  </a:lnTo>
                  <a:lnTo>
                    <a:pt x="5764061" y="146273"/>
                  </a:lnTo>
                  <a:lnTo>
                    <a:pt x="5658736" y="129711"/>
                  </a:lnTo>
                  <a:lnTo>
                    <a:pt x="5553411" y="114632"/>
                  </a:lnTo>
                  <a:lnTo>
                    <a:pt x="5448087" y="100991"/>
                  </a:lnTo>
                  <a:lnTo>
                    <a:pt x="5342762" y="88730"/>
                  </a:lnTo>
                  <a:lnTo>
                    <a:pt x="5237437" y="77778"/>
                  </a:lnTo>
                  <a:lnTo>
                    <a:pt x="5132112" y="68045"/>
                  </a:lnTo>
                  <a:lnTo>
                    <a:pt x="5026787" y="59427"/>
                  </a:lnTo>
                  <a:lnTo>
                    <a:pt x="4921462" y="51805"/>
                  </a:lnTo>
                  <a:lnTo>
                    <a:pt x="4816138" y="45047"/>
                  </a:lnTo>
                  <a:lnTo>
                    <a:pt x="4710813" y="39014"/>
                  </a:lnTo>
                  <a:lnTo>
                    <a:pt x="4605488" y="33570"/>
                  </a:lnTo>
                  <a:lnTo>
                    <a:pt x="4500163" y="28587"/>
                  </a:lnTo>
                  <a:lnTo>
                    <a:pt x="4394838" y="23959"/>
                  </a:lnTo>
                  <a:lnTo>
                    <a:pt x="4289513" y="19616"/>
                  </a:lnTo>
                  <a:lnTo>
                    <a:pt x="4184189" y="15541"/>
                  </a:lnTo>
                  <a:lnTo>
                    <a:pt x="4078864" y="11788"/>
                  </a:lnTo>
                  <a:lnTo>
                    <a:pt x="3973539" y="8512"/>
                  </a:lnTo>
                  <a:lnTo>
                    <a:pt x="3868214" y="5986"/>
                  </a:lnTo>
                  <a:lnTo>
                    <a:pt x="3762889" y="3793"/>
                  </a:lnTo>
                  <a:lnTo>
                    <a:pt x="3657564" y="1433"/>
                  </a:lnTo>
                  <a:lnTo>
                    <a:pt x="3552240" y="0"/>
                  </a:lnTo>
                  <a:lnTo>
                    <a:pt x="3446915" y="188"/>
                  </a:lnTo>
                  <a:lnTo>
                    <a:pt x="3341590" y="1894"/>
                  </a:lnTo>
                  <a:lnTo>
                    <a:pt x="3236265" y="5418"/>
                  </a:lnTo>
                  <a:lnTo>
                    <a:pt x="3130940" y="9843"/>
                  </a:lnTo>
                  <a:lnTo>
                    <a:pt x="3025615" y="12751"/>
                  </a:lnTo>
                  <a:lnTo>
                    <a:pt x="2920291" y="16012"/>
                  </a:lnTo>
                  <a:lnTo>
                    <a:pt x="2814966" y="21104"/>
                  </a:lnTo>
                  <a:lnTo>
                    <a:pt x="2709641" y="25369"/>
                  </a:lnTo>
                  <a:lnTo>
                    <a:pt x="2604316" y="26888"/>
                  </a:lnTo>
                  <a:lnTo>
                    <a:pt x="2498991" y="29568"/>
                  </a:lnTo>
                  <a:lnTo>
                    <a:pt x="2393666" y="33856"/>
                  </a:lnTo>
                  <a:lnTo>
                    <a:pt x="2288342" y="38093"/>
                  </a:lnTo>
                  <a:lnTo>
                    <a:pt x="2183017" y="43969"/>
                  </a:lnTo>
                  <a:lnTo>
                    <a:pt x="2077692" y="50435"/>
                  </a:lnTo>
                  <a:lnTo>
                    <a:pt x="1972367" y="55349"/>
                  </a:lnTo>
                  <a:lnTo>
                    <a:pt x="1867042" y="60598"/>
                  </a:lnTo>
                  <a:lnTo>
                    <a:pt x="1761717" y="65288"/>
                  </a:lnTo>
                  <a:lnTo>
                    <a:pt x="1656393" y="67979"/>
                  </a:lnTo>
                  <a:lnTo>
                    <a:pt x="1551068" y="68276"/>
                  </a:lnTo>
                  <a:lnTo>
                    <a:pt x="1445743" y="67787"/>
                  </a:lnTo>
                  <a:lnTo>
                    <a:pt x="1340418" y="66881"/>
                  </a:lnTo>
                  <a:lnTo>
                    <a:pt x="1235093" y="65941"/>
                  </a:lnTo>
                  <a:lnTo>
                    <a:pt x="1129768" y="65327"/>
                  </a:lnTo>
                  <a:lnTo>
                    <a:pt x="1024444" y="65314"/>
                  </a:lnTo>
                  <a:lnTo>
                    <a:pt x="919119" y="66071"/>
                  </a:lnTo>
                  <a:lnTo>
                    <a:pt x="813794" y="67677"/>
                  </a:lnTo>
                  <a:lnTo>
                    <a:pt x="708469" y="70145"/>
                  </a:lnTo>
                  <a:lnTo>
                    <a:pt x="603144" y="73451"/>
                  </a:lnTo>
                  <a:lnTo>
                    <a:pt x="497819" y="77549"/>
                  </a:lnTo>
                  <a:lnTo>
                    <a:pt x="392495" y="82391"/>
                  </a:lnTo>
                  <a:lnTo>
                    <a:pt x="287170" y="87926"/>
                  </a:lnTo>
                  <a:lnTo>
                    <a:pt x="181845" y="94109"/>
                  </a:lnTo>
                  <a:lnTo>
                    <a:pt x="76520" y="100901"/>
                  </a:lnTo>
                  <a:lnTo>
                    <a:pt x="0" y="1062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815451"/>
              <a:ext cx="6145984" cy="262106"/>
            </a:xfrm>
            <a:custGeom>
              <a:avLst/>
              <a:pathLst>
                <a:path w="6145984" h="262106">
                  <a:moveTo>
                    <a:pt x="0" y="0"/>
                  </a:moveTo>
                  <a:lnTo>
                    <a:pt x="76520" y="21916"/>
                  </a:lnTo>
                  <a:lnTo>
                    <a:pt x="181845" y="50415"/>
                  </a:lnTo>
                  <a:lnTo>
                    <a:pt x="287170" y="77224"/>
                  </a:lnTo>
                  <a:lnTo>
                    <a:pt x="392495" y="102322"/>
                  </a:lnTo>
                  <a:lnTo>
                    <a:pt x="497819" y="125687"/>
                  </a:lnTo>
                  <a:lnTo>
                    <a:pt x="603144" y="147298"/>
                  </a:lnTo>
                  <a:lnTo>
                    <a:pt x="708469" y="167132"/>
                  </a:lnTo>
                  <a:lnTo>
                    <a:pt x="813794" y="185169"/>
                  </a:lnTo>
                  <a:lnTo>
                    <a:pt x="919119" y="201386"/>
                  </a:lnTo>
                  <a:lnTo>
                    <a:pt x="1024444" y="215762"/>
                  </a:lnTo>
                  <a:lnTo>
                    <a:pt x="1129768" y="228275"/>
                  </a:lnTo>
                  <a:lnTo>
                    <a:pt x="1235093" y="238903"/>
                  </a:lnTo>
                  <a:lnTo>
                    <a:pt x="1340418" y="247625"/>
                  </a:lnTo>
                  <a:lnTo>
                    <a:pt x="1445743" y="254420"/>
                  </a:lnTo>
                  <a:lnTo>
                    <a:pt x="1551068" y="259265"/>
                  </a:lnTo>
                  <a:lnTo>
                    <a:pt x="1656393" y="262106"/>
                  </a:lnTo>
                  <a:lnTo>
                    <a:pt x="1761717" y="261780"/>
                  </a:lnTo>
                  <a:lnTo>
                    <a:pt x="1867042" y="258699"/>
                  </a:lnTo>
                  <a:lnTo>
                    <a:pt x="1972367" y="254212"/>
                  </a:lnTo>
                  <a:lnTo>
                    <a:pt x="2077692" y="249535"/>
                  </a:lnTo>
                  <a:lnTo>
                    <a:pt x="2183017" y="243654"/>
                  </a:lnTo>
                  <a:lnTo>
                    <a:pt x="2288342" y="237255"/>
                  </a:lnTo>
                  <a:lnTo>
                    <a:pt x="2393666" y="231957"/>
                  </a:lnTo>
                  <a:lnTo>
                    <a:pt x="2498991" y="228153"/>
                  </a:lnTo>
                  <a:lnTo>
                    <a:pt x="2604316" y="224949"/>
                  </a:lnTo>
                  <a:lnTo>
                    <a:pt x="2709641" y="221692"/>
                  </a:lnTo>
                  <a:lnTo>
                    <a:pt x="2814966" y="217998"/>
                  </a:lnTo>
                  <a:lnTo>
                    <a:pt x="2920291" y="214302"/>
                  </a:lnTo>
                  <a:lnTo>
                    <a:pt x="3025615" y="210819"/>
                  </a:lnTo>
                  <a:lnTo>
                    <a:pt x="3130940" y="207723"/>
                  </a:lnTo>
                  <a:lnTo>
                    <a:pt x="3236265" y="204366"/>
                  </a:lnTo>
                  <a:lnTo>
                    <a:pt x="3341590" y="201132"/>
                  </a:lnTo>
                  <a:lnTo>
                    <a:pt x="3446915" y="199142"/>
                  </a:lnTo>
                  <a:lnTo>
                    <a:pt x="3552240" y="198790"/>
                  </a:lnTo>
                  <a:lnTo>
                    <a:pt x="3657564" y="199133"/>
                  </a:lnTo>
                  <a:lnTo>
                    <a:pt x="3762889" y="199353"/>
                  </a:lnTo>
                  <a:lnTo>
                    <a:pt x="3868214" y="198651"/>
                  </a:lnTo>
                  <a:lnTo>
                    <a:pt x="3973539" y="197340"/>
                  </a:lnTo>
                  <a:lnTo>
                    <a:pt x="4078864" y="195883"/>
                  </a:lnTo>
                  <a:lnTo>
                    <a:pt x="4184189" y="194296"/>
                  </a:lnTo>
                  <a:lnTo>
                    <a:pt x="4289513" y="192592"/>
                  </a:lnTo>
                  <a:lnTo>
                    <a:pt x="4394838" y="190783"/>
                  </a:lnTo>
                  <a:lnTo>
                    <a:pt x="4500163" y="188884"/>
                  </a:lnTo>
                  <a:lnTo>
                    <a:pt x="4605488" y="186907"/>
                  </a:lnTo>
                  <a:lnTo>
                    <a:pt x="4710813" y="184866"/>
                  </a:lnTo>
                  <a:lnTo>
                    <a:pt x="4816138" y="182774"/>
                  </a:lnTo>
                  <a:lnTo>
                    <a:pt x="4921462" y="180646"/>
                  </a:lnTo>
                  <a:lnTo>
                    <a:pt x="5026787" y="178493"/>
                  </a:lnTo>
                  <a:lnTo>
                    <a:pt x="5132112" y="176331"/>
                  </a:lnTo>
                  <a:lnTo>
                    <a:pt x="5237437" y="174171"/>
                  </a:lnTo>
                  <a:lnTo>
                    <a:pt x="5342762" y="172028"/>
                  </a:lnTo>
                  <a:lnTo>
                    <a:pt x="5448087" y="169914"/>
                  </a:lnTo>
                  <a:lnTo>
                    <a:pt x="5553411" y="167844"/>
                  </a:lnTo>
                  <a:lnTo>
                    <a:pt x="5658736" y="165830"/>
                  </a:lnTo>
                  <a:lnTo>
                    <a:pt x="5764061" y="163886"/>
                  </a:lnTo>
                  <a:lnTo>
                    <a:pt x="5869386" y="162026"/>
                  </a:lnTo>
                  <a:lnTo>
                    <a:pt x="5974711" y="160263"/>
                  </a:lnTo>
                  <a:lnTo>
                    <a:pt x="6080036" y="158609"/>
                  </a:lnTo>
                  <a:lnTo>
                    <a:pt x="6145984" y="15765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05624"/>
              <a:ext cx="6145984" cy="1064605"/>
            </a:xfrm>
            <a:custGeom>
              <a:avLst/>
              <a:pathLst>
                <a:path w="6145984" h="1064605">
                  <a:moveTo>
                    <a:pt x="0" y="0"/>
                  </a:moveTo>
                  <a:lnTo>
                    <a:pt x="76520" y="49751"/>
                  </a:lnTo>
                  <a:lnTo>
                    <a:pt x="181845" y="114046"/>
                  </a:lnTo>
                  <a:lnTo>
                    <a:pt x="287170" y="174068"/>
                  </a:lnTo>
                  <a:lnTo>
                    <a:pt x="392495" y="229722"/>
                  </a:lnTo>
                  <a:lnTo>
                    <a:pt x="497819" y="280904"/>
                  </a:lnTo>
                  <a:lnTo>
                    <a:pt x="603144" y="327509"/>
                  </a:lnTo>
                  <a:lnTo>
                    <a:pt x="708469" y="369428"/>
                  </a:lnTo>
                  <a:lnTo>
                    <a:pt x="813794" y="406561"/>
                  </a:lnTo>
                  <a:lnTo>
                    <a:pt x="919119" y="438833"/>
                  </a:lnTo>
                  <a:lnTo>
                    <a:pt x="1024444" y="466219"/>
                  </a:lnTo>
                  <a:lnTo>
                    <a:pt x="1129768" y="488782"/>
                  </a:lnTo>
                  <a:lnTo>
                    <a:pt x="1235093" y="506704"/>
                  </a:lnTo>
                  <a:lnTo>
                    <a:pt x="1340418" y="520308"/>
                  </a:lnTo>
                  <a:lnTo>
                    <a:pt x="1445743" y="530025"/>
                  </a:lnTo>
                  <a:lnTo>
                    <a:pt x="1551068" y="536325"/>
                  </a:lnTo>
                  <a:lnTo>
                    <a:pt x="1656393" y="539571"/>
                  </a:lnTo>
                  <a:lnTo>
                    <a:pt x="1761717" y="539065"/>
                  </a:lnTo>
                  <a:lnTo>
                    <a:pt x="1867042" y="535166"/>
                  </a:lnTo>
                  <a:lnTo>
                    <a:pt x="1972367" y="529093"/>
                  </a:lnTo>
                  <a:lnTo>
                    <a:pt x="2077692" y="522463"/>
                  </a:lnTo>
                  <a:lnTo>
                    <a:pt x="2183017" y="515053"/>
                  </a:lnTo>
                  <a:lnTo>
                    <a:pt x="2288342" y="505612"/>
                  </a:lnTo>
                  <a:lnTo>
                    <a:pt x="2393666" y="496631"/>
                  </a:lnTo>
                  <a:lnTo>
                    <a:pt x="2498991" y="487136"/>
                  </a:lnTo>
                  <a:lnTo>
                    <a:pt x="2604316" y="473870"/>
                  </a:lnTo>
                  <a:lnTo>
                    <a:pt x="2709641" y="461449"/>
                  </a:lnTo>
                  <a:lnTo>
                    <a:pt x="2814966" y="456226"/>
                  </a:lnTo>
                  <a:lnTo>
                    <a:pt x="2920291" y="451928"/>
                  </a:lnTo>
                  <a:lnTo>
                    <a:pt x="3025615" y="446916"/>
                  </a:lnTo>
                  <a:lnTo>
                    <a:pt x="3130940" y="445267"/>
                  </a:lnTo>
                  <a:lnTo>
                    <a:pt x="3236265" y="448765"/>
                  </a:lnTo>
                  <a:lnTo>
                    <a:pt x="3341590" y="453119"/>
                  </a:lnTo>
                  <a:lnTo>
                    <a:pt x="3446915" y="457192"/>
                  </a:lnTo>
                  <a:lnTo>
                    <a:pt x="3552240" y="462132"/>
                  </a:lnTo>
                  <a:lnTo>
                    <a:pt x="3657564" y="467011"/>
                  </a:lnTo>
                  <a:lnTo>
                    <a:pt x="3762889" y="470321"/>
                  </a:lnTo>
                  <a:lnTo>
                    <a:pt x="3868214" y="471131"/>
                  </a:lnTo>
                  <a:lnTo>
                    <a:pt x="3973539" y="469716"/>
                  </a:lnTo>
                  <a:lnTo>
                    <a:pt x="4078864" y="466911"/>
                  </a:lnTo>
                  <a:lnTo>
                    <a:pt x="4184189" y="463110"/>
                  </a:lnTo>
                  <a:lnTo>
                    <a:pt x="4289513" y="458550"/>
                  </a:lnTo>
                  <a:lnTo>
                    <a:pt x="4394838" y="453336"/>
                  </a:lnTo>
                  <a:lnTo>
                    <a:pt x="4500163" y="447478"/>
                  </a:lnTo>
                  <a:lnTo>
                    <a:pt x="4605488" y="440914"/>
                  </a:lnTo>
                  <a:lnTo>
                    <a:pt x="4710813" y="433539"/>
                  </a:lnTo>
                  <a:lnTo>
                    <a:pt x="4816138" y="425215"/>
                  </a:lnTo>
                  <a:lnTo>
                    <a:pt x="4921462" y="415794"/>
                  </a:lnTo>
                  <a:lnTo>
                    <a:pt x="5026787" y="405125"/>
                  </a:lnTo>
                  <a:lnTo>
                    <a:pt x="5132112" y="393067"/>
                  </a:lnTo>
                  <a:lnTo>
                    <a:pt x="5237437" y="379495"/>
                  </a:lnTo>
                  <a:lnTo>
                    <a:pt x="5342762" y="364301"/>
                  </a:lnTo>
                  <a:lnTo>
                    <a:pt x="5448087" y="347402"/>
                  </a:lnTo>
                  <a:lnTo>
                    <a:pt x="5553411" y="328735"/>
                  </a:lnTo>
                  <a:lnTo>
                    <a:pt x="5658736" y="308255"/>
                  </a:lnTo>
                  <a:lnTo>
                    <a:pt x="5764061" y="285938"/>
                  </a:lnTo>
                  <a:lnTo>
                    <a:pt x="5869386" y="261770"/>
                  </a:lnTo>
                  <a:lnTo>
                    <a:pt x="5974711" y="235751"/>
                  </a:lnTo>
                  <a:lnTo>
                    <a:pt x="6080036" y="207889"/>
                  </a:lnTo>
                  <a:lnTo>
                    <a:pt x="6145984" y="189299"/>
                  </a:lnTo>
                  <a:lnTo>
                    <a:pt x="6145984" y="1064605"/>
                  </a:lnTo>
                  <a:lnTo>
                    <a:pt x="6080036" y="1042950"/>
                  </a:lnTo>
                  <a:lnTo>
                    <a:pt x="5974711" y="1010376"/>
                  </a:lnTo>
                  <a:lnTo>
                    <a:pt x="5869386" y="979796"/>
                  </a:lnTo>
                  <a:lnTo>
                    <a:pt x="5764061" y="951188"/>
                  </a:lnTo>
                  <a:lnTo>
                    <a:pt x="5658736" y="924524"/>
                  </a:lnTo>
                  <a:lnTo>
                    <a:pt x="5553411" y="899759"/>
                  </a:lnTo>
                  <a:lnTo>
                    <a:pt x="5448087" y="876839"/>
                  </a:lnTo>
                  <a:lnTo>
                    <a:pt x="5342762" y="855691"/>
                  </a:lnTo>
                  <a:lnTo>
                    <a:pt x="5237437" y="836221"/>
                  </a:lnTo>
                  <a:lnTo>
                    <a:pt x="5132112" y="818315"/>
                  </a:lnTo>
                  <a:lnTo>
                    <a:pt x="5026787" y="801838"/>
                  </a:lnTo>
                  <a:lnTo>
                    <a:pt x="4921462" y="786635"/>
                  </a:lnTo>
                  <a:lnTo>
                    <a:pt x="4816138" y="772533"/>
                  </a:lnTo>
                  <a:lnTo>
                    <a:pt x="4710813" y="759353"/>
                  </a:lnTo>
                  <a:lnTo>
                    <a:pt x="4605488" y="746916"/>
                  </a:lnTo>
                  <a:lnTo>
                    <a:pt x="4500163" y="735056"/>
                  </a:lnTo>
                  <a:lnTo>
                    <a:pt x="4394838" y="723637"/>
                  </a:lnTo>
                  <a:lnTo>
                    <a:pt x="4289513" y="712568"/>
                  </a:lnTo>
                  <a:lnTo>
                    <a:pt x="4184189" y="701830"/>
                  </a:lnTo>
                  <a:lnTo>
                    <a:pt x="4078864" y="691497"/>
                  </a:lnTo>
                  <a:lnTo>
                    <a:pt x="3973539" y="681776"/>
                  </a:lnTo>
                  <a:lnTo>
                    <a:pt x="3868214" y="673032"/>
                  </a:lnTo>
                  <a:lnTo>
                    <a:pt x="3762889" y="664560"/>
                  </a:lnTo>
                  <a:lnTo>
                    <a:pt x="3657564" y="655586"/>
                  </a:lnTo>
                  <a:lnTo>
                    <a:pt x="3552240" y="647820"/>
                  </a:lnTo>
                  <a:lnTo>
                    <a:pt x="3446915" y="642448"/>
                  </a:lnTo>
                  <a:lnTo>
                    <a:pt x="3341590" y="637622"/>
                  </a:lnTo>
                  <a:lnTo>
                    <a:pt x="3236265" y="634036"/>
                  </a:lnTo>
                  <a:lnTo>
                    <a:pt x="3130940" y="633365"/>
                  </a:lnTo>
                  <a:lnTo>
                    <a:pt x="3025615" y="634519"/>
                  </a:lnTo>
                  <a:lnTo>
                    <a:pt x="2920291" y="638940"/>
                  </a:lnTo>
                  <a:lnTo>
                    <a:pt x="2814966" y="646935"/>
                  </a:lnTo>
                  <a:lnTo>
                    <a:pt x="2709641" y="653669"/>
                  </a:lnTo>
                  <a:lnTo>
                    <a:pt x="2604316" y="661488"/>
                  </a:lnTo>
                  <a:lnTo>
                    <a:pt x="2498991" y="673370"/>
                  </a:lnTo>
                  <a:lnTo>
                    <a:pt x="2393666" y="684145"/>
                  </a:lnTo>
                  <a:lnTo>
                    <a:pt x="2288342" y="690316"/>
                  </a:lnTo>
                  <a:lnTo>
                    <a:pt x="2183017" y="698371"/>
                  </a:lnTo>
                  <a:lnTo>
                    <a:pt x="2077692" y="707330"/>
                  </a:lnTo>
                  <a:lnTo>
                    <a:pt x="1972367" y="714588"/>
                  </a:lnTo>
                  <a:lnTo>
                    <a:pt x="1867042" y="722678"/>
                  </a:lnTo>
                  <a:lnTo>
                    <a:pt x="1761717" y="730839"/>
                  </a:lnTo>
                  <a:lnTo>
                    <a:pt x="1656393" y="737606"/>
                  </a:lnTo>
                  <a:lnTo>
                    <a:pt x="1551068" y="742664"/>
                  </a:lnTo>
                  <a:lnTo>
                    <a:pt x="1445743" y="747895"/>
                  </a:lnTo>
                  <a:lnTo>
                    <a:pt x="1340418" y="753762"/>
                  </a:lnTo>
                  <a:lnTo>
                    <a:pt x="1235093" y="760758"/>
                  </a:lnTo>
                  <a:lnTo>
                    <a:pt x="1129768" y="769344"/>
                  </a:lnTo>
                  <a:lnTo>
                    <a:pt x="1024444" y="779867"/>
                  </a:lnTo>
                  <a:lnTo>
                    <a:pt x="919119" y="792537"/>
                  </a:lnTo>
                  <a:lnTo>
                    <a:pt x="813794" y="807442"/>
                  </a:lnTo>
                  <a:lnTo>
                    <a:pt x="708469" y="824584"/>
                  </a:lnTo>
                  <a:lnTo>
                    <a:pt x="603144" y="843915"/>
                  </a:lnTo>
                  <a:lnTo>
                    <a:pt x="497819" y="865360"/>
                  </a:lnTo>
                  <a:lnTo>
                    <a:pt x="392495" y="888838"/>
                  </a:lnTo>
                  <a:lnTo>
                    <a:pt x="287170" y="914269"/>
                  </a:lnTo>
                  <a:lnTo>
                    <a:pt x="181845" y="941576"/>
                  </a:lnTo>
                  <a:lnTo>
                    <a:pt x="76520" y="970690"/>
                  </a:lnTo>
                  <a:lnTo>
                    <a:pt x="0" y="99311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05624"/>
              <a:ext cx="6145984" cy="539571"/>
            </a:xfrm>
            <a:custGeom>
              <a:avLst/>
              <a:pathLst>
                <a:path w="6145984" h="539571">
                  <a:moveTo>
                    <a:pt x="0" y="0"/>
                  </a:moveTo>
                  <a:lnTo>
                    <a:pt x="76520" y="49751"/>
                  </a:lnTo>
                  <a:lnTo>
                    <a:pt x="181845" y="114046"/>
                  </a:lnTo>
                  <a:lnTo>
                    <a:pt x="287170" y="174068"/>
                  </a:lnTo>
                  <a:lnTo>
                    <a:pt x="392495" y="229722"/>
                  </a:lnTo>
                  <a:lnTo>
                    <a:pt x="497819" y="280904"/>
                  </a:lnTo>
                  <a:lnTo>
                    <a:pt x="603144" y="327509"/>
                  </a:lnTo>
                  <a:lnTo>
                    <a:pt x="708469" y="369428"/>
                  </a:lnTo>
                  <a:lnTo>
                    <a:pt x="813794" y="406561"/>
                  </a:lnTo>
                  <a:lnTo>
                    <a:pt x="919119" y="438833"/>
                  </a:lnTo>
                  <a:lnTo>
                    <a:pt x="1024444" y="466219"/>
                  </a:lnTo>
                  <a:lnTo>
                    <a:pt x="1129768" y="488782"/>
                  </a:lnTo>
                  <a:lnTo>
                    <a:pt x="1235093" y="506704"/>
                  </a:lnTo>
                  <a:lnTo>
                    <a:pt x="1340418" y="520308"/>
                  </a:lnTo>
                  <a:lnTo>
                    <a:pt x="1445743" y="530025"/>
                  </a:lnTo>
                  <a:lnTo>
                    <a:pt x="1551068" y="536325"/>
                  </a:lnTo>
                  <a:lnTo>
                    <a:pt x="1656393" y="539571"/>
                  </a:lnTo>
                  <a:lnTo>
                    <a:pt x="1761717" y="539065"/>
                  </a:lnTo>
                  <a:lnTo>
                    <a:pt x="1867042" y="535166"/>
                  </a:lnTo>
                  <a:lnTo>
                    <a:pt x="1972367" y="529093"/>
                  </a:lnTo>
                  <a:lnTo>
                    <a:pt x="2077692" y="522463"/>
                  </a:lnTo>
                  <a:lnTo>
                    <a:pt x="2183017" y="515053"/>
                  </a:lnTo>
                  <a:lnTo>
                    <a:pt x="2288342" y="505612"/>
                  </a:lnTo>
                  <a:lnTo>
                    <a:pt x="2393666" y="496631"/>
                  </a:lnTo>
                  <a:lnTo>
                    <a:pt x="2498991" y="487136"/>
                  </a:lnTo>
                  <a:lnTo>
                    <a:pt x="2604316" y="473870"/>
                  </a:lnTo>
                  <a:lnTo>
                    <a:pt x="2709641" y="461449"/>
                  </a:lnTo>
                  <a:lnTo>
                    <a:pt x="2814966" y="456226"/>
                  </a:lnTo>
                  <a:lnTo>
                    <a:pt x="2920291" y="451928"/>
                  </a:lnTo>
                  <a:lnTo>
                    <a:pt x="3025615" y="446916"/>
                  </a:lnTo>
                  <a:lnTo>
                    <a:pt x="3130940" y="445267"/>
                  </a:lnTo>
                  <a:lnTo>
                    <a:pt x="3236265" y="448765"/>
                  </a:lnTo>
                  <a:lnTo>
                    <a:pt x="3341590" y="453119"/>
                  </a:lnTo>
                  <a:lnTo>
                    <a:pt x="3446915" y="457192"/>
                  </a:lnTo>
                  <a:lnTo>
                    <a:pt x="3552240" y="462132"/>
                  </a:lnTo>
                  <a:lnTo>
                    <a:pt x="3657564" y="467011"/>
                  </a:lnTo>
                  <a:lnTo>
                    <a:pt x="3762889" y="470321"/>
                  </a:lnTo>
                  <a:lnTo>
                    <a:pt x="3868214" y="471131"/>
                  </a:lnTo>
                  <a:lnTo>
                    <a:pt x="3973539" y="469716"/>
                  </a:lnTo>
                  <a:lnTo>
                    <a:pt x="4078864" y="466911"/>
                  </a:lnTo>
                  <a:lnTo>
                    <a:pt x="4184189" y="463110"/>
                  </a:lnTo>
                  <a:lnTo>
                    <a:pt x="4289513" y="458550"/>
                  </a:lnTo>
                  <a:lnTo>
                    <a:pt x="4394838" y="453336"/>
                  </a:lnTo>
                  <a:lnTo>
                    <a:pt x="4500163" y="447478"/>
                  </a:lnTo>
                  <a:lnTo>
                    <a:pt x="4605488" y="440914"/>
                  </a:lnTo>
                  <a:lnTo>
                    <a:pt x="4710813" y="433539"/>
                  </a:lnTo>
                  <a:lnTo>
                    <a:pt x="4816138" y="425215"/>
                  </a:lnTo>
                  <a:lnTo>
                    <a:pt x="4921462" y="415794"/>
                  </a:lnTo>
                  <a:lnTo>
                    <a:pt x="5026787" y="405125"/>
                  </a:lnTo>
                  <a:lnTo>
                    <a:pt x="5132112" y="393067"/>
                  </a:lnTo>
                  <a:lnTo>
                    <a:pt x="5237437" y="379495"/>
                  </a:lnTo>
                  <a:lnTo>
                    <a:pt x="5342762" y="364301"/>
                  </a:lnTo>
                  <a:lnTo>
                    <a:pt x="5448087" y="347402"/>
                  </a:lnTo>
                  <a:lnTo>
                    <a:pt x="5553411" y="328735"/>
                  </a:lnTo>
                  <a:lnTo>
                    <a:pt x="5658736" y="308255"/>
                  </a:lnTo>
                  <a:lnTo>
                    <a:pt x="5764061" y="285938"/>
                  </a:lnTo>
                  <a:lnTo>
                    <a:pt x="5869386" y="261770"/>
                  </a:lnTo>
                  <a:lnTo>
                    <a:pt x="5974711" y="235751"/>
                  </a:lnTo>
                  <a:lnTo>
                    <a:pt x="6080036" y="207889"/>
                  </a:lnTo>
                  <a:lnTo>
                    <a:pt x="6145984" y="1892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38989"/>
              <a:ext cx="6145984" cy="431239"/>
            </a:xfrm>
            <a:custGeom>
              <a:avLst/>
              <a:pathLst>
                <a:path w="6145984" h="431239">
                  <a:moveTo>
                    <a:pt x="6145984" y="431239"/>
                  </a:moveTo>
                  <a:lnTo>
                    <a:pt x="6080036" y="409585"/>
                  </a:lnTo>
                  <a:lnTo>
                    <a:pt x="5974711" y="377010"/>
                  </a:lnTo>
                  <a:lnTo>
                    <a:pt x="5869386" y="346430"/>
                  </a:lnTo>
                  <a:lnTo>
                    <a:pt x="5764061" y="317823"/>
                  </a:lnTo>
                  <a:lnTo>
                    <a:pt x="5658736" y="291158"/>
                  </a:lnTo>
                  <a:lnTo>
                    <a:pt x="5553411" y="266394"/>
                  </a:lnTo>
                  <a:lnTo>
                    <a:pt x="5448087" y="243474"/>
                  </a:lnTo>
                  <a:lnTo>
                    <a:pt x="5342762" y="222326"/>
                  </a:lnTo>
                  <a:lnTo>
                    <a:pt x="5237437" y="202856"/>
                  </a:lnTo>
                  <a:lnTo>
                    <a:pt x="5132112" y="184950"/>
                  </a:lnTo>
                  <a:lnTo>
                    <a:pt x="5026787" y="168473"/>
                  </a:lnTo>
                  <a:lnTo>
                    <a:pt x="4921462" y="153269"/>
                  </a:lnTo>
                  <a:lnTo>
                    <a:pt x="4816138" y="139167"/>
                  </a:lnTo>
                  <a:lnTo>
                    <a:pt x="4710813" y="125987"/>
                  </a:lnTo>
                  <a:lnTo>
                    <a:pt x="4605488" y="113550"/>
                  </a:lnTo>
                  <a:lnTo>
                    <a:pt x="4500163" y="101691"/>
                  </a:lnTo>
                  <a:lnTo>
                    <a:pt x="4394838" y="90272"/>
                  </a:lnTo>
                  <a:lnTo>
                    <a:pt x="4289513" y="79203"/>
                  </a:lnTo>
                  <a:lnTo>
                    <a:pt x="4184189" y="68464"/>
                  </a:lnTo>
                  <a:lnTo>
                    <a:pt x="4078864" y="58131"/>
                  </a:lnTo>
                  <a:lnTo>
                    <a:pt x="3973539" y="48410"/>
                  </a:lnTo>
                  <a:lnTo>
                    <a:pt x="3868214" y="39667"/>
                  </a:lnTo>
                  <a:lnTo>
                    <a:pt x="3762889" y="31195"/>
                  </a:lnTo>
                  <a:lnTo>
                    <a:pt x="3657564" y="22220"/>
                  </a:lnTo>
                  <a:lnTo>
                    <a:pt x="3552240" y="14454"/>
                  </a:lnTo>
                  <a:lnTo>
                    <a:pt x="3446915" y="9083"/>
                  </a:lnTo>
                  <a:lnTo>
                    <a:pt x="3341590" y="4257"/>
                  </a:lnTo>
                  <a:lnTo>
                    <a:pt x="3236265" y="671"/>
                  </a:lnTo>
                  <a:lnTo>
                    <a:pt x="3130940" y="0"/>
                  </a:lnTo>
                  <a:lnTo>
                    <a:pt x="3025615" y="1153"/>
                  </a:lnTo>
                  <a:lnTo>
                    <a:pt x="2920291" y="5575"/>
                  </a:lnTo>
                  <a:lnTo>
                    <a:pt x="2814966" y="13570"/>
                  </a:lnTo>
                  <a:lnTo>
                    <a:pt x="2709641" y="20303"/>
                  </a:lnTo>
                  <a:lnTo>
                    <a:pt x="2604316" y="28122"/>
                  </a:lnTo>
                  <a:lnTo>
                    <a:pt x="2498991" y="40005"/>
                  </a:lnTo>
                  <a:lnTo>
                    <a:pt x="2393666" y="50779"/>
                  </a:lnTo>
                  <a:lnTo>
                    <a:pt x="2288342" y="56950"/>
                  </a:lnTo>
                  <a:lnTo>
                    <a:pt x="2183017" y="65006"/>
                  </a:lnTo>
                  <a:lnTo>
                    <a:pt x="2077692" y="73965"/>
                  </a:lnTo>
                  <a:lnTo>
                    <a:pt x="1972367" y="81223"/>
                  </a:lnTo>
                  <a:lnTo>
                    <a:pt x="1867042" y="89313"/>
                  </a:lnTo>
                  <a:lnTo>
                    <a:pt x="1761717" y="97474"/>
                  </a:lnTo>
                  <a:lnTo>
                    <a:pt x="1656393" y="104240"/>
                  </a:lnTo>
                  <a:lnTo>
                    <a:pt x="1551068" y="109298"/>
                  </a:lnTo>
                  <a:lnTo>
                    <a:pt x="1445743" y="114530"/>
                  </a:lnTo>
                  <a:lnTo>
                    <a:pt x="1340418" y="120396"/>
                  </a:lnTo>
                  <a:lnTo>
                    <a:pt x="1235093" y="127393"/>
                  </a:lnTo>
                  <a:lnTo>
                    <a:pt x="1129768" y="135979"/>
                  </a:lnTo>
                  <a:lnTo>
                    <a:pt x="1024444" y="146502"/>
                  </a:lnTo>
                  <a:lnTo>
                    <a:pt x="919119" y="159172"/>
                  </a:lnTo>
                  <a:lnTo>
                    <a:pt x="813794" y="174077"/>
                  </a:lnTo>
                  <a:lnTo>
                    <a:pt x="708469" y="191219"/>
                  </a:lnTo>
                  <a:lnTo>
                    <a:pt x="603144" y="210549"/>
                  </a:lnTo>
                  <a:lnTo>
                    <a:pt x="497819" y="231995"/>
                  </a:lnTo>
                  <a:lnTo>
                    <a:pt x="392495" y="255473"/>
                  </a:lnTo>
                  <a:lnTo>
                    <a:pt x="287170" y="280903"/>
                  </a:lnTo>
                  <a:lnTo>
                    <a:pt x="181845" y="308210"/>
                  </a:lnTo>
                  <a:lnTo>
                    <a:pt x="76520" y="337325"/>
                  </a:lnTo>
                  <a:lnTo>
                    <a:pt x="0" y="3597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02180"/>
              <a:ext cx="6145984" cy="142939"/>
            </a:xfrm>
            <a:custGeom>
              <a:avLst/>
              <a:pathLst>
                <a:path w="6145984" h="142939">
                  <a:moveTo>
                    <a:pt x="0" y="0"/>
                  </a:moveTo>
                  <a:lnTo>
                    <a:pt x="76520" y="13665"/>
                  </a:lnTo>
                  <a:lnTo>
                    <a:pt x="181845" y="31255"/>
                  </a:lnTo>
                  <a:lnTo>
                    <a:pt x="287170" y="47613"/>
                  </a:lnTo>
                  <a:lnTo>
                    <a:pt x="392495" y="62724"/>
                  </a:lnTo>
                  <a:lnTo>
                    <a:pt x="497819" y="76576"/>
                  </a:lnTo>
                  <a:lnTo>
                    <a:pt x="603144" y="89156"/>
                  </a:lnTo>
                  <a:lnTo>
                    <a:pt x="708469" y="100450"/>
                  </a:lnTo>
                  <a:lnTo>
                    <a:pt x="813794" y="110446"/>
                  </a:lnTo>
                  <a:lnTo>
                    <a:pt x="919119" y="119129"/>
                  </a:lnTo>
                  <a:lnTo>
                    <a:pt x="1024444" y="126487"/>
                  </a:lnTo>
                  <a:lnTo>
                    <a:pt x="1129768" y="132507"/>
                  </a:lnTo>
                  <a:lnTo>
                    <a:pt x="1235093" y="137175"/>
                  </a:lnTo>
                  <a:lnTo>
                    <a:pt x="1340418" y="140479"/>
                  </a:lnTo>
                  <a:lnTo>
                    <a:pt x="1445743" y="142404"/>
                  </a:lnTo>
                  <a:lnTo>
                    <a:pt x="1551068" y="142939"/>
                  </a:lnTo>
                  <a:lnTo>
                    <a:pt x="1656393" y="142033"/>
                  </a:lnTo>
                  <a:lnTo>
                    <a:pt x="1761717" y="138397"/>
                  </a:lnTo>
                  <a:lnTo>
                    <a:pt x="1867042" y="132366"/>
                  </a:lnTo>
                  <a:lnTo>
                    <a:pt x="1972367" y="125285"/>
                  </a:lnTo>
                  <a:lnTo>
                    <a:pt x="2077692" y="118341"/>
                  </a:lnTo>
                  <a:lnTo>
                    <a:pt x="2183017" y="110156"/>
                  </a:lnTo>
                  <a:lnTo>
                    <a:pt x="2288342" y="101408"/>
                  </a:lnTo>
                  <a:lnTo>
                    <a:pt x="2393666" y="93832"/>
                  </a:lnTo>
                  <a:lnTo>
                    <a:pt x="2498991" y="83697"/>
                  </a:lnTo>
                  <a:lnTo>
                    <a:pt x="2604316" y="71123"/>
                  </a:lnTo>
                  <a:lnTo>
                    <a:pt x="2709641" y="61003"/>
                  </a:lnTo>
                  <a:lnTo>
                    <a:pt x="2814966" y="55025"/>
                  </a:lnTo>
                  <a:lnTo>
                    <a:pt x="2920291" y="48878"/>
                  </a:lnTo>
                  <a:lnTo>
                    <a:pt x="3025615" y="44162"/>
                  </a:lnTo>
                  <a:lnTo>
                    <a:pt x="3130940" y="42761"/>
                  </a:lnTo>
                  <a:lnTo>
                    <a:pt x="3236265" y="44845"/>
                  </a:lnTo>
                  <a:lnTo>
                    <a:pt x="3341590" y="48815"/>
                  </a:lnTo>
                  <a:lnTo>
                    <a:pt x="3446915" y="53265"/>
                  </a:lnTo>
                  <a:lnTo>
                    <a:pt x="3552240" y="58420"/>
                  </a:lnTo>
                  <a:lnTo>
                    <a:pt x="3657564" y="64743"/>
                  </a:lnTo>
                  <a:lnTo>
                    <a:pt x="3762889" y="70885"/>
                  </a:lnTo>
                  <a:lnTo>
                    <a:pt x="3868214" y="75526"/>
                  </a:lnTo>
                  <a:lnTo>
                    <a:pt x="3973539" y="79190"/>
                  </a:lnTo>
                  <a:lnTo>
                    <a:pt x="4078864" y="82648"/>
                  </a:lnTo>
                  <a:lnTo>
                    <a:pt x="4184189" y="85914"/>
                  </a:lnTo>
                  <a:lnTo>
                    <a:pt x="4289513" y="89004"/>
                  </a:lnTo>
                  <a:lnTo>
                    <a:pt x="4394838" y="91931"/>
                  </a:lnTo>
                  <a:lnTo>
                    <a:pt x="4500163" y="94711"/>
                  </a:lnTo>
                  <a:lnTo>
                    <a:pt x="4605488" y="97359"/>
                  </a:lnTo>
                  <a:lnTo>
                    <a:pt x="4710813" y="99890"/>
                  </a:lnTo>
                  <a:lnTo>
                    <a:pt x="4816138" y="102318"/>
                  </a:lnTo>
                  <a:lnTo>
                    <a:pt x="4921462" y="104659"/>
                  </a:lnTo>
                  <a:lnTo>
                    <a:pt x="5026787" y="106926"/>
                  </a:lnTo>
                  <a:lnTo>
                    <a:pt x="5132112" y="109136"/>
                  </a:lnTo>
                  <a:lnTo>
                    <a:pt x="5237437" y="111302"/>
                  </a:lnTo>
                  <a:lnTo>
                    <a:pt x="5342762" y="113440"/>
                  </a:lnTo>
                  <a:lnTo>
                    <a:pt x="5448087" y="115565"/>
                  </a:lnTo>
                  <a:lnTo>
                    <a:pt x="5553411" y="117691"/>
                  </a:lnTo>
                  <a:lnTo>
                    <a:pt x="5658736" y="119834"/>
                  </a:lnTo>
                  <a:lnTo>
                    <a:pt x="5764061" y="122008"/>
                  </a:lnTo>
                  <a:lnTo>
                    <a:pt x="5869386" y="124227"/>
                  </a:lnTo>
                  <a:lnTo>
                    <a:pt x="5974711" y="126508"/>
                  </a:lnTo>
                  <a:lnTo>
                    <a:pt x="6080036" y="128864"/>
                  </a:lnTo>
                  <a:lnTo>
                    <a:pt x="6145984" y="13039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667937"/>
              <a:ext cx="6145984" cy="1583324"/>
            </a:xfrm>
            <a:custGeom>
              <a:avLst/>
              <a:pathLst>
                <a:path w="6145984" h="1583324">
                  <a:moveTo>
                    <a:pt x="0" y="0"/>
                  </a:moveTo>
                  <a:lnTo>
                    <a:pt x="76520" y="64132"/>
                  </a:lnTo>
                  <a:lnTo>
                    <a:pt x="181845" y="149098"/>
                  </a:lnTo>
                  <a:lnTo>
                    <a:pt x="287170" y="230679"/>
                  </a:lnTo>
                  <a:lnTo>
                    <a:pt x="392495" y="308791"/>
                  </a:lnTo>
                  <a:lnTo>
                    <a:pt x="497819" y="383344"/>
                  </a:lnTo>
                  <a:lnTo>
                    <a:pt x="603144" y="454245"/>
                  </a:lnTo>
                  <a:lnTo>
                    <a:pt x="708469" y="521399"/>
                  </a:lnTo>
                  <a:lnTo>
                    <a:pt x="813794" y="584719"/>
                  </a:lnTo>
                  <a:lnTo>
                    <a:pt x="919119" y="644138"/>
                  </a:lnTo>
                  <a:lnTo>
                    <a:pt x="1024444" y="699639"/>
                  </a:lnTo>
                  <a:lnTo>
                    <a:pt x="1129768" y="751281"/>
                  </a:lnTo>
                  <a:lnTo>
                    <a:pt x="1235093" y="799237"/>
                  </a:lnTo>
                  <a:lnTo>
                    <a:pt x="1340418" y="843801"/>
                  </a:lnTo>
                  <a:lnTo>
                    <a:pt x="1445743" y="885374"/>
                  </a:lnTo>
                  <a:lnTo>
                    <a:pt x="1551068" y="924387"/>
                  </a:lnTo>
                  <a:lnTo>
                    <a:pt x="1656393" y="961232"/>
                  </a:lnTo>
                  <a:lnTo>
                    <a:pt x="1761717" y="997433"/>
                  </a:lnTo>
                  <a:lnTo>
                    <a:pt x="1867042" y="1032916"/>
                  </a:lnTo>
                  <a:lnTo>
                    <a:pt x="1972367" y="1066758"/>
                  </a:lnTo>
                  <a:lnTo>
                    <a:pt x="2077692" y="1098843"/>
                  </a:lnTo>
                  <a:lnTo>
                    <a:pt x="2183017" y="1134023"/>
                  </a:lnTo>
                  <a:lnTo>
                    <a:pt x="2288342" y="1168347"/>
                  </a:lnTo>
                  <a:lnTo>
                    <a:pt x="2393666" y="1197872"/>
                  </a:lnTo>
                  <a:lnTo>
                    <a:pt x="2498991" y="1223905"/>
                  </a:lnTo>
                  <a:lnTo>
                    <a:pt x="2604316" y="1245500"/>
                  </a:lnTo>
                  <a:lnTo>
                    <a:pt x="2709641" y="1263773"/>
                  </a:lnTo>
                  <a:lnTo>
                    <a:pt x="2814966" y="1281916"/>
                  </a:lnTo>
                  <a:lnTo>
                    <a:pt x="2920291" y="1295261"/>
                  </a:lnTo>
                  <a:lnTo>
                    <a:pt x="3025615" y="1305013"/>
                  </a:lnTo>
                  <a:lnTo>
                    <a:pt x="3130940" y="1317534"/>
                  </a:lnTo>
                  <a:lnTo>
                    <a:pt x="3236265" y="1332937"/>
                  </a:lnTo>
                  <a:lnTo>
                    <a:pt x="3341590" y="1346070"/>
                  </a:lnTo>
                  <a:lnTo>
                    <a:pt x="3446915" y="1356662"/>
                  </a:lnTo>
                  <a:lnTo>
                    <a:pt x="3552240" y="1365408"/>
                  </a:lnTo>
                  <a:lnTo>
                    <a:pt x="3657564" y="1370870"/>
                  </a:lnTo>
                  <a:lnTo>
                    <a:pt x="3762889" y="1372276"/>
                  </a:lnTo>
                  <a:lnTo>
                    <a:pt x="3868214" y="1369389"/>
                  </a:lnTo>
                  <a:lnTo>
                    <a:pt x="3973539" y="1363216"/>
                  </a:lnTo>
                  <a:lnTo>
                    <a:pt x="4078864" y="1354759"/>
                  </a:lnTo>
                  <a:lnTo>
                    <a:pt x="4184189" y="1344382"/>
                  </a:lnTo>
                  <a:lnTo>
                    <a:pt x="4289513" y="1332302"/>
                  </a:lnTo>
                  <a:lnTo>
                    <a:pt x="4394838" y="1318621"/>
                  </a:lnTo>
                  <a:lnTo>
                    <a:pt x="4500163" y="1303349"/>
                  </a:lnTo>
                  <a:lnTo>
                    <a:pt x="4605488" y="1286434"/>
                  </a:lnTo>
                  <a:lnTo>
                    <a:pt x="4710813" y="1267783"/>
                  </a:lnTo>
                  <a:lnTo>
                    <a:pt x="4816138" y="1247273"/>
                  </a:lnTo>
                  <a:lnTo>
                    <a:pt x="4921462" y="1224773"/>
                  </a:lnTo>
                  <a:lnTo>
                    <a:pt x="5026787" y="1200149"/>
                  </a:lnTo>
                  <a:lnTo>
                    <a:pt x="5132112" y="1173274"/>
                  </a:lnTo>
                  <a:lnTo>
                    <a:pt x="5237437" y="1144037"/>
                  </a:lnTo>
                  <a:lnTo>
                    <a:pt x="5342762" y="1112345"/>
                  </a:lnTo>
                  <a:lnTo>
                    <a:pt x="5448087" y="1078123"/>
                  </a:lnTo>
                  <a:lnTo>
                    <a:pt x="5553411" y="1041318"/>
                  </a:lnTo>
                  <a:lnTo>
                    <a:pt x="5658736" y="1001893"/>
                  </a:lnTo>
                  <a:lnTo>
                    <a:pt x="5764061" y="959827"/>
                  </a:lnTo>
                  <a:lnTo>
                    <a:pt x="5869386" y="915112"/>
                  </a:lnTo>
                  <a:lnTo>
                    <a:pt x="5974711" y="867751"/>
                  </a:lnTo>
                  <a:lnTo>
                    <a:pt x="6080036" y="817755"/>
                  </a:lnTo>
                  <a:lnTo>
                    <a:pt x="6145984" y="784811"/>
                  </a:lnTo>
                  <a:lnTo>
                    <a:pt x="6145984" y="1583324"/>
                  </a:lnTo>
                  <a:lnTo>
                    <a:pt x="6080036" y="1579555"/>
                  </a:lnTo>
                  <a:lnTo>
                    <a:pt x="5974711" y="1574417"/>
                  </a:lnTo>
                  <a:lnTo>
                    <a:pt x="5869386" y="1570144"/>
                  </a:lnTo>
                  <a:lnTo>
                    <a:pt x="5764061" y="1566713"/>
                  </a:lnTo>
                  <a:lnTo>
                    <a:pt x="5658736" y="1564094"/>
                  </a:lnTo>
                  <a:lnTo>
                    <a:pt x="5553411" y="1562245"/>
                  </a:lnTo>
                  <a:lnTo>
                    <a:pt x="5448087" y="1561111"/>
                  </a:lnTo>
                  <a:lnTo>
                    <a:pt x="5342762" y="1560624"/>
                  </a:lnTo>
                  <a:lnTo>
                    <a:pt x="5237437" y="1560694"/>
                  </a:lnTo>
                  <a:lnTo>
                    <a:pt x="5132112" y="1561214"/>
                  </a:lnTo>
                  <a:lnTo>
                    <a:pt x="5026787" y="1562058"/>
                  </a:lnTo>
                  <a:lnTo>
                    <a:pt x="4921462" y="1563079"/>
                  </a:lnTo>
                  <a:lnTo>
                    <a:pt x="4816138" y="1564120"/>
                  </a:lnTo>
                  <a:lnTo>
                    <a:pt x="4710813" y="1565012"/>
                  </a:lnTo>
                  <a:lnTo>
                    <a:pt x="4605488" y="1565589"/>
                  </a:lnTo>
                  <a:lnTo>
                    <a:pt x="4500163" y="1565697"/>
                  </a:lnTo>
                  <a:lnTo>
                    <a:pt x="4394838" y="1565207"/>
                  </a:lnTo>
                  <a:lnTo>
                    <a:pt x="4289513" y="1564035"/>
                  </a:lnTo>
                  <a:lnTo>
                    <a:pt x="4184189" y="1562157"/>
                  </a:lnTo>
                  <a:lnTo>
                    <a:pt x="4078864" y="1559641"/>
                  </a:lnTo>
                  <a:lnTo>
                    <a:pt x="3973539" y="1556671"/>
                  </a:lnTo>
                  <a:lnTo>
                    <a:pt x="3868214" y="1553577"/>
                  </a:lnTo>
                  <a:lnTo>
                    <a:pt x="3762889" y="1549474"/>
                  </a:lnTo>
                  <a:lnTo>
                    <a:pt x="3657564" y="1542900"/>
                  </a:lnTo>
                  <a:lnTo>
                    <a:pt x="3552240" y="1534805"/>
                  </a:lnTo>
                  <a:lnTo>
                    <a:pt x="3446915" y="1525665"/>
                  </a:lnTo>
                  <a:lnTo>
                    <a:pt x="3341590" y="1514386"/>
                  </a:lnTo>
                  <a:lnTo>
                    <a:pt x="3236265" y="1501955"/>
                  </a:lnTo>
                  <a:lnTo>
                    <a:pt x="3130940" y="1489129"/>
                  </a:lnTo>
                  <a:lnTo>
                    <a:pt x="3025615" y="1476157"/>
                  </a:lnTo>
                  <a:lnTo>
                    <a:pt x="2920291" y="1465867"/>
                  </a:lnTo>
                  <a:lnTo>
                    <a:pt x="2814966" y="1455894"/>
                  </a:lnTo>
                  <a:lnTo>
                    <a:pt x="2709641" y="1439129"/>
                  </a:lnTo>
                  <a:lnTo>
                    <a:pt x="2604316" y="1416658"/>
                  </a:lnTo>
                  <a:lnTo>
                    <a:pt x="2498991" y="1393801"/>
                  </a:lnTo>
                  <a:lnTo>
                    <a:pt x="2393666" y="1368935"/>
                  </a:lnTo>
                  <a:lnTo>
                    <a:pt x="2288342" y="1336847"/>
                  </a:lnTo>
                  <a:lnTo>
                    <a:pt x="2183017" y="1301258"/>
                  </a:lnTo>
                  <a:lnTo>
                    <a:pt x="2077692" y="1267491"/>
                  </a:lnTo>
                  <a:lnTo>
                    <a:pt x="1972367" y="1235980"/>
                  </a:lnTo>
                  <a:lnTo>
                    <a:pt x="1867042" y="1203978"/>
                  </a:lnTo>
                  <a:lnTo>
                    <a:pt x="1761717" y="1172382"/>
                  </a:lnTo>
                  <a:lnTo>
                    <a:pt x="1656393" y="1141892"/>
                  </a:lnTo>
                  <a:lnTo>
                    <a:pt x="1551068" y="1112622"/>
                  </a:lnTo>
                  <a:lnTo>
                    <a:pt x="1445743" y="1084130"/>
                  </a:lnTo>
                  <a:lnTo>
                    <a:pt x="1340418" y="1056774"/>
                  </a:lnTo>
                  <a:lnTo>
                    <a:pt x="1235093" y="1031002"/>
                  </a:lnTo>
                  <a:lnTo>
                    <a:pt x="1129768" y="1007229"/>
                  </a:lnTo>
                  <a:lnTo>
                    <a:pt x="1024444" y="985770"/>
                  </a:lnTo>
                  <a:lnTo>
                    <a:pt x="919119" y="966811"/>
                  </a:lnTo>
                  <a:lnTo>
                    <a:pt x="813794" y="950429"/>
                  </a:lnTo>
                  <a:lnTo>
                    <a:pt x="708469" y="936624"/>
                  </a:lnTo>
                  <a:lnTo>
                    <a:pt x="603144" y="925346"/>
                  </a:lnTo>
                  <a:lnTo>
                    <a:pt x="497819" y="916524"/>
                  </a:lnTo>
                  <a:lnTo>
                    <a:pt x="392495" y="910081"/>
                  </a:lnTo>
                  <a:lnTo>
                    <a:pt x="287170" y="905940"/>
                  </a:lnTo>
                  <a:lnTo>
                    <a:pt x="181845" y="904026"/>
                  </a:lnTo>
                  <a:lnTo>
                    <a:pt x="76520" y="904275"/>
                  </a:lnTo>
                  <a:lnTo>
                    <a:pt x="0" y="90598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667937"/>
              <a:ext cx="6145984" cy="1372276"/>
            </a:xfrm>
            <a:custGeom>
              <a:avLst/>
              <a:pathLst>
                <a:path w="6145984" h="1372276">
                  <a:moveTo>
                    <a:pt x="0" y="0"/>
                  </a:moveTo>
                  <a:lnTo>
                    <a:pt x="76520" y="64132"/>
                  </a:lnTo>
                  <a:lnTo>
                    <a:pt x="181845" y="149098"/>
                  </a:lnTo>
                  <a:lnTo>
                    <a:pt x="287170" y="230679"/>
                  </a:lnTo>
                  <a:lnTo>
                    <a:pt x="392495" y="308791"/>
                  </a:lnTo>
                  <a:lnTo>
                    <a:pt x="497819" y="383344"/>
                  </a:lnTo>
                  <a:lnTo>
                    <a:pt x="603144" y="454245"/>
                  </a:lnTo>
                  <a:lnTo>
                    <a:pt x="708469" y="521399"/>
                  </a:lnTo>
                  <a:lnTo>
                    <a:pt x="813794" y="584719"/>
                  </a:lnTo>
                  <a:lnTo>
                    <a:pt x="919119" y="644138"/>
                  </a:lnTo>
                  <a:lnTo>
                    <a:pt x="1024444" y="699639"/>
                  </a:lnTo>
                  <a:lnTo>
                    <a:pt x="1129768" y="751281"/>
                  </a:lnTo>
                  <a:lnTo>
                    <a:pt x="1235093" y="799237"/>
                  </a:lnTo>
                  <a:lnTo>
                    <a:pt x="1340418" y="843801"/>
                  </a:lnTo>
                  <a:lnTo>
                    <a:pt x="1445743" y="885374"/>
                  </a:lnTo>
                  <a:lnTo>
                    <a:pt x="1551068" y="924387"/>
                  </a:lnTo>
                  <a:lnTo>
                    <a:pt x="1656393" y="961232"/>
                  </a:lnTo>
                  <a:lnTo>
                    <a:pt x="1761717" y="997433"/>
                  </a:lnTo>
                  <a:lnTo>
                    <a:pt x="1867042" y="1032916"/>
                  </a:lnTo>
                  <a:lnTo>
                    <a:pt x="1972367" y="1066758"/>
                  </a:lnTo>
                  <a:lnTo>
                    <a:pt x="2077692" y="1098843"/>
                  </a:lnTo>
                  <a:lnTo>
                    <a:pt x="2183017" y="1134023"/>
                  </a:lnTo>
                  <a:lnTo>
                    <a:pt x="2288342" y="1168347"/>
                  </a:lnTo>
                  <a:lnTo>
                    <a:pt x="2393666" y="1197872"/>
                  </a:lnTo>
                  <a:lnTo>
                    <a:pt x="2498991" y="1223905"/>
                  </a:lnTo>
                  <a:lnTo>
                    <a:pt x="2604316" y="1245500"/>
                  </a:lnTo>
                  <a:lnTo>
                    <a:pt x="2709641" y="1263773"/>
                  </a:lnTo>
                  <a:lnTo>
                    <a:pt x="2814966" y="1281916"/>
                  </a:lnTo>
                  <a:lnTo>
                    <a:pt x="2920291" y="1295261"/>
                  </a:lnTo>
                  <a:lnTo>
                    <a:pt x="3025615" y="1305013"/>
                  </a:lnTo>
                  <a:lnTo>
                    <a:pt x="3130940" y="1317534"/>
                  </a:lnTo>
                  <a:lnTo>
                    <a:pt x="3236265" y="1332937"/>
                  </a:lnTo>
                  <a:lnTo>
                    <a:pt x="3341590" y="1346070"/>
                  </a:lnTo>
                  <a:lnTo>
                    <a:pt x="3446915" y="1356662"/>
                  </a:lnTo>
                  <a:lnTo>
                    <a:pt x="3552240" y="1365408"/>
                  </a:lnTo>
                  <a:lnTo>
                    <a:pt x="3657564" y="1370870"/>
                  </a:lnTo>
                  <a:lnTo>
                    <a:pt x="3762889" y="1372276"/>
                  </a:lnTo>
                  <a:lnTo>
                    <a:pt x="3868214" y="1369389"/>
                  </a:lnTo>
                  <a:lnTo>
                    <a:pt x="3973539" y="1363216"/>
                  </a:lnTo>
                  <a:lnTo>
                    <a:pt x="4078864" y="1354759"/>
                  </a:lnTo>
                  <a:lnTo>
                    <a:pt x="4184189" y="1344382"/>
                  </a:lnTo>
                  <a:lnTo>
                    <a:pt x="4289513" y="1332302"/>
                  </a:lnTo>
                  <a:lnTo>
                    <a:pt x="4394838" y="1318621"/>
                  </a:lnTo>
                  <a:lnTo>
                    <a:pt x="4500163" y="1303349"/>
                  </a:lnTo>
                  <a:lnTo>
                    <a:pt x="4605488" y="1286434"/>
                  </a:lnTo>
                  <a:lnTo>
                    <a:pt x="4710813" y="1267783"/>
                  </a:lnTo>
                  <a:lnTo>
                    <a:pt x="4816138" y="1247273"/>
                  </a:lnTo>
                  <a:lnTo>
                    <a:pt x="4921462" y="1224773"/>
                  </a:lnTo>
                  <a:lnTo>
                    <a:pt x="5026787" y="1200149"/>
                  </a:lnTo>
                  <a:lnTo>
                    <a:pt x="5132112" y="1173274"/>
                  </a:lnTo>
                  <a:lnTo>
                    <a:pt x="5237437" y="1144037"/>
                  </a:lnTo>
                  <a:lnTo>
                    <a:pt x="5342762" y="1112345"/>
                  </a:lnTo>
                  <a:lnTo>
                    <a:pt x="5448087" y="1078123"/>
                  </a:lnTo>
                  <a:lnTo>
                    <a:pt x="5553411" y="1041318"/>
                  </a:lnTo>
                  <a:lnTo>
                    <a:pt x="5658736" y="1001893"/>
                  </a:lnTo>
                  <a:lnTo>
                    <a:pt x="5764061" y="959827"/>
                  </a:lnTo>
                  <a:lnTo>
                    <a:pt x="5869386" y="915112"/>
                  </a:lnTo>
                  <a:lnTo>
                    <a:pt x="5974711" y="867751"/>
                  </a:lnTo>
                  <a:lnTo>
                    <a:pt x="6080036" y="817755"/>
                  </a:lnTo>
                  <a:lnTo>
                    <a:pt x="6145984" y="7848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71964"/>
              <a:ext cx="6145984" cy="679297"/>
            </a:xfrm>
            <a:custGeom>
              <a:avLst/>
              <a:pathLst>
                <a:path w="6145984" h="679297">
                  <a:moveTo>
                    <a:pt x="6145984" y="679297"/>
                  </a:moveTo>
                  <a:lnTo>
                    <a:pt x="6080036" y="675528"/>
                  </a:lnTo>
                  <a:lnTo>
                    <a:pt x="5974711" y="670390"/>
                  </a:lnTo>
                  <a:lnTo>
                    <a:pt x="5869386" y="666117"/>
                  </a:lnTo>
                  <a:lnTo>
                    <a:pt x="5764061" y="662686"/>
                  </a:lnTo>
                  <a:lnTo>
                    <a:pt x="5658736" y="660067"/>
                  </a:lnTo>
                  <a:lnTo>
                    <a:pt x="5553411" y="658218"/>
                  </a:lnTo>
                  <a:lnTo>
                    <a:pt x="5448087" y="657084"/>
                  </a:lnTo>
                  <a:lnTo>
                    <a:pt x="5342762" y="656597"/>
                  </a:lnTo>
                  <a:lnTo>
                    <a:pt x="5237437" y="656667"/>
                  </a:lnTo>
                  <a:lnTo>
                    <a:pt x="5132112" y="657187"/>
                  </a:lnTo>
                  <a:lnTo>
                    <a:pt x="5026787" y="658031"/>
                  </a:lnTo>
                  <a:lnTo>
                    <a:pt x="4921462" y="659053"/>
                  </a:lnTo>
                  <a:lnTo>
                    <a:pt x="4816138" y="660093"/>
                  </a:lnTo>
                  <a:lnTo>
                    <a:pt x="4710813" y="660985"/>
                  </a:lnTo>
                  <a:lnTo>
                    <a:pt x="4605488" y="661562"/>
                  </a:lnTo>
                  <a:lnTo>
                    <a:pt x="4500163" y="661670"/>
                  </a:lnTo>
                  <a:lnTo>
                    <a:pt x="4394838" y="661180"/>
                  </a:lnTo>
                  <a:lnTo>
                    <a:pt x="4289513" y="660008"/>
                  </a:lnTo>
                  <a:lnTo>
                    <a:pt x="4184189" y="658130"/>
                  </a:lnTo>
                  <a:lnTo>
                    <a:pt x="4078864" y="655614"/>
                  </a:lnTo>
                  <a:lnTo>
                    <a:pt x="3973539" y="652644"/>
                  </a:lnTo>
                  <a:lnTo>
                    <a:pt x="3868214" y="649550"/>
                  </a:lnTo>
                  <a:lnTo>
                    <a:pt x="3762889" y="645448"/>
                  </a:lnTo>
                  <a:lnTo>
                    <a:pt x="3657564" y="638873"/>
                  </a:lnTo>
                  <a:lnTo>
                    <a:pt x="3552240" y="630778"/>
                  </a:lnTo>
                  <a:lnTo>
                    <a:pt x="3446915" y="621638"/>
                  </a:lnTo>
                  <a:lnTo>
                    <a:pt x="3341590" y="610359"/>
                  </a:lnTo>
                  <a:lnTo>
                    <a:pt x="3236265" y="597928"/>
                  </a:lnTo>
                  <a:lnTo>
                    <a:pt x="3130940" y="585102"/>
                  </a:lnTo>
                  <a:lnTo>
                    <a:pt x="3025615" y="572130"/>
                  </a:lnTo>
                  <a:lnTo>
                    <a:pt x="2920291" y="561840"/>
                  </a:lnTo>
                  <a:lnTo>
                    <a:pt x="2814966" y="551867"/>
                  </a:lnTo>
                  <a:lnTo>
                    <a:pt x="2709641" y="535103"/>
                  </a:lnTo>
                  <a:lnTo>
                    <a:pt x="2604316" y="512631"/>
                  </a:lnTo>
                  <a:lnTo>
                    <a:pt x="2498991" y="489774"/>
                  </a:lnTo>
                  <a:lnTo>
                    <a:pt x="2393666" y="464908"/>
                  </a:lnTo>
                  <a:lnTo>
                    <a:pt x="2288342" y="432820"/>
                  </a:lnTo>
                  <a:lnTo>
                    <a:pt x="2183017" y="397231"/>
                  </a:lnTo>
                  <a:lnTo>
                    <a:pt x="2077692" y="363464"/>
                  </a:lnTo>
                  <a:lnTo>
                    <a:pt x="1972367" y="331953"/>
                  </a:lnTo>
                  <a:lnTo>
                    <a:pt x="1867042" y="299951"/>
                  </a:lnTo>
                  <a:lnTo>
                    <a:pt x="1761717" y="268355"/>
                  </a:lnTo>
                  <a:lnTo>
                    <a:pt x="1656393" y="237865"/>
                  </a:lnTo>
                  <a:lnTo>
                    <a:pt x="1551068" y="208595"/>
                  </a:lnTo>
                  <a:lnTo>
                    <a:pt x="1445743" y="180103"/>
                  </a:lnTo>
                  <a:lnTo>
                    <a:pt x="1340418" y="152747"/>
                  </a:lnTo>
                  <a:lnTo>
                    <a:pt x="1235093" y="126975"/>
                  </a:lnTo>
                  <a:lnTo>
                    <a:pt x="1129768" y="103202"/>
                  </a:lnTo>
                  <a:lnTo>
                    <a:pt x="1024444" y="81743"/>
                  </a:lnTo>
                  <a:lnTo>
                    <a:pt x="919119" y="62784"/>
                  </a:lnTo>
                  <a:lnTo>
                    <a:pt x="813794" y="46402"/>
                  </a:lnTo>
                  <a:lnTo>
                    <a:pt x="708469" y="32597"/>
                  </a:lnTo>
                  <a:lnTo>
                    <a:pt x="603144" y="21319"/>
                  </a:lnTo>
                  <a:lnTo>
                    <a:pt x="497819" y="12497"/>
                  </a:lnTo>
                  <a:lnTo>
                    <a:pt x="392495" y="6054"/>
                  </a:lnTo>
                  <a:lnTo>
                    <a:pt x="287170" y="1913"/>
                  </a:lnTo>
                  <a:lnTo>
                    <a:pt x="181845" y="0"/>
                  </a:lnTo>
                  <a:lnTo>
                    <a:pt x="76520" y="248"/>
                  </a:lnTo>
                  <a:lnTo>
                    <a:pt x="0" y="19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120929"/>
              <a:ext cx="6145984" cy="1008492"/>
            </a:xfrm>
            <a:custGeom>
              <a:avLst/>
              <a:pathLst>
                <a:path w="6145984" h="1008492">
                  <a:moveTo>
                    <a:pt x="0" y="0"/>
                  </a:moveTo>
                  <a:lnTo>
                    <a:pt x="76520" y="31212"/>
                  </a:lnTo>
                  <a:lnTo>
                    <a:pt x="181845" y="73571"/>
                  </a:lnTo>
                  <a:lnTo>
                    <a:pt x="287170" y="115318"/>
                  </a:lnTo>
                  <a:lnTo>
                    <a:pt x="392495" y="156444"/>
                  </a:lnTo>
                  <a:lnTo>
                    <a:pt x="497819" y="196943"/>
                  </a:lnTo>
                  <a:lnTo>
                    <a:pt x="603144" y="236804"/>
                  </a:lnTo>
                  <a:lnTo>
                    <a:pt x="708469" y="276020"/>
                  </a:lnTo>
                  <a:lnTo>
                    <a:pt x="813794" y="314582"/>
                  </a:lnTo>
                  <a:lnTo>
                    <a:pt x="919119" y="352483"/>
                  </a:lnTo>
                  <a:lnTo>
                    <a:pt x="1024444" y="389713"/>
                  </a:lnTo>
                  <a:lnTo>
                    <a:pt x="1129768" y="426264"/>
                  </a:lnTo>
                  <a:lnTo>
                    <a:pt x="1235093" y="462128"/>
                  </a:lnTo>
                  <a:lnTo>
                    <a:pt x="1340418" y="497296"/>
                  </a:lnTo>
                  <a:lnTo>
                    <a:pt x="1445743" y="531761"/>
                  </a:lnTo>
                  <a:lnTo>
                    <a:pt x="1551068" y="565513"/>
                  </a:lnTo>
                  <a:lnTo>
                    <a:pt x="1656393" y="598571"/>
                  </a:lnTo>
                  <a:lnTo>
                    <a:pt x="1761717" y="631916"/>
                  </a:lnTo>
                  <a:lnTo>
                    <a:pt x="1867042" y="665456"/>
                  </a:lnTo>
                  <a:lnTo>
                    <a:pt x="1972367" y="698377"/>
                  </a:lnTo>
                  <a:lnTo>
                    <a:pt x="2077692" y="730175"/>
                  </a:lnTo>
                  <a:lnTo>
                    <a:pt x="2183017" y="764649"/>
                  </a:lnTo>
                  <a:lnTo>
                    <a:pt x="2288342" y="799605"/>
                  </a:lnTo>
                  <a:lnTo>
                    <a:pt x="2393666" y="830412"/>
                  </a:lnTo>
                  <a:lnTo>
                    <a:pt x="2498991" y="855861"/>
                  </a:lnTo>
                  <a:lnTo>
                    <a:pt x="2604316" y="878087"/>
                  </a:lnTo>
                  <a:lnTo>
                    <a:pt x="2709641" y="898460"/>
                  </a:lnTo>
                  <a:lnTo>
                    <a:pt x="2814966" y="915914"/>
                  </a:lnTo>
                  <a:lnTo>
                    <a:pt x="2920291" y="927572"/>
                  </a:lnTo>
                  <a:lnTo>
                    <a:pt x="3025615" y="937593"/>
                  </a:lnTo>
                  <a:lnTo>
                    <a:pt x="3130940" y="950340"/>
                  </a:lnTo>
                  <a:lnTo>
                    <a:pt x="3236265" y="964454"/>
                  </a:lnTo>
                  <a:lnTo>
                    <a:pt x="3341590" y="977236"/>
                  </a:lnTo>
                  <a:lnTo>
                    <a:pt x="3446915" y="988172"/>
                  </a:lnTo>
                  <a:lnTo>
                    <a:pt x="3552240" y="997115"/>
                  </a:lnTo>
                  <a:lnTo>
                    <a:pt x="3657564" y="1003894"/>
                  </a:lnTo>
                  <a:lnTo>
                    <a:pt x="3762889" y="1007884"/>
                  </a:lnTo>
                  <a:lnTo>
                    <a:pt x="3868214" y="1008492"/>
                  </a:lnTo>
                  <a:lnTo>
                    <a:pt x="3973539" y="1006952"/>
                  </a:lnTo>
                  <a:lnTo>
                    <a:pt x="4078864" y="1004209"/>
                  </a:lnTo>
                  <a:lnTo>
                    <a:pt x="4184189" y="1000278"/>
                  </a:lnTo>
                  <a:lnTo>
                    <a:pt x="4289513" y="995177"/>
                  </a:lnTo>
                  <a:lnTo>
                    <a:pt x="4394838" y="988923"/>
                  </a:lnTo>
                  <a:lnTo>
                    <a:pt x="4500163" y="981531"/>
                  </a:lnTo>
                  <a:lnTo>
                    <a:pt x="4605488" y="973020"/>
                  </a:lnTo>
                  <a:lnTo>
                    <a:pt x="4710813" y="963406"/>
                  </a:lnTo>
                  <a:lnTo>
                    <a:pt x="4816138" y="952705"/>
                  </a:lnTo>
                  <a:lnTo>
                    <a:pt x="4921462" y="940935"/>
                  </a:lnTo>
                  <a:lnTo>
                    <a:pt x="5026787" y="928112"/>
                  </a:lnTo>
                  <a:lnTo>
                    <a:pt x="5132112" y="914252"/>
                  </a:lnTo>
                  <a:lnTo>
                    <a:pt x="5237437" y="899374"/>
                  </a:lnTo>
                  <a:lnTo>
                    <a:pt x="5342762" y="883493"/>
                  </a:lnTo>
                  <a:lnTo>
                    <a:pt x="5448087" y="866626"/>
                  </a:lnTo>
                  <a:lnTo>
                    <a:pt x="5553411" y="848790"/>
                  </a:lnTo>
                  <a:lnTo>
                    <a:pt x="5658736" y="830002"/>
                  </a:lnTo>
                  <a:lnTo>
                    <a:pt x="5764061" y="810278"/>
                  </a:lnTo>
                  <a:lnTo>
                    <a:pt x="5869386" y="789636"/>
                  </a:lnTo>
                  <a:lnTo>
                    <a:pt x="5974711" y="768092"/>
                  </a:lnTo>
                  <a:lnTo>
                    <a:pt x="6080036" y="745663"/>
                  </a:lnTo>
                  <a:lnTo>
                    <a:pt x="6145984" y="73107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49029"/>
              <a:ext cx="6145984" cy="1645246"/>
            </a:xfrm>
            <a:custGeom>
              <a:avLst/>
              <a:pathLst>
                <a:path w="6145984" h="1645246">
                  <a:moveTo>
                    <a:pt x="0" y="0"/>
                  </a:moveTo>
                  <a:lnTo>
                    <a:pt x="76520" y="61135"/>
                  </a:lnTo>
                  <a:lnTo>
                    <a:pt x="181845" y="142291"/>
                  </a:lnTo>
                  <a:lnTo>
                    <a:pt x="287170" y="220382"/>
                  </a:lnTo>
                  <a:lnTo>
                    <a:pt x="392495" y="295331"/>
                  </a:lnTo>
                  <a:lnTo>
                    <a:pt x="497819" y="367054"/>
                  </a:lnTo>
                  <a:lnTo>
                    <a:pt x="603144" y="435464"/>
                  </a:lnTo>
                  <a:lnTo>
                    <a:pt x="708469" y="500472"/>
                  </a:lnTo>
                  <a:lnTo>
                    <a:pt x="813794" y="561996"/>
                  </a:lnTo>
                  <a:lnTo>
                    <a:pt x="919119" y="619977"/>
                  </a:lnTo>
                  <a:lnTo>
                    <a:pt x="1024444" y="674397"/>
                  </a:lnTo>
                  <a:lnTo>
                    <a:pt x="1129768" y="725310"/>
                  </a:lnTo>
                  <a:lnTo>
                    <a:pt x="1235093" y="772877"/>
                  </a:lnTo>
                  <a:lnTo>
                    <a:pt x="1340418" y="817371"/>
                  </a:lnTo>
                  <a:lnTo>
                    <a:pt x="1445743" y="859163"/>
                  </a:lnTo>
                  <a:lnTo>
                    <a:pt x="1551068" y="898653"/>
                  </a:lnTo>
                  <a:lnTo>
                    <a:pt x="1656393" y="936218"/>
                  </a:lnTo>
                  <a:lnTo>
                    <a:pt x="1761717" y="973691"/>
                  </a:lnTo>
                  <a:lnTo>
                    <a:pt x="1867042" y="1010942"/>
                  </a:lnTo>
                  <a:lnTo>
                    <a:pt x="1972367" y="1046736"/>
                  </a:lnTo>
                  <a:lnTo>
                    <a:pt x="2077692" y="1080743"/>
                  </a:lnTo>
                  <a:lnTo>
                    <a:pt x="2183017" y="1119389"/>
                  </a:lnTo>
                  <a:lnTo>
                    <a:pt x="2288342" y="1157683"/>
                  </a:lnTo>
                  <a:lnTo>
                    <a:pt x="2393666" y="1189370"/>
                  </a:lnTo>
                  <a:lnTo>
                    <a:pt x="2498991" y="1215314"/>
                  </a:lnTo>
                  <a:lnTo>
                    <a:pt x="2604316" y="1235740"/>
                  </a:lnTo>
                  <a:lnTo>
                    <a:pt x="2709641" y="1252003"/>
                  </a:lnTo>
                  <a:lnTo>
                    <a:pt x="2814966" y="1266499"/>
                  </a:lnTo>
                  <a:lnTo>
                    <a:pt x="2920291" y="1273919"/>
                  </a:lnTo>
                  <a:lnTo>
                    <a:pt x="3025615" y="1277182"/>
                  </a:lnTo>
                  <a:lnTo>
                    <a:pt x="3130940" y="1284050"/>
                  </a:lnTo>
                  <a:lnTo>
                    <a:pt x="3236265" y="1292943"/>
                  </a:lnTo>
                  <a:lnTo>
                    <a:pt x="3341590" y="1298849"/>
                  </a:lnTo>
                  <a:lnTo>
                    <a:pt x="3446915" y="1303411"/>
                  </a:lnTo>
                  <a:lnTo>
                    <a:pt x="3552240" y="1307308"/>
                  </a:lnTo>
                  <a:lnTo>
                    <a:pt x="3657564" y="1307999"/>
                  </a:lnTo>
                  <a:lnTo>
                    <a:pt x="3762889" y="1305096"/>
                  </a:lnTo>
                  <a:lnTo>
                    <a:pt x="3868214" y="1298705"/>
                  </a:lnTo>
                  <a:lnTo>
                    <a:pt x="3973539" y="1290178"/>
                  </a:lnTo>
                  <a:lnTo>
                    <a:pt x="4078864" y="1280567"/>
                  </a:lnTo>
                  <a:lnTo>
                    <a:pt x="4184189" y="1270194"/>
                  </a:lnTo>
                  <a:lnTo>
                    <a:pt x="4289513" y="1259247"/>
                  </a:lnTo>
                  <a:lnTo>
                    <a:pt x="4394838" y="1247803"/>
                  </a:lnTo>
                  <a:lnTo>
                    <a:pt x="4500163" y="1235858"/>
                  </a:lnTo>
                  <a:lnTo>
                    <a:pt x="4605488" y="1223349"/>
                  </a:lnTo>
                  <a:lnTo>
                    <a:pt x="4710813" y="1210172"/>
                  </a:lnTo>
                  <a:lnTo>
                    <a:pt x="4816138" y="1196199"/>
                  </a:lnTo>
                  <a:lnTo>
                    <a:pt x="4921462" y="1181293"/>
                  </a:lnTo>
                  <a:lnTo>
                    <a:pt x="5026787" y="1165314"/>
                  </a:lnTo>
                  <a:lnTo>
                    <a:pt x="5132112" y="1148130"/>
                  </a:lnTo>
                  <a:lnTo>
                    <a:pt x="5237437" y="1129622"/>
                  </a:lnTo>
                  <a:lnTo>
                    <a:pt x="5342762" y="1109688"/>
                  </a:lnTo>
                  <a:lnTo>
                    <a:pt x="5448087" y="1088244"/>
                  </a:lnTo>
                  <a:lnTo>
                    <a:pt x="5553411" y="1065225"/>
                  </a:lnTo>
                  <a:lnTo>
                    <a:pt x="5658736" y="1040581"/>
                  </a:lnTo>
                  <a:lnTo>
                    <a:pt x="5764061" y="1014278"/>
                  </a:lnTo>
                  <a:lnTo>
                    <a:pt x="5869386" y="986294"/>
                  </a:lnTo>
                  <a:lnTo>
                    <a:pt x="5974711" y="956615"/>
                  </a:lnTo>
                  <a:lnTo>
                    <a:pt x="6080036" y="925236"/>
                  </a:lnTo>
                  <a:lnTo>
                    <a:pt x="6145984" y="904524"/>
                  </a:lnTo>
                  <a:lnTo>
                    <a:pt x="6145984" y="1645246"/>
                  </a:lnTo>
                  <a:lnTo>
                    <a:pt x="6143224" y="1645246"/>
                  </a:lnTo>
                  <a:lnTo>
                    <a:pt x="6080036" y="1632435"/>
                  </a:lnTo>
                  <a:lnTo>
                    <a:pt x="5974711" y="1612631"/>
                  </a:lnTo>
                  <a:lnTo>
                    <a:pt x="5869386" y="1594377"/>
                  </a:lnTo>
                  <a:lnTo>
                    <a:pt x="5764061" y="1577667"/>
                  </a:lnTo>
                  <a:lnTo>
                    <a:pt x="5658736" y="1562487"/>
                  </a:lnTo>
                  <a:lnTo>
                    <a:pt x="5553411" y="1548815"/>
                  </a:lnTo>
                  <a:lnTo>
                    <a:pt x="5448087" y="1536615"/>
                  </a:lnTo>
                  <a:lnTo>
                    <a:pt x="5342762" y="1525837"/>
                  </a:lnTo>
                  <a:lnTo>
                    <a:pt x="5237437" y="1516416"/>
                  </a:lnTo>
                  <a:lnTo>
                    <a:pt x="5132112" y="1508265"/>
                  </a:lnTo>
                  <a:lnTo>
                    <a:pt x="5026787" y="1501284"/>
                  </a:lnTo>
                  <a:lnTo>
                    <a:pt x="4921462" y="1495352"/>
                  </a:lnTo>
                  <a:lnTo>
                    <a:pt x="4816138" y="1490337"/>
                  </a:lnTo>
                  <a:lnTo>
                    <a:pt x="4710813" y="1486098"/>
                  </a:lnTo>
                  <a:lnTo>
                    <a:pt x="4605488" y="1482496"/>
                  </a:lnTo>
                  <a:lnTo>
                    <a:pt x="4500163" y="1479403"/>
                  </a:lnTo>
                  <a:lnTo>
                    <a:pt x="4394838" y="1476716"/>
                  </a:lnTo>
                  <a:lnTo>
                    <a:pt x="4289513" y="1474370"/>
                  </a:lnTo>
                  <a:lnTo>
                    <a:pt x="4184189" y="1472361"/>
                  </a:lnTo>
                  <a:lnTo>
                    <a:pt x="4078864" y="1470765"/>
                  </a:lnTo>
                  <a:lnTo>
                    <a:pt x="3973539" y="1469767"/>
                  </a:lnTo>
                  <a:lnTo>
                    <a:pt x="3868214" y="1469692"/>
                  </a:lnTo>
                  <a:lnTo>
                    <a:pt x="3762889" y="1469594"/>
                  </a:lnTo>
                  <a:lnTo>
                    <a:pt x="3657564" y="1467700"/>
                  </a:lnTo>
                  <a:lnTo>
                    <a:pt x="3552240" y="1464563"/>
                  </a:lnTo>
                  <a:lnTo>
                    <a:pt x="3446915" y="1460301"/>
                  </a:lnTo>
                  <a:lnTo>
                    <a:pt x="3341590" y="1455102"/>
                  </a:lnTo>
                  <a:lnTo>
                    <a:pt x="3236265" y="1449847"/>
                  </a:lnTo>
                  <a:lnTo>
                    <a:pt x="3130940" y="1443347"/>
                  </a:lnTo>
                  <a:lnTo>
                    <a:pt x="3025615" y="1436060"/>
                  </a:lnTo>
                  <a:lnTo>
                    <a:pt x="2920291" y="1432296"/>
                  </a:lnTo>
                  <a:lnTo>
                    <a:pt x="2814966" y="1428008"/>
                  </a:lnTo>
                  <a:lnTo>
                    <a:pt x="2709641" y="1414791"/>
                  </a:lnTo>
                  <a:lnTo>
                    <a:pt x="2604316" y="1394630"/>
                  </a:lnTo>
                  <a:lnTo>
                    <a:pt x="2498991" y="1373033"/>
                  </a:lnTo>
                  <a:lnTo>
                    <a:pt x="2393666" y="1348173"/>
                  </a:lnTo>
                  <a:lnTo>
                    <a:pt x="2288342" y="1314106"/>
                  </a:lnTo>
                  <a:lnTo>
                    <a:pt x="2183017" y="1274638"/>
                  </a:lnTo>
                  <a:lnTo>
                    <a:pt x="2077692" y="1237304"/>
                  </a:lnTo>
                  <a:lnTo>
                    <a:pt x="1972367" y="1203829"/>
                  </a:lnTo>
                  <a:lnTo>
                    <a:pt x="1867042" y="1169744"/>
                  </a:lnTo>
                  <a:lnTo>
                    <a:pt x="1761717" y="1136101"/>
                  </a:lnTo>
                  <a:lnTo>
                    <a:pt x="1656393" y="1103930"/>
                  </a:lnTo>
                  <a:lnTo>
                    <a:pt x="1551068" y="1073397"/>
                  </a:lnTo>
                  <a:lnTo>
                    <a:pt x="1445743" y="1043673"/>
                  </a:lnTo>
                  <a:lnTo>
                    <a:pt x="1340418" y="1015079"/>
                  </a:lnTo>
                  <a:lnTo>
                    <a:pt x="1235093" y="988031"/>
                  </a:lnTo>
                  <a:lnTo>
                    <a:pt x="1129768" y="962914"/>
                  </a:lnTo>
                  <a:lnTo>
                    <a:pt x="1024444" y="940020"/>
                  </a:lnTo>
                  <a:lnTo>
                    <a:pt x="919119" y="919523"/>
                  </a:lnTo>
                  <a:lnTo>
                    <a:pt x="813794" y="901495"/>
                  </a:lnTo>
                  <a:lnTo>
                    <a:pt x="708469" y="885936"/>
                  </a:lnTo>
                  <a:lnTo>
                    <a:pt x="603144" y="872799"/>
                  </a:lnTo>
                  <a:lnTo>
                    <a:pt x="497819" y="862019"/>
                  </a:lnTo>
                  <a:lnTo>
                    <a:pt x="392495" y="853525"/>
                  </a:lnTo>
                  <a:lnTo>
                    <a:pt x="287170" y="847245"/>
                  </a:lnTo>
                  <a:lnTo>
                    <a:pt x="181845" y="843111"/>
                  </a:lnTo>
                  <a:lnTo>
                    <a:pt x="76520" y="841062"/>
                  </a:lnTo>
                  <a:lnTo>
                    <a:pt x="0" y="84104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49029"/>
              <a:ext cx="6145984" cy="1307999"/>
            </a:xfrm>
            <a:custGeom>
              <a:avLst/>
              <a:pathLst>
                <a:path w="6145984" h="1307999">
                  <a:moveTo>
                    <a:pt x="0" y="0"/>
                  </a:moveTo>
                  <a:lnTo>
                    <a:pt x="76520" y="61135"/>
                  </a:lnTo>
                  <a:lnTo>
                    <a:pt x="181845" y="142291"/>
                  </a:lnTo>
                  <a:lnTo>
                    <a:pt x="287170" y="220382"/>
                  </a:lnTo>
                  <a:lnTo>
                    <a:pt x="392495" y="295331"/>
                  </a:lnTo>
                  <a:lnTo>
                    <a:pt x="497819" y="367054"/>
                  </a:lnTo>
                  <a:lnTo>
                    <a:pt x="603144" y="435464"/>
                  </a:lnTo>
                  <a:lnTo>
                    <a:pt x="708469" y="500472"/>
                  </a:lnTo>
                  <a:lnTo>
                    <a:pt x="813794" y="561996"/>
                  </a:lnTo>
                  <a:lnTo>
                    <a:pt x="919119" y="619977"/>
                  </a:lnTo>
                  <a:lnTo>
                    <a:pt x="1024444" y="674397"/>
                  </a:lnTo>
                  <a:lnTo>
                    <a:pt x="1129768" y="725310"/>
                  </a:lnTo>
                  <a:lnTo>
                    <a:pt x="1235093" y="772877"/>
                  </a:lnTo>
                  <a:lnTo>
                    <a:pt x="1340418" y="817371"/>
                  </a:lnTo>
                  <a:lnTo>
                    <a:pt x="1445743" y="859163"/>
                  </a:lnTo>
                  <a:lnTo>
                    <a:pt x="1551068" y="898653"/>
                  </a:lnTo>
                  <a:lnTo>
                    <a:pt x="1656393" y="936218"/>
                  </a:lnTo>
                  <a:lnTo>
                    <a:pt x="1761717" y="973691"/>
                  </a:lnTo>
                  <a:lnTo>
                    <a:pt x="1867042" y="1010942"/>
                  </a:lnTo>
                  <a:lnTo>
                    <a:pt x="1972367" y="1046736"/>
                  </a:lnTo>
                  <a:lnTo>
                    <a:pt x="2077692" y="1080743"/>
                  </a:lnTo>
                  <a:lnTo>
                    <a:pt x="2183017" y="1119389"/>
                  </a:lnTo>
                  <a:lnTo>
                    <a:pt x="2288342" y="1157683"/>
                  </a:lnTo>
                  <a:lnTo>
                    <a:pt x="2393666" y="1189370"/>
                  </a:lnTo>
                  <a:lnTo>
                    <a:pt x="2498991" y="1215314"/>
                  </a:lnTo>
                  <a:lnTo>
                    <a:pt x="2604316" y="1235740"/>
                  </a:lnTo>
                  <a:lnTo>
                    <a:pt x="2709641" y="1252003"/>
                  </a:lnTo>
                  <a:lnTo>
                    <a:pt x="2814966" y="1266499"/>
                  </a:lnTo>
                  <a:lnTo>
                    <a:pt x="2920291" y="1273919"/>
                  </a:lnTo>
                  <a:lnTo>
                    <a:pt x="3025615" y="1277182"/>
                  </a:lnTo>
                  <a:lnTo>
                    <a:pt x="3130940" y="1284050"/>
                  </a:lnTo>
                  <a:lnTo>
                    <a:pt x="3236265" y="1292943"/>
                  </a:lnTo>
                  <a:lnTo>
                    <a:pt x="3341590" y="1298849"/>
                  </a:lnTo>
                  <a:lnTo>
                    <a:pt x="3446915" y="1303411"/>
                  </a:lnTo>
                  <a:lnTo>
                    <a:pt x="3552240" y="1307308"/>
                  </a:lnTo>
                  <a:lnTo>
                    <a:pt x="3657564" y="1307999"/>
                  </a:lnTo>
                  <a:lnTo>
                    <a:pt x="3762889" y="1305096"/>
                  </a:lnTo>
                  <a:lnTo>
                    <a:pt x="3868214" y="1298705"/>
                  </a:lnTo>
                  <a:lnTo>
                    <a:pt x="3973539" y="1290178"/>
                  </a:lnTo>
                  <a:lnTo>
                    <a:pt x="4078864" y="1280567"/>
                  </a:lnTo>
                  <a:lnTo>
                    <a:pt x="4184189" y="1270194"/>
                  </a:lnTo>
                  <a:lnTo>
                    <a:pt x="4289513" y="1259247"/>
                  </a:lnTo>
                  <a:lnTo>
                    <a:pt x="4394838" y="1247803"/>
                  </a:lnTo>
                  <a:lnTo>
                    <a:pt x="4500163" y="1235858"/>
                  </a:lnTo>
                  <a:lnTo>
                    <a:pt x="4605488" y="1223349"/>
                  </a:lnTo>
                  <a:lnTo>
                    <a:pt x="4710813" y="1210172"/>
                  </a:lnTo>
                  <a:lnTo>
                    <a:pt x="4816138" y="1196199"/>
                  </a:lnTo>
                  <a:lnTo>
                    <a:pt x="4921462" y="1181293"/>
                  </a:lnTo>
                  <a:lnTo>
                    <a:pt x="5026787" y="1165314"/>
                  </a:lnTo>
                  <a:lnTo>
                    <a:pt x="5132112" y="1148130"/>
                  </a:lnTo>
                  <a:lnTo>
                    <a:pt x="5237437" y="1129622"/>
                  </a:lnTo>
                  <a:lnTo>
                    <a:pt x="5342762" y="1109688"/>
                  </a:lnTo>
                  <a:lnTo>
                    <a:pt x="5448087" y="1088244"/>
                  </a:lnTo>
                  <a:lnTo>
                    <a:pt x="5553411" y="1065225"/>
                  </a:lnTo>
                  <a:lnTo>
                    <a:pt x="5658736" y="1040581"/>
                  </a:lnTo>
                  <a:lnTo>
                    <a:pt x="5764061" y="1014278"/>
                  </a:lnTo>
                  <a:lnTo>
                    <a:pt x="5869386" y="986294"/>
                  </a:lnTo>
                  <a:lnTo>
                    <a:pt x="5974711" y="956615"/>
                  </a:lnTo>
                  <a:lnTo>
                    <a:pt x="6080036" y="925236"/>
                  </a:lnTo>
                  <a:lnTo>
                    <a:pt x="6145984" y="9045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90077"/>
              <a:ext cx="6143224" cy="804198"/>
            </a:xfrm>
            <a:custGeom>
              <a:avLst/>
              <a:pathLst>
                <a:path w="6143224" h="804198">
                  <a:moveTo>
                    <a:pt x="6143224" y="804198"/>
                  </a:moveTo>
                  <a:lnTo>
                    <a:pt x="6080036" y="791386"/>
                  </a:lnTo>
                  <a:lnTo>
                    <a:pt x="5974711" y="771583"/>
                  </a:lnTo>
                  <a:lnTo>
                    <a:pt x="5869386" y="753329"/>
                  </a:lnTo>
                  <a:lnTo>
                    <a:pt x="5764061" y="736619"/>
                  </a:lnTo>
                  <a:lnTo>
                    <a:pt x="5658736" y="721439"/>
                  </a:lnTo>
                  <a:lnTo>
                    <a:pt x="5553411" y="707767"/>
                  </a:lnTo>
                  <a:lnTo>
                    <a:pt x="5448087" y="695567"/>
                  </a:lnTo>
                  <a:lnTo>
                    <a:pt x="5342762" y="684789"/>
                  </a:lnTo>
                  <a:lnTo>
                    <a:pt x="5237437" y="675367"/>
                  </a:lnTo>
                  <a:lnTo>
                    <a:pt x="5132112" y="667217"/>
                  </a:lnTo>
                  <a:lnTo>
                    <a:pt x="5026787" y="660236"/>
                  </a:lnTo>
                  <a:lnTo>
                    <a:pt x="4921462" y="654304"/>
                  </a:lnTo>
                  <a:lnTo>
                    <a:pt x="4816138" y="649289"/>
                  </a:lnTo>
                  <a:lnTo>
                    <a:pt x="4710813" y="645050"/>
                  </a:lnTo>
                  <a:lnTo>
                    <a:pt x="4605488" y="641448"/>
                  </a:lnTo>
                  <a:lnTo>
                    <a:pt x="4500163" y="638355"/>
                  </a:lnTo>
                  <a:lnTo>
                    <a:pt x="4394838" y="635668"/>
                  </a:lnTo>
                  <a:lnTo>
                    <a:pt x="4289513" y="633322"/>
                  </a:lnTo>
                  <a:lnTo>
                    <a:pt x="4184189" y="631313"/>
                  </a:lnTo>
                  <a:lnTo>
                    <a:pt x="4078864" y="629716"/>
                  </a:lnTo>
                  <a:lnTo>
                    <a:pt x="3973539" y="628719"/>
                  </a:lnTo>
                  <a:lnTo>
                    <a:pt x="3868214" y="628644"/>
                  </a:lnTo>
                  <a:lnTo>
                    <a:pt x="3762889" y="628546"/>
                  </a:lnTo>
                  <a:lnTo>
                    <a:pt x="3657564" y="626652"/>
                  </a:lnTo>
                  <a:lnTo>
                    <a:pt x="3552240" y="623515"/>
                  </a:lnTo>
                  <a:lnTo>
                    <a:pt x="3446915" y="619253"/>
                  </a:lnTo>
                  <a:lnTo>
                    <a:pt x="3341590" y="614054"/>
                  </a:lnTo>
                  <a:lnTo>
                    <a:pt x="3236265" y="608799"/>
                  </a:lnTo>
                  <a:lnTo>
                    <a:pt x="3130940" y="602298"/>
                  </a:lnTo>
                  <a:lnTo>
                    <a:pt x="3025615" y="595012"/>
                  </a:lnTo>
                  <a:lnTo>
                    <a:pt x="2920291" y="591248"/>
                  </a:lnTo>
                  <a:lnTo>
                    <a:pt x="2814966" y="586960"/>
                  </a:lnTo>
                  <a:lnTo>
                    <a:pt x="2709641" y="573743"/>
                  </a:lnTo>
                  <a:lnTo>
                    <a:pt x="2604316" y="553582"/>
                  </a:lnTo>
                  <a:lnTo>
                    <a:pt x="2498991" y="531985"/>
                  </a:lnTo>
                  <a:lnTo>
                    <a:pt x="2393666" y="507124"/>
                  </a:lnTo>
                  <a:lnTo>
                    <a:pt x="2288342" y="473058"/>
                  </a:lnTo>
                  <a:lnTo>
                    <a:pt x="2183017" y="433590"/>
                  </a:lnTo>
                  <a:lnTo>
                    <a:pt x="2077692" y="396256"/>
                  </a:lnTo>
                  <a:lnTo>
                    <a:pt x="1972367" y="362781"/>
                  </a:lnTo>
                  <a:lnTo>
                    <a:pt x="1867042" y="328695"/>
                  </a:lnTo>
                  <a:lnTo>
                    <a:pt x="1761717" y="295053"/>
                  </a:lnTo>
                  <a:lnTo>
                    <a:pt x="1656393" y="262881"/>
                  </a:lnTo>
                  <a:lnTo>
                    <a:pt x="1551068" y="232349"/>
                  </a:lnTo>
                  <a:lnTo>
                    <a:pt x="1445743" y="202625"/>
                  </a:lnTo>
                  <a:lnTo>
                    <a:pt x="1340418" y="174031"/>
                  </a:lnTo>
                  <a:lnTo>
                    <a:pt x="1235093" y="146982"/>
                  </a:lnTo>
                  <a:lnTo>
                    <a:pt x="1129768" y="121866"/>
                  </a:lnTo>
                  <a:lnTo>
                    <a:pt x="1024444" y="98972"/>
                  </a:lnTo>
                  <a:lnTo>
                    <a:pt x="919119" y="78475"/>
                  </a:lnTo>
                  <a:lnTo>
                    <a:pt x="813794" y="60447"/>
                  </a:lnTo>
                  <a:lnTo>
                    <a:pt x="708469" y="44887"/>
                  </a:lnTo>
                  <a:lnTo>
                    <a:pt x="603144" y="31751"/>
                  </a:lnTo>
                  <a:lnTo>
                    <a:pt x="497819" y="20971"/>
                  </a:lnTo>
                  <a:lnTo>
                    <a:pt x="392495" y="12477"/>
                  </a:lnTo>
                  <a:lnTo>
                    <a:pt x="287170" y="6197"/>
                  </a:lnTo>
                  <a:lnTo>
                    <a:pt x="181845" y="2063"/>
                  </a:lnTo>
                  <a:lnTo>
                    <a:pt x="76520" y="1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169553"/>
              <a:ext cx="6145984" cy="967326"/>
            </a:xfrm>
            <a:custGeom>
              <a:avLst/>
              <a:pathLst>
                <a:path w="6145984" h="967326">
                  <a:moveTo>
                    <a:pt x="0" y="0"/>
                  </a:moveTo>
                  <a:lnTo>
                    <a:pt x="76520" y="30575"/>
                  </a:lnTo>
                  <a:lnTo>
                    <a:pt x="181845" y="72177"/>
                  </a:lnTo>
                  <a:lnTo>
                    <a:pt x="287170" y="113290"/>
                  </a:lnTo>
                  <a:lnTo>
                    <a:pt x="392495" y="153904"/>
                  </a:lnTo>
                  <a:lnTo>
                    <a:pt x="497819" y="194013"/>
                  </a:lnTo>
                  <a:lnTo>
                    <a:pt x="603144" y="233607"/>
                  </a:lnTo>
                  <a:lnTo>
                    <a:pt x="708469" y="272680"/>
                  </a:lnTo>
                  <a:lnTo>
                    <a:pt x="813794" y="311222"/>
                  </a:lnTo>
                  <a:lnTo>
                    <a:pt x="919119" y="349226"/>
                  </a:lnTo>
                  <a:lnTo>
                    <a:pt x="1024444" y="386684"/>
                  </a:lnTo>
                  <a:lnTo>
                    <a:pt x="1129768" y="423588"/>
                  </a:lnTo>
                  <a:lnTo>
                    <a:pt x="1235093" y="459930"/>
                  </a:lnTo>
                  <a:lnTo>
                    <a:pt x="1340418" y="495701"/>
                  </a:lnTo>
                  <a:lnTo>
                    <a:pt x="1445743" y="530894"/>
                  </a:lnTo>
                  <a:lnTo>
                    <a:pt x="1551068" y="565501"/>
                  </a:lnTo>
                  <a:lnTo>
                    <a:pt x="1656393" y="599550"/>
                  </a:lnTo>
                  <a:lnTo>
                    <a:pt x="1761717" y="634372"/>
                  </a:lnTo>
                  <a:lnTo>
                    <a:pt x="1867042" y="669819"/>
                  </a:lnTo>
                  <a:lnTo>
                    <a:pt x="1972367" y="704758"/>
                  </a:lnTo>
                  <a:lnTo>
                    <a:pt x="2077692" y="738500"/>
                  </a:lnTo>
                  <a:lnTo>
                    <a:pt x="2183017" y="776490"/>
                  </a:lnTo>
                  <a:lnTo>
                    <a:pt x="2288342" y="815370"/>
                  </a:lnTo>
                  <a:lnTo>
                    <a:pt x="2393666" y="848247"/>
                  </a:lnTo>
                  <a:lnTo>
                    <a:pt x="2498991" y="873649"/>
                  </a:lnTo>
                  <a:lnTo>
                    <a:pt x="2604316" y="894661"/>
                  </a:lnTo>
                  <a:lnTo>
                    <a:pt x="2709641" y="912873"/>
                  </a:lnTo>
                  <a:lnTo>
                    <a:pt x="2814966" y="926730"/>
                  </a:lnTo>
                  <a:lnTo>
                    <a:pt x="2920291" y="932583"/>
                  </a:lnTo>
                  <a:lnTo>
                    <a:pt x="3025615" y="936097"/>
                  </a:lnTo>
                  <a:lnTo>
                    <a:pt x="3130940" y="943174"/>
                  </a:lnTo>
                  <a:lnTo>
                    <a:pt x="3236265" y="950871"/>
                  </a:lnTo>
                  <a:lnTo>
                    <a:pt x="3341590" y="956451"/>
                  </a:lnTo>
                  <a:lnTo>
                    <a:pt x="3446915" y="961332"/>
                  </a:lnTo>
                  <a:lnTo>
                    <a:pt x="3552240" y="965411"/>
                  </a:lnTo>
                  <a:lnTo>
                    <a:pt x="3657564" y="967326"/>
                  </a:lnTo>
                  <a:lnTo>
                    <a:pt x="3762889" y="966821"/>
                  </a:lnTo>
                  <a:lnTo>
                    <a:pt x="3868214" y="963675"/>
                  </a:lnTo>
                  <a:lnTo>
                    <a:pt x="3973539" y="959449"/>
                  </a:lnTo>
                  <a:lnTo>
                    <a:pt x="4078864" y="955141"/>
                  </a:lnTo>
                  <a:lnTo>
                    <a:pt x="4184189" y="950753"/>
                  </a:lnTo>
                  <a:lnTo>
                    <a:pt x="4289513" y="946285"/>
                  </a:lnTo>
                  <a:lnTo>
                    <a:pt x="4394838" y="941736"/>
                  </a:lnTo>
                  <a:lnTo>
                    <a:pt x="4500163" y="937107"/>
                  </a:lnTo>
                  <a:lnTo>
                    <a:pt x="4605488" y="932398"/>
                  </a:lnTo>
                  <a:lnTo>
                    <a:pt x="4710813" y="927611"/>
                  </a:lnTo>
                  <a:lnTo>
                    <a:pt x="4816138" y="922744"/>
                  </a:lnTo>
                  <a:lnTo>
                    <a:pt x="4921462" y="917799"/>
                  </a:lnTo>
                  <a:lnTo>
                    <a:pt x="5026787" y="912775"/>
                  </a:lnTo>
                  <a:lnTo>
                    <a:pt x="5132112" y="907674"/>
                  </a:lnTo>
                  <a:lnTo>
                    <a:pt x="5237437" y="902495"/>
                  </a:lnTo>
                  <a:lnTo>
                    <a:pt x="5342762" y="897239"/>
                  </a:lnTo>
                  <a:lnTo>
                    <a:pt x="5448087" y="891906"/>
                  </a:lnTo>
                  <a:lnTo>
                    <a:pt x="5553411" y="886496"/>
                  </a:lnTo>
                  <a:lnTo>
                    <a:pt x="5658736" y="881010"/>
                  </a:lnTo>
                  <a:lnTo>
                    <a:pt x="5764061" y="875448"/>
                  </a:lnTo>
                  <a:lnTo>
                    <a:pt x="5869386" y="869811"/>
                  </a:lnTo>
                  <a:lnTo>
                    <a:pt x="5974711" y="864099"/>
                  </a:lnTo>
                  <a:lnTo>
                    <a:pt x="6080036" y="858311"/>
                  </a:lnTo>
                  <a:lnTo>
                    <a:pt x="6145984" y="85464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664923"/>
              <a:ext cx="6145984" cy="729352"/>
            </a:xfrm>
            <a:custGeom>
              <a:avLst/>
              <a:pathLst>
                <a:path w="6145984" h="729352">
                  <a:moveTo>
                    <a:pt x="0" y="0"/>
                  </a:moveTo>
                  <a:lnTo>
                    <a:pt x="76520" y="2182"/>
                  </a:lnTo>
                  <a:lnTo>
                    <a:pt x="181845" y="5765"/>
                  </a:lnTo>
                  <a:lnTo>
                    <a:pt x="287170" y="9928"/>
                  </a:lnTo>
                  <a:lnTo>
                    <a:pt x="392495" y="14666"/>
                  </a:lnTo>
                  <a:lnTo>
                    <a:pt x="497819" y="19971"/>
                  </a:lnTo>
                  <a:lnTo>
                    <a:pt x="603144" y="25828"/>
                  </a:lnTo>
                  <a:lnTo>
                    <a:pt x="708469" y="32224"/>
                  </a:lnTo>
                  <a:lnTo>
                    <a:pt x="813794" y="39152"/>
                  </a:lnTo>
                  <a:lnTo>
                    <a:pt x="919119" y="46621"/>
                  </a:lnTo>
                  <a:lnTo>
                    <a:pt x="1024444" y="54681"/>
                  </a:lnTo>
                  <a:lnTo>
                    <a:pt x="1129768" y="63447"/>
                  </a:lnTo>
                  <a:lnTo>
                    <a:pt x="1235093" y="73123"/>
                  </a:lnTo>
                  <a:lnTo>
                    <a:pt x="1340418" y="84019"/>
                  </a:lnTo>
                  <a:lnTo>
                    <a:pt x="1445743" y="96528"/>
                  </a:lnTo>
                  <a:lnTo>
                    <a:pt x="1551068" y="111071"/>
                  </a:lnTo>
                  <a:lnTo>
                    <a:pt x="1656393" y="128053"/>
                  </a:lnTo>
                  <a:lnTo>
                    <a:pt x="1761717" y="149136"/>
                  </a:lnTo>
                  <a:lnTo>
                    <a:pt x="1867042" y="173322"/>
                  </a:lnTo>
                  <a:lnTo>
                    <a:pt x="1972367" y="198360"/>
                  </a:lnTo>
                  <a:lnTo>
                    <a:pt x="2077692" y="222930"/>
                  </a:lnTo>
                  <a:lnTo>
                    <a:pt x="2183017" y="253784"/>
                  </a:lnTo>
                  <a:lnTo>
                    <a:pt x="2288342" y="285776"/>
                  </a:lnTo>
                  <a:lnTo>
                    <a:pt x="2393666" y="311747"/>
                  </a:lnTo>
                  <a:lnTo>
                    <a:pt x="2498991" y="333483"/>
                  </a:lnTo>
                  <a:lnTo>
                    <a:pt x="2604316" y="351615"/>
                  </a:lnTo>
                  <a:lnTo>
                    <a:pt x="2709641" y="365975"/>
                  </a:lnTo>
                  <a:lnTo>
                    <a:pt x="2814966" y="378429"/>
                  </a:lnTo>
                  <a:lnTo>
                    <a:pt x="2920291" y="385691"/>
                  </a:lnTo>
                  <a:lnTo>
                    <a:pt x="3025615" y="389421"/>
                  </a:lnTo>
                  <a:lnTo>
                    <a:pt x="3130940" y="395481"/>
                  </a:lnTo>
                  <a:lnTo>
                    <a:pt x="3236265" y="402477"/>
                  </a:lnTo>
                  <a:lnTo>
                    <a:pt x="3341590" y="406883"/>
                  </a:lnTo>
                  <a:lnTo>
                    <a:pt x="3446915" y="410915"/>
                  </a:lnTo>
                  <a:lnTo>
                    <a:pt x="3552240" y="415363"/>
                  </a:lnTo>
                  <a:lnTo>
                    <a:pt x="3657564" y="417366"/>
                  </a:lnTo>
                  <a:lnTo>
                    <a:pt x="3762889" y="416220"/>
                  </a:lnTo>
                  <a:lnTo>
                    <a:pt x="3868214" y="411669"/>
                  </a:lnTo>
                  <a:lnTo>
                    <a:pt x="3973539" y="404950"/>
                  </a:lnTo>
                  <a:lnTo>
                    <a:pt x="4078864" y="397142"/>
                  </a:lnTo>
                  <a:lnTo>
                    <a:pt x="4184189" y="388535"/>
                  </a:lnTo>
                  <a:lnTo>
                    <a:pt x="4289513" y="379297"/>
                  </a:lnTo>
                  <a:lnTo>
                    <a:pt x="4394838" y="369500"/>
                  </a:lnTo>
                  <a:lnTo>
                    <a:pt x="4500163" y="359143"/>
                  </a:lnTo>
                  <a:lnTo>
                    <a:pt x="4605488" y="348174"/>
                  </a:lnTo>
                  <a:lnTo>
                    <a:pt x="4710813" y="336503"/>
                  </a:lnTo>
                  <a:lnTo>
                    <a:pt x="4816138" y="324019"/>
                  </a:lnTo>
                  <a:lnTo>
                    <a:pt x="4921462" y="310603"/>
                  </a:lnTo>
                  <a:lnTo>
                    <a:pt x="5026787" y="296134"/>
                  </a:lnTo>
                  <a:lnTo>
                    <a:pt x="5132112" y="280496"/>
                  </a:lnTo>
                  <a:lnTo>
                    <a:pt x="5237437" y="263587"/>
                  </a:lnTo>
                  <a:lnTo>
                    <a:pt x="5342762" y="245320"/>
                  </a:lnTo>
                  <a:lnTo>
                    <a:pt x="5448087" y="225623"/>
                  </a:lnTo>
                  <a:lnTo>
                    <a:pt x="5553411" y="204440"/>
                  </a:lnTo>
                  <a:lnTo>
                    <a:pt x="5658736" y="181731"/>
                  </a:lnTo>
                  <a:lnTo>
                    <a:pt x="5764061" y="157467"/>
                  </a:lnTo>
                  <a:lnTo>
                    <a:pt x="5869386" y="131633"/>
                  </a:lnTo>
                  <a:lnTo>
                    <a:pt x="5974711" y="104218"/>
                  </a:lnTo>
                  <a:lnTo>
                    <a:pt x="6080036" y="75222"/>
                  </a:lnTo>
                  <a:lnTo>
                    <a:pt x="6145984" y="56077"/>
                  </a:lnTo>
                  <a:lnTo>
                    <a:pt x="6145984" y="715085"/>
                  </a:lnTo>
                  <a:lnTo>
                    <a:pt x="6080036" y="703929"/>
                  </a:lnTo>
                  <a:lnTo>
                    <a:pt x="5974711" y="687424"/>
                  </a:lnTo>
                  <a:lnTo>
                    <a:pt x="5869386" y="672225"/>
                  </a:lnTo>
                  <a:lnTo>
                    <a:pt x="5764061" y="658326"/>
                  </a:lnTo>
                  <a:lnTo>
                    <a:pt x="5658736" y="645711"/>
                  </a:lnTo>
                  <a:lnTo>
                    <a:pt x="5553411" y="634357"/>
                  </a:lnTo>
                  <a:lnTo>
                    <a:pt x="5448087" y="624230"/>
                  </a:lnTo>
                  <a:lnTo>
                    <a:pt x="5342762" y="615282"/>
                  </a:lnTo>
                  <a:lnTo>
                    <a:pt x="5237437" y="607451"/>
                  </a:lnTo>
                  <a:lnTo>
                    <a:pt x="5132112" y="600660"/>
                  </a:lnTo>
                  <a:lnTo>
                    <a:pt x="5026787" y="594814"/>
                  </a:lnTo>
                  <a:lnTo>
                    <a:pt x="4921462" y="589805"/>
                  </a:lnTo>
                  <a:lnTo>
                    <a:pt x="4816138" y="585510"/>
                  </a:lnTo>
                  <a:lnTo>
                    <a:pt x="4710813" y="581804"/>
                  </a:lnTo>
                  <a:lnTo>
                    <a:pt x="4605488" y="578559"/>
                  </a:lnTo>
                  <a:lnTo>
                    <a:pt x="4500163" y="575658"/>
                  </a:lnTo>
                  <a:lnTo>
                    <a:pt x="4394838" y="573006"/>
                  </a:lnTo>
                  <a:lnTo>
                    <a:pt x="4289513" y="570544"/>
                  </a:lnTo>
                  <a:lnTo>
                    <a:pt x="4184189" y="568263"/>
                  </a:lnTo>
                  <a:lnTo>
                    <a:pt x="4078864" y="566230"/>
                  </a:lnTo>
                  <a:lnTo>
                    <a:pt x="3973539" y="564607"/>
                  </a:lnTo>
                  <a:lnTo>
                    <a:pt x="3868214" y="563678"/>
                  </a:lnTo>
                  <a:lnTo>
                    <a:pt x="3762889" y="562460"/>
                  </a:lnTo>
                  <a:lnTo>
                    <a:pt x="3657564" y="559341"/>
                  </a:lnTo>
                  <a:lnTo>
                    <a:pt x="3552240" y="555165"/>
                  </a:lnTo>
                  <a:lnTo>
                    <a:pt x="3446915" y="550392"/>
                  </a:lnTo>
                  <a:lnTo>
                    <a:pt x="3341590" y="545793"/>
                  </a:lnTo>
                  <a:lnTo>
                    <a:pt x="3236265" y="541966"/>
                  </a:lnTo>
                  <a:lnTo>
                    <a:pt x="3130940" y="537097"/>
                  </a:lnTo>
                  <a:lnTo>
                    <a:pt x="3025615" y="530665"/>
                  </a:lnTo>
                  <a:lnTo>
                    <a:pt x="2920291" y="526490"/>
                  </a:lnTo>
                  <a:lnTo>
                    <a:pt x="2814966" y="522012"/>
                  </a:lnTo>
                  <a:lnTo>
                    <a:pt x="2709641" y="510695"/>
                  </a:lnTo>
                  <a:lnTo>
                    <a:pt x="2604316" y="492869"/>
                  </a:lnTo>
                  <a:lnTo>
                    <a:pt x="2498991" y="473696"/>
                  </a:lnTo>
                  <a:lnTo>
                    <a:pt x="2393666" y="452924"/>
                  </a:lnTo>
                  <a:lnTo>
                    <a:pt x="2288342" y="424838"/>
                  </a:lnTo>
                  <a:lnTo>
                    <a:pt x="2183017" y="391802"/>
                  </a:lnTo>
                  <a:lnTo>
                    <a:pt x="2077692" y="362114"/>
                  </a:lnTo>
                  <a:lnTo>
                    <a:pt x="1972367" y="338017"/>
                  </a:lnTo>
                  <a:lnTo>
                    <a:pt x="1867042" y="314498"/>
                  </a:lnTo>
                  <a:lnTo>
                    <a:pt x="1761717" y="293520"/>
                  </a:lnTo>
                  <a:lnTo>
                    <a:pt x="1656393" y="277151"/>
                  </a:lnTo>
                  <a:lnTo>
                    <a:pt x="1551068" y="266420"/>
                  </a:lnTo>
                  <a:lnTo>
                    <a:pt x="1445743" y="260559"/>
                  </a:lnTo>
                  <a:lnTo>
                    <a:pt x="1340418" y="259783"/>
                  </a:lnTo>
                  <a:lnTo>
                    <a:pt x="1235093" y="264397"/>
                  </a:lnTo>
                  <a:lnTo>
                    <a:pt x="1129768" y="274679"/>
                  </a:lnTo>
                  <a:lnTo>
                    <a:pt x="1024444" y="290823"/>
                  </a:lnTo>
                  <a:lnTo>
                    <a:pt x="919119" y="312921"/>
                  </a:lnTo>
                  <a:lnTo>
                    <a:pt x="813794" y="340970"/>
                  </a:lnTo>
                  <a:lnTo>
                    <a:pt x="708469" y="374906"/>
                  </a:lnTo>
                  <a:lnTo>
                    <a:pt x="603144" y="414624"/>
                  </a:lnTo>
                  <a:lnTo>
                    <a:pt x="497819" y="460000"/>
                  </a:lnTo>
                  <a:lnTo>
                    <a:pt x="392495" y="510907"/>
                  </a:lnTo>
                  <a:lnTo>
                    <a:pt x="287170" y="567216"/>
                  </a:lnTo>
                  <a:lnTo>
                    <a:pt x="181845" y="628802"/>
                  </a:lnTo>
                  <a:lnTo>
                    <a:pt x="76520" y="695546"/>
                  </a:lnTo>
                  <a:lnTo>
                    <a:pt x="26921" y="72935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664923"/>
              <a:ext cx="6145984" cy="417366"/>
            </a:xfrm>
            <a:custGeom>
              <a:avLst/>
              <a:pathLst>
                <a:path w="6145984" h="417366">
                  <a:moveTo>
                    <a:pt x="0" y="0"/>
                  </a:moveTo>
                  <a:lnTo>
                    <a:pt x="76520" y="2182"/>
                  </a:lnTo>
                  <a:lnTo>
                    <a:pt x="181845" y="5765"/>
                  </a:lnTo>
                  <a:lnTo>
                    <a:pt x="287170" y="9928"/>
                  </a:lnTo>
                  <a:lnTo>
                    <a:pt x="392495" y="14666"/>
                  </a:lnTo>
                  <a:lnTo>
                    <a:pt x="497819" y="19971"/>
                  </a:lnTo>
                  <a:lnTo>
                    <a:pt x="603144" y="25828"/>
                  </a:lnTo>
                  <a:lnTo>
                    <a:pt x="708469" y="32224"/>
                  </a:lnTo>
                  <a:lnTo>
                    <a:pt x="813794" y="39152"/>
                  </a:lnTo>
                  <a:lnTo>
                    <a:pt x="919119" y="46621"/>
                  </a:lnTo>
                  <a:lnTo>
                    <a:pt x="1024444" y="54681"/>
                  </a:lnTo>
                  <a:lnTo>
                    <a:pt x="1129768" y="63447"/>
                  </a:lnTo>
                  <a:lnTo>
                    <a:pt x="1235093" y="73123"/>
                  </a:lnTo>
                  <a:lnTo>
                    <a:pt x="1340418" y="84019"/>
                  </a:lnTo>
                  <a:lnTo>
                    <a:pt x="1445743" y="96528"/>
                  </a:lnTo>
                  <a:lnTo>
                    <a:pt x="1551068" y="111071"/>
                  </a:lnTo>
                  <a:lnTo>
                    <a:pt x="1656393" y="128053"/>
                  </a:lnTo>
                  <a:lnTo>
                    <a:pt x="1761717" y="149136"/>
                  </a:lnTo>
                  <a:lnTo>
                    <a:pt x="1867042" y="173322"/>
                  </a:lnTo>
                  <a:lnTo>
                    <a:pt x="1972367" y="198360"/>
                  </a:lnTo>
                  <a:lnTo>
                    <a:pt x="2077692" y="222930"/>
                  </a:lnTo>
                  <a:lnTo>
                    <a:pt x="2183017" y="253784"/>
                  </a:lnTo>
                  <a:lnTo>
                    <a:pt x="2288342" y="285776"/>
                  </a:lnTo>
                  <a:lnTo>
                    <a:pt x="2393666" y="311747"/>
                  </a:lnTo>
                  <a:lnTo>
                    <a:pt x="2498991" y="333483"/>
                  </a:lnTo>
                  <a:lnTo>
                    <a:pt x="2604316" y="351615"/>
                  </a:lnTo>
                  <a:lnTo>
                    <a:pt x="2709641" y="365975"/>
                  </a:lnTo>
                  <a:lnTo>
                    <a:pt x="2814966" y="378429"/>
                  </a:lnTo>
                  <a:lnTo>
                    <a:pt x="2920291" y="385691"/>
                  </a:lnTo>
                  <a:lnTo>
                    <a:pt x="3025615" y="389421"/>
                  </a:lnTo>
                  <a:lnTo>
                    <a:pt x="3130940" y="395481"/>
                  </a:lnTo>
                  <a:lnTo>
                    <a:pt x="3236265" y="402477"/>
                  </a:lnTo>
                  <a:lnTo>
                    <a:pt x="3341590" y="406883"/>
                  </a:lnTo>
                  <a:lnTo>
                    <a:pt x="3446915" y="410915"/>
                  </a:lnTo>
                  <a:lnTo>
                    <a:pt x="3552240" y="415363"/>
                  </a:lnTo>
                  <a:lnTo>
                    <a:pt x="3657564" y="417366"/>
                  </a:lnTo>
                  <a:lnTo>
                    <a:pt x="3762889" y="416220"/>
                  </a:lnTo>
                  <a:lnTo>
                    <a:pt x="3868214" y="411669"/>
                  </a:lnTo>
                  <a:lnTo>
                    <a:pt x="3973539" y="404950"/>
                  </a:lnTo>
                  <a:lnTo>
                    <a:pt x="4078864" y="397142"/>
                  </a:lnTo>
                  <a:lnTo>
                    <a:pt x="4184189" y="388535"/>
                  </a:lnTo>
                  <a:lnTo>
                    <a:pt x="4289513" y="379297"/>
                  </a:lnTo>
                  <a:lnTo>
                    <a:pt x="4394838" y="369500"/>
                  </a:lnTo>
                  <a:lnTo>
                    <a:pt x="4500163" y="359143"/>
                  </a:lnTo>
                  <a:lnTo>
                    <a:pt x="4605488" y="348174"/>
                  </a:lnTo>
                  <a:lnTo>
                    <a:pt x="4710813" y="336503"/>
                  </a:lnTo>
                  <a:lnTo>
                    <a:pt x="4816138" y="324019"/>
                  </a:lnTo>
                  <a:lnTo>
                    <a:pt x="4921462" y="310603"/>
                  </a:lnTo>
                  <a:lnTo>
                    <a:pt x="5026787" y="296134"/>
                  </a:lnTo>
                  <a:lnTo>
                    <a:pt x="5132112" y="280496"/>
                  </a:lnTo>
                  <a:lnTo>
                    <a:pt x="5237437" y="263587"/>
                  </a:lnTo>
                  <a:lnTo>
                    <a:pt x="5342762" y="245320"/>
                  </a:lnTo>
                  <a:lnTo>
                    <a:pt x="5448087" y="225623"/>
                  </a:lnTo>
                  <a:lnTo>
                    <a:pt x="5553411" y="204440"/>
                  </a:lnTo>
                  <a:lnTo>
                    <a:pt x="5658736" y="181731"/>
                  </a:lnTo>
                  <a:lnTo>
                    <a:pt x="5764061" y="157467"/>
                  </a:lnTo>
                  <a:lnTo>
                    <a:pt x="5869386" y="131633"/>
                  </a:lnTo>
                  <a:lnTo>
                    <a:pt x="5974711" y="104218"/>
                  </a:lnTo>
                  <a:lnTo>
                    <a:pt x="6080036" y="75222"/>
                  </a:lnTo>
                  <a:lnTo>
                    <a:pt x="6145984" y="560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68797" y="4924707"/>
              <a:ext cx="6119063" cy="469568"/>
            </a:xfrm>
            <a:custGeom>
              <a:avLst/>
              <a:pathLst>
                <a:path w="6119063" h="469568">
                  <a:moveTo>
                    <a:pt x="6119063" y="455301"/>
                  </a:moveTo>
                  <a:lnTo>
                    <a:pt x="6053115" y="444145"/>
                  </a:lnTo>
                  <a:lnTo>
                    <a:pt x="5947790" y="427640"/>
                  </a:lnTo>
                  <a:lnTo>
                    <a:pt x="5842465" y="412442"/>
                  </a:lnTo>
                  <a:lnTo>
                    <a:pt x="5737140" y="398543"/>
                  </a:lnTo>
                  <a:lnTo>
                    <a:pt x="5631815" y="385928"/>
                  </a:lnTo>
                  <a:lnTo>
                    <a:pt x="5526490" y="374574"/>
                  </a:lnTo>
                  <a:lnTo>
                    <a:pt x="5421166" y="364446"/>
                  </a:lnTo>
                  <a:lnTo>
                    <a:pt x="5315841" y="355498"/>
                  </a:lnTo>
                  <a:lnTo>
                    <a:pt x="5210516" y="347667"/>
                  </a:lnTo>
                  <a:lnTo>
                    <a:pt x="5105191" y="340876"/>
                  </a:lnTo>
                  <a:lnTo>
                    <a:pt x="4999866" y="335030"/>
                  </a:lnTo>
                  <a:lnTo>
                    <a:pt x="4894541" y="330021"/>
                  </a:lnTo>
                  <a:lnTo>
                    <a:pt x="4789217" y="325727"/>
                  </a:lnTo>
                  <a:lnTo>
                    <a:pt x="4683892" y="322020"/>
                  </a:lnTo>
                  <a:lnTo>
                    <a:pt x="4578567" y="318775"/>
                  </a:lnTo>
                  <a:lnTo>
                    <a:pt x="4473242" y="315874"/>
                  </a:lnTo>
                  <a:lnTo>
                    <a:pt x="4367917" y="313222"/>
                  </a:lnTo>
                  <a:lnTo>
                    <a:pt x="4262592" y="310760"/>
                  </a:lnTo>
                  <a:lnTo>
                    <a:pt x="4157268" y="308480"/>
                  </a:lnTo>
                  <a:lnTo>
                    <a:pt x="4051943" y="306447"/>
                  </a:lnTo>
                  <a:lnTo>
                    <a:pt x="3946618" y="304824"/>
                  </a:lnTo>
                  <a:lnTo>
                    <a:pt x="3841293" y="303894"/>
                  </a:lnTo>
                  <a:lnTo>
                    <a:pt x="3735968" y="302676"/>
                  </a:lnTo>
                  <a:lnTo>
                    <a:pt x="3630643" y="299558"/>
                  </a:lnTo>
                  <a:lnTo>
                    <a:pt x="3525319" y="295381"/>
                  </a:lnTo>
                  <a:lnTo>
                    <a:pt x="3419994" y="290608"/>
                  </a:lnTo>
                  <a:lnTo>
                    <a:pt x="3314669" y="286010"/>
                  </a:lnTo>
                  <a:lnTo>
                    <a:pt x="3209344" y="282182"/>
                  </a:lnTo>
                  <a:lnTo>
                    <a:pt x="3104019" y="277313"/>
                  </a:lnTo>
                  <a:lnTo>
                    <a:pt x="2998694" y="270881"/>
                  </a:lnTo>
                  <a:lnTo>
                    <a:pt x="2893370" y="266706"/>
                  </a:lnTo>
                  <a:lnTo>
                    <a:pt x="2788045" y="262228"/>
                  </a:lnTo>
                  <a:lnTo>
                    <a:pt x="2682720" y="250912"/>
                  </a:lnTo>
                  <a:lnTo>
                    <a:pt x="2577395" y="233086"/>
                  </a:lnTo>
                  <a:lnTo>
                    <a:pt x="2472070" y="213912"/>
                  </a:lnTo>
                  <a:lnTo>
                    <a:pt x="2366745" y="193140"/>
                  </a:lnTo>
                  <a:lnTo>
                    <a:pt x="2261421" y="165054"/>
                  </a:lnTo>
                  <a:lnTo>
                    <a:pt x="2156096" y="132019"/>
                  </a:lnTo>
                  <a:lnTo>
                    <a:pt x="2050771" y="102331"/>
                  </a:lnTo>
                  <a:lnTo>
                    <a:pt x="1945446" y="78233"/>
                  </a:lnTo>
                  <a:lnTo>
                    <a:pt x="1840121" y="54714"/>
                  </a:lnTo>
                  <a:lnTo>
                    <a:pt x="1734796" y="33736"/>
                  </a:lnTo>
                  <a:lnTo>
                    <a:pt x="1629471" y="17367"/>
                  </a:lnTo>
                  <a:lnTo>
                    <a:pt x="1524147" y="6637"/>
                  </a:lnTo>
                  <a:lnTo>
                    <a:pt x="1418822" y="776"/>
                  </a:lnTo>
                  <a:lnTo>
                    <a:pt x="1313497" y="0"/>
                  </a:lnTo>
                  <a:lnTo>
                    <a:pt x="1208172" y="4613"/>
                  </a:lnTo>
                  <a:lnTo>
                    <a:pt x="1102847" y="14895"/>
                  </a:lnTo>
                  <a:lnTo>
                    <a:pt x="997522" y="31039"/>
                  </a:lnTo>
                  <a:lnTo>
                    <a:pt x="892198" y="53137"/>
                  </a:lnTo>
                  <a:lnTo>
                    <a:pt x="786873" y="81187"/>
                  </a:lnTo>
                  <a:lnTo>
                    <a:pt x="681548" y="115122"/>
                  </a:lnTo>
                  <a:lnTo>
                    <a:pt x="576223" y="154840"/>
                  </a:lnTo>
                  <a:lnTo>
                    <a:pt x="470898" y="200217"/>
                  </a:lnTo>
                  <a:lnTo>
                    <a:pt x="365573" y="251123"/>
                  </a:lnTo>
                  <a:lnTo>
                    <a:pt x="260249" y="307432"/>
                  </a:lnTo>
                  <a:lnTo>
                    <a:pt x="154924" y="369018"/>
                  </a:lnTo>
                  <a:lnTo>
                    <a:pt x="49599" y="435762"/>
                  </a:lnTo>
                  <a:lnTo>
                    <a:pt x="0" y="4695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33683"/>
              <a:ext cx="6145984" cy="320580"/>
            </a:xfrm>
            <a:custGeom>
              <a:avLst/>
              <a:pathLst>
                <a:path w="6145984" h="320580">
                  <a:moveTo>
                    <a:pt x="0" y="205090"/>
                  </a:moveTo>
                  <a:lnTo>
                    <a:pt x="76520" y="180104"/>
                  </a:lnTo>
                  <a:lnTo>
                    <a:pt x="181845" y="148523"/>
                  </a:lnTo>
                  <a:lnTo>
                    <a:pt x="287170" y="119812"/>
                  </a:lnTo>
                  <a:lnTo>
                    <a:pt x="392495" y="94027"/>
                  </a:lnTo>
                  <a:lnTo>
                    <a:pt x="497819" y="71225"/>
                  </a:lnTo>
                  <a:lnTo>
                    <a:pt x="603144" y="51466"/>
                  </a:lnTo>
                  <a:lnTo>
                    <a:pt x="708469" y="34805"/>
                  </a:lnTo>
                  <a:lnTo>
                    <a:pt x="813794" y="21301"/>
                  </a:lnTo>
                  <a:lnTo>
                    <a:pt x="919119" y="11011"/>
                  </a:lnTo>
                  <a:lnTo>
                    <a:pt x="1024444" y="3992"/>
                  </a:lnTo>
                  <a:lnTo>
                    <a:pt x="1129768" y="302"/>
                  </a:lnTo>
                  <a:lnTo>
                    <a:pt x="1235093" y="0"/>
                  </a:lnTo>
                  <a:lnTo>
                    <a:pt x="1340418" y="3141"/>
                  </a:lnTo>
                  <a:lnTo>
                    <a:pt x="1445743" y="9783"/>
                  </a:lnTo>
                  <a:lnTo>
                    <a:pt x="1551068" y="19985"/>
                  </a:lnTo>
                  <a:lnTo>
                    <a:pt x="1656393" y="33842"/>
                  </a:lnTo>
                  <a:lnTo>
                    <a:pt x="1761717" y="52568"/>
                  </a:lnTo>
                  <a:lnTo>
                    <a:pt x="1867042" y="75150"/>
                  </a:lnTo>
                  <a:lnTo>
                    <a:pt x="1972367" y="99428"/>
                  </a:lnTo>
                  <a:lnTo>
                    <a:pt x="2077692" y="123762"/>
                  </a:lnTo>
                  <a:lnTo>
                    <a:pt x="2183017" y="154033"/>
                  </a:lnTo>
                  <a:lnTo>
                    <a:pt x="2288342" y="186547"/>
                  </a:lnTo>
                  <a:lnTo>
                    <a:pt x="2393666" y="213575"/>
                  </a:lnTo>
                  <a:lnTo>
                    <a:pt x="2498991" y="234829"/>
                  </a:lnTo>
                  <a:lnTo>
                    <a:pt x="2604316" y="253482"/>
                  </a:lnTo>
                  <a:lnTo>
                    <a:pt x="2709641" y="269575"/>
                  </a:lnTo>
                  <a:lnTo>
                    <a:pt x="2814966" y="281460"/>
                  </a:lnTo>
                  <a:lnTo>
                    <a:pt x="2920291" y="287330"/>
                  </a:lnTo>
                  <a:lnTo>
                    <a:pt x="3025615" y="291283"/>
                  </a:lnTo>
                  <a:lnTo>
                    <a:pt x="3130940" y="297529"/>
                  </a:lnTo>
                  <a:lnTo>
                    <a:pt x="3236265" y="303461"/>
                  </a:lnTo>
                  <a:lnTo>
                    <a:pt x="3341590" y="307578"/>
                  </a:lnTo>
                  <a:lnTo>
                    <a:pt x="3446915" y="311893"/>
                  </a:lnTo>
                  <a:lnTo>
                    <a:pt x="3552240" y="316504"/>
                  </a:lnTo>
                  <a:lnTo>
                    <a:pt x="3657564" y="319593"/>
                  </a:lnTo>
                  <a:lnTo>
                    <a:pt x="3762889" y="320580"/>
                  </a:lnTo>
                  <a:lnTo>
                    <a:pt x="3868214" y="318913"/>
                  </a:lnTo>
                  <a:lnTo>
                    <a:pt x="3973539" y="316019"/>
                  </a:lnTo>
                  <a:lnTo>
                    <a:pt x="4078864" y="312926"/>
                  </a:lnTo>
                  <a:lnTo>
                    <a:pt x="4184189" y="309639"/>
                  </a:lnTo>
                  <a:lnTo>
                    <a:pt x="4289513" y="306160"/>
                  </a:lnTo>
                  <a:lnTo>
                    <a:pt x="4394838" y="302493"/>
                  </a:lnTo>
                  <a:lnTo>
                    <a:pt x="4500163" y="298640"/>
                  </a:lnTo>
                  <a:lnTo>
                    <a:pt x="4605488" y="294606"/>
                  </a:lnTo>
                  <a:lnTo>
                    <a:pt x="4710813" y="290393"/>
                  </a:lnTo>
                  <a:lnTo>
                    <a:pt x="4816138" y="286005"/>
                  </a:lnTo>
                  <a:lnTo>
                    <a:pt x="4921462" y="281444"/>
                  </a:lnTo>
                  <a:lnTo>
                    <a:pt x="5026787" y="276714"/>
                  </a:lnTo>
                  <a:lnTo>
                    <a:pt x="5132112" y="271818"/>
                  </a:lnTo>
                  <a:lnTo>
                    <a:pt x="5237437" y="266759"/>
                  </a:lnTo>
                  <a:lnTo>
                    <a:pt x="5342762" y="261541"/>
                  </a:lnTo>
                  <a:lnTo>
                    <a:pt x="5448087" y="256166"/>
                  </a:lnTo>
                  <a:lnTo>
                    <a:pt x="5553411" y="250639"/>
                  </a:lnTo>
                  <a:lnTo>
                    <a:pt x="5658736" y="244961"/>
                  </a:lnTo>
                  <a:lnTo>
                    <a:pt x="5764061" y="239137"/>
                  </a:lnTo>
                  <a:lnTo>
                    <a:pt x="5869386" y="233169"/>
                  </a:lnTo>
                  <a:lnTo>
                    <a:pt x="5974711" y="227061"/>
                  </a:lnTo>
                  <a:lnTo>
                    <a:pt x="6080036" y="220815"/>
                  </a:lnTo>
                  <a:lnTo>
                    <a:pt x="6145984" y="21682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2178434"/>
              <a:ext cx="6145984" cy="3215841"/>
            </a:xfrm>
            <a:custGeom>
              <a:avLst/>
              <a:pathLst>
                <a:path w="6145984" h="3215841">
                  <a:moveTo>
                    <a:pt x="0" y="0"/>
                  </a:moveTo>
                  <a:lnTo>
                    <a:pt x="76520" y="107482"/>
                  </a:lnTo>
                  <a:lnTo>
                    <a:pt x="181845" y="249174"/>
                  </a:lnTo>
                  <a:lnTo>
                    <a:pt x="287170" y="384489"/>
                  </a:lnTo>
                  <a:lnTo>
                    <a:pt x="392495" y="513290"/>
                  </a:lnTo>
                  <a:lnTo>
                    <a:pt x="497819" y="635430"/>
                  </a:lnTo>
                  <a:lnTo>
                    <a:pt x="603144" y="750751"/>
                  </a:lnTo>
                  <a:lnTo>
                    <a:pt x="708469" y="859097"/>
                  </a:lnTo>
                  <a:lnTo>
                    <a:pt x="813794" y="960325"/>
                  </a:lnTo>
                  <a:lnTo>
                    <a:pt x="919119" y="1054326"/>
                  </a:lnTo>
                  <a:lnTo>
                    <a:pt x="1024444" y="1141075"/>
                  </a:lnTo>
                  <a:lnTo>
                    <a:pt x="1129768" y="1220679"/>
                  </a:lnTo>
                  <a:lnTo>
                    <a:pt x="1235093" y="1293432"/>
                  </a:lnTo>
                  <a:lnTo>
                    <a:pt x="1340418" y="1359846"/>
                  </a:lnTo>
                  <a:lnTo>
                    <a:pt x="1445743" y="1420603"/>
                  </a:lnTo>
                  <a:lnTo>
                    <a:pt x="1551068" y="1476444"/>
                  </a:lnTo>
                  <a:lnTo>
                    <a:pt x="1656393" y="1528036"/>
                  </a:lnTo>
                  <a:lnTo>
                    <a:pt x="1761717" y="1577788"/>
                  </a:lnTo>
                  <a:lnTo>
                    <a:pt x="1867042" y="1625837"/>
                  </a:lnTo>
                  <a:lnTo>
                    <a:pt x="1972367" y="1671081"/>
                  </a:lnTo>
                  <a:lnTo>
                    <a:pt x="2077692" y="1713346"/>
                  </a:lnTo>
                  <a:lnTo>
                    <a:pt x="2183017" y="1754823"/>
                  </a:lnTo>
                  <a:lnTo>
                    <a:pt x="2288342" y="1791844"/>
                  </a:lnTo>
                  <a:lnTo>
                    <a:pt x="2393666" y="1824341"/>
                  </a:lnTo>
                  <a:lnTo>
                    <a:pt x="2498991" y="1854147"/>
                  </a:lnTo>
                  <a:lnTo>
                    <a:pt x="2604316" y="1877894"/>
                  </a:lnTo>
                  <a:lnTo>
                    <a:pt x="2709641" y="1899429"/>
                  </a:lnTo>
                  <a:lnTo>
                    <a:pt x="2814966" y="1927510"/>
                  </a:lnTo>
                  <a:lnTo>
                    <a:pt x="2920291" y="1955743"/>
                  </a:lnTo>
                  <a:lnTo>
                    <a:pt x="3025615" y="1981165"/>
                  </a:lnTo>
                  <a:lnTo>
                    <a:pt x="3130940" y="2009465"/>
                  </a:lnTo>
                  <a:lnTo>
                    <a:pt x="3236265" y="2041957"/>
                  </a:lnTo>
                  <a:lnTo>
                    <a:pt x="3341590" y="2073463"/>
                  </a:lnTo>
                  <a:lnTo>
                    <a:pt x="3446915" y="2105066"/>
                  </a:lnTo>
                  <a:lnTo>
                    <a:pt x="3552240" y="2138067"/>
                  </a:lnTo>
                  <a:lnTo>
                    <a:pt x="3657564" y="2169508"/>
                  </a:lnTo>
                  <a:lnTo>
                    <a:pt x="3762889" y="2198921"/>
                  </a:lnTo>
                  <a:lnTo>
                    <a:pt x="3868214" y="2226683"/>
                  </a:lnTo>
                  <a:lnTo>
                    <a:pt x="3973539" y="2251657"/>
                  </a:lnTo>
                  <a:lnTo>
                    <a:pt x="4078864" y="2273590"/>
                  </a:lnTo>
                  <a:lnTo>
                    <a:pt x="4184189" y="2293089"/>
                  </a:lnTo>
                  <a:lnTo>
                    <a:pt x="4289513" y="2310515"/>
                  </a:lnTo>
                  <a:lnTo>
                    <a:pt x="4394838" y="2326023"/>
                  </a:lnTo>
                  <a:lnTo>
                    <a:pt x="4500163" y="2339622"/>
                  </a:lnTo>
                  <a:lnTo>
                    <a:pt x="4605488" y="2351210"/>
                  </a:lnTo>
                  <a:lnTo>
                    <a:pt x="4710813" y="2360614"/>
                  </a:lnTo>
                  <a:lnTo>
                    <a:pt x="4816138" y="2367616"/>
                  </a:lnTo>
                  <a:lnTo>
                    <a:pt x="4921462" y="2371978"/>
                  </a:lnTo>
                  <a:lnTo>
                    <a:pt x="5026787" y="2373457"/>
                  </a:lnTo>
                  <a:lnTo>
                    <a:pt x="5132112" y="2371829"/>
                  </a:lnTo>
                  <a:lnTo>
                    <a:pt x="5237437" y="2366890"/>
                  </a:lnTo>
                  <a:lnTo>
                    <a:pt x="5342762" y="2358469"/>
                  </a:lnTo>
                  <a:lnTo>
                    <a:pt x="5448087" y="2346426"/>
                  </a:lnTo>
                  <a:lnTo>
                    <a:pt x="5553411" y="2330659"/>
                  </a:lnTo>
                  <a:lnTo>
                    <a:pt x="5658736" y="2311091"/>
                  </a:lnTo>
                  <a:lnTo>
                    <a:pt x="5764061" y="2287675"/>
                  </a:lnTo>
                  <a:lnTo>
                    <a:pt x="5869386" y="2260385"/>
                  </a:lnTo>
                  <a:lnTo>
                    <a:pt x="5974711" y="2229214"/>
                  </a:lnTo>
                  <a:lnTo>
                    <a:pt x="6080036" y="2194166"/>
                  </a:lnTo>
                  <a:lnTo>
                    <a:pt x="6145984" y="2169804"/>
                  </a:lnTo>
                  <a:lnTo>
                    <a:pt x="6145984" y="3215841"/>
                  </a:lnTo>
                  <a:lnTo>
                    <a:pt x="5548857" y="3215841"/>
                  </a:lnTo>
                  <a:lnTo>
                    <a:pt x="5448087" y="3169100"/>
                  </a:lnTo>
                  <a:lnTo>
                    <a:pt x="5342762" y="3122022"/>
                  </a:lnTo>
                  <a:lnTo>
                    <a:pt x="5237437" y="3076581"/>
                  </a:lnTo>
                  <a:lnTo>
                    <a:pt x="5132112" y="3032607"/>
                  </a:lnTo>
                  <a:lnTo>
                    <a:pt x="5026787" y="2989897"/>
                  </a:lnTo>
                  <a:lnTo>
                    <a:pt x="4921462" y="2948214"/>
                  </a:lnTo>
                  <a:lnTo>
                    <a:pt x="4816138" y="2907302"/>
                  </a:lnTo>
                  <a:lnTo>
                    <a:pt x="4710813" y="2866885"/>
                  </a:lnTo>
                  <a:lnTo>
                    <a:pt x="4605488" y="2826695"/>
                  </a:lnTo>
                  <a:lnTo>
                    <a:pt x="4500163" y="2786480"/>
                  </a:lnTo>
                  <a:lnTo>
                    <a:pt x="4394838" y="2746034"/>
                  </a:lnTo>
                  <a:lnTo>
                    <a:pt x="4289513" y="2705225"/>
                  </a:lnTo>
                  <a:lnTo>
                    <a:pt x="4184189" y="2664027"/>
                  </a:lnTo>
                  <a:lnTo>
                    <a:pt x="4078864" y="2622566"/>
                  </a:lnTo>
                  <a:lnTo>
                    <a:pt x="3973539" y="2581169"/>
                  </a:lnTo>
                  <a:lnTo>
                    <a:pt x="3868214" y="2540410"/>
                  </a:lnTo>
                  <a:lnTo>
                    <a:pt x="3762889" y="2500743"/>
                  </a:lnTo>
                  <a:lnTo>
                    <a:pt x="3657564" y="2462528"/>
                  </a:lnTo>
                  <a:lnTo>
                    <a:pt x="3552240" y="2426600"/>
                  </a:lnTo>
                  <a:lnTo>
                    <a:pt x="3446915" y="2392929"/>
                  </a:lnTo>
                  <a:lnTo>
                    <a:pt x="3341590" y="2360157"/>
                  </a:lnTo>
                  <a:lnTo>
                    <a:pt x="3236265" y="2329845"/>
                  </a:lnTo>
                  <a:lnTo>
                    <a:pt x="3130940" y="2301743"/>
                  </a:lnTo>
                  <a:lnTo>
                    <a:pt x="3025615" y="2272674"/>
                  </a:lnTo>
                  <a:lnTo>
                    <a:pt x="2920291" y="2246334"/>
                  </a:lnTo>
                  <a:lnTo>
                    <a:pt x="2814966" y="2223847"/>
                  </a:lnTo>
                  <a:lnTo>
                    <a:pt x="2709641" y="2198113"/>
                  </a:lnTo>
                  <a:lnTo>
                    <a:pt x="2604316" y="2169427"/>
                  </a:lnTo>
                  <a:lnTo>
                    <a:pt x="2498991" y="2143530"/>
                  </a:lnTo>
                  <a:lnTo>
                    <a:pt x="2393666" y="2115712"/>
                  </a:lnTo>
                  <a:lnTo>
                    <a:pt x="2288342" y="2078849"/>
                  </a:lnTo>
                  <a:lnTo>
                    <a:pt x="2183017" y="2039676"/>
                  </a:lnTo>
                  <a:lnTo>
                    <a:pt x="2077692" y="2000604"/>
                  </a:lnTo>
                  <a:lnTo>
                    <a:pt x="1972367" y="1959315"/>
                  </a:lnTo>
                  <a:lnTo>
                    <a:pt x="1867042" y="1917206"/>
                  </a:lnTo>
                  <a:lnTo>
                    <a:pt x="1761717" y="1875779"/>
                  </a:lnTo>
                  <a:lnTo>
                    <a:pt x="1656393" y="1835755"/>
                  </a:lnTo>
                  <a:lnTo>
                    <a:pt x="1551068" y="1797065"/>
                  </a:lnTo>
                  <a:lnTo>
                    <a:pt x="1445743" y="1759144"/>
                  </a:lnTo>
                  <a:lnTo>
                    <a:pt x="1340418" y="1722602"/>
                  </a:lnTo>
                  <a:lnTo>
                    <a:pt x="1235093" y="1688198"/>
                  </a:lnTo>
                  <a:lnTo>
                    <a:pt x="1129768" y="1656635"/>
                  </a:lnTo>
                  <a:lnTo>
                    <a:pt x="1024444" y="1628442"/>
                  </a:lnTo>
                  <a:lnTo>
                    <a:pt x="919119" y="1603935"/>
                  </a:lnTo>
                  <a:lnTo>
                    <a:pt x="813794" y="1583240"/>
                  </a:lnTo>
                  <a:lnTo>
                    <a:pt x="708469" y="1566349"/>
                  </a:lnTo>
                  <a:lnTo>
                    <a:pt x="603144" y="1553176"/>
                  </a:lnTo>
                  <a:lnTo>
                    <a:pt x="497819" y="1543595"/>
                  </a:lnTo>
                  <a:lnTo>
                    <a:pt x="392495" y="1537469"/>
                  </a:lnTo>
                  <a:lnTo>
                    <a:pt x="287170" y="1534661"/>
                  </a:lnTo>
                  <a:lnTo>
                    <a:pt x="181845" y="1535043"/>
                  </a:lnTo>
                  <a:lnTo>
                    <a:pt x="76520" y="1538497"/>
                  </a:lnTo>
                  <a:lnTo>
                    <a:pt x="0" y="154316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2178434"/>
              <a:ext cx="6145984" cy="2373457"/>
            </a:xfrm>
            <a:custGeom>
              <a:avLst/>
              <a:pathLst>
                <a:path w="6145984" h="2373457">
                  <a:moveTo>
                    <a:pt x="0" y="0"/>
                  </a:moveTo>
                  <a:lnTo>
                    <a:pt x="76520" y="107482"/>
                  </a:lnTo>
                  <a:lnTo>
                    <a:pt x="181845" y="249174"/>
                  </a:lnTo>
                  <a:lnTo>
                    <a:pt x="287170" y="384489"/>
                  </a:lnTo>
                  <a:lnTo>
                    <a:pt x="392495" y="513290"/>
                  </a:lnTo>
                  <a:lnTo>
                    <a:pt x="497819" y="635430"/>
                  </a:lnTo>
                  <a:lnTo>
                    <a:pt x="603144" y="750751"/>
                  </a:lnTo>
                  <a:lnTo>
                    <a:pt x="708469" y="859097"/>
                  </a:lnTo>
                  <a:lnTo>
                    <a:pt x="813794" y="960325"/>
                  </a:lnTo>
                  <a:lnTo>
                    <a:pt x="919119" y="1054326"/>
                  </a:lnTo>
                  <a:lnTo>
                    <a:pt x="1024444" y="1141075"/>
                  </a:lnTo>
                  <a:lnTo>
                    <a:pt x="1129768" y="1220679"/>
                  </a:lnTo>
                  <a:lnTo>
                    <a:pt x="1235093" y="1293432"/>
                  </a:lnTo>
                  <a:lnTo>
                    <a:pt x="1340418" y="1359846"/>
                  </a:lnTo>
                  <a:lnTo>
                    <a:pt x="1445743" y="1420603"/>
                  </a:lnTo>
                  <a:lnTo>
                    <a:pt x="1551068" y="1476444"/>
                  </a:lnTo>
                  <a:lnTo>
                    <a:pt x="1656393" y="1528036"/>
                  </a:lnTo>
                  <a:lnTo>
                    <a:pt x="1761717" y="1577788"/>
                  </a:lnTo>
                  <a:lnTo>
                    <a:pt x="1867042" y="1625837"/>
                  </a:lnTo>
                  <a:lnTo>
                    <a:pt x="1972367" y="1671081"/>
                  </a:lnTo>
                  <a:lnTo>
                    <a:pt x="2077692" y="1713346"/>
                  </a:lnTo>
                  <a:lnTo>
                    <a:pt x="2183017" y="1754823"/>
                  </a:lnTo>
                  <a:lnTo>
                    <a:pt x="2288342" y="1791844"/>
                  </a:lnTo>
                  <a:lnTo>
                    <a:pt x="2393666" y="1824341"/>
                  </a:lnTo>
                  <a:lnTo>
                    <a:pt x="2498991" y="1854147"/>
                  </a:lnTo>
                  <a:lnTo>
                    <a:pt x="2604316" y="1877894"/>
                  </a:lnTo>
                  <a:lnTo>
                    <a:pt x="2709641" y="1899429"/>
                  </a:lnTo>
                  <a:lnTo>
                    <a:pt x="2814966" y="1927510"/>
                  </a:lnTo>
                  <a:lnTo>
                    <a:pt x="2920291" y="1955743"/>
                  </a:lnTo>
                  <a:lnTo>
                    <a:pt x="3025615" y="1981165"/>
                  </a:lnTo>
                  <a:lnTo>
                    <a:pt x="3130940" y="2009465"/>
                  </a:lnTo>
                  <a:lnTo>
                    <a:pt x="3236265" y="2041957"/>
                  </a:lnTo>
                  <a:lnTo>
                    <a:pt x="3341590" y="2073463"/>
                  </a:lnTo>
                  <a:lnTo>
                    <a:pt x="3446915" y="2105066"/>
                  </a:lnTo>
                  <a:lnTo>
                    <a:pt x="3552240" y="2138067"/>
                  </a:lnTo>
                  <a:lnTo>
                    <a:pt x="3657564" y="2169508"/>
                  </a:lnTo>
                  <a:lnTo>
                    <a:pt x="3762889" y="2198921"/>
                  </a:lnTo>
                  <a:lnTo>
                    <a:pt x="3868214" y="2226683"/>
                  </a:lnTo>
                  <a:lnTo>
                    <a:pt x="3973539" y="2251657"/>
                  </a:lnTo>
                  <a:lnTo>
                    <a:pt x="4078864" y="2273590"/>
                  </a:lnTo>
                  <a:lnTo>
                    <a:pt x="4184189" y="2293089"/>
                  </a:lnTo>
                  <a:lnTo>
                    <a:pt x="4289513" y="2310515"/>
                  </a:lnTo>
                  <a:lnTo>
                    <a:pt x="4394838" y="2326023"/>
                  </a:lnTo>
                  <a:lnTo>
                    <a:pt x="4500163" y="2339622"/>
                  </a:lnTo>
                  <a:lnTo>
                    <a:pt x="4605488" y="2351210"/>
                  </a:lnTo>
                  <a:lnTo>
                    <a:pt x="4710813" y="2360614"/>
                  </a:lnTo>
                  <a:lnTo>
                    <a:pt x="4816138" y="2367616"/>
                  </a:lnTo>
                  <a:lnTo>
                    <a:pt x="4921462" y="2371978"/>
                  </a:lnTo>
                  <a:lnTo>
                    <a:pt x="5026787" y="2373457"/>
                  </a:lnTo>
                  <a:lnTo>
                    <a:pt x="5132112" y="2371829"/>
                  </a:lnTo>
                  <a:lnTo>
                    <a:pt x="5237437" y="2366890"/>
                  </a:lnTo>
                  <a:lnTo>
                    <a:pt x="5342762" y="2358469"/>
                  </a:lnTo>
                  <a:lnTo>
                    <a:pt x="5448087" y="2346426"/>
                  </a:lnTo>
                  <a:lnTo>
                    <a:pt x="5553411" y="2330659"/>
                  </a:lnTo>
                  <a:lnTo>
                    <a:pt x="5658736" y="2311091"/>
                  </a:lnTo>
                  <a:lnTo>
                    <a:pt x="5764061" y="2287675"/>
                  </a:lnTo>
                  <a:lnTo>
                    <a:pt x="5869386" y="2260385"/>
                  </a:lnTo>
                  <a:lnTo>
                    <a:pt x="5974711" y="2229214"/>
                  </a:lnTo>
                  <a:lnTo>
                    <a:pt x="6080036" y="2194166"/>
                  </a:lnTo>
                  <a:lnTo>
                    <a:pt x="6145984" y="21698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713095"/>
              <a:ext cx="5548857" cy="1681180"/>
            </a:xfrm>
            <a:custGeom>
              <a:avLst/>
              <a:pathLst>
                <a:path w="5548857" h="1681180">
                  <a:moveTo>
                    <a:pt x="5548857" y="1681180"/>
                  </a:moveTo>
                  <a:lnTo>
                    <a:pt x="5448087" y="1634439"/>
                  </a:lnTo>
                  <a:lnTo>
                    <a:pt x="5342762" y="1587361"/>
                  </a:lnTo>
                  <a:lnTo>
                    <a:pt x="5237437" y="1541920"/>
                  </a:lnTo>
                  <a:lnTo>
                    <a:pt x="5132112" y="1497946"/>
                  </a:lnTo>
                  <a:lnTo>
                    <a:pt x="5026787" y="1455235"/>
                  </a:lnTo>
                  <a:lnTo>
                    <a:pt x="4921462" y="1413553"/>
                  </a:lnTo>
                  <a:lnTo>
                    <a:pt x="4816138" y="1372640"/>
                  </a:lnTo>
                  <a:lnTo>
                    <a:pt x="4710813" y="1332224"/>
                  </a:lnTo>
                  <a:lnTo>
                    <a:pt x="4605488" y="1292034"/>
                  </a:lnTo>
                  <a:lnTo>
                    <a:pt x="4500163" y="1251818"/>
                  </a:lnTo>
                  <a:lnTo>
                    <a:pt x="4394838" y="1211373"/>
                  </a:lnTo>
                  <a:lnTo>
                    <a:pt x="4289513" y="1170563"/>
                  </a:lnTo>
                  <a:lnTo>
                    <a:pt x="4184189" y="1129366"/>
                  </a:lnTo>
                  <a:lnTo>
                    <a:pt x="4078864" y="1087905"/>
                  </a:lnTo>
                  <a:lnTo>
                    <a:pt x="3973539" y="1046507"/>
                  </a:lnTo>
                  <a:lnTo>
                    <a:pt x="3868214" y="1005749"/>
                  </a:lnTo>
                  <a:lnTo>
                    <a:pt x="3762889" y="966081"/>
                  </a:lnTo>
                  <a:lnTo>
                    <a:pt x="3657564" y="927866"/>
                  </a:lnTo>
                  <a:lnTo>
                    <a:pt x="3552240" y="891938"/>
                  </a:lnTo>
                  <a:lnTo>
                    <a:pt x="3446915" y="858268"/>
                  </a:lnTo>
                  <a:lnTo>
                    <a:pt x="3341590" y="825495"/>
                  </a:lnTo>
                  <a:lnTo>
                    <a:pt x="3236265" y="795184"/>
                  </a:lnTo>
                  <a:lnTo>
                    <a:pt x="3130940" y="767082"/>
                  </a:lnTo>
                  <a:lnTo>
                    <a:pt x="3025615" y="738012"/>
                  </a:lnTo>
                  <a:lnTo>
                    <a:pt x="2920291" y="711673"/>
                  </a:lnTo>
                  <a:lnTo>
                    <a:pt x="2814966" y="689185"/>
                  </a:lnTo>
                  <a:lnTo>
                    <a:pt x="2709641" y="663452"/>
                  </a:lnTo>
                  <a:lnTo>
                    <a:pt x="2604316" y="634765"/>
                  </a:lnTo>
                  <a:lnTo>
                    <a:pt x="2498991" y="608869"/>
                  </a:lnTo>
                  <a:lnTo>
                    <a:pt x="2393666" y="581051"/>
                  </a:lnTo>
                  <a:lnTo>
                    <a:pt x="2288342" y="544188"/>
                  </a:lnTo>
                  <a:lnTo>
                    <a:pt x="2183017" y="505014"/>
                  </a:lnTo>
                  <a:lnTo>
                    <a:pt x="2077692" y="465943"/>
                  </a:lnTo>
                  <a:lnTo>
                    <a:pt x="1972367" y="424654"/>
                  </a:lnTo>
                  <a:lnTo>
                    <a:pt x="1867042" y="382545"/>
                  </a:lnTo>
                  <a:lnTo>
                    <a:pt x="1761717" y="341118"/>
                  </a:lnTo>
                  <a:lnTo>
                    <a:pt x="1656393" y="301093"/>
                  </a:lnTo>
                  <a:lnTo>
                    <a:pt x="1551068" y="262404"/>
                  </a:lnTo>
                  <a:lnTo>
                    <a:pt x="1445743" y="224482"/>
                  </a:lnTo>
                  <a:lnTo>
                    <a:pt x="1340418" y="187941"/>
                  </a:lnTo>
                  <a:lnTo>
                    <a:pt x="1235093" y="153536"/>
                  </a:lnTo>
                  <a:lnTo>
                    <a:pt x="1129768" y="121973"/>
                  </a:lnTo>
                  <a:lnTo>
                    <a:pt x="1024444" y="93781"/>
                  </a:lnTo>
                  <a:lnTo>
                    <a:pt x="919119" y="69273"/>
                  </a:lnTo>
                  <a:lnTo>
                    <a:pt x="813794" y="48578"/>
                  </a:lnTo>
                  <a:lnTo>
                    <a:pt x="708469" y="31688"/>
                  </a:lnTo>
                  <a:lnTo>
                    <a:pt x="603144" y="18514"/>
                  </a:lnTo>
                  <a:lnTo>
                    <a:pt x="497819" y="8933"/>
                  </a:lnTo>
                  <a:lnTo>
                    <a:pt x="392495" y="2807"/>
                  </a:lnTo>
                  <a:lnTo>
                    <a:pt x="287170" y="0"/>
                  </a:lnTo>
                  <a:lnTo>
                    <a:pt x="181845" y="382"/>
                  </a:lnTo>
                  <a:lnTo>
                    <a:pt x="76520" y="3836"/>
                  </a:lnTo>
                  <a:lnTo>
                    <a:pt x="0" y="84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950014"/>
              <a:ext cx="6145984" cy="2078277"/>
            </a:xfrm>
            <a:custGeom>
              <a:avLst/>
              <a:pathLst>
                <a:path w="6145984" h="2078277">
                  <a:moveTo>
                    <a:pt x="0" y="0"/>
                  </a:moveTo>
                  <a:lnTo>
                    <a:pt x="76520" y="51409"/>
                  </a:lnTo>
                  <a:lnTo>
                    <a:pt x="181845" y="120528"/>
                  </a:lnTo>
                  <a:lnTo>
                    <a:pt x="287170" y="187995"/>
                  </a:lnTo>
                  <a:lnTo>
                    <a:pt x="392495" y="253799"/>
                  </a:lnTo>
                  <a:lnTo>
                    <a:pt x="497819" y="317932"/>
                  </a:lnTo>
                  <a:lnTo>
                    <a:pt x="603144" y="380383"/>
                  </a:lnTo>
                  <a:lnTo>
                    <a:pt x="708469" y="441143"/>
                  </a:lnTo>
                  <a:lnTo>
                    <a:pt x="813794" y="500202"/>
                  </a:lnTo>
                  <a:lnTo>
                    <a:pt x="919119" y="557550"/>
                  </a:lnTo>
                  <a:lnTo>
                    <a:pt x="1024444" y="613178"/>
                  </a:lnTo>
                  <a:lnTo>
                    <a:pt x="1129768" y="667076"/>
                  </a:lnTo>
                  <a:lnTo>
                    <a:pt x="1235093" y="719235"/>
                  </a:lnTo>
                  <a:lnTo>
                    <a:pt x="1340418" y="769643"/>
                  </a:lnTo>
                  <a:lnTo>
                    <a:pt x="1445743" y="818293"/>
                  </a:lnTo>
                  <a:lnTo>
                    <a:pt x="1551068" y="865174"/>
                  </a:lnTo>
                  <a:lnTo>
                    <a:pt x="1656393" y="910315"/>
                  </a:lnTo>
                  <a:lnTo>
                    <a:pt x="1761717" y="955203"/>
                  </a:lnTo>
                  <a:lnTo>
                    <a:pt x="1867042" y="999941"/>
                  </a:lnTo>
                  <a:lnTo>
                    <a:pt x="1972367" y="1043618"/>
                  </a:lnTo>
                  <a:lnTo>
                    <a:pt x="2077692" y="1085395"/>
                  </a:lnTo>
                  <a:lnTo>
                    <a:pt x="2183017" y="1125669"/>
                  </a:lnTo>
                  <a:lnTo>
                    <a:pt x="2288342" y="1163767"/>
                  </a:lnTo>
                  <a:lnTo>
                    <a:pt x="2393666" y="1198446"/>
                  </a:lnTo>
                  <a:lnTo>
                    <a:pt x="2498991" y="1227258"/>
                  </a:lnTo>
                  <a:lnTo>
                    <a:pt x="2604316" y="1252080"/>
                  </a:lnTo>
                  <a:lnTo>
                    <a:pt x="2709641" y="1277191"/>
                  </a:lnTo>
                  <a:lnTo>
                    <a:pt x="2814966" y="1304098"/>
                  </a:lnTo>
                  <a:lnTo>
                    <a:pt x="2920291" y="1329458"/>
                  </a:lnTo>
                  <a:lnTo>
                    <a:pt x="3025615" y="1355339"/>
                  </a:lnTo>
                  <a:lnTo>
                    <a:pt x="3130940" y="1384024"/>
                  </a:lnTo>
                  <a:lnTo>
                    <a:pt x="3236265" y="1414321"/>
                  </a:lnTo>
                  <a:lnTo>
                    <a:pt x="3341590" y="1445230"/>
                  </a:lnTo>
                  <a:lnTo>
                    <a:pt x="3446915" y="1477417"/>
                  </a:lnTo>
                  <a:lnTo>
                    <a:pt x="3552240" y="1510753"/>
                  </a:lnTo>
                  <a:lnTo>
                    <a:pt x="3657564" y="1544437"/>
                  </a:lnTo>
                  <a:lnTo>
                    <a:pt x="3762889" y="1578251"/>
                  </a:lnTo>
                  <a:lnTo>
                    <a:pt x="3868214" y="1611966"/>
                  </a:lnTo>
                  <a:lnTo>
                    <a:pt x="3973539" y="1644832"/>
                  </a:lnTo>
                  <a:lnTo>
                    <a:pt x="4078864" y="1676498"/>
                  </a:lnTo>
                  <a:lnTo>
                    <a:pt x="4184189" y="1706978"/>
                  </a:lnTo>
                  <a:lnTo>
                    <a:pt x="4289513" y="1736289"/>
                  </a:lnTo>
                  <a:lnTo>
                    <a:pt x="4394838" y="1764448"/>
                  </a:lnTo>
                  <a:lnTo>
                    <a:pt x="4500163" y="1791470"/>
                  </a:lnTo>
                  <a:lnTo>
                    <a:pt x="4605488" y="1817372"/>
                  </a:lnTo>
                  <a:lnTo>
                    <a:pt x="4710813" y="1842170"/>
                  </a:lnTo>
                  <a:lnTo>
                    <a:pt x="4816138" y="1865879"/>
                  </a:lnTo>
                  <a:lnTo>
                    <a:pt x="4921462" y="1888516"/>
                  </a:lnTo>
                  <a:lnTo>
                    <a:pt x="5026787" y="1910097"/>
                  </a:lnTo>
                  <a:lnTo>
                    <a:pt x="5132112" y="1930638"/>
                  </a:lnTo>
                  <a:lnTo>
                    <a:pt x="5237437" y="1950155"/>
                  </a:lnTo>
                  <a:lnTo>
                    <a:pt x="5342762" y="1968665"/>
                  </a:lnTo>
                  <a:lnTo>
                    <a:pt x="5448087" y="1986183"/>
                  </a:lnTo>
                  <a:lnTo>
                    <a:pt x="5553411" y="2002726"/>
                  </a:lnTo>
                  <a:lnTo>
                    <a:pt x="5658736" y="2018309"/>
                  </a:lnTo>
                  <a:lnTo>
                    <a:pt x="5764061" y="2032949"/>
                  </a:lnTo>
                  <a:lnTo>
                    <a:pt x="5869386" y="2046662"/>
                  </a:lnTo>
                  <a:lnTo>
                    <a:pt x="5974711" y="2059464"/>
                  </a:lnTo>
                  <a:lnTo>
                    <a:pt x="6080036" y="2071372"/>
                  </a:lnTo>
                  <a:lnTo>
                    <a:pt x="6145984" y="2078277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899313"/>
              <a:ext cx="6145984" cy="3494962"/>
            </a:xfrm>
            <a:custGeom>
              <a:avLst/>
              <a:pathLst>
                <a:path w="6145984" h="3494962">
                  <a:moveTo>
                    <a:pt x="0" y="0"/>
                  </a:moveTo>
                  <a:lnTo>
                    <a:pt x="76520" y="105716"/>
                  </a:lnTo>
                  <a:lnTo>
                    <a:pt x="181845" y="244982"/>
                  </a:lnTo>
                  <a:lnTo>
                    <a:pt x="287170" y="377823"/>
                  </a:lnTo>
                  <a:lnTo>
                    <a:pt x="392495" y="504047"/>
                  </a:lnTo>
                  <a:lnTo>
                    <a:pt x="497819" y="623450"/>
                  </a:lnTo>
                  <a:lnTo>
                    <a:pt x="603144" y="735820"/>
                  </a:lnTo>
                  <a:lnTo>
                    <a:pt x="708469" y="840944"/>
                  </a:lnTo>
                  <a:lnTo>
                    <a:pt x="813794" y="938622"/>
                  </a:lnTo>
                  <a:lnTo>
                    <a:pt x="919119" y="1028695"/>
                  </a:lnTo>
                  <a:lnTo>
                    <a:pt x="1024444" y="1111089"/>
                  </a:lnTo>
                  <a:lnTo>
                    <a:pt x="1129768" y="1185873"/>
                  </a:lnTo>
                  <a:lnTo>
                    <a:pt x="1235093" y="1253318"/>
                  </a:lnTo>
                  <a:lnTo>
                    <a:pt x="1340418" y="1313924"/>
                  </a:lnTo>
                  <a:lnTo>
                    <a:pt x="1445743" y="1368377"/>
                  </a:lnTo>
                  <a:lnTo>
                    <a:pt x="1551068" y="1417421"/>
                  </a:lnTo>
                  <a:lnTo>
                    <a:pt x="1656393" y="1461713"/>
                  </a:lnTo>
                  <a:lnTo>
                    <a:pt x="1761717" y="1503361"/>
                  </a:lnTo>
                  <a:lnTo>
                    <a:pt x="1867042" y="1543030"/>
                  </a:lnTo>
                  <a:lnTo>
                    <a:pt x="1972367" y="1580520"/>
                  </a:lnTo>
                  <a:lnTo>
                    <a:pt x="2077692" y="1616654"/>
                  </a:lnTo>
                  <a:lnTo>
                    <a:pt x="2183017" y="1654865"/>
                  </a:lnTo>
                  <a:lnTo>
                    <a:pt x="2288342" y="1691192"/>
                  </a:lnTo>
                  <a:lnTo>
                    <a:pt x="2393666" y="1725290"/>
                  </a:lnTo>
                  <a:lnTo>
                    <a:pt x="2498991" y="1765061"/>
                  </a:lnTo>
                  <a:lnTo>
                    <a:pt x="2604316" y="1805316"/>
                  </a:lnTo>
                  <a:lnTo>
                    <a:pt x="2709641" y="1841936"/>
                  </a:lnTo>
                  <a:lnTo>
                    <a:pt x="2814966" y="1880582"/>
                  </a:lnTo>
                  <a:lnTo>
                    <a:pt x="2920291" y="1920591"/>
                  </a:lnTo>
                  <a:lnTo>
                    <a:pt x="3025615" y="1957948"/>
                  </a:lnTo>
                  <a:lnTo>
                    <a:pt x="3130940" y="1997516"/>
                  </a:lnTo>
                  <a:lnTo>
                    <a:pt x="3236265" y="2041179"/>
                  </a:lnTo>
                  <a:lnTo>
                    <a:pt x="3341590" y="2083990"/>
                  </a:lnTo>
                  <a:lnTo>
                    <a:pt x="3446915" y="2126951"/>
                  </a:lnTo>
                  <a:lnTo>
                    <a:pt x="3552240" y="2171126"/>
                  </a:lnTo>
                  <a:lnTo>
                    <a:pt x="3657564" y="2212902"/>
                  </a:lnTo>
                  <a:lnTo>
                    <a:pt x="3762889" y="2251461"/>
                  </a:lnTo>
                  <a:lnTo>
                    <a:pt x="3868214" y="2286905"/>
                  </a:lnTo>
                  <a:lnTo>
                    <a:pt x="3973539" y="2318781"/>
                  </a:lnTo>
                  <a:lnTo>
                    <a:pt x="4078864" y="2347367"/>
                  </a:lnTo>
                  <a:lnTo>
                    <a:pt x="4184189" y="2373310"/>
                  </a:lnTo>
                  <a:lnTo>
                    <a:pt x="4289513" y="2396991"/>
                  </a:lnTo>
                  <a:lnTo>
                    <a:pt x="4394838" y="2418575"/>
                  </a:lnTo>
                  <a:lnTo>
                    <a:pt x="4500163" y="2438068"/>
                  </a:lnTo>
                  <a:lnTo>
                    <a:pt x="4605488" y="2455357"/>
                  </a:lnTo>
                  <a:lnTo>
                    <a:pt x="4710813" y="2470254"/>
                  </a:lnTo>
                  <a:lnTo>
                    <a:pt x="4816138" y="2482523"/>
                  </a:lnTo>
                  <a:lnTo>
                    <a:pt x="4921462" y="2491906"/>
                  </a:lnTo>
                  <a:lnTo>
                    <a:pt x="5026787" y="2498142"/>
                  </a:lnTo>
                  <a:lnTo>
                    <a:pt x="5132112" y="2500986"/>
                  </a:lnTo>
                  <a:lnTo>
                    <a:pt x="5237437" y="2500218"/>
                  </a:lnTo>
                  <a:lnTo>
                    <a:pt x="5342762" y="2495651"/>
                  </a:lnTo>
                  <a:lnTo>
                    <a:pt x="5448087" y="2487134"/>
                  </a:lnTo>
                  <a:lnTo>
                    <a:pt x="5553411" y="2474553"/>
                  </a:lnTo>
                  <a:lnTo>
                    <a:pt x="5658736" y="2457824"/>
                  </a:lnTo>
                  <a:lnTo>
                    <a:pt x="5764061" y="2436893"/>
                  </a:lnTo>
                  <a:lnTo>
                    <a:pt x="5869386" y="2411729"/>
                  </a:lnTo>
                  <a:lnTo>
                    <a:pt x="5974711" y="2382321"/>
                  </a:lnTo>
                  <a:lnTo>
                    <a:pt x="6080036" y="2348671"/>
                  </a:lnTo>
                  <a:lnTo>
                    <a:pt x="6145984" y="2324954"/>
                  </a:lnTo>
                  <a:lnTo>
                    <a:pt x="6145984" y="3494962"/>
                  </a:lnTo>
                  <a:lnTo>
                    <a:pt x="5681614" y="3494962"/>
                  </a:lnTo>
                  <a:lnTo>
                    <a:pt x="5658736" y="3481829"/>
                  </a:lnTo>
                  <a:lnTo>
                    <a:pt x="5553411" y="3423380"/>
                  </a:lnTo>
                  <a:lnTo>
                    <a:pt x="5448087" y="3366860"/>
                  </a:lnTo>
                  <a:lnTo>
                    <a:pt x="5342762" y="3312156"/>
                  </a:lnTo>
                  <a:lnTo>
                    <a:pt x="5237437" y="3259125"/>
                  </a:lnTo>
                  <a:lnTo>
                    <a:pt x="5132112" y="3207588"/>
                  </a:lnTo>
                  <a:lnTo>
                    <a:pt x="5026787" y="3157331"/>
                  </a:lnTo>
                  <a:lnTo>
                    <a:pt x="4921462" y="3108104"/>
                  </a:lnTo>
                  <a:lnTo>
                    <a:pt x="4816138" y="3059635"/>
                  </a:lnTo>
                  <a:lnTo>
                    <a:pt x="4710813" y="3011634"/>
                  </a:lnTo>
                  <a:lnTo>
                    <a:pt x="4605488" y="2963816"/>
                  </a:lnTo>
                  <a:lnTo>
                    <a:pt x="4500163" y="2915914"/>
                  </a:lnTo>
                  <a:lnTo>
                    <a:pt x="4394838" y="2867713"/>
                  </a:lnTo>
                  <a:lnTo>
                    <a:pt x="4289513" y="2819074"/>
                  </a:lnTo>
                  <a:lnTo>
                    <a:pt x="4184189" y="2769972"/>
                  </a:lnTo>
                  <a:lnTo>
                    <a:pt x="4078864" y="2720544"/>
                  </a:lnTo>
                  <a:lnTo>
                    <a:pt x="3973539" y="2671144"/>
                  </a:lnTo>
                  <a:lnTo>
                    <a:pt x="3868214" y="2622389"/>
                  </a:lnTo>
                  <a:lnTo>
                    <a:pt x="3762889" y="2574213"/>
                  </a:lnTo>
                  <a:lnTo>
                    <a:pt x="3657564" y="2526242"/>
                  </a:lnTo>
                  <a:lnTo>
                    <a:pt x="3552240" y="2479668"/>
                  </a:lnTo>
                  <a:lnTo>
                    <a:pt x="3446915" y="2434777"/>
                  </a:lnTo>
                  <a:lnTo>
                    <a:pt x="3341590" y="2390566"/>
                  </a:lnTo>
                  <a:lnTo>
                    <a:pt x="3236265" y="2349031"/>
                  </a:lnTo>
                  <a:lnTo>
                    <a:pt x="3130940" y="2310063"/>
                  </a:lnTo>
                  <a:lnTo>
                    <a:pt x="3025615" y="2269673"/>
                  </a:lnTo>
                  <a:lnTo>
                    <a:pt x="2920291" y="2231335"/>
                  </a:lnTo>
                  <a:lnTo>
                    <a:pt x="2814966" y="2197469"/>
                  </a:lnTo>
                  <a:lnTo>
                    <a:pt x="2709641" y="2161334"/>
                  </a:lnTo>
                  <a:lnTo>
                    <a:pt x="2604316" y="2117065"/>
                  </a:lnTo>
                  <a:lnTo>
                    <a:pt x="2498991" y="2074512"/>
                  </a:lnTo>
                  <a:lnTo>
                    <a:pt x="2393666" y="2036868"/>
                  </a:lnTo>
                  <a:lnTo>
                    <a:pt x="2288342" y="1998100"/>
                  </a:lnTo>
                  <a:lnTo>
                    <a:pt x="2183017" y="1959471"/>
                  </a:lnTo>
                  <a:lnTo>
                    <a:pt x="2077692" y="1923833"/>
                  </a:lnTo>
                  <a:lnTo>
                    <a:pt x="1972367" y="1888743"/>
                  </a:lnTo>
                  <a:lnTo>
                    <a:pt x="1867042" y="1854605"/>
                  </a:lnTo>
                  <a:lnTo>
                    <a:pt x="1761717" y="1822018"/>
                  </a:lnTo>
                  <a:lnTo>
                    <a:pt x="1656393" y="1790771"/>
                  </a:lnTo>
                  <a:lnTo>
                    <a:pt x="1551068" y="1760277"/>
                  </a:lnTo>
                  <a:lnTo>
                    <a:pt x="1445743" y="1730394"/>
                  </a:lnTo>
                  <a:lnTo>
                    <a:pt x="1340418" y="1701837"/>
                  </a:lnTo>
                  <a:lnTo>
                    <a:pt x="1235093" y="1675460"/>
                  </a:lnTo>
                  <a:lnTo>
                    <a:pt x="1129768" y="1652062"/>
                  </a:lnTo>
                  <a:lnTo>
                    <a:pt x="1024444" y="1632254"/>
                  </a:lnTo>
                  <a:lnTo>
                    <a:pt x="919119" y="1616418"/>
                  </a:lnTo>
                  <a:lnTo>
                    <a:pt x="813794" y="1604735"/>
                  </a:lnTo>
                  <a:lnTo>
                    <a:pt x="708469" y="1597242"/>
                  </a:lnTo>
                  <a:lnTo>
                    <a:pt x="603144" y="1593892"/>
                  </a:lnTo>
                  <a:lnTo>
                    <a:pt x="497819" y="1594595"/>
                  </a:lnTo>
                  <a:lnTo>
                    <a:pt x="392495" y="1599250"/>
                  </a:lnTo>
                  <a:lnTo>
                    <a:pt x="287170" y="1607757"/>
                  </a:lnTo>
                  <a:lnTo>
                    <a:pt x="181845" y="1620024"/>
                  </a:lnTo>
                  <a:lnTo>
                    <a:pt x="76520" y="1635969"/>
                  </a:lnTo>
                  <a:lnTo>
                    <a:pt x="0" y="165017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899313"/>
              <a:ext cx="6145984" cy="2500986"/>
            </a:xfrm>
            <a:custGeom>
              <a:avLst/>
              <a:pathLst>
                <a:path w="6145984" h="2500986">
                  <a:moveTo>
                    <a:pt x="0" y="0"/>
                  </a:moveTo>
                  <a:lnTo>
                    <a:pt x="76520" y="105716"/>
                  </a:lnTo>
                  <a:lnTo>
                    <a:pt x="181845" y="244982"/>
                  </a:lnTo>
                  <a:lnTo>
                    <a:pt x="287170" y="377823"/>
                  </a:lnTo>
                  <a:lnTo>
                    <a:pt x="392495" y="504047"/>
                  </a:lnTo>
                  <a:lnTo>
                    <a:pt x="497819" y="623450"/>
                  </a:lnTo>
                  <a:lnTo>
                    <a:pt x="603144" y="735820"/>
                  </a:lnTo>
                  <a:lnTo>
                    <a:pt x="708469" y="840944"/>
                  </a:lnTo>
                  <a:lnTo>
                    <a:pt x="813794" y="938622"/>
                  </a:lnTo>
                  <a:lnTo>
                    <a:pt x="919119" y="1028695"/>
                  </a:lnTo>
                  <a:lnTo>
                    <a:pt x="1024444" y="1111089"/>
                  </a:lnTo>
                  <a:lnTo>
                    <a:pt x="1129768" y="1185873"/>
                  </a:lnTo>
                  <a:lnTo>
                    <a:pt x="1235093" y="1253318"/>
                  </a:lnTo>
                  <a:lnTo>
                    <a:pt x="1340418" y="1313924"/>
                  </a:lnTo>
                  <a:lnTo>
                    <a:pt x="1445743" y="1368377"/>
                  </a:lnTo>
                  <a:lnTo>
                    <a:pt x="1551068" y="1417421"/>
                  </a:lnTo>
                  <a:lnTo>
                    <a:pt x="1656393" y="1461713"/>
                  </a:lnTo>
                  <a:lnTo>
                    <a:pt x="1761717" y="1503361"/>
                  </a:lnTo>
                  <a:lnTo>
                    <a:pt x="1867042" y="1543030"/>
                  </a:lnTo>
                  <a:lnTo>
                    <a:pt x="1972367" y="1580520"/>
                  </a:lnTo>
                  <a:lnTo>
                    <a:pt x="2077692" y="1616654"/>
                  </a:lnTo>
                  <a:lnTo>
                    <a:pt x="2183017" y="1654865"/>
                  </a:lnTo>
                  <a:lnTo>
                    <a:pt x="2288342" y="1691192"/>
                  </a:lnTo>
                  <a:lnTo>
                    <a:pt x="2393666" y="1725290"/>
                  </a:lnTo>
                  <a:lnTo>
                    <a:pt x="2498991" y="1765061"/>
                  </a:lnTo>
                  <a:lnTo>
                    <a:pt x="2604316" y="1805316"/>
                  </a:lnTo>
                  <a:lnTo>
                    <a:pt x="2709641" y="1841936"/>
                  </a:lnTo>
                  <a:lnTo>
                    <a:pt x="2814966" y="1880582"/>
                  </a:lnTo>
                  <a:lnTo>
                    <a:pt x="2920291" y="1920591"/>
                  </a:lnTo>
                  <a:lnTo>
                    <a:pt x="3025615" y="1957948"/>
                  </a:lnTo>
                  <a:lnTo>
                    <a:pt x="3130940" y="1997516"/>
                  </a:lnTo>
                  <a:lnTo>
                    <a:pt x="3236265" y="2041179"/>
                  </a:lnTo>
                  <a:lnTo>
                    <a:pt x="3341590" y="2083990"/>
                  </a:lnTo>
                  <a:lnTo>
                    <a:pt x="3446915" y="2126951"/>
                  </a:lnTo>
                  <a:lnTo>
                    <a:pt x="3552240" y="2171126"/>
                  </a:lnTo>
                  <a:lnTo>
                    <a:pt x="3657564" y="2212902"/>
                  </a:lnTo>
                  <a:lnTo>
                    <a:pt x="3762889" y="2251461"/>
                  </a:lnTo>
                  <a:lnTo>
                    <a:pt x="3868214" y="2286905"/>
                  </a:lnTo>
                  <a:lnTo>
                    <a:pt x="3973539" y="2318781"/>
                  </a:lnTo>
                  <a:lnTo>
                    <a:pt x="4078864" y="2347367"/>
                  </a:lnTo>
                  <a:lnTo>
                    <a:pt x="4184189" y="2373310"/>
                  </a:lnTo>
                  <a:lnTo>
                    <a:pt x="4289513" y="2396991"/>
                  </a:lnTo>
                  <a:lnTo>
                    <a:pt x="4394838" y="2418575"/>
                  </a:lnTo>
                  <a:lnTo>
                    <a:pt x="4500163" y="2438068"/>
                  </a:lnTo>
                  <a:lnTo>
                    <a:pt x="4605488" y="2455357"/>
                  </a:lnTo>
                  <a:lnTo>
                    <a:pt x="4710813" y="2470254"/>
                  </a:lnTo>
                  <a:lnTo>
                    <a:pt x="4816138" y="2482523"/>
                  </a:lnTo>
                  <a:lnTo>
                    <a:pt x="4921462" y="2491906"/>
                  </a:lnTo>
                  <a:lnTo>
                    <a:pt x="5026787" y="2498142"/>
                  </a:lnTo>
                  <a:lnTo>
                    <a:pt x="5132112" y="2500986"/>
                  </a:lnTo>
                  <a:lnTo>
                    <a:pt x="5237437" y="2500218"/>
                  </a:lnTo>
                  <a:lnTo>
                    <a:pt x="5342762" y="2495651"/>
                  </a:lnTo>
                  <a:lnTo>
                    <a:pt x="5448087" y="2487134"/>
                  </a:lnTo>
                  <a:lnTo>
                    <a:pt x="5553411" y="2474553"/>
                  </a:lnTo>
                  <a:lnTo>
                    <a:pt x="5658736" y="2457824"/>
                  </a:lnTo>
                  <a:lnTo>
                    <a:pt x="5764061" y="2436893"/>
                  </a:lnTo>
                  <a:lnTo>
                    <a:pt x="5869386" y="2411729"/>
                  </a:lnTo>
                  <a:lnTo>
                    <a:pt x="5974711" y="2382321"/>
                  </a:lnTo>
                  <a:lnTo>
                    <a:pt x="6080036" y="2348671"/>
                  </a:lnTo>
                  <a:lnTo>
                    <a:pt x="6145984" y="23249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493205"/>
              <a:ext cx="5681614" cy="1901070"/>
            </a:xfrm>
            <a:custGeom>
              <a:avLst/>
              <a:pathLst>
                <a:path w="5681614" h="1901070">
                  <a:moveTo>
                    <a:pt x="5681614" y="1901070"/>
                  </a:moveTo>
                  <a:lnTo>
                    <a:pt x="5658736" y="1887937"/>
                  </a:lnTo>
                  <a:lnTo>
                    <a:pt x="5553411" y="1829488"/>
                  </a:lnTo>
                  <a:lnTo>
                    <a:pt x="5448087" y="1772968"/>
                  </a:lnTo>
                  <a:lnTo>
                    <a:pt x="5342762" y="1718264"/>
                  </a:lnTo>
                  <a:lnTo>
                    <a:pt x="5237437" y="1665233"/>
                  </a:lnTo>
                  <a:lnTo>
                    <a:pt x="5132112" y="1613696"/>
                  </a:lnTo>
                  <a:lnTo>
                    <a:pt x="5026787" y="1563438"/>
                  </a:lnTo>
                  <a:lnTo>
                    <a:pt x="4921462" y="1514212"/>
                  </a:lnTo>
                  <a:lnTo>
                    <a:pt x="4816138" y="1465743"/>
                  </a:lnTo>
                  <a:lnTo>
                    <a:pt x="4710813" y="1417742"/>
                  </a:lnTo>
                  <a:lnTo>
                    <a:pt x="4605488" y="1369923"/>
                  </a:lnTo>
                  <a:lnTo>
                    <a:pt x="4500163" y="1322022"/>
                  </a:lnTo>
                  <a:lnTo>
                    <a:pt x="4394838" y="1273821"/>
                  </a:lnTo>
                  <a:lnTo>
                    <a:pt x="4289513" y="1225182"/>
                  </a:lnTo>
                  <a:lnTo>
                    <a:pt x="4184189" y="1176079"/>
                  </a:lnTo>
                  <a:lnTo>
                    <a:pt x="4078864" y="1126652"/>
                  </a:lnTo>
                  <a:lnTo>
                    <a:pt x="3973539" y="1077252"/>
                  </a:lnTo>
                  <a:lnTo>
                    <a:pt x="3868214" y="1028497"/>
                  </a:lnTo>
                  <a:lnTo>
                    <a:pt x="3762889" y="980321"/>
                  </a:lnTo>
                  <a:lnTo>
                    <a:pt x="3657564" y="932350"/>
                  </a:lnTo>
                  <a:lnTo>
                    <a:pt x="3552240" y="885776"/>
                  </a:lnTo>
                  <a:lnTo>
                    <a:pt x="3446915" y="840885"/>
                  </a:lnTo>
                  <a:lnTo>
                    <a:pt x="3341590" y="796673"/>
                  </a:lnTo>
                  <a:lnTo>
                    <a:pt x="3236265" y="755139"/>
                  </a:lnTo>
                  <a:lnTo>
                    <a:pt x="3130940" y="716171"/>
                  </a:lnTo>
                  <a:lnTo>
                    <a:pt x="3025615" y="675781"/>
                  </a:lnTo>
                  <a:lnTo>
                    <a:pt x="2920291" y="637443"/>
                  </a:lnTo>
                  <a:lnTo>
                    <a:pt x="2814966" y="603577"/>
                  </a:lnTo>
                  <a:lnTo>
                    <a:pt x="2709641" y="567442"/>
                  </a:lnTo>
                  <a:lnTo>
                    <a:pt x="2604316" y="523173"/>
                  </a:lnTo>
                  <a:lnTo>
                    <a:pt x="2498991" y="480620"/>
                  </a:lnTo>
                  <a:lnTo>
                    <a:pt x="2393666" y="442976"/>
                  </a:lnTo>
                  <a:lnTo>
                    <a:pt x="2288342" y="404208"/>
                  </a:lnTo>
                  <a:lnTo>
                    <a:pt x="2183017" y="365579"/>
                  </a:lnTo>
                  <a:lnTo>
                    <a:pt x="2077692" y="329941"/>
                  </a:lnTo>
                  <a:lnTo>
                    <a:pt x="1972367" y="294851"/>
                  </a:lnTo>
                  <a:lnTo>
                    <a:pt x="1867042" y="260713"/>
                  </a:lnTo>
                  <a:lnTo>
                    <a:pt x="1761717" y="228126"/>
                  </a:lnTo>
                  <a:lnTo>
                    <a:pt x="1656393" y="196879"/>
                  </a:lnTo>
                  <a:lnTo>
                    <a:pt x="1551068" y="166385"/>
                  </a:lnTo>
                  <a:lnTo>
                    <a:pt x="1445743" y="136502"/>
                  </a:lnTo>
                  <a:lnTo>
                    <a:pt x="1340418" y="107945"/>
                  </a:lnTo>
                  <a:lnTo>
                    <a:pt x="1235093" y="81568"/>
                  </a:lnTo>
                  <a:lnTo>
                    <a:pt x="1129768" y="58170"/>
                  </a:lnTo>
                  <a:lnTo>
                    <a:pt x="1024444" y="38362"/>
                  </a:lnTo>
                  <a:lnTo>
                    <a:pt x="919119" y="22526"/>
                  </a:lnTo>
                  <a:lnTo>
                    <a:pt x="813794" y="10843"/>
                  </a:lnTo>
                  <a:lnTo>
                    <a:pt x="708469" y="3350"/>
                  </a:lnTo>
                  <a:lnTo>
                    <a:pt x="603144" y="0"/>
                  </a:lnTo>
                  <a:lnTo>
                    <a:pt x="497819" y="703"/>
                  </a:lnTo>
                  <a:lnTo>
                    <a:pt x="392495" y="5358"/>
                  </a:lnTo>
                  <a:lnTo>
                    <a:pt x="287170" y="13865"/>
                  </a:lnTo>
                  <a:lnTo>
                    <a:pt x="181845" y="26132"/>
                  </a:lnTo>
                  <a:lnTo>
                    <a:pt x="76520" y="42077"/>
                  </a:lnTo>
                  <a:lnTo>
                    <a:pt x="0" y="562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724401"/>
              <a:ext cx="6145984" cy="2227081"/>
            </a:xfrm>
            <a:custGeom>
              <a:avLst/>
              <a:pathLst>
                <a:path w="6145984" h="2227081">
                  <a:moveTo>
                    <a:pt x="0" y="0"/>
                  </a:moveTo>
                  <a:lnTo>
                    <a:pt x="76520" y="45754"/>
                  </a:lnTo>
                  <a:lnTo>
                    <a:pt x="181845" y="107415"/>
                  </a:lnTo>
                  <a:lnTo>
                    <a:pt x="287170" y="167702"/>
                  </a:lnTo>
                  <a:lnTo>
                    <a:pt x="392495" y="226560"/>
                  </a:lnTo>
                  <a:lnTo>
                    <a:pt x="497819" y="283934"/>
                  </a:lnTo>
                  <a:lnTo>
                    <a:pt x="603144" y="339767"/>
                  </a:lnTo>
                  <a:lnTo>
                    <a:pt x="708469" y="394005"/>
                  </a:lnTo>
                  <a:lnTo>
                    <a:pt x="813794" y="446590"/>
                  </a:lnTo>
                  <a:lnTo>
                    <a:pt x="919119" y="497468"/>
                  </a:lnTo>
                  <a:lnTo>
                    <a:pt x="1024444" y="546583"/>
                  </a:lnTo>
                  <a:lnTo>
                    <a:pt x="1129768" y="593879"/>
                  </a:lnTo>
                  <a:lnTo>
                    <a:pt x="1235093" y="639301"/>
                  </a:lnTo>
                  <a:lnTo>
                    <a:pt x="1340418" y="682792"/>
                  </a:lnTo>
                  <a:lnTo>
                    <a:pt x="1445743" y="724297"/>
                  </a:lnTo>
                  <a:lnTo>
                    <a:pt x="1551068" y="763761"/>
                  </a:lnTo>
                  <a:lnTo>
                    <a:pt x="1656393" y="801154"/>
                  </a:lnTo>
                  <a:lnTo>
                    <a:pt x="1761717" y="837601"/>
                  </a:lnTo>
                  <a:lnTo>
                    <a:pt x="1867042" y="873729"/>
                  </a:lnTo>
                  <a:lnTo>
                    <a:pt x="1972367" y="909543"/>
                  </a:lnTo>
                  <a:lnTo>
                    <a:pt x="2077692" y="945155"/>
                  </a:lnTo>
                  <a:lnTo>
                    <a:pt x="2183017" y="982080"/>
                  </a:lnTo>
                  <a:lnTo>
                    <a:pt x="2288342" y="1019558"/>
                  </a:lnTo>
                  <a:lnTo>
                    <a:pt x="2393666" y="1055990"/>
                  </a:lnTo>
                  <a:lnTo>
                    <a:pt x="2498991" y="1094699"/>
                  </a:lnTo>
                  <a:lnTo>
                    <a:pt x="2604316" y="1136102"/>
                  </a:lnTo>
                  <a:lnTo>
                    <a:pt x="2709641" y="1176547"/>
                  </a:lnTo>
                  <a:lnTo>
                    <a:pt x="2814966" y="1213937"/>
                  </a:lnTo>
                  <a:lnTo>
                    <a:pt x="2920291" y="1250874"/>
                  </a:lnTo>
                  <a:lnTo>
                    <a:pt x="3025615" y="1288723"/>
                  </a:lnTo>
                  <a:lnTo>
                    <a:pt x="3130940" y="1328702"/>
                  </a:lnTo>
                  <a:lnTo>
                    <a:pt x="3236265" y="1370017"/>
                  </a:lnTo>
                  <a:lnTo>
                    <a:pt x="3341590" y="1412190"/>
                  </a:lnTo>
                  <a:lnTo>
                    <a:pt x="3446915" y="1455775"/>
                  </a:lnTo>
                  <a:lnTo>
                    <a:pt x="3552240" y="1500309"/>
                  </a:lnTo>
                  <a:lnTo>
                    <a:pt x="3657564" y="1544484"/>
                  </a:lnTo>
                  <a:lnTo>
                    <a:pt x="3762889" y="1587749"/>
                  </a:lnTo>
                  <a:lnTo>
                    <a:pt x="3868214" y="1629559"/>
                  </a:lnTo>
                  <a:lnTo>
                    <a:pt x="3973539" y="1669874"/>
                  </a:lnTo>
                  <a:lnTo>
                    <a:pt x="4078864" y="1708867"/>
                  </a:lnTo>
                  <a:lnTo>
                    <a:pt x="4184189" y="1746552"/>
                  </a:lnTo>
                  <a:lnTo>
                    <a:pt x="4289513" y="1782944"/>
                  </a:lnTo>
                  <a:lnTo>
                    <a:pt x="4394838" y="1818056"/>
                  </a:lnTo>
                  <a:lnTo>
                    <a:pt x="4500163" y="1851903"/>
                  </a:lnTo>
                  <a:lnTo>
                    <a:pt x="4605488" y="1884498"/>
                  </a:lnTo>
                  <a:lnTo>
                    <a:pt x="4710813" y="1915856"/>
                  </a:lnTo>
                  <a:lnTo>
                    <a:pt x="4816138" y="1945991"/>
                  </a:lnTo>
                  <a:lnTo>
                    <a:pt x="4921462" y="1974917"/>
                  </a:lnTo>
                  <a:lnTo>
                    <a:pt x="5026787" y="2002648"/>
                  </a:lnTo>
                  <a:lnTo>
                    <a:pt x="5132112" y="2029199"/>
                  </a:lnTo>
                  <a:lnTo>
                    <a:pt x="5237437" y="2054583"/>
                  </a:lnTo>
                  <a:lnTo>
                    <a:pt x="5342762" y="2078815"/>
                  </a:lnTo>
                  <a:lnTo>
                    <a:pt x="5448087" y="2101909"/>
                  </a:lnTo>
                  <a:lnTo>
                    <a:pt x="5553411" y="2123878"/>
                  </a:lnTo>
                  <a:lnTo>
                    <a:pt x="5658736" y="2144738"/>
                  </a:lnTo>
                  <a:lnTo>
                    <a:pt x="5764061" y="2164502"/>
                  </a:lnTo>
                  <a:lnTo>
                    <a:pt x="5869386" y="2183185"/>
                  </a:lnTo>
                  <a:lnTo>
                    <a:pt x="5974711" y="2200800"/>
                  </a:lnTo>
                  <a:lnTo>
                    <a:pt x="6080036" y="2217361"/>
                  </a:lnTo>
                  <a:lnTo>
                    <a:pt x="6145984" y="222708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904354"/>
              <a:ext cx="6145984" cy="2489921"/>
            </a:xfrm>
            <a:custGeom>
              <a:avLst/>
              <a:pathLst>
                <a:path w="6145984" h="2489921">
                  <a:moveTo>
                    <a:pt x="0" y="0"/>
                  </a:moveTo>
                  <a:lnTo>
                    <a:pt x="76520" y="95530"/>
                  </a:lnTo>
                  <a:lnTo>
                    <a:pt x="181845" y="222513"/>
                  </a:lnTo>
                  <a:lnTo>
                    <a:pt x="287170" y="344948"/>
                  </a:lnTo>
                  <a:lnTo>
                    <a:pt x="392495" y="462790"/>
                  </a:lnTo>
                  <a:lnTo>
                    <a:pt x="497819" y="575986"/>
                  </a:lnTo>
                  <a:lnTo>
                    <a:pt x="603144" y="684480"/>
                  </a:lnTo>
                  <a:lnTo>
                    <a:pt x="708469" y="788212"/>
                  </a:lnTo>
                  <a:lnTo>
                    <a:pt x="813794" y="887133"/>
                  </a:lnTo>
                  <a:lnTo>
                    <a:pt x="919119" y="981216"/>
                  </a:lnTo>
                  <a:lnTo>
                    <a:pt x="1024444" y="1070487"/>
                  </a:lnTo>
                  <a:lnTo>
                    <a:pt x="1129768" y="1155053"/>
                  </a:lnTo>
                  <a:lnTo>
                    <a:pt x="1235093" y="1235142"/>
                  </a:lnTo>
                  <a:lnTo>
                    <a:pt x="1340418" y="1311118"/>
                  </a:lnTo>
                  <a:lnTo>
                    <a:pt x="1445743" y="1383455"/>
                  </a:lnTo>
                  <a:lnTo>
                    <a:pt x="1551068" y="1452660"/>
                  </a:lnTo>
                  <a:lnTo>
                    <a:pt x="1656393" y="1519199"/>
                  </a:lnTo>
                  <a:lnTo>
                    <a:pt x="1761717" y="1584563"/>
                  </a:lnTo>
                  <a:lnTo>
                    <a:pt x="1867042" y="1648269"/>
                  </a:lnTo>
                  <a:lnTo>
                    <a:pt x="1972367" y="1708910"/>
                  </a:lnTo>
                  <a:lnTo>
                    <a:pt x="2077692" y="1765825"/>
                  </a:lnTo>
                  <a:lnTo>
                    <a:pt x="2183017" y="1822084"/>
                  </a:lnTo>
                  <a:lnTo>
                    <a:pt x="2288342" y="1873983"/>
                  </a:lnTo>
                  <a:lnTo>
                    <a:pt x="2393666" y="1918801"/>
                  </a:lnTo>
                  <a:lnTo>
                    <a:pt x="2498991" y="1952484"/>
                  </a:lnTo>
                  <a:lnTo>
                    <a:pt x="2604316" y="1974881"/>
                  </a:lnTo>
                  <a:lnTo>
                    <a:pt x="2709641" y="1994709"/>
                  </a:lnTo>
                  <a:lnTo>
                    <a:pt x="2814966" y="2019387"/>
                  </a:lnTo>
                  <a:lnTo>
                    <a:pt x="2920291" y="2038910"/>
                  </a:lnTo>
                  <a:lnTo>
                    <a:pt x="3025615" y="2053931"/>
                  </a:lnTo>
                  <a:lnTo>
                    <a:pt x="3130940" y="2070956"/>
                  </a:lnTo>
                  <a:lnTo>
                    <a:pt x="3236265" y="2090295"/>
                  </a:lnTo>
                  <a:lnTo>
                    <a:pt x="3341590" y="2106676"/>
                  </a:lnTo>
                  <a:lnTo>
                    <a:pt x="3446915" y="2119867"/>
                  </a:lnTo>
                  <a:lnTo>
                    <a:pt x="3552240" y="2130743"/>
                  </a:lnTo>
                  <a:lnTo>
                    <a:pt x="3657564" y="2138194"/>
                  </a:lnTo>
                  <a:lnTo>
                    <a:pt x="3762889" y="2141909"/>
                  </a:lnTo>
                  <a:lnTo>
                    <a:pt x="3868214" y="2142145"/>
                  </a:lnTo>
                  <a:lnTo>
                    <a:pt x="3973539" y="2139965"/>
                  </a:lnTo>
                  <a:lnTo>
                    <a:pt x="4078864" y="2136245"/>
                  </a:lnTo>
                  <a:lnTo>
                    <a:pt x="4184189" y="2131358"/>
                  </a:lnTo>
                  <a:lnTo>
                    <a:pt x="4289513" y="2125517"/>
                  </a:lnTo>
                  <a:lnTo>
                    <a:pt x="4394838" y="2118811"/>
                  </a:lnTo>
                  <a:lnTo>
                    <a:pt x="4500163" y="2111232"/>
                  </a:lnTo>
                  <a:lnTo>
                    <a:pt x="4605488" y="2102704"/>
                  </a:lnTo>
                  <a:lnTo>
                    <a:pt x="4710813" y="2093106"/>
                  </a:lnTo>
                  <a:lnTo>
                    <a:pt x="4816138" y="2082287"/>
                  </a:lnTo>
                  <a:lnTo>
                    <a:pt x="4921462" y="2070084"/>
                  </a:lnTo>
                  <a:lnTo>
                    <a:pt x="5026787" y="2056334"/>
                  </a:lnTo>
                  <a:lnTo>
                    <a:pt x="5132112" y="2040881"/>
                  </a:lnTo>
                  <a:lnTo>
                    <a:pt x="5237437" y="2023584"/>
                  </a:lnTo>
                  <a:lnTo>
                    <a:pt x="5342762" y="2004324"/>
                  </a:lnTo>
                  <a:lnTo>
                    <a:pt x="5448087" y="1983000"/>
                  </a:lnTo>
                  <a:lnTo>
                    <a:pt x="5553411" y="1959535"/>
                  </a:lnTo>
                  <a:lnTo>
                    <a:pt x="5658736" y="1933869"/>
                  </a:lnTo>
                  <a:lnTo>
                    <a:pt x="5764061" y="1905960"/>
                  </a:lnTo>
                  <a:lnTo>
                    <a:pt x="5869386" y="1875779"/>
                  </a:lnTo>
                  <a:lnTo>
                    <a:pt x="5974711" y="1843309"/>
                  </a:lnTo>
                  <a:lnTo>
                    <a:pt x="6080036" y="1808542"/>
                  </a:lnTo>
                  <a:lnTo>
                    <a:pt x="6145984" y="1785333"/>
                  </a:lnTo>
                  <a:lnTo>
                    <a:pt x="6145984" y="2489921"/>
                  </a:lnTo>
                  <a:lnTo>
                    <a:pt x="5362715" y="2489921"/>
                  </a:lnTo>
                  <a:lnTo>
                    <a:pt x="5342762" y="2486882"/>
                  </a:lnTo>
                  <a:lnTo>
                    <a:pt x="5237437" y="2472102"/>
                  </a:lnTo>
                  <a:lnTo>
                    <a:pt x="5132112" y="2458486"/>
                  </a:lnTo>
                  <a:lnTo>
                    <a:pt x="5026787" y="2445917"/>
                  </a:lnTo>
                  <a:lnTo>
                    <a:pt x="4921462" y="2434260"/>
                  </a:lnTo>
                  <a:lnTo>
                    <a:pt x="4816138" y="2423362"/>
                  </a:lnTo>
                  <a:lnTo>
                    <a:pt x="4710813" y="2413064"/>
                  </a:lnTo>
                  <a:lnTo>
                    <a:pt x="4605488" y="2403206"/>
                  </a:lnTo>
                  <a:lnTo>
                    <a:pt x="4500163" y="2393642"/>
                  </a:lnTo>
                  <a:lnTo>
                    <a:pt x="4394838" y="2384254"/>
                  </a:lnTo>
                  <a:lnTo>
                    <a:pt x="4289513" y="2374970"/>
                  </a:lnTo>
                  <a:lnTo>
                    <a:pt x="4184189" y="2365786"/>
                  </a:lnTo>
                  <a:lnTo>
                    <a:pt x="4078864" y="2356795"/>
                  </a:lnTo>
                  <a:lnTo>
                    <a:pt x="3973539" y="2348213"/>
                  </a:lnTo>
                  <a:lnTo>
                    <a:pt x="3868214" y="2340417"/>
                  </a:lnTo>
                  <a:lnTo>
                    <a:pt x="3762889" y="2332657"/>
                  </a:lnTo>
                  <a:lnTo>
                    <a:pt x="3657564" y="2323379"/>
                  </a:lnTo>
                  <a:lnTo>
                    <a:pt x="3552240" y="2313093"/>
                  </a:lnTo>
                  <a:lnTo>
                    <a:pt x="3446915" y="2301793"/>
                  </a:lnTo>
                  <a:lnTo>
                    <a:pt x="3341590" y="2287863"/>
                  </a:lnTo>
                  <a:lnTo>
                    <a:pt x="3236265" y="2272237"/>
                  </a:lnTo>
                  <a:lnTo>
                    <a:pt x="3130940" y="2255673"/>
                  </a:lnTo>
                  <a:lnTo>
                    <a:pt x="3025615" y="2238162"/>
                  </a:lnTo>
                  <a:lnTo>
                    <a:pt x="2920291" y="2222561"/>
                  </a:lnTo>
                  <a:lnTo>
                    <a:pt x="2814966" y="2206669"/>
                  </a:lnTo>
                  <a:lnTo>
                    <a:pt x="2709641" y="2183475"/>
                  </a:lnTo>
                  <a:lnTo>
                    <a:pt x="2604316" y="2159126"/>
                  </a:lnTo>
                  <a:lnTo>
                    <a:pt x="2498991" y="2135371"/>
                  </a:lnTo>
                  <a:lnTo>
                    <a:pt x="2393666" y="2102945"/>
                  </a:lnTo>
                  <a:lnTo>
                    <a:pt x="2288342" y="2055367"/>
                  </a:lnTo>
                  <a:lnTo>
                    <a:pt x="2183017" y="2002107"/>
                  </a:lnTo>
                  <a:lnTo>
                    <a:pt x="2077692" y="1947370"/>
                  </a:lnTo>
                  <a:lnTo>
                    <a:pt x="1972367" y="1891071"/>
                  </a:lnTo>
                  <a:lnTo>
                    <a:pt x="1867042" y="1832412"/>
                  </a:lnTo>
                  <a:lnTo>
                    <a:pt x="1761717" y="1772891"/>
                  </a:lnTo>
                  <a:lnTo>
                    <a:pt x="1656393" y="1713674"/>
                  </a:lnTo>
                  <a:lnTo>
                    <a:pt x="1551068" y="1655289"/>
                  </a:lnTo>
                  <a:lnTo>
                    <a:pt x="1445743" y="1597409"/>
                  </a:lnTo>
                  <a:lnTo>
                    <a:pt x="1340418" y="1540376"/>
                  </a:lnTo>
                  <a:lnTo>
                    <a:pt x="1235093" y="1484630"/>
                  </a:lnTo>
                  <a:lnTo>
                    <a:pt x="1129768" y="1430572"/>
                  </a:lnTo>
                  <a:lnTo>
                    <a:pt x="1024444" y="1378497"/>
                  </a:lnTo>
                  <a:lnTo>
                    <a:pt x="919119" y="1328563"/>
                  </a:lnTo>
                  <a:lnTo>
                    <a:pt x="813794" y="1280809"/>
                  </a:lnTo>
                  <a:lnTo>
                    <a:pt x="708469" y="1235187"/>
                  </a:lnTo>
                  <a:lnTo>
                    <a:pt x="603144" y="1191604"/>
                  </a:lnTo>
                  <a:lnTo>
                    <a:pt x="497819" y="1149937"/>
                  </a:lnTo>
                  <a:lnTo>
                    <a:pt x="392495" y="1110060"/>
                  </a:lnTo>
                  <a:lnTo>
                    <a:pt x="287170" y="1071844"/>
                  </a:lnTo>
                  <a:lnTo>
                    <a:pt x="181845" y="1035169"/>
                  </a:lnTo>
                  <a:lnTo>
                    <a:pt x="76520" y="999917"/>
                  </a:lnTo>
                  <a:lnTo>
                    <a:pt x="0" y="97526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904354"/>
              <a:ext cx="6145984" cy="2142145"/>
            </a:xfrm>
            <a:custGeom>
              <a:avLst/>
              <a:pathLst>
                <a:path w="6145984" h="2142145">
                  <a:moveTo>
                    <a:pt x="0" y="0"/>
                  </a:moveTo>
                  <a:lnTo>
                    <a:pt x="76520" y="95530"/>
                  </a:lnTo>
                  <a:lnTo>
                    <a:pt x="181845" y="222513"/>
                  </a:lnTo>
                  <a:lnTo>
                    <a:pt x="287170" y="344948"/>
                  </a:lnTo>
                  <a:lnTo>
                    <a:pt x="392495" y="462790"/>
                  </a:lnTo>
                  <a:lnTo>
                    <a:pt x="497819" y="575986"/>
                  </a:lnTo>
                  <a:lnTo>
                    <a:pt x="603144" y="684480"/>
                  </a:lnTo>
                  <a:lnTo>
                    <a:pt x="708469" y="788212"/>
                  </a:lnTo>
                  <a:lnTo>
                    <a:pt x="813794" y="887133"/>
                  </a:lnTo>
                  <a:lnTo>
                    <a:pt x="919119" y="981216"/>
                  </a:lnTo>
                  <a:lnTo>
                    <a:pt x="1024444" y="1070487"/>
                  </a:lnTo>
                  <a:lnTo>
                    <a:pt x="1129768" y="1155053"/>
                  </a:lnTo>
                  <a:lnTo>
                    <a:pt x="1235093" y="1235142"/>
                  </a:lnTo>
                  <a:lnTo>
                    <a:pt x="1340418" y="1311118"/>
                  </a:lnTo>
                  <a:lnTo>
                    <a:pt x="1445743" y="1383455"/>
                  </a:lnTo>
                  <a:lnTo>
                    <a:pt x="1551068" y="1452660"/>
                  </a:lnTo>
                  <a:lnTo>
                    <a:pt x="1656393" y="1519199"/>
                  </a:lnTo>
                  <a:lnTo>
                    <a:pt x="1761717" y="1584563"/>
                  </a:lnTo>
                  <a:lnTo>
                    <a:pt x="1867042" y="1648269"/>
                  </a:lnTo>
                  <a:lnTo>
                    <a:pt x="1972367" y="1708910"/>
                  </a:lnTo>
                  <a:lnTo>
                    <a:pt x="2077692" y="1765825"/>
                  </a:lnTo>
                  <a:lnTo>
                    <a:pt x="2183017" y="1822084"/>
                  </a:lnTo>
                  <a:lnTo>
                    <a:pt x="2288342" y="1873983"/>
                  </a:lnTo>
                  <a:lnTo>
                    <a:pt x="2393666" y="1918801"/>
                  </a:lnTo>
                  <a:lnTo>
                    <a:pt x="2498991" y="1952484"/>
                  </a:lnTo>
                  <a:lnTo>
                    <a:pt x="2604316" y="1974881"/>
                  </a:lnTo>
                  <a:lnTo>
                    <a:pt x="2709641" y="1994709"/>
                  </a:lnTo>
                  <a:lnTo>
                    <a:pt x="2814966" y="2019387"/>
                  </a:lnTo>
                  <a:lnTo>
                    <a:pt x="2920291" y="2038910"/>
                  </a:lnTo>
                  <a:lnTo>
                    <a:pt x="3025615" y="2053931"/>
                  </a:lnTo>
                  <a:lnTo>
                    <a:pt x="3130940" y="2070956"/>
                  </a:lnTo>
                  <a:lnTo>
                    <a:pt x="3236265" y="2090295"/>
                  </a:lnTo>
                  <a:lnTo>
                    <a:pt x="3341590" y="2106676"/>
                  </a:lnTo>
                  <a:lnTo>
                    <a:pt x="3446915" y="2119867"/>
                  </a:lnTo>
                  <a:lnTo>
                    <a:pt x="3552240" y="2130743"/>
                  </a:lnTo>
                  <a:lnTo>
                    <a:pt x="3657564" y="2138194"/>
                  </a:lnTo>
                  <a:lnTo>
                    <a:pt x="3762889" y="2141909"/>
                  </a:lnTo>
                  <a:lnTo>
                    <a:pt x="3868214" y="2142145"/>
                  </a:lnTo>
                  <a:lnTo>
                    <a:pt x="3973539" y="2139965"/>
                  </a:lnTo>
                  <a:lnTo>
                    <a:pt x="4078864" y="2136245"/>
                  </a:lnTo>
                  <a:lnTo>
                    <a:pt x="4184189" y="2131358"/>
                  </a:lnTo>
                  <a:lnTo>
                    <a:pt x="4289513" y="2125517"/>
                  </a:lnTo>
                  <a:lnTo>
                    <a:pt x="4394838" y="2118811"/>
                  </a:lnTo>
                  <a:lnTo>
                    <a:pt x="4500163" y="2111232"/>
                  </a:lnTo>
                  <a:lnTo>
                    <a:pt x="4605488" y="2102704"/>
                  </a:lnTo>
                  <a:lnTo>
                    <a:pt x="4710813" y="2093106"/>
                  </a:lnTo>
                  <a:lnTo>
                    <a:pt x="4816138" y="2082287"/>
                  </a:lnTo>
                  <a:lnTo>
                    <a:pt x="4921462" y="2070084"/>
                  </a:lnTo>
                  <a:lnTo>
                    <a:pt x="5026787" y="2056334"/>
                  </a:lnTo>
                  <a:lnTo>
                    <a:pt x="5132112" y="2040881"/>
                  </a:lnTo>
                  <a:lnTo>
                    <a:pt x="5237437" y="2023584"/>
                  </a:lnTo>
                  <a:lnTo>
                    <a:pt x="5342762" y="2004324"/>
                  </a:lnTo>
                  <a:lnTo>
                    <a:pt x="5448087" y="1983000"/>
                  </a:lnTo>
                  <a:lnTo>
                    <a:pt x="5553411" y="1959535"/>
                  </a:lnTo>
                  <a:lnTo>
                    <a:pt x="5658736" y="1933869"/>
                  </a:lnTo>
                  <a:lnTo>
                    <a:pt x="5764061" y="1905960"/>
                  </a:lnTo>
                  <a:lnTo>
                    <a:pt x="5869386" y="1875779"/>
                  </a:lnTo>
                  <a:lnTo>
                    <a:pt x="5974711" y="1843309"/>
                  </a:lnTo>
                  <a:lnTo>
                    <a:pt x="6080036" y="1808542"/>
                  </a:lnTo>
                  <a:lnTo>
                    <a:pt x="6145984" y="17853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879616"/>
              <a:ext cx="5362715" cy="1514659"/>
            </a:xfrm>
            <a:custGeom>
              <a:avLst/>
              <a:pathLst>
                <a:path w="5362715" h="1514659">
                  <a:moveTo>
                    <a:pt x="5362715" y="1514659"/>
                  </a:moveTo>
                  <a:lnTo>
                    <a:pt x="5342762" y="1511620"/>
                  </a:lnTo>
                  <a:lnTo>
                    <a:pt x="5237437" y="1496840"/>
                  </a:lnTo>
                  <a:lnTo>
                    <a:pt x="5132112" y="1483224"/>
                  </a:lnTo>
                  <a:lnTo>
                    <a:pt x="5026787" y="1470656"/>
                  </a:lnTo>
                  <a:lnTo>
                    <a:pt x="4921462" y="1458999"/>
                  </a:lnTo>
                  <a:lnTo>
                    <a:pt x="4816138" y="1448101"/>
                  </a:lnTo>
                  <a:lnTo>
                    <a:pt x="4710813" y="1437803"/>
                  </a:lnTo>
                  <a:lnTo>
                    <a:pt x="4605488" y="1427944"/>
                  </a:lnTo>
                  <a:lnTo>
                    <a:pt x="4500163" y="1418380"/>
                  </a:lnTo>
                  <a:lnTo>
                    <a:pt x="4394838" y="1408992"/>
                  </a:lnTo>
                  <a:lnTo>
                    <a:pt x="4289513" y="1399708"/>
                  </a:lnTo>
                  <a:lnTo>
                    <a:pt x="4184189" y="1390525"/>
                  </a:lnTo>
                  <a:lnTo>
                    <a:pt x="4078864" y="1381533"/>
                  </a:lnTo>
                  <a:lnTo>
                    <a:pt x="3973539" y="1372952"/>
                  </a:lnTo>
                  <a:lnTo>
                    <a:pt x="3868214" y="1365156"/>
                  </a:lnTo>
                  <a:lnTo>
                    <a:pt x="3762889" y="1357396"/>
                  </a:lnTo>
                  <a:lnTo>
                    <a:pt x="3657564" y="1348117"/>
                  </a:lnTo>
                  <a:lnTo>
                    <a:pt x="3552240" y="1337832"/>
                  </a:lnTo>
                  <a:lnTo>
                    <a:pt x="3446915" y="1326532"/>
                  </a:lnTo>
                  <a:lnTo>
                    <a:pt x="3341590" y="1312602"/>
                  </a:lnTo>
                  <a:lnTo>
                    <a:pt x="3236265" y="1296975"/>
                  </a:lnTo>
                  <a:lnTo>
                    <a:pt x="3130940" y="1280411"/>
                  </a:lnTo>
                  <a:lnTo>
                    <a:pt x="3025615" y="1262901"/>
                  </a:lnTo>
                  <a:lnTo>
                    <a:pt x="2920291" y="1247299"/>
                  </a:lnTo>
                  <a:lnTo>
                    <a:pt x="2814966" y="1231408"/>
                  </a:lnTo>
                  <a:lnTo>
                    <a:pt x="2709641" y="1208213"/>
                  </a:lnTo>
                  <a:lnTo>
                    <a:pt x="2604316" y="1183865"/>
                  </a:lnTo>
                  <a:lnTo>
                    <a:pt x="2498991" y="1160109"/>
                  </a:lnTo>
                  <a:lnTo>
                    <a:pt x="2393666" y="1127684"/>
                  </a:lnTo>
                  <a:lnTo>
                    <a:pt x="2288342" y="1080106"/>
                  </a:lnTo>
                  <a:lnTo>
                    <a:pt x="2183017" y="1026846"/>
                  </a:lnTo>
                  <a:lnTo>
                    <a:pt x="2077692" y="972108"/>
                  </a:lnTo>
                  <a:lnTo>
                    <a:pt x="1972367" y="915810"/>
                  </a:lnTo>
                  <a:lnTo>
                    <a:pt x="1867042" y="857150"/>
                  </a:lnTo>
                  <a:lnTo>
                    <a:pt x="1761717" y="797629"/>
                  </a:lnTo>
                  <a:lnTo>
                    <a:pt x="1656393" y="738413"/>
                  </a:lnTo>
                  <a:lnTo>
                    <a:pt x="1551068" y="680028"/>
                  </a:lnTo>
                  <a:lnTo>
                    <a:pt x="1445743" y="622148"/>
                  </a:lnTo>
                  <a:lnTo>
                    <a:pt x="1340418" y="565115"/>
                  </a:lnTo>
                  <a:lnTo>
                    <a:pt x="1235093" y="509368"/>
                  </a:lnTo>
                  <a:lnTo>
                    <a:pt x="1129768" y="455311"/>
                  </a:lnTo>
                  <a:lnTo>
                    <a:pt x="1024444" y="403236"/>
                  </a:lnTo>
                  <a:lnTo>
                    <a:pt x="919119" y="353302"/>
                  </a:lnTo>
                  <a:lnTo>
                    <a:pt x="813794" y="305547"/>
                  </a:lnTo>
                  <a:lnTo>
                    <a:pt x="708469" y="259926"/>
                  </a:lnTo>
                  <a:lnTo>
                    <a:pt x="603144" y="216342"/>
                  </a:lnTo>
                  <a:lnTo>
                    <a:pt x="497819" y="174676"/>
                  </a:lnTo>
                  <a:lnTo>
                    <a:pt x="392495" y="134798"/>
                  </a:lnTo>
                  <a:lnTo>
                    <a:pt x="287170" y="96583"/>
                  </a:lnTo>
                  <a:lnTo>
                    <a:pt x="181845" y="59907"/>
                  </a:lnTo>
                  <a:lnTo>
                    <a:pt x="76520" y="2465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391985"/>
              <a:ext cx="6145984" cy="1765454"/>
            </a:xfrm>
            <a:custGeom>
              <a:avLst/>
              <a:pathLst>
                <a:path w="6145984" h="1765454">
                  <a:moveTo>
                    <a:pt x="0" y="0"/>
                  </a:moveTo>
                  <a:lnTo>
                    <a:pt x="76520" y="60093"/>
                  </a:lnTo>
                  <a:lnTo>
                    <a:pt x="181845" y="141210"/>
                  </a:lnTo>
                  <a:lnTo>
                    <a:pt x="287170" y="220766"/>
                  </a:lnTo>
                  <a:lnTo>
                    <a:pt x="392495" y="298794"/>
                  </a:lnTo>
                  <a:lnTo>
                    <a:pt x="497819" y="375331"/>
                  </a:lnTo>
                  <a:lnTo>
                    <a:pt x="603144" y="450411"/>
                  </a:lnTo>
                  <a:lnTo>
                    <a:pt x="708469" y="524069"/>
                  </a:lnTo>
                  <a:lnTo>
                    <a:pt x="813794" y="596340"/>
                  </a:lnTo>
                  <a:lnTo>
                    <a:pt x="919119" y="667259"/>
                  </a:lnTo>
                  <a:lnTo>
                    <a:pt x="1024444" y="736861"/>
                  </a:lnTo>
                  <a:lnTo>
                    <a:pt x="1129768" y="805182"/>
                  </a:lnTo>
                  <a:lnTo>
                    <a:pt x="1235093" y="872255"/>
                  </a:lnTo>
                  <a:lnTo>
                    <a:pt x="1340418" y="938117"/>
                  </a:lnTo>
                  <a:lnTo>
                    <a:pt x="1445743" y="1002801"/>
                  </a:lnTo>
                  <a:lnTo>
                    <a:pt x="1551068" y="1066344"/>
                  </a:lnTo>
                  <a:lnTo>
                    <a:pt x="1656393" y="1128806"/>
                  </a:lnTo>
                  <a:lnTo>
                    <a:pt x="1761717" y="1191096"/>
                  </a:lnTo>
                  <a:lnTo>
                    <a:pt x="1867042" y="1252710"/>
                  </a:lnTo>
                  <a:lnTo>
                    <a:pt x="1972367" y="1312360"/>
                  </a:lnTo>
                  <a:lnTo>
                    <a:pt x="2077692" y="1368967"/>
                  </a:lnTo>
                  <a:lnTo>
                    <a:pt x="2183017" y="1424465"/>
                  </a:lnTo>
                  <a:lnTo>
                    <a:pt x="2288342" y="1477044"/>
                  </a:lnTo>
                  <a:lnTo>
                    <a:pt x="2393666" y="1523243"/>
                  </a:lnTo>
                  <a:lnTo>
                    <a:pt x="2498991" y="1556296"/>
                  </a:lnTo>
                  <a:lnTo>
                    <a:pt x="2604316" y="1579373"/>
                  </a:lnTo>
                  <a:lnTo>
                    <a:pt x="2709641" y="1601461"/>
                  </a:lnTo>
                  <a:lnTo>
                    <a:pt x="2814966" y="1625397"/>
                  </a:lnTo>
                  <a:lnTo>
                    <a:pt x="2920291" y="1643104"/>
                  </a:lnTo>
                  <a:lnTo>
                    <a:pt x="3025615" y="1658416"/>
                  </a:lnTo>
                  <a:lnTo>
                    <a:pt x="3130940" y="1675683"/>
                  </a:lnTo>
                  <a:lnTo>
                    <a:pt x="3236265" y="1693635"/>
                  </a:lnTo>
                  <a:lnTo>
                    <a:pt x="3341590" y="1709639"/>
                  </a:lnTo>
                  <a:lnTo>
                    <a:pt x="3446915" y="1723199"/>
                  </a:lnTo>
                  <a:lnTo>
                    <a:pt x="3552240" y="1734287"/>
                  </a:lnTo>
                  <a:lnTo>
                    <a:pt x="3657564" y="1743155"/>
                  </a:lnTo>
                  <a:lnTo>
                    <a:pt x="3762889" y="1749652"/>
                  </a:lnTo>
                  <a:lnTo>
                    <a:pt x="3868214" y="1753651"/>
                  </a:lnTo>
                  <a:lnTo>
                    <a:pt x="3973539" y="1756458"/>
                  </a:lnTo>
                  <a:lnTo>
                    <a:pt x="4078864" y="1758889"/>
                  </a:lnTo>
                  <a:lnTo>
                    <a:pt x="4184189" y="1760941"/>
                  </a:lnTo>
                  <a:lnTo>
                    <a:pt x="4289513" y="1762613"/>
                  </a:lnTo>
                  <a:lnTo>
                    <a:pt x="4394838" y="1763902"/>
                  </a:lnTo>
                  <a:lnTo>
                    <a:pt x="4500163" y="1764806"/>
                  </a:lnTo>
                  <a:lnTo>
                    <a:pt x="4605488" y="1765324"/>
                  </a:lnTo>
                  <a:lnTo>
                    <a:pt x="4710813" y="1765454"/>
                  </a:lnTo>
                  <a:lnTo>
                    <a:pt x="4816138" y="1765194"/>
                  </a:lnTo>
                  <a:lnTo>
                    <a:pt x="4921462" y="1764541"/>
                  </a:lnTo>
                  <a:lnTo>
                    <a:pt x="5026787" y="1763495"/>
                  </a:lnTo>
                  <a:lnTo>
                    <a:pt x="5132112" y="1762053"/>
                  </a:lnTo>
                  <a:lnTo>
                    <a:pt x="5237437" y="1760212"/>
                  </a:lnTo>
                  <a:lnTo>
                    <a:pt x="5342762" y="1757972"/>
                  </a:lnTo>
                  <a:lnTo>
                    <a:pt x="5448087" y="1755330"/>
                  </a:lnTo>
                  <a:lnTo>
                    <a:pt x="5553411" y="1752285"/>
                  </a:lnTo>
                  <a:lnTo>
                    <a:pt x="5658736" y="1748834"/>
                  </a:lnTo>
                  <a:lnTo>
                    <a:pt x="5764061" y="1744976"/>
                  </a:lnTo>
                  <a:lnTo>
                    <a:pt x="5869386" y="1740708"/>
                  </a:lnTo>
                  <a:lnTo>
                    <a:pt x="5974711" y="1736030"/>
                  </a:lnTo>
                  <a:lnTo>
                    <a:pt x="6080036" y="1730937"/>
                  </a:lnTo>
                  <a:lnTo>
                    <a:pt x="6145984" y="172748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199369"/>
              <a:ext cx="6145984" cy="2194906"/>
            </a:xfrm>
            <a:custGeom>
              <a:avLst/>
              <a:pathLst>
                <a:path w="6145984" h="2194906">
                  <a:moveTo>
                    <a:pt x="0" y="0"/>
                  </a:moveTo>
                  <a:lnTo>
                    <a:pt x="76520" y="79083"/>
                  </a:lnTo>
                  <a:lnTo>
                    <a:pt x="181845" y="184505"/>
                  </a:lnTo>
                  <a:lnTo>
                    <a:pt x="287170" y="286412"/>
                  </a:lnTo>
                  <a:lnTo>
                    <a:pt x="392495" y="384713"/>
                  </a:lnTo>
                  <a:lnTo>
                    <a:pt x="497819" y="479309"/>
                  </a:lnTo>
                  <a:lnTo>
                    <a:pt x="603144" y="570097"/>
                  </a:lnTo>
                  <a:lnTo>
                    <a:pt x="708469" y="656974"/>
                  </a:lnTo>
                  <a:lnTo>
                    <a:pt x="813794" y="739844"/>
                  </a:lnTo>
                  <a:lnTo>
                    <a:pt x="919119" y="818634"/>
                  </a:lnTo>
                  <a:lnTo>
                    <a:pt x="1024444" y="893321"/>
                  </a:lnTo>
                  <a:lnTo>
                    <a:pt x="1129768" y="963962"/>
                  </a:lnTo>
                  <a:lnTo>
                    <a:pt x="1235093" y="1030733"/>
                  </a:lnTo>
                  <a:lnTo>
                    <a:pt x="1340418" y="1093940"/>
                  </a:lnTo>
                  <a:lnTo>
                    <a:pt x="1445743" y="1153995"/>
                  </a:lnTo>
                  <a:lnTo>
                    <a:pt x="1551068" y="1211345"/>
                  </a:lnTo>
                  <a:lnTo>
                    <a:pt x="1656393" y="1266410"/>
                  </a:lnTo>
                  <a:lnTo>
                    <a:pt x="1761717" y="1321171"/>
                  </a:lnTo>
                  <a:lnTo>
                    <a:pt x="1867042" y="1375568"/>
                  </a:lnTo>
                  <a:lnTo>
                    <a:pt x="1972367" y="1428375"/>
                  </a:lnTo>
                  <a:lnTo>
                    <a:pt x="2077692" y="1479463"/>
                  </a:lnTo>
                  <a:lnTo>
                    <a:pt x="2183017" y="1537138"/>
                  </a:lnTo>
                  <a:lnTo>
                    <a:pt x="2288342" y="1594781"/>
                  </a:lnTo>
                  <a:lnTo>
                    <a:pt x="2393666" y="1643668"/>
                  </a:lnTo>
                  <a:lnTo>
                    <a:pt x="2498991" y="1684226"/>
                  </a:lnTo>
                  <a:lnTo>
                    <a:pt x="2604316" y="1717302"/>
                  </a:lnTo>
                  <a:lnTo>
                    <a:pt x="2709641" y="1744782"/>
                  </a:lnTo>
                  <a:lnTo>
                    <a:pt x="2814966" y="1769360"/>
                  </a:lnTo>
                  <a:lnTo>
                    <a:pt x="2920291" y="1784608"/>
                  </a:lnTo>
                  <a:lnTo>
                    <a:pt x="3025615" y="1794295"/>
                  </a:lnTo>
                  <a:lnTo>
                    <a:pt x="3130940" y="1807674"/>
                  </a:lnTo>
                  <a:lnTo>
                    <a:pt x="3236265" y="1822828"/>
                  </a:lnTo>
                  <a:lnTo>
                    <a:pt x="3341590" y="1833935"/>
                  </a:lnTo>
                  <a:lnTo>
                    <a:pt x="3446915" y="1842961"/>
                  </a:lnTo>
                  <a:lnTo>
                    <a:pt x="3552240" y="1850718"/>
                  </a:lnTo>
                  <a:lnTo>
                    <a:pt x="3657564" y="1854746"/>
                  </a:lnTo>
                  <a:lnTo>
                    <a:pt x="3762889" y="1855283"/>
                  </a:lnTo>
                  <a:lnTo>
                    <a:pt x="3868214" y="1853108"/>
                  </a:lnTo>
                  <a:lnTo>
                    <a:pt x="3973539" y="1849037"/>
                  </a:lnTo>
                  <a:lnTo>
                    <a:pt x="4078864" y="1843613"/>
                  </a:lnTo>
                  <a:lnTo>
                    <a:pt x="4184189" y="1837195"/>
                  </a:lnTo>
                  <a:lnTo>
                    <a:pt x="4289513" y="1829991"/>
                  </a:lnTo>
                  <a:lnTo>
                    <a:pt x="4394838" y="1822085"/>
                  </a:lnTo>
                  <a:lnTo>
                    <a:pt x="4500163" y="1813466"/>
                  </a:lnTo>
                  <a:lnTo>
                    <a:pt x="4605488" y="1804061"/>
                  </a:lnTo>
                  <a:lnTo>
                    <a:pt x="4710813" y="1793749"/>
                  </a:lnTo>
                  <a:lnTo>
                    <a:pt x="4816138" y="1782383"/>
                  </a:lnTo>
                  <a:lnTo>
                    <a:pt x="4921462" y="1769802"/>
                  </a:lnTo>
                  <a:lnTo>
                    <a:pt x="5026787" y="1755846"/>
                  </a:lnTo>
                  <a:lnTo>
                    <a:pt x="5132112" y="1740362"/>
                  </a:lnTo>
                  <a:lnTo>
                    <a:pt x="5237437" y="1723211"/>
                  </a:lnTo>
                  <a:lnTo>
                    <a:pt x="5342762" y="1704276"/>
                  </a:lnTo>
                  <a:lnTo>
                    <a:pt x="5448087" y="1683458"/>
                  </a:lnTo>
                  <a:lnTo>
                    <a:pt x="5553411" y="1660679"/>
                  </a:lnTo>
                  <a:lnTo>
                    <a:pt x="5658736" y="1635880"/>
                  </a:lnTo>
                  <a:lnTo>
                    <a:pt x="5764061" y="1609018"/>
                  </a:lnTo>
                  <a:lnTo>
                    <a:pt x="5869386" y="1580064"/>
                  </a:lnTo>
                  <a:lnTo>
                    <a:pt x="5974711" y="1548999"/>
                  </a:lnTo>
                  <a:lnTo>
                    <a:pt x="6080036" y="1515815"/>
                  </a:lnTo>
                  <a:lnTo>
                    <a:pt x="6145984" y="1493707"/>
                  </a:lnTo>
                  <a:lnTo>
                    <a:pt x="6145984" y="2194906"/>
                  </a:lnTo>
                  <a:lnTo>
                    <a:pt x="5485066" y="2194906"/>
                  </a:lnTo>
                  <a:lnTo>
                    <a:pt x="5448087" y="2188962"/>
                  </a:lnTo>
                  <a:lnTo>
                    <a:pt x="5342762" y="2173453"/>
                  </a:lnTo>
                  <a:lnTo>
                    <a:pt x="5237437" y="2159292"/>
                  </a:lnTo>
                  <a:lnTo>
                    <a:pt x="5132112" y="2146387"/>
                  </a:lnTo>
                  <a:lnTo>
                    <a:pt x="5026787" y="2134626"/>
                  </a:lnTo>
                  <a:lnTo>
                    <a:pt x="4921462" y="2123879"/>
                  </a:lnTo>
                  <a:lnTo>
                    <a:pt x="4816138" y="2114000"/>
                  </a:lnTo>
                  <a:lnTo>
                    <a:pt x="4710813" y="2104835"/>
                  </a:lnTo>
                  <a:lnTo>
                    <a:pt x="4605488" y="2096230"/>
                  </a:lnTo>
                  <a:lnTo>
                    <a:pt x="4500163" y="2088045"/>
                  </a:lnTo>
                  <a:lnTo>
                    <a:pt x="4394838" y="2080166"/>
                  </a:lnTo>
                  <a:lnTo>
                    <a:pt x="4289513" y="2072527"/>
                  </a:lnTo>
                  <a:lnTo>
                    <a:pt x="4184189" y="2065123"/>
                  </a:lnTo>
                  <a:lnTo>
                    <a:pt x="4078864" y="2058046"/>
                  </a:lnTo>
                  <a:lnTo>
                    <a:pt x="3973539" y="2051511"/>
                  </a:lnTo>
                  <a:lnTo>
                    <a:pt x="3868214" y="2045882"/>
                  </a:lnTo>
                  <a:lnTo>
                    <a:pt x="3762889" y="2040741"/>
                  </a:lnTo>
                  <a:lnTo>
                    <a:pt x="3657564" y="2034796"/>
                  </a:lnTo>
                  <a:lnTo>
                    <a:pt x="3552240" y="2028012"/>
                  </a:lnTo>
                  <a:lnTo>
                    <a:pt x="3446915" y="2019843"/>
                  </a:lnTo>
                  <a:lnTo>
                    <a:pt x="3341590" y="2010098"/>
                  </a:lnTo>
                  <a:lnTo>
                    <a:pt x="3236265" y="1999725"/>
                  </a:lnTo>
                  <a:lnTo>
                    <a:pt x="3130940" y="1987269"/>
                  </a:lnTo>
                  <a:lnTo>
                    <a:pt x="3025615" y="1973417"/>
                  </a:lnTo>
                  <a:lnTo>
                    <a:pt x="2920291" y="1963166"/>
                  </a:lnTo>
                  <a:lnTo>
                    <a:pt x="2814966" y="1951449"/>
                  </a:lnTo>
                  <a:lnTo>
                    <a:pt x="2709641" y="1928313"/>
                  </a:lnTo>
                  <a:lnTo>
                    <a:pt x="2604316" y="1896439"/>
                  </a:lnTo>
                  <a:lnTo>
                    <a:pt x="2498991" y="1862042"/>
                  </a:lnTo>
                  <a:lnTo>
                    <a:pt x="2393666" y="1822705"/>
                  </a:lnTo>
                  <a:lnTo>
                    <a:pt x="2288342" y="1771136"/>
                  </a:lnTo>
                  <a:lnTo>
                    <a:pt x="2183017" y="1712170"/>
                  </a:lnTo>
                  <a:lnTo>
                    <a:pt x="2077692" y="1655973"/>
                  </a:lnTo>
                  <a:lnTo>
                    <a:pt x="1972367" y="1605485"/>
                  </a:lnTo>
                  <a:lnTo>
                    <a:pt x="1867042" y="1554605"/>
                  </a:lnTo>
                  <a:lnTo>
                    <a:pt x="1761717" y="1504276"/>
                  </a:lnTo>
                  <a:lnTo>
                    <a:pt x="1656393" y="1455492"/>
                  </a:lnTo>
                  <a:lnTo>
                    <a:pt x="1551068" y="1408356"/>
                  </a:lnTo>
                  <a:lnTo>
                    <a:pt x="1445743" y="1362016"/>
                  </a:lnTo>
                  <a:lnTo>
                    <a:pt x="1340418" y="1316841"/>
                  </a:lnTo>
                  <a:lnTo>
                    <a:pt x="1235093" y="1273303"/>
                  </a:lnTo>
                  <a:lnTo>
                    <a:pt x="1129768" y="1231842"/>
                  </a:lnTo>
                  <a:lnTo>
                    <a:pt x="1024444" y="1192791"/>
                  </a:lnTo>
                  <a:lnTo>
                    <a:pt x="919119" y="1156350"/>
                  </a:lnTo>
                  <a:lnTo>
                    <a:pt x="813794" y="1122604"/>
                  </a:lnTo>
                  <a:lnTo>
                    <a:pt x="708469" y="1091556"/>
                  </a:lnTo>
                  <a:lnTo>
                    <a:pt x="603144" y="1063159"/>
                  </a:lnTo>
                  <a:lnTo>
                    <a:pt x="497819" y="1037344"/>
                  </a:lnTo>
                  <a:lnTo>
                    <a:pt x="392495" y="1014034"/>
                  </a:lnTo>
                  <a:lnTo>
                    <a:pt x="287170" y="993152"/>
                  </a:lnTo>
                  <a:lnTo>
                    <a:pt x="181845" y="974626"/>
                  </a:lnTo>
                  <a:lnTo>
                    <a:pt x="76520" y="958391"/>
                  </a:lnTo>
                  <a:lnTo>
                    <a:pt x="0" y="94821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199369"/>
              <a:ext cx="6145984" cy="1855283"/>
            </a:xfrm>
            <a:custGeom>
              <a:avLst/>
              <a:pathLst>
                <a:path w="6145984" h="1855283">
                  <a:moveTo>
                    <a:pt x="0" y="0"/>
                  </a:moveTo>
                  <a:lnTo>
                    <a:pt x="76520" y="79083"/>
                  </a:lnTo>
                  <a:lnTo>
                    <a:pt x="181845" y="184505"/>
                  </a:lnTo>
                  <a:lnTo>
                    <a:pt x="287170" y="286412"/>
                  </a:lnTo>
                  <a:lnTo>
                    <a:pt x="392495" y="384713"/>
                  </a:lnTo>
                  <a:lnTo>
                    <a:pt x="497819" y="479309"/>
                  </a:lnTo>
                  <a:lnTo>
                    <a:pt x="603144" y="570097"/>
                  </a:lnTo>
                  <a:lnTo>
                    <a:pt x="708469" y="656974"/>
                  </a:lnTo>
                  <a:lnTo>
                    <a:pt x="813794" y="739844"/>
                  </a:lnTo>
                  <a:lnTo>
                    <a:pt x="919119" y="818634"/>
                  </a:lnTo>
                  <a:lnTo>
                    <a:pt x="1024444" y="893321"/>
                  </a:lnTo>
                  <a:lnTo>
                    <a:pt x="1129768" y="963962"/>
                  </a:lnTo>
                  <a:lnTo>
                    <a:pt x="1235093" y="1030733"/>
                  </a:lnTo>
                  <a:lnTo>
                    <a:pt x="1340418" y="1093940"/>
                  </a:lnTo>
                  <a:lnTo>
                    <a:pt x="1445743" y="1153995"/>
                  </a:lnTo>
                  <a:lnTo>
                    <a:pt x="1551068" y="1211345"/>
                  </a:lnTo>
                  <a:lnTo>
                    <a:pt x="1656393" y="1266410"/>
                  </a:lnTo>
                  <a:lnTo>
                    <a:pt x="1761717" y="1321171"/>
                  </a:lnTo>
                  <a:lnTo>
                    <a:pt x="1867042" y="1375568"/>
                  </a:lnTo>
                  <a:lnTo>
                    <a:pt x="1972367" y="1428375"/>
                  </a:lnTo>
                  <a:lnTo>
                    <a:pt x="2077692" y="1479463"/>
                  </a:lnTo>
                  <a:lnTo>
                    <a:pt x="2183017" y="1537138"/>
                  </a:lnTo>
                  <a:lnTo>
                    <a:pt x="2288342" y="1594781"/>
                  </a:lnTo>
                  <a:lnTo>
                    <a:pt x="2393666" y="1643668"/>
                  </a:lnTo>
                  <a:lnTo>
                    <a:pt x="2498991" y="1684226"/>
                  </a:lnTo>
                  <a:lnTo>
                    <a:pt x="2604316" y="1717302"/>
                  </a:lnTo>
                  <a:lnTo>
                    <a:pt x="2709641" y="1744782"/>
                  </a:lnTo>
                  <a:lnTo>
                    <a:pt x="2814966" y="1769360"/>
                  </a:lnTo>
                  <a:lnTo>
                    <a:pt x="2920291" y="1784608"/>
                  </a:lnTo>
                  <a:lnTo>
                    <a:pt x="3025615" y="1794295"/>
                  </a:lnTo>
                  <a:lnTo>
                    <a:pt x="3130940" y="1807674"/>
                  </a:lnTo>
                  <a:lnTo>
                    <a:pt x="3236265" y="1822828"/>
                  </a:lnTo>
                  <a:lnTo>
                    <a:pt x="3341590" y="1833935"/>
                  </a:lnTo>
                  <a:lnTo>
                    <a:pt x="3446915" y="1842961"/>
                  </a:lnTo>
                  <a:lnTo>
                    <a:pt x="3552240" y="1850718"/>
                  </a:lnTo>
                  <a:lnTo>
                    <a:pt x="3657564" y="1854746"/>
                  </a:lnTo>
                  <a:lnTo>
                    <a:pt x="3762889" y="1855283"/>
                  </a:lnTo>
                  <a:lnTo>
                    <a:pt x="3868214" y="1853108"/>
                  </a:lnTo>
                  <a:lnTo>
                    <a:pt x="3973539" y="1849037"/>
                  </a:lnTo>
                  <a:lnTo>
                    <a:pt x="4078864" y="1843613"/>
                  </a:lnTo>
                  <a:lnTo>
                    <a:pt x="4184189" y="1837195"/>
                  </a:lnTo>
                  <a:lnTo>
                    <a:pt x="4289513" y="1829991"/>
                  </a:lnTo>
                  <a:lnTo>
                    <a:pt x="4394838" y="1822085"/>
                  </a:lnTo>
                  <a:lnTo>
                    <a:pt x="4500163" y="1813466"/>
                  </a:lnTo>
                  <a:lnTo>
                    <a:pt x="4605488" y="1804061"/>
                  </a:lnTo>
                  <a:lnTo>
                    <a:pt x="4710813" y="1793749"/>
                  </a:lnTo>
                  <a:lnTo>
                    <a:pt x="4816138" y="1782383"/>
                  </a:lnTo>
                  <a:lnTo>
                    <a:pt x="4921462" y="1769802"/>
                  </a:lnTo>
                  <a:lnTo>
                    <a:pt x="5026787" y="1755846"/>
                  </a:lnTo>
                  <a:lnTo>
                    <a:pt x="5132112" y="1740362"/>
                  </a:lnTo>
                  <a:lnTo>
                    <a:pt x="5237437" y="1723211"/>
                  </a:lnTo>
                  <a:lnTo>
                    <a:pt x="5342762" y="1704276"/>
                  </a:lnTo>
                  <a:lnTo>
                    <a:pt x="5448087" y="1683458"/>
                  </a:lnTo>
                  <a:lnTo>
                    <a:pt x="5553411" y="1660679"/>
                  </a:lnTo>
                  <a:lnTo>
                    <a:pt x="5658736" y="1635880"/>
                  </a:lnTo>
                  <a:lnTo>
                    <a:pt x="5764061" y="1609018"/>
                  </a:lnTo>
                  <a:lnTo>
                    <a:pt x="5869386" y="1580064"/>
                  </a:lnTo>
                  <a:lnTo>
                    <a:pt x="5974711" y="1548999"/>
                  </a:lnTo>
                  <a:lnTo>
                    <a:pt x="6080036" y="1515815"/>
                  </a:lnTo>
                  <a:lnTo>
                    <a:pt x="6145984" y="14937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47587"/>
              <a:ext cx="5485066" cy="1246688"/>
            </a:xfrm>
            <a:custGeom>
              <a:avLst/>
              <a:pathLst>
                <a:path w="5485066" h="1246688">
                  <a:moveTo>
                    <a:pt x="5485066" y="1246688"/>
                  </a:moveTo>
                  <a:lnTo>
                    <a:pt x="5448087" y="1240744"/>
                  </a:lnTo>
                  <a:lnTo>
                    <a:pt x="5342762" y="1225235"/>
                  </a:lnTo>
                  <a:lnTo>
                    <a:pt x="5237437" y="1211073"/>
                  </a:lnTo>
                  <a:lnTo>
                    <a:pt x="5132112" y="1198168"/>
                  </a:lnTo>
                  <a:lnTo>
                    <a:pt x="5026787" y="1186408"/>
                  </a:lnTo>
                  <a:lnTo>
                    <a:pt x="4921462" y="1175661"/>
                  </a:lnTo>
                  <a:lnTo>
                    <a:pt x="4816138" y="1165782"/>
                  </a:lnTo>
                  <a:lnTo>
                    <a:pt x="4710813" y="1156617"/>
                  </a:lnTo>
                  <a:lnTo>
                    <a:pt x="4605488" y="1148012"/>
                  </a:lnTo>
                  <a:lnTo>
                    <a:pt x="4500163" y="1139827"/>
                  </a:lnTo>
                  <a:lnTo>
                    <a:pt x="4394838" y="1131948"/>
                  </a:lnTo>
                  <a:lnTo>
                    <a:pt x="4289513" y="1124308"/>
                  </a:lnTo>
                  <a:lnTo>
                    <a:pt x="4184189" y="1116905"/>
                  </a:lnTo>
                  <a:lnTo>
                    <a:pt x="4078864" y="1109828"/>
                  </a:lnTo>
                  <a:lnTo>
                    <a:pt x="3973539" y="1103292"/>
                  </a:lnTo>
                  <a:lnTo>
                    <a:pt x="3868214" y="1097664"/>
                  </a:lnTo>
                  <a:lnTo>
                    <a:pt x="3762889" y="1092523"/>
                  </a:lnTo>
                  <a:lnTo>
                    <a:pt x="3657564" y="1086578"/>
                  </a:lnTo>
                  <a:lnTo>
                    <a:pt x="3552240" y="1079794"/>
                  </a:lnTo>
                  <a:lnTo>
                    <a:pt x="3446915" y="1071625"/>
                  </a:lnTo>
                  <a:lnTo>
                    <a:pt x="3341590" y="1061879"/>
                  </a:lnTo>
                  <a:lnTo>
                    <a:pt x="3236265" y="1051506"/>
                  </a:lnTo>
                  <a:lnTo>
                    <a:pt x="3130940" y="1039051"/>
                  </a:lnTo>
                  <a:lnTo>
                    <a:pt x="3025615" y="1025199"/>
                  </a:lnTo>
                  <a:lnTo>
                    <a:pt x="2920291" y="1014948"/>
                  </a:lnTo>
                  <a:lnTo>
                    <a:pt x="2814966" y="1003230"/>
                  </a:lnTo>
                  <a:lnTo>
                    <a:pt x="2709641" y="980095"/>
                  </a:lnTo>
                  <a:lnTo>
                    <a:pt x="2604316" y="948221"/>
                  </a:lnTo>
                  <a:lnTo>
                    <a:pt x="2498991" y="913824"/>
                  </a:lnTo>
                  <a:lnTo>
                    <a:pt x="2393666" y="874487"/>
                  </a:lnTo>
                  <a:lnTo>
                    <a:pt x="2288342" y="822917"/>
                  </a:lnTo>
                  <a:lnTo>
                    <a:pt x="2183017" y="763952"/>
                  </a:lnTo>
                  <a:lnTo>
                    <a:pt x="2077692" y="707755"/>
                  </a:lnTo>
                  <a:lnTo>
                    <a:pt x="1972367" y="657267"/>
                  </a:lnTo>
                  <a:lnTo>
                    <a:pt x="1867042" y="606386"/>
                  </a:lnTo>
                  <a:lnTo>
                    <a:pt x="1761717" y="556058"/>
                  </a:lnTo>
                  <a:lnTo>
                    <a:pt x="1656393" y="507273"/>
                  </a:lnTo>
                  <a:lnTo>
                    <a:pt x="1551068" y="460138"/>
                  </a:lnTo>
                  <a:lnTo>
                    <a:pt x="1445743" y="413798"/>
                  </a:lnTo>
                  <a:lnTo>
                    <a:pt x="1340418" y="368623"/>
                  </a:lnTo>
                  <a:lnTo>
                    <a:pt x="1235093" y="325085"/>
                  </a:lnTo>
                  <a:lnTo>
                    <a:pt x="1129768" y="283624"/>
                  </a:lnTo>
                  <a:lnTo>
                    <a:pt x="1024444" y="244573"/>
                  </a:lnTo>
                  <a:lnTo>
                    <a:pt x="919119" y="208131"/>
                  </a:lnTo>
                  <a:lnTo>
                    <a:pt x="813794" y="174386"/>
                  </a:lnTo>
                  <a:lnTo>
                    <a:pt x="708469" y="143337"/>
                  </a:lnTo>
                  <a:lnTo>
                    <a:pt x="603144" y="114941"/>
                  </a:lnTo>
                  <a:lnTo>
                    <a:pt x="497819" y="89126"/>
                  </a:lnTo>
                  <a:lnTo>
                    <a:pt x="392495" y="65816"/>
                  </a:lnTo>
                  <a:lnTo>
                    <a:pt x="287170" y="44934"/>
                  </a:lnTo>
                  <a:lnTo>
                    <a:pt x="181845" y="26408"/>
                  </a:lnTo>
                  <a:lnTo>
                    <a:pt x="76520" y="1017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673478"/>
              <a:ext cx="6145984" cy="1477150"/>
            </a:xfrm>
            <a:custGeom>
              <a:avLst/>
              <a:pathLst>
                <a:path w="6145984" h="1477150">
                  <a:moveTo>
                    <a:pt x="0" y="0"/>
                  </a:moveTo>
                  <a:lnTo>
                    <a:pt x="76520" y="44628"/>
                  </a:lnTo>
                  <a:lnTo>
                    <a:pt x="181845" y="105456"/>
                  </a:lnTo>
                  <a:lnTo>
                    <a:pt x="287170" y="165673"/>
                  </a:lnTo>
                  <a:lnTo>
                    <a:pt x="392495" y="225264"/>
                  </a:lnTo>
                  <a:lnTo>
                    <a:pt x="497819" y="284217"/>
                  </a:lnTo>
                  <a:lnTo>
                    <a:pt x="603144" y="342519"/>
                  </a:lnTo>
                  <a:lnTo>
                    <a:pt x="708469" y="400156"/>
                  </a:lnTo>
                  <a:lnTo>
                    <a:pt x="813794" y="457115"/>
                  </a:lnTo>
                  <a:lnTo>
                    <a:pt x="919119" y="513383"/>
                  </a:lnTo>
                  <a:lnTo>
                    <a:pt x="1024444" y="568947"/>
                  </a:lnTo>
                  <a:lnTo>
                    <a:pt x="1129768" y="623793"/>
                  </a:lnTo>
                  <a:lnTo>
                    <a:pt x="1235093" y="677909"/>
                  </a:lnTo>
                  <a:lnTo>
                    <a:pt x="1340418" y="731281"/>
                  </a:lnTo>
                  <a:lnTo>
                    <a:pt x="1445743" y="783896"/>
                  </a:lnTo>
                  <a:lnTo>
                    <a:pt x="1551068" y="835741"/>
                  </a:lnTo>
                  <a:lnTo>
                    <a:pt x="1656393" y="886841"/>
                  </a:lnTo>
                  <a:lnTo>
                    <a:pt x="1761717" y="938614"/>
                  </a:lnTo>
                  <a:lnTo>
                    <a:pt x="1867042" y="990977"/>
                  </a:lnTo>
                  <a:lnTo>
                    <a:pt x="1972367" y="1042821"/>
                  </a:lnTo>
                  <a:lnTo>
                    <a:pt x="2077692" y="1093609"/>
                  </a:lnTo>
                  <a:lnTo>
                    <a:pt x="2183017" y="1150545"/>
                  </a:lnTo>
                  <a:lnTo>
                    <a:pt x="2288342" y="1208849"/>
                  </a:lnTo>
                  <a:lnTo>
                    <a:pt x="2393666" y="1259077"/>
                  </a:lnTo>
                  <a:lnTo>
                    <a:pt x="2498991" y="1299025"/>
                  </a:lnTo>
                  <a:lnTo>
                    <a:pt x="2604316" y="1332761"/>
                  </a:lnTo>
                  <a:lnTo>
                    <a:pt x="2709641" y="1362439"/>
                  </a:lnTo>
                  <a:lnTo>
                    <a:pt x="2814966" y="1386295"/>
                  </a:lnTo>
                  <a:lnTo>
                    <a:pt x="2920291" y="1399778"/>
                  </a:lnTo>
                  <a:lnTo>
                    <a:pt x="3025615" y="1409747"/>
                  </a:lnTo>
                  <a:lnTo>
                    <a:pt x="3130940" y="1423362"/>
                  </a:lnTo>
                  <a:lnTo>
                    <a:pt x="3236265" y="1437167"/>
                  </a:lnTo>
                  <a:lnTo>
                    <a:pt x="3341590" y="1447907"/>
                  </a:lnTo>
                  <a:lnTo>
                    <a:pt x="3446915" y="1457293"/>
                  </a:lnTo>
                  <a:lnTo>
                    <a:pt x="3552240" y="1465256"/>
                  </a:lnTo>
                  <a:lnTo>
                    <a:pt x="3657564" y="1470662"/>
                  </a:lnTo>
                  <a:lnTo>
                    <a:pt x="3762889" y="1473903"/>
                  </a:lnTo>
                  <a:lnTo>
                    <a:pt x="3868214" y="1475386"/>
                  </a:lnTo>
                  <a:lnTo>
                    <a:pt x="3973539" y="1476165"/>
                  </a:lnTo>
                  <a:lnTo>
                    <a:pt x="4078864" y="1476720"/>
                  </a:lnTo>
                  <a:lnTo>
                    <a:pt x="4184189" y="1477050"/>
                  </a:lnTo>
                  <a:lnTo>
                    <a:pt x="4289513" y="1477150"/>
                  </a:lnTo>
                  <a:lnTo>
                    <a:pt x="4394838" y="1477016"/>
                  </a:lnTo>
                  <a:lnTo>
                    <a:pt x="4500163" y="1476646"/>
                  </a:lnTo>
                  <a:lnTo>
                    <a:pt x="4605488" y="1476036"/>
                  </a:lnTo>
                  <a:lnTo>
                    <a:pt x="4710813" y="1475183"/>
                  </a:lnTo>
                  <a:lnTo>
                    <a:pt x="4816138" y="1474082"/>
                  </a:lnTo>
                  <a:lnTo>
                    <a:pt x="4921462" y="1472732"/>
                  </a:lnTo>
                  <a:lnTo>
                    <a:pt x="5026787" y="1471127"/>
                  </a:lnTo>
                  <a:lnTo>
                    <a:pt x="5132112" y="1469265"/>
                  </a:lnTo>
                  <a:lnTo>
                    <a:pt x="5237437" y="1467142"/>
                  </a:lnTo>
                  <a:lnTo>
                    <a:pt x="5342762" y="1464756"/>
                  </a:lnTo>
                  <a:lnTo>
                    <a:pt x="5448087" y="1462101"/>
                  </a:lnTo>
                  <a:lnTo>
                    <a:pt x="5553411" y="1459176"/>
                  </a:lnTo>
                  <a:lnTo>
                    <a:pt x="5658736" y="1455976"/>
                  </a:lnTo>
                  <a:lnTo>
                    <a:pt x="5764061" y="1452498"/>
                  </a:lnTo>
                  <a:lnTo>
                    <a:pt x="5869386" y="1448739"/>
                  </a:lnTo>
                  <a:lnTo>
                    <a:pt x="5974711" y="1444694"/>
                  </a:lnTo>
                  <a:lnTo>
                    <a:pt x="6080036" y="1440362"/>
                  </a:lnTo>
                  <a:lnTo>
                    <a:pt x="6145984" y="143746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072682"/>
              <a:ext cx="6145984" cy="1321593"/>
            </a:xfrm>
            <a:custGeom>
              <a:avLst/>
              <a:pathLst>
                <a:path w="6145984" h="1321593">
                  <a:moveTo>
                    <a:pt x="0" y="0"/>
                  </a:moveTo>
                  <a:lnTo>
                    <a:pt x="76520" y="26144"/>
                  </a:lnTo>
                  <a:lnTo>
                    <a:pt x="181845" y="61787"/>
                  </a:lnTo>
                  <a:lnTo>
                    <a:pt x="287170" y="97066"/>
                  </a:lnTo>
                  <a:lnTo>
                    <a:pt x="392495" y="131955"/>
                  </a:lnTo>
                  <a:lnTo>
                    <a:pt x="497819" y="166422"/>
                  </a:lnTo>
                  <a:lnTo>
                    <a:pt x="603144" y="200432"/>
                  </a:lnTo>
                  <a:lnTo>
                    <a:pt x="708469" y="233946"/>
                  </a:lnTo>
                  <a:lnTo>
                    <a:pt x="813794" y="266935"/>
                  </a:lnTo>
                  <a:lnTo>
                    <a:pt x="919119" y="299389"/>
                  </a:lnTo>
                  <a:lnTo>
                    <a:pt x="1024444" y="331346"/>
                  </a:lnTo>
                  <a:lnTo>
                    <a:pt x="1129768" y="362916"/>
                  </a:lnTo>
                  <a:lnTo>
                    <a:pt x="1235093" y="394316"/>
                  </a:lnTo>
                  <a:lnTo>
                    <a:pt x="1340418" y="425884"/>
                  </a:lnTo>
                  <a:lnTo>
                    <a:pt x="1445743" y="458055"/>
                  </a:lnTo>
                  <a:lnTo>
                    <a:pt x="1551068" y="491294"/>
                  </a:lnTo>
                  <a:lnTo>
                    <a:pt x="1656393" y="526041"/>
                  </a:lnTo>
                  <a:lnTo>
                    <a:pt x="1761717" y="563863"/>
                  </a:lnTo>
                  <a:lnTo>
                    <a:pt x="1867042" y="603963"/>
                  </a:lnTo>
                  <a:lnTo>
                    <a:pt x="1972367" y="644441"/>
                  </a:lnTo>
                  <a:lnTo>
                    <a:pt x="2077692" y="684546"/>
                  </a:lnTo>
                  <a:lnTo>
                    <a:pt x="2183017" y="733365"/>
                  </a:lnTo>
                  <a:lnTo>
                    <a:pt x="2288342" y="783722"/>
                  </a:lnTo>
                  <a:lnTo>
                    <a:pt x="2393666" y="825384"/>
                  </a:lnTo>
                  <a:lnTo>
                    <a:pt x="2498991" y="857870"/>
                  </a:lnTo>
                  <a:lnTo>
                    <a:pt x="2604316" y="883163"/>
                  </a:lnTo>
                  <a:lnTo>
                    <a:pt x="2709641" y="904168"/>
                  </a:lnTo>
                  <a:lnTo>
                    <a:pt x="2814966" y="924457"/>
                  </a:lnTo>
                  <a:lnTo>
                    <a:pt x="2920291" y="937921"/>
                  </a:lnTo>
                  <a:lnTo>
                    <a:pt x="3025615" y="946773"/>
                  </a:lnTo>
                  <a:lnTo>
                    <a:pt x="3130940" y="958245"/>
                  </a:lnTo>
                  <a:lnTo>
                    <a:pt x="3236265" y="970917"/>
                  </a:lnTo>
                  <a:lnTo>
                    <a:pt x="3341590" y="980331"/>
                  </a:lnTo>
                  <a:lnTo>
                    <a:pt x="3446915" y="988609"/>
                  </a:lnTo>
                  <a:lnTo>
                    <a:pt x="3552240" y="996659"/>
                  </a:lnTo>
                  <a:lnTo>
                    <a:pt x="3657564" y="1001925"/>
                  </a:lnTo>
                  <a:lnTo>
                    <a:pt x="3762889" y="1004249"/>
                  </a:lnTo>
                  <a:lnTo>
                    <a:pt x="3868214" y="1003968"/>
                  </a:lnTo>
                  <a:lnTo>
                    <a:pt x="3973539" y="1001742"/>
                  </a:lnTo>
                  <a:lnTo>
                    <a:pt x="4078864" y="998147"/>
                  </a:lnTo>
                  <a:lnTo>
                    <a:pt x="4184189" y="993513"/>
                  </a:lnTo>
                  <a:lnTo>
                    <a:pt x="4289513" y="988035"/>
                  </a:lnTo>
                  <a:lnTo>
                    <a:pt x="4394838" y="981791"/>
                  </a:lnTo>
                  <a:lnTo>
                    <a:pt x="4500163" y="974777"/>
                  </a:lnTo>
                  <a:lnTo>
                    <a:pt x="4605488" y="966926"/>
                  </a:lnTo>
                  <a:lnTo>
                    <a:pt x="4710813" y="958133"/>
                  </a:lnTo>
                  <a:lnTo>
                    <a:pt x="4816138" y="948267"/>
                  </a:lnTo>
                  <a:lnTo>
                    <a:pt x="4921462" y="937183"/>
                  </a:lnTo>
                  <a:lnTo>
                    <a:pt x="5026787" y="924739"/>
                  </a:lnTo>
                  <a:lnTo>
                    <a:pt x="5132112" y="910797"/>
                  </a:lnTo>
                  <a:lnTo>
                    <a:pt x="5237437" y="895235"/>
                  </a:lnTo>
                  <a:lnTo>
                    <a:pt x="5342762" y="877949"/>
                  </a:lnTo>
                  <a:lnTo>
                    <a:pt x="5448087" y="858850"/>
                  </a:lnTo>
                  <a:lnTo>
                    <a:pt x="5553411" y="837871"/>
                  </a:lnTo>
                  <a:lnTo>
                    <a:pt x="5658736" y="814962"/>
                  </a:lnTo>
                  <a:lnTo>
                    <a:pt x="5764061" y="790087"/>
                  </a:lnTo>
                  <a:lnTo>
                    <a:pt x="5869386" y="763222"/>
                  </a:lnTo>
                  <a:lnTo>
                    <a:pt x="5974711" y="734353"/>
                  </a:lnTo>
                  <a:lnTo>
                    <a:pt x="6080036" y="703475"/>
                  </a:lnTo>
                  <a:lnTo>
                    <a:pt x="6145984" y="682884"/>
                  </a:lnTo>
                  <a:lnTo>
                    <a:pt x="6145984" y="1321593"/>
                  </a:lnTo>
                  <a:lnTo>
                    <a:pt x="5453085" y="1321593"/>
                  </a:lnTo>
                  <a:lnTo>
                    <a:pt x="5448087" y="1320866"/>
                  </a:lnTo>
                  <a:lnTo>
                    <a:pt x="5342762" y="1306763"/>
                  </a:lnTo>
                  <a:lnTo>
                    <a:pt x="5237437" y="1293800"/>
                  </a:lnTo>
                  <a:lnTo>
                    <a:pt x="5132112" y="1281892"/>
                  </a:lnTo>
                  <a:lnTo>
                    <a:pt x="5026787" y="1270933"/>
                  </a:lnTo>
                  <a:lnTo>
                    <a:pt x="4921462" y="1260800"/>
                  </a:lnTo>
                  <a:lnTo>
                    <a:pt x="4816138" y="1251356"/>
                  </a:lnTo>
                  <a:lnTo>
                    <a:pt x="4710813" y="1242457"/>
                  </a:lnTo>
                  <a:lnTo>
                    <a:pt x="4605488" y="1233960"/>
                  </a:lnTo>
                  <a:lnTo>
                    <a:pt x="4500163" y="1225733"/>
                  </a:lnTo>
                  <a:lnTo>
                    <a:pt x="4394838" y="1217670"/>
                  </a:lnTo>
                  <a:lnTo>
                    <a:pt x="4289513" y="1209705"/>
                  </a:lnTo>
                  <a:lnTo>
                    <a:pt x="4184189" y="1201833"/>
                  </a:lnTo>
                  <a:lnTo>
                    <a:pt x="4078864" y="1194133"/>
                  </a:lnTo>
                  <a:lnTo>
                    <a:pt x="3973539" y="1186797"/>
                  </a:lnTo>
                  <a:lnTo>
                    <a:pt x="3868214" y="1180158"/>
                  </a:lnTo>
                  <a:lnTo>
                    <a:pt x="3762889" y="1173753"/>
                  </a:lnTo>
                  <a:lnTo>
                    <a:pt x="3657564" y="1166486"/>
                  </a:lnTo>
                  <a:lnTo>
                    <a:pt x="3552240" y="1158700"/>
                  </a:lnTo>
                  <a:lnTo>
                    <a:pt x="3446915" y="1150274"/>
                  </a:lnTo>
                  <a:lnTo>
                    <a:pt x="3341590" y="1141339"/>
                  </a:lnTo>
                  <a:lnTo>
                    <a:pt x="3236265" y="1132595"/>
                  </a:lnTo>
                  <a:lnTo>
                    <a:pt x="3130940" y="1122389"/>
                  </a:lnTo>
                  <a:lnTo>
                    <a:pt x="3025615" y="1110485"/>
                  </a:lnTo>
                  <a:lnTo>
                    <a:pt x="2920291" y="1101118"/>
                  </a:lnTo>
                  <a:lnTo>
                    <a:pt x="2814966" y="1090881"/>
                  </a:lnTo>
                  <a:lnTo>
                    <a:pt x="2709641" y="1071910"/>
                  </a:lnTo>
                  <a:lnTo>
                    <a:pt x="2604316" y="1046888"/>
                  </a:lnTo>
                  <a:lnTo>
                    <a:pt x="2498991" y="1020388"/>
                  </a:lnTo>
                  <a:lnTo>
                    <a:pt x="2393666" y="989019"/>
                  </a:lnTo>
                  <a:lnTo>
                    <a:pt x="2288342" y="944905"/>
                  </a:lnTo>
                  <a:lnTo>
                    <a:pt x="2183017" y="893339"/>
                  </a:lnTo>
                  <a:lnTo>
                    <a:pt x="2077692" y="845871"/>
                  </a:lnTo>
                  <a:lnTo>
                    <a:pt x="1972367" y="806314"/>
                  </a:lnTo>
                  <a:lnTo>
                    <a:pt x="1867042" y="767597"/>
                  </a:lnTo>
                  <a:lnTo>
                    <a:pt x="1761717" y="731216"/>
                  </a:lnTo>
                  <a:lnTo>
                    <a:pt x="1656393" y="698856"/>
                  </a:lnTo>
                  <a:lnTo>
                    <a:pt x="1551068" y="671356"/>
                  </a:lnTo>
                  <a:lnTo>
                    <a:pt x="1445743" y="648180"/>
                  </a:lnTo>
                  <a:lnTo>
                    <a:pt x="1340418" y="629609"/>
                  </a:lnTo>
                  <a:lnTo>
                    <a:pt x="1235093" y="616018"/>
                  </a:lnTo>
                  <a:lnTo>
                    <a:pt x="1129768" y="607750"/>
                  </a:lnTo>
                  <a:lnTo>
                    <a:pt x="1024444" y="605053"/>
                  </a:lnTo>
                  <a:lnTo>
                    <a:pt x="919119" y="608051"/>
                  </a:lnTo>
                  <a:lnTo>
                    <a:pt x="813794" y="616766"/>
                  </a:lnTo>
                  <a:lnTo>
                    <a:pt x="708469" y="631140"/>
                  </a:lnTo>
                  <a:lnTo>
                    <a:pt x="603144" y="651076"/>
                  </a:lnTo>
                  <a:lnTo>
                    <a:pt x="497819" y="676451"/>
                  </a:lnTo>
                  <a:lnTo>
                    <a:pt x="392495" y="707137"/>
                  </a:lnTo>
                  <a:lnTo>
                    <a:pt x="287170" y="743006"/>
                  </a:lnTo>
                  <a:lnTo>
                    <a:pt x="181845" y="783935"/>
                  </a:lnTo>
                  <a:lnTo>
                    <a:pt x="76520" y="829807"/>
                  </a:lnTo>
                  <a:lnTo>
                    <a:pt x="0" y="86664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072682"/>
              <a:ext cx="6145984" cy="1004249"/>
            </a:xfrm>
            <a:custGeom>
              <a:avLst/>
              <a:pathLst>
                <a:path w="6145984" h="1004249">
                  <a:moveTo>
                    <a:pt x="0" y="0"/>
                  </a:moveTo>
                  <a:lnTo>
                    <a:pt x="76520" y="26144"/>
                  </a:lnTo>
                  <a:lnTo>
                    <a:pt x="181845" y="61787"/>
                  </a:lnTo>
                  <a:lnTo>
                    <a:pt x="287170" y="97066"/>
                  </a:lnTo>
                  <a:lnTo>
                    <a:pt x="392495" y="131955"/>
                  </a:lnTo>
                  <a:lnTo>
                    <a:pt x="497819" y="166422"/>
                  </a:lnTo>
                  <a:lnTo>
                    <a:pt x="603144" y="200432"/>
                  </a:lnTo>
                  <a:lnTo>
                    <a:pt x="708469" y="233946"/>
                  </a:lnTo>
                  <a:lnTo>
                    <a:pt x="813794" y="266935"/>
                  </a:lnTo>
                  <a:lnTo>
                    <a:pt x="919119" y="299389"/>
                  </a:lnTo>
                  <a:lnTo>
                    <a:pt x="1024444" y="331346"/>
                  </a:lnTo>
                  <a:lnTo>
                    <a:pt x="1129768" y="362916"/>
                  </a:lnTo>
                  <a:lnTo>
                    <a:pt x="1235093" y="394316"/>
                  </a:lnTo>
                  <a:lnTo>
                    <a:pt x="1340418" y="425884"/>
                  </a:lnTo>
                  <a:lnTo>
                    <a:pt x="1445743" y="458055"/>
                  </a:lnTo>
                  <a:lnTo>
                    <a:pt x="1551068" y="491294"/>
                  </a:lnTo>
                  <a:lnTo>
                    <a:pt x="1656393" y="526041"/>
                  </a:lnTo>
                  <a:lnTo>
                    <a:pt x="1761717" y="563863"/>
                  </a:lnTo>
                  <a:lnTo>
                    <a:pt x="1867042" y="603963"/>
                  </a:lnTo>
                  <a:lnTo>
                    <a:pt x="1972367" y="644441"/>
                  </a:lnTo>
                  <a:lnTo>
                    <a:pt x="2077692" y="684546"/>
                  </a:lnTo>
                  <a:lnTo>
                    <a:pt x="2183017" y="733365"/>
                  </a:lnTo>
                  <a:lnTo>
                    <a:pt x="2288342" y="783722"/>
                  </a:lnTo>
                  <a:lnTo>
                    <a:pt x="2393666" y="825384"/>
                  </a:lnTo>
                  <a:lnTo>
                    <a:pt x="2498991" y="857870"/>
                  </a:lnTo>
                  <a:lnTo>
                    <a:pt x="2604316" y="883163"/>
                  </a:lnTo>
                  <a:lnTo>
                    <a:pt x="2709641" y="904168"/>
                  </a:lnTo>
                  <a:lnTo>
                    <a:pt x="2814966" y="924457"/>
                  </a:lnTo>
                  <a:lnTo>
                    <a:pt x="2920291" y="937921"/>
                  </a:lnTo>
                  <a:lnTo>
                    <a:pt x="3025615" y="946773"/>
                  </a:lnTo>
                  <a:lnTo>
                    <a:pt x="3130940" y="958245"/>
                  </a:lnTo>
                  <a:lnTo>
                    <a:pt x="3236265" y="970917"/>
                  </a:lnTo>
                  <a:lnTo>
                    <a:pt x="3341590" y="980331"/>
                  </a:lnTo>
                  <a:lnTo>
                    <a:pt x="3446915" y="988609"/>
                  </a:lnTo>
                  <a:lnTo>
                    <a:pt x="3552240" y="996659"/>
                  </a:lnTo>
                  <a:lnTo>
                    <a:pt x="3657564" y="1001925"/>
                  </a:lnTo>
                  <a:lnTo>
                    <a:pt x="3762889" y="1004249"/>
                  </a:lnTo>
                  <a:lnTo>
                    <a:pt x="3868214" y="1003968"/>
                  </a:lnTo>
                  <a:lnTo>
                    <a:pt x="3973539" y="1001742"/>
                  </a:lnTo>
                  <a:lnTo>
                    <a:pt x="4078864" y="998147"/>
                  </a:lnTo>
                  <a:lnTo>
                    <a:pt x="4184189" y="993513"/>
                  </a:lnTo>
                  <a:lnTo>
                    <a:pt x="4289513" y="988035"/>
                  </a:lnTo>
                  <a:lnTo>
                    <a:pt x="4394838" y="981791"/>
                  </a:lnTo>
                  <a:lnTo>
                    <a:pt x="4500163" y="974777"/>
                  </a:lnTo>
                  <a:lnTo>
                    <a:pt x="4605488" y="966926"/>
                  </a:lnTo>
                  <a:lnTo>
                    <a:pt x="4710813" y="958133"/>
                  </a:lnTo>
                  <a:lnTo>
                    <a:pt x="4816138" y="948267"/>
                  </a:lnTo>
                  <a:lnTo>
                    <a:pt x="4921462" y="937183"/>
                  </a:lnTo>
                  <a:lnTo>
                    <a:pt x="5026787" y="924739"/>
                  </a:lnTo>
                  <a:lnTo>
                    <a:pt x="5132112" y="910797"/>
                  </a:lnTo>
                  <a:lnTo>
                    <a:pt x="5237437" y="895235"/>
                  </a:lnTo>
                  <a:lnTo>
                    <a:pt x="5342762" y="877949"/>
                  </a:lnTo>
                  <a:lnTo>
                    <a:pt x="5448087" y="858850"/>
                  </a:lnTo>
                  <a:lnTo>
                    <a:pt x="5553411" y="837871"/>
                  </a:lnTo>
                  <a:lnTo>
                    <a:pt x="5658736" y="814962"/>
                  </a:lnTo>
                  <a:lnTo>
                    <a:pt x="5764061" y="790087"/>
                  </a:lnTo>
                  <a:lnTo>
                    <a:pt x="5869386" y="763222"/>
                  </a:lnTo>
                  <a:lnTo>
                    <a:pt x="5974711" y="734353"/>
                  </a:lnTo>
                  <a:lnTo>
                    <a:pt x="6080036" y="703475"/>
                  </a:lnTo>
                  <a:lnTo>
                    <a:pt x="6145984" y="6828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677735"/>
              <a:ext cx="5453085" cy="716540"/>
            </a:xfrm>
            <a:custGeom>
              <a:avLst/>
              <a:pathLst>
                <a:path w="5453085" h="716540">
                  <a:moveTo>
                    <a:pt x="5453085" y="716540"/>
                  </a:moveTo>
                  <a:lnTo>
                    <a:pt x="5448087" y="715813"/>
                  </a:lnTo>
                  <a:lnTo>
                    <a:pt x="5342762" y="701709"/>
                  </a:lnTo>
                  <a:lnTo>
                    <a:pt x="5237437" y="688747"/>
                  </a:lnTo>
                  <a:lnTo>
                    <a:pt x="5132112" y="676839"/>
                  </a:lnTo>
                  <a:lnTo>
                    <a:pt x="5026787" y="665880"/>
                  </a:lnTo>
                  <a:lnTo>
                    <a:pt x="4921462" y="655746"/>
                  </a:lnTo>
                  <a:lnTo>
                    <a:pt x="4816138" y="646303"/>
                  </a:lnTo>
                  <a:lnTo>
                    <a:pt x="4710813" y="637404"/>
                  </a:lnTo>
                  <a:lnTo>
                    <a:pt x="4605488" y="628907"/>
                  </a:lnTo>
                  <a:lnTo>
                    <a:pt x="4500163" y="620680"/>
                  </a:lnTo>
                  <a:lnTo>
                    <a:pt x="4394838" y="612617"/>
                  </a:lnTo>
                  <a:lnTo>
                    <a:pt x="4289513" y="604652"/>
                  </a:lnTo>
                  <a:lnTo>
                    <a:pt x="4184189" y="596780"/>
                  </a:lnTo>
                  <a:lnTo>
                    <a:pt x="4078864" y="589080"/>
                  </a:lnTo>
                  <a:lnTo>
                    <a:pt x="3973539" y="581744"/>
                  </a:lnTo>
                  <a:lnTo>
                    <a:pt x="3868214" y="575105"/>
                  </a:lnTo>
                  <a:lnTo>
                    <a:pt x="3762889" y="568699"/>
                  </a:lnTo>
                  <a:lnTo>
                    <a:pt x="3657564" y="561433"/>
                  </a:lnTo>
                  <a:lnTo>
                    <a:pt x="3552240" y="553647"/>
                  </a:lnTo>
                  <a:lnTo>
                    <a:pt x="3446915" y="545221"/>
                  </a:lnTo>
                  <a:lnTo>
                    <a:pt x="3341590" y="536286"/>
                  </a:lnTo>
                  <a:lnTo>
                    <a:pt x="3236265" y="527542"/>
                  </a:lnTo>
                  <a:lnTo>
                    <a:pt x="3130940" y="517336"/>
                  </a:lnTo>
                  <a:lnTo>
                    <a:pt x="3025615" y="505432"/>
                  </a:lnTo>
                  <a:lnTo>
                    <a:pt x="2920291" y="496065"/>
                  </a:lnTo>
                  <a:lnTo>
                    <a:pt x="2814966" y="485828"/>
                  </a:lnTo>
                  <a:lnTo>
                    <a:pt x="2709641" y="466856"/>
                  </a:lnTo>
                  <a:lnTo>
                    <a:pt x="2604316" y="441835"/>
                  </a:lnTo>
                  <a:lnTo>
                    <a:pt x="2498991" y="415335"/>
                  </a:lnTo>
                  <a:lnTo>
                    <a:pt x="2393666" y="383966"/>
                  </a:lnTo>
                  <a:lnTo>
                    <a:pt x="2288342" y="339852"/>
                  </a:lnTo>
                  <a:lnTo>
                    <a:pt x="2183017" y="288286"/>
                  </a:lnTo>
                  <a:lnTo>
                    <a:pt x="2077692" y="240817"/>
                  </a:lnTo>
                  <a:lnTo>
                    <a:pt x="1972367" y="201261"/>
                  </a:lnTo>
                  <a:lnTo>
                    <a:pt x="1867042" y="162544"/>
                  </a:lnTo>
                  <a:lnTo>
                    <a:pt x="1761717" y="126162"/>
                  </a:lnTo>
                  <a:lnTo>
                    <a:pt x="1656393" y="93803"/>
                  </a:lnTo>
                  <a:lnTo>
                    <a:pt x="1551068" y="66303"/>
                  </a:lnTo>
                  <a:lnTo>
                    <a:pt x="1445743" y="43127"/>
                  </a:lnTo>
                  <a:lnTo>
                    <a:pt x="1340418" y="24556"/>
                  </a:lnTo>
                  <a:lnTo>
                    <a:pt x="1235093" y="10964"/>
                  </a:lnTo>
                  <a:lnTo>
                    <a:pt x="1129768" y="2697"/>
                  </a:lnTo>
                  <a:lnTo>
                    <a:pt x="1024444" y="0"/>
                  </a:lnTo>
                  <a:lnTo>
                    <a:pt x="919119" y="2998"/>
                  </a:lnTo>
                  <a:lnTo>
                    <a:pt x="813794" y="11712"/>
                  </a:lnTo>
                  <a:lnTo>
                    <a:pt x="708469" y="26087"/>
                  </a:lnTo>
                  <a:lnTo>
                    <a:pt x="603144" y="46023"/>
                  </a:lnTo>
                  <a:lnTo>
                    <a:pt x="497819" y="71398"/>
                  </a:lnTo>
                  <a:lnTo>
                    <a:pt x="392495" y="102083"/>
                  </a:lnTo>
                  <a:lnTo>
                    <a:pt x="287170" y="137952"/>
                  </a:lnTo>
                  <a:lnTo>
                    <a:pt x="181845" y="178882"/>
                  </a:lnTo>
                  <a:lnTo>
                    <a:pt x="76520" y="224753"/>
                  </a:lnTo>
                  <a:lnTo>
                    <a:pt x="0" y="2615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92228"/>
              <a:ext cx="6145984" cy="680897"/>
            </a:xfrm>
            <a:custGeom>
              <a:avLst/>
              <a:pathLst>
                <a:path w="6145984" h="680897">
                  <a:moveTo>
                    <a:pt x="0" y="13775"/>
                  </a:moveTo>
                  <a:lnTo>
                    <a:pt x="76520" y="8429"/>
                  </a:lnTo>
                  <a:lnTo>
                    <a:pt x="181845" y="3315"/>
                  </a:lnTo>
                  <a:lnTo>
                    <a:pt x="287170" y="489"/>
                  </a:lnTo>
                  <a:lnTo>
                    <a:pt x="392495" y="0"/>
                  </a:lnTo>
                  <a:lnTo>
                    <a:pt x="497819" y="1890"/>
                  </a:lnTo>
                  <a:lnTo>
                    <a:pt x="603144" y="6208"/>
                  </a:lnTo>
                  <a:lnTo>
                    <a:pt x="708469" y="12997"/>
                  </a:lnTo>
                  <a:lnTo>
                    <a:pt x="813794" y="22304"/>
                  </a:lnTo>
                  <a:lnTo>
                    <a:pt x="919119" y="34174"/>
                  </a:lnTo>
                  <a:lnTo>
                    <a:pt x="1024444" y="48653"/>
                  </a:lnTo>
                  <a:lnTo>
                    <a:pt x="1129768" y="65787"/>
                  </a:lnTo>
                  <a:lnTo>
                    <a:pt x="1235093" y="85620"/>
                  </a:lnTo>
                  <a:lnTo>
                    <a:pt x="1340418" y="108200"/>
                  </a:lnTo>
                  <a:lnTo>
                    <a:pt x="1445743" y="133571"/>
                  </a:lnTo>
                  <a:lnTo>
                    <a:pt x="1551068" y="161779"/>
                  </a:lnTo>
                  <a:lnTo>
                    <a:pt x="1656393" y="192902"/>
                  </a:lnTo>
                  <a:lnTo>
                    <a:pt x="1761717" y="227993"/>
                  </a:lnTo>
                  <a:lnTo>
                    <a:pt x="1867042" y="266234"/>
                  </a:lnTo>
                  <a:lnTo>
                    <a:pt x="1972367" y="305831"/>
                  </a:lnTo>
                  <a:lnTo>
                    <a:pt x="2077692" y="345662"/>
                  </a:lnTo>
                  <a:lnTo>
                    <a:pt x="2183017" y="393806"/>
                  </a:lnTo>
                  <a:lnTo>
                    <a:pt x="2288342" y="444767"/>
                  </a:lnTo>
                  <a:lnTo>
                    <a:pt x="2393666" y="487655"/>
                  </a:lnTo>
                  <a:lnTo>
                    <a:pt x="2498991" y="519583"/>
                  </a:lnTo>
                  <a:lnTo>
                    <a:pt x="2604316" y="545479"/>
                  </a:lnTo>
                  <a:lnTo>
                    <a:pt x="2709641" y="568492"/>
                  </a:lnTo>
                  <a:lnTo>
                    <a:pt x="2814966" y="588123"/>
                  </a:lnTo>
                  <a:lnTo>
                    <a:pt x="2920291" y="599973"/>
                  </a:lnTo>
                  <a:lnTo>
                    <a:pt x="3025615" y="609083"/>
                  </a:lnTo>
                  <a:lnTo>
                    <a:pt x="3130940" y="620771"/>
                  </a:lnTo>
                  <a:lnTo>
                    <a:pt x="3236265" y="632210"/>
                  </a:lnTo>
                  <a:lnTo>
                    <a:pt x="3341590" y="641289"/>
                  </a:lnTo>
                  <a:lnTo>
                    <a:pt x="3446915" y="649895"/>
                  </a:lnTo>
                  <a:lnTo>
                    <a:pt x="3552240" y="658133"/>
                  </a:lnTo>
                  <a:lnTo>
                    <a:pt x="3657564" y="664659"/>
                  </a:lnTo>
                  <a:lnTo>
                    <a:pt x="3762889" y="669454"/>
                  </a:lnTo>
                  <a:lnTo>
                    <a:pt x="3868214" y="672517"/>
                  </a:lnTo>
                  <a:lnTo>
                    <a:pt x="3973539" y="674723"/>
                  </a:lnTo>
                  <a:lnTo>
                    <a:pt x="4078864" y="676593"/>
                  </a:lnTo>
                  <a:lnTo>
                    <a:pt x="4184189" y="678127"/>
                  </a:lnTo>
                  <a:lnTo>
                    <a:pt x="4289513" y="679324"/>
                  </a:lnTo>
                  <a:lnTo>
                    <a:pt x="4394838" y="680184"/>
                  </a:lnTo>
                  <a:lnTo>
                    <a:pt x="4500163" y="680709"/>
                  </a:lnTo>
                  <a:lnTo>
                    <a:pt x="4605488" y="680897"/>
                  </a:lnTo>
                  <a:lnTo>
                    <a:pt x="4710813" y="680749"/>
                  </a:lnTo>
                  <a:lnTo>
                    <a:pt x="4816138" y="680265"/>
                  </a:lnTo>
                  <a:lnTo>
                    <a:pt x="4921462" y="679445"/>
                  </a:lnTo>
                  <a:lnTo>
                    <a:pt x="5026787" y="678290"/>
                  </a:lnTo>
                  <a:lnTo>
                    <a:pt x="5132112" y="676798"/>
                  </a:lnTo>
                  <a:lnTo>
                    <a:pt x="5237437" y="674972"/>
                  </a:lnTo>
                  <a:lnTo>
                    <a:pt x="5342762" y="672809"/>
                  </a:lnTo>
                  <a:lnTo>
                    <a:pt x="5448087" y="670312"/>
                  </a:lnTo>
                  <a:lnTo>
                    <a:pt x="5553411" y="667479"/>
                  </a:lnTo>
                  <a:lnTo>
                    <a:pt x="5658736" y="664311"/>
                  </a:lnTo>
                  <a:lnTo>
                    <a:pt x="5764061" y="660808"/>
                  </a:lnTo>
                  <a:lnTo>
                    <a:pt x="5869386" y="656970"/>
                  </a:lnTo>
                  <a:lnTo>
                    <a:pt x="5974711" y="652797"/>
                  </a:lnTo>
                  <a:lnTo>
                    <a:pt x="6080036" y="648290"/>
                  </a:lnTo>
                  <a:lnTo>
                    <a:pt x="6145984" y="64525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226647"/>
              <a:ext cx="6145984" cy="921531"/>
            </a:xfrm>
            <a:custGeom>
              <a:avLst/>
              <a:pathLst>
                <a:path w="6145984" h="921531">
                  <a:moveTo>
                    <a:pt x="0" y="0"/>
                  </a:moveTo>
                  <a:lnTo>
                    <a:pt x="76520" y="55556"/>
                  </a:lnTo>
                  <a:lnTo>
                    <a:pt x="181845" y="127967"/>
                  </a:lnTo>
                  <a:lnTo>
                    <a:pt x="287170" y="196280"/>
                  </a:lnTo>
                  <a:lnTo>
                    <a:pt x="392495" y="260450"/>
                  </a:lnTo>
                  <a:lnTo>
                    <a:pt x="497819" y="320426"/>
                  </a:lnTo>
                  <a:lnTo>
                    <a:pt x="603144" y="376153"/>
                  </a:lnTo>
                  <a:lnTo>
                    <a:pt x="708469" y="427573"/>
                  </a:lnTo>
                  <a:lnTo>
                    <a:pt x="813794" y="474638"/>
                  </a:lnTo>
                  <a:lnTo>
                    <a:pt x="919119" y="517321"/>
                  </a:lnTo>
                  <a:lnTo>
                    <a:pt x="1024444" y="555637"/>
                  </a:lnTo>
                  <a:lnTo>
                    <a:pt x="1129768" y="589678"/>
                  </a:lnTo>
                  <a:lnTo>
                    <a:pt x="1235093" y="619640"/>
                  </a:lnTo>
                  <a:lnTo>
                    <a:pt x="1340418" y="645841"/>
                  </a:lnTo>
                  <a:lnTo>
                    <a:pt x="1445743" y="668693"/>
                  </a:lnTo>
                  <a:lnTo>
                    <a:pt x="1551068" y="688640"/>
                  </a:lnTo>
                  <a:lnTo>
                    <a:pt x="1656393" y="706052"/>
                  </a:lnTo>
                  <a:lnTo>
                    <a:pt x="1761717" y="720815"/>
                  </a:lnTo>
                  <a:lnTo>
                    <a:pt x="1867042" y="732678"/>
                  </a:lnTo>
                  <a:lnTo>
                    <a:pt x="1972367" y="741629"/>
                  </a:lnTo>
                  <a:lnTo>
                    <a:pt x="2077692" y="748156"/>
                  </a:lnTo>
                  <a:lnTo>
                    <a:pt x="2183017" y="753580"/>
                  </a:lnTo>
                  <a:lnTo>
                    <a:pt x="2288342" y="755847"/>
                  </a:lnTo>
                  <a:lnTo>
                    <a:pt x="2393666" y="755007"/>
                  </a:lnTo>
                  <a:lnTo>
                    <a:pt x="2498991" y="752122"/>
                  </a:lnTo>
                  <a:lnTo>
                    <a:pt x="2604316" y="744795"/>
                  </a:lnTo>
                  <a:lnTo>
                    <a:pt x="2709641" y="734471"/>
                  </a:lnTo>
                  <a:lnTo>
                    <a:pt x="2814966" y="725169"/>
                  </a:lnTo>
                  <a:lnTo>
                    <a:pt x="2920291" y="713099"/>
                  </a:lnTo>
                  <a:lnTo>
                    <a:pt x="3025615" y="697605"/>
                  </a:lnTo>
                  <a:lnTo>
                    <a:pt x="3130940" y="682824"/>
                  </a:lnTo>
                  <a:lnTo>
                    <a:pt x="3236265" y="666505"/>
                  </a:lnTo>
                  <a:lnTo>
                    <a:pt x="3341590" y="647438"/>
                  </a:lnTo>
                  <a:lnTo>
                    <a:pt x="3446915" y="631298"/>
                  </a:lnTo>
                  <a:lnTo>
                    <a:pt x="3552240" y="619512"/>
                  </a:lnTo>
                  <a:lnTo>
                    <a:pt x="3657564" y="607582"/>
                  </a:lnTo>
                  <a:lnTo>
                    <a:pt x="3762889" y="595653"/>
                  </a:lnTo>
                  <a:lnTo>
                    <a:pt x="3868214" y="584331"/>
                  </a:lnTo>
                  <a:lnTo>
                    <a:pt x="3973539" y="572511"/>
                  </a:lnTo>
                  <a:lnTo>
                    <a:pt x="4078864" y="559652"/>
                  </a:lnTo>
                  <a:lnTo>
                    <a:pt x="4184189" y="546105"/>
                  </a:lnTo>
                  <a:lnTo>
                    <a:pt x="4289513" y="532084"/>
                  </a:lnTo>
                  <a:lnTo>
                    <a:pt x="4394838" y="517692"/>
                  </a:lnTo>
                  <a:lnTo>
                    <a:pt x="4500163" y="502945"/>
                  </a:lnTo>
                  <a:lnTo>
                    <a:pt x="4605488" y="487800"/>
                  </a:lnTo>
                  <a:lnTo>
                    <a:pt x="4710813" y="472175"/>
                  </a:lnTo>
                  <a:lnTo>
                    <a:pt x="4816138" y="455961"/>
                  </a:lnTo>
                  <a:lnTo>
                    <a:pt x="4921462" y="439037"/>
                  </a:lnTo>
                  <a:lnTo>
                    <a:pt x="5026787" y="421284"/>
                  </a:lnTo>
                  <a:lnTo>
                    <a:pt x="5132112" y="402587"/>
                  </a:lnTo>
                  <a:lnTo>
                    <a:pt x="5237437" y="382848"/>
                  </a:lnTo>
                  <a:lnTo>
                    <a:pt x="5342762" y="361983"/>
                  </a:lnTo>
                  <a:lnTo>
                    <a:pt x="5448087" y="339929"/>
                  </a:lnTo>
                  <a:lnTo>
                    <a:pt x="5553411" y="316641"/>
                  </a:lnTo>
                  <a:lnTo>
                    <a:pt x="5658736" y="292090"/>
                  </a:lnTo>
                  <a:lnTo>
                    <a:pt x="5764061" y="266264"/>
                  </a:lnTo>
                  <a:lnTo>
                    <a:pt x="5869386" y="239161"/>
                  </a:lnTo>
                  <a:lnTo>
                    <a:pt x="5974711" y="210791"/>
                  </a:lnTo>
                  <a:lnTo>
                    <a:pt x="6080036" y="181169"/>
                  </a:lnTo>
                  <a:lnTo>
                    <a:pt x="6145984" y="161852"/>
                  </a:lnTo>
                  <a:lnTo>
                    <a:pt x="6145984" y="921531"/>
                  </a:lnTo>
                  <a:lnTo>
                    <a:pt x="6080036" y="905919"/>
                  </a:lnTo>
                  <a:lnTo>
                    <a:pt x="5974711" y="883088"/>
                  </a:lnTo>
                  <a:lnTo>
                    <a:pt x="5869386" y="862336"/>
                  </a:lnTo>
                  <a:lnTo>
                    <a:pt x="5764061" y="843636"/>
                  </a:lnTo>
                  <a:lnTo>
                    <a:pt x="5658736" y="826950"/>
                  </a:lnTo>
                  <a:lnTo>
                    <a:pt x="5553411" y="812234"/>
                  </a:lnTo>
                  <a:lnTo>
                    <a:pt x="5448087" y="799428"/>
                  </a:lnTo>
                  <a:lnTo>
                    <a:pt x="5342762" y="788461"/>
                  </a:lnTo>
                  <a:lnTo>
                    <a:pt x="5237437" y="779241"/>
                  </a:lnTo>
                  <a:lnTo>
                    <a:pt x="5132112" y="771660"/>
                  </a:lnTo>
                  <a:lnTo>
                    <a:pt x="5026787" y="765592"/>
                  </a:lnTo>
                  <a:lnTo>
                    <a:pt x="4921462" y="760891"/>
                  </a:lnTo>
                  <a:lnTo>
                    <a:pt x="4816138" y="757398"/>
                  </a:lnTo>
                  <a:lnTo>
                    <a:pt x="4710813" y="754949"/>
                  </a:lnTo>
                  <a:lnTo>
                    <a:pt x="4605488" y="753379"/>
                  </a:lnTo>
                  <a:lnTo>
                    <a:pt x="4500163" y="752534"/>
                  </a:lnTo>
                  <a:lnTo>
                    <a:pt x="4394838" y="752286"/>
                  </a:lnTo>
                  <a:lnTo>
                    <a:pt x="4289513" y="752547"/>
                  </a:lnTo>
                  <a:lnTo>
                    <a:pt x="4184189" y="753289"/>
                  </a:lnTo>
                  <a:lnTo>
                    <a:pt x="4078864" y="754570"/>
                  </a:lnTo>
                  <a:lnTo>
                    <a:pt x="3973539" y="756558"/>
                  </a:lnTo>
                  <a:lnTo>
                    <a:pt x="3868214" y="759561"/>
                  </a:lnTo>
                  <a:lnTo>
                    <a:pt x="3762889" y="764234"/>
                  </a:lnTo>
                  <a:lnTo>
                    <a:pt x="3657564" y="771247"/>
                  </a:lnTo>
                  <a:lnTo>
                    <a:pt x="3552240" y="780670"/>
                  </a:lnTo>
                  <a:lnTo>
                    <a:pt x="3446915" y="792082"/>
                  </a:lnTo>
                  <a:lnTo>
                    <a:pt x="3341590" y="807568"/>
                  </a:lnTo>
                  <a:lnTo>
                    <a:pt x="3236265" y="827303"/>
                  </a:lnTo>
                  <a:lnTo>
                    <a:pt x="3130940" y="846074"/>
                  </a:lnTo>
                  <a:lnTo>
                    <a:pt x="3025615" y="860426"/>
                  </a:lnTo>
                  <a:lnTo>
                    <a:pt x="2920291" y="875407"/>
                  </a:lnTo>
                  <a:lnTo>
                    <a:pt x="2814966" y="890686"/>
                  </a:lnTo>
                  <a:lnTo>
                    <a:pt x="2709641" y="901299"/>
                  </a:lnTo>
                  <a:lnTo>
                    <a:pt x="2604316" y="907628"/>
                  </a:lnTo>
                  <a:lnTo>
                    <a:pt x="2498991" y="913755"/>
                  </a:lnTo>
                  <a:lnTo>
                    <a:pt x="2393666" y="917751"/>
                  </a:lnTo>
                  <a:lnTo>
                    <a:pt x="2288342" y="916152"/>
                  </a:lnTo>
                  <a:lnTo>
                    <a:pt x="2183017" y="912682"/>
                  </a:lnTo>
                  <a:lnTo>
                    <a:pt x="2077692" y="908602"/>
                  </a:lnTo>
                  <a:lnTo>
                    <a:pt x="1972367" y="902621"/>
                  </a:lnTo>
                  <a:lnTo>
                    <a:pt x="1867042" y="895421"/>
                  </a:lnTo>
                  <a:lnTo>
                    <a:pt x="1761717" y="887256"/>
                  </a:lnTo>
                  <a:lnTo>
                    <a:pt x="1656393" y="877925"/>
                  </a:lnTo>
                  <a:lnTo>
                    <a:pt x="1551068" y="867721"/>
                  </a:lnTo>
                  <a:lnTo>
                    <a:pt x="1445743" y="857782"/>
                  </a:lnTo>
                  <a:lnTo>
                    <a:pt x="1340418" y="848456"/>
                  </a:lnTo>
                  <a:lnTo>
                    <a:pt x="1235093" y="840134"/>
                  </a:lnTo>
                  <a:lnTo>
                    <a:pt x="1129768" y="833178"/>
                  </a:lnTo>
                  <a:lnTo>
                    <a:pt x="1024444" y="827852"/>
                  </a:lnTo>
                  <a:lnTo>
                    <a:pt x="919119" y="824301"/>
                  </a:lnTo>
                  <a:lnTo>
                    <a:pt x="813794" y="822563"/>
                  </a:lnTo>
                  <a:lnTo>
                    <a:pt x="708469" y="822603"/>
                  </a:lnTo>
                  <a:lnTo>
                    <a:pt x="603144" y="824341"/>
                  </a:lnTo>
                  <a:lnTo>
                    <a:pt x="497819" y="827676"/>
                  </a:lnTo>
                  <a:lnTo>
                    <a:pt x="392495" y="832498"/>
                  </a:lnTo>
                  <a:lnTo>
                    <a:pt x="287170" y="838701"/>
                  </a:lnTo>
                  <a:lnTo>
                    <a:pt x="181845" y="846180"/>
                  </a:lnTo>
                  <a:lnTo>
                    <a:pt x="76520" y="854840"/>
                  </a:lnTo>
                  <a:lnTo>
                    <a:pt x="0" y="86192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226647"/>
              <a:ext cx="6145984" cy="755847"/>
            </a:xfrm>
            <a:custGeom>
              <a:avLst/>
              <a:pathLst>
                <a:path w="6145984" h="755847">
                  <a:moveTo>
                    <a:pt x="0" y="0"/>
                  </a:moveTo>
                  <a:lnTo>
                    <a:pt x="76520" y="55556"/>
                  </a:lnTo>
                  <a:lnTo>
                    <a:pt x="181845" y="127967"/>
                  </a:lnTo>
                  <a:lnTo>
                    <a:pt x="287170" y="196280"/>
                  </a:lnTo>
                  <a:lnTo>
                    <a:pt x="392495" y="260450"/>
                  </a:lnTo>
                  <a:lnTo>
                    <a:pt x="497819" y="320426"/>
                  </a:lnTo>
                  <a:lnTo>
                    <a:pt x="603144" y="376153"/>
                  </a:lnTo>
                  <a:lnTo>
                    <a:pt x="708469" y="427573"/>
                  </a:lnTo>
                  <a:lnTo>
                    <a:pt x="813794" y="474638"/>
                  </a:lnTo>
                  <a:lnTo>
                    <a:pt x="919119" y="517321"/>
                  </a:lnTo>
                  <a:lnTo>
                    <a:pt x="1024444" y="555637"/>
                  </a:lnTo>
                  <a:lnTo>
                    <a:pt x="1129768" y="589678"/>
                  </a:lnTo>
                  <a:lnTo>
                    <a:pt x="1235093" y="619640"/>
                  </a:lnTo>
                  <a:lnTo>
                    <a:pt x="1340418" y="645841"/>
                  </a:lnTo>
                  <a:lnTo>
                    <a:pt x="1445743" y="668693"/>
                  </a:lnTo>
                  <a:lnTo>
                    <a:pt x="1551068" y="688640"/>
                  </a:lnTo>
                  <a:lnTo>
                    <a:pt x="1656393" y="706052"/>
                  </a:lnTo>
                  <a:lnTo>
                    <a:pt x="1761717" y="720815"/>
                  </a:lnTo>
                  <a:lnTo>
                    <a:pt x="1867042" y="732678"/>
                  </a:lnTo>
                  <a:lnTo>
                    <a:pt x="1972367" y="741629"/>
                  </a:lnTo>
                  <a:lnTo>
                    <a:pt x="2077692" y="748156"/>
                  </a:lnTo>
                  <a:lnTo>
                    <a:pt x="2183017" y="753580"/>
                  </a:lnTo>
                  <a:lnTo>
                    <a:pt x="2288342" y="755847"/>
                  </a:lnTo>
                  <a:lnTo>
                    <a:pt x="2393666" y="755007"/>
                  </a:lnTo>
                  <a:lnTo>
                    <a:pt x="2498991" y="752122"/>
                  </a:lnTo>
                  <a:lnTo>
                    <a:pt x="2604316" y="744795"/>
                  </a:lnTo>
                  <a:lnTo>
                    <a:pt x="2709641" y="734471"/>
                  </a:lnTo>
                  <a:lnTo>
                    <a:pt x="2814966" y="725169"/>
                  </a:lnTo>
                  <a:lnTo>
                    <a:pt x="2920291" y="713099"/>
                  </a:lnTo>
                  <a:lnTo>
                    <a:pt x="3025615" y="697605"/>
                  </a:lnTo>
                  <a:lnTo>
                    <a:pt x="3130940" y="682824"/>
                  </a:lnTo>
                  <a:lnTo>
                    <a:pt x="3236265" y="666505"/>
                  </a:lnTo>
                  <a:lnTo>
                    <a:pt x="3341590" y="647438"/>
                  </a:lnTo>
                  <a:lnTo>
                    <a:pt x="3446915" y="631298"/>
                  </a:lnTo>
                  <a:lnTo>
                    <a:pt x="3552240" y="619512"/>
                  </a:lnTo>
                  <a:lnTo>
                    <a:pt x="3657564" y="607582"/>
                  </a:lnTo>
                  <a:lnTo>
                    <a:pt x="3762889" y="595653"/>
                  </a:lnTo>
                  <a:lnTo>
                    <a:pt x="3868214" y="584331"/>
                  </a:lnTo>
                  <a:lnTo>
                    <a:pt x="3973539" y="572511"/>
                  </a:lnTo>
                  <a:lnTo>
                    <a:pt x="4078864" y="559652"/>
                  </a:lnTo>
                  <a:lnTo>
                    <a:pt x="4184189" y="546105"/>
                  </a:lnTo>
                  <a:lnTo>
                    <a:pt x="4289513" y="532084"/>
                  </a:lnTo>
                  <a:lnTo>
                    <a:pt x="4394838" y="517692"/>
                  </a:lnTo>
                  <a:lnTo>
                    <a:pt x="4500163" y="502945"/>
                  </a:lnTo>
                  <a:lnTo>
                    <a:pt x="4605488" y="487800"/>
                  </a:lnTo>
                  <a:lnTo>
                    <a:pt x="4710813" y="472175"/>
                  </a:lnTo>
                  <a:lnTo>
                    <a:pt x="4816138" y="455961"/>
                  </a:lnTo>
                  <a:lnTo>
                    <a:pt x="4921462" y="439037"/>
                  </a:lnTo>
                  <a:lnTo>
                    <a:pt x="5026787" y="421284"/>
                  </a:lnTo>
                  <a:lnTo>
                    <a:pt x="5132112" y="402587"/>
                  </a:lnTo>
                  <a:lnTo>
                    <a:pt x="5237437" y="382848"/>
                  </a:lnTo>
                  <a:lnTo>
                    <a:pt x="5342762" y="361983"/>
                  </a:lnTo>
                  <a:lnTo>
                    <a:pt x="5448087" y="339929"/>
                  </a:lnTo>
                  <a:lnTo>
                    <a:pt x="5553411" y="316641"/>
                  </a:lnTo>
                  <a:lnTo>
                    <a:pt x="5658736" y="292090"/>
                  </a:lnTo>
                  <a:lnTo>
                    <a:pt x="5764061" y="266264"/>
                  </a:lnTo>
                  <a:lnTo>
                    <a:pt x="5869386" y="239161"/>
                  </a:lnTo>
                  <a:lnTo>
                    <a:pt x="5974711" y="210791"/>
                  </a:lnTo>
                  <a:lnTo>
                    <a:pt x="6080036" y="181169"/>
                  </a:lnTo>
                  <a:lnTo>
                    <a:pt x="6145984" y="1618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978933"/>
              <a:ext cx="6145984" cy="169245"/>
            </a:xfrm>
            <a:custGeom>
              <a:avLst/>
              <a:pathLst>
                <a:path w="6145984" h="169245">
                  <a:moveTo>
                    <a:pt x="6145984" y="169245"/>
                  </a:moveTo>
                  <a:lnTo>
                    <a:pt x="6080036" y="153633"/>
                  </a:lnTo>
                  <a:lnTo>
                    <a:pt x="5974711" y="130802"/>
                  </a:lnTo>
                  <a:lnTo>
                    <a:pt x="5869386" y="110050"/>
                  </a:lnTo>
                  <a:lnTo>
                    <a:pt x="5764061" y="91349"/>
                  </a:lnTo>
                  <a:lnTo>
                    <a:pt x="5658736" y="74664"/>
                  </a:lnTo>
                  <a:lnTo>
                    <a:pt x="5553411" y="59947"/>
                  </a:lnTo>
                  <a:lnTo>
                    <a:pt x="5448087" y="47142"/>
                  </a:lnTo>
                  <a:lnTo>
                    <a:pt x="5342762" y="36174"/>
                  </a:lnTo>
                  <a:lnTo>
                    <a:pt x="5237437" y="26955"/>
                  </a:lnTo>
                  <a:lnTo>
                    <a:pt x="5132112" y="19374"/>
                  </a:lnTo>
                  <a:lnTo>
                    <a:pt x="5026787" y="13306"/>
                  </a:lnTo>
                  <a:lnTo>
                    <a:pt x="4921462" y="8604"/>
                  </a:lnTo>
                  <a:lnTo>
                    <a:pt x="4816138" y="5112"/>
                  </a:lnTo>
                  <a:lnTo>
                    <a:pt x="4710813" y="2663"/>
                  </a:lnTo>
                  <a:lnTo>
                    <a:pt x="4605488" y="1093"/>
                  </a:lnTo>
                  <a:lnTo>
                    <a:pt x="4500163" y="248"/>
                  </a:lnTo>
                  <a:lnTo>
                    <a:pt x="4394838" y="0"/>
                  </a:lnTo>
                  <a:lnTo>
                    <a:pt x="4289513" y="260"/>
                  </a:lnTo>
                  <a:lnTo>
                    <a:pt x="4184189" y="1003"/>
                  </a:lnTo>
                  <a:lnTo>
                    <a:pt x="4078864" y="2284"/>
                  </a:lnTo>
                  <a:lnTo>
                    <a:pt x="3973539" y="4272"/>
                  </a:lnTo>
                  <a:lnTo>
                    <a:pt x="3868214" y="7275"/>
                  </a:lnTo>
                  <a:lnTo>
                    <a:pt x="3762889" y="11947"/>
                  </a:lnTo>
                  <a:lnTo>
                    <a:pt x="3657564" y="18960"/>
                  </a:lnTo>
                  <a:lnTo>
                    <a:pt x="3552240" y="28384"/>
                  </a:lnTo>
                  <a:lnTo>
                    <a:pt x="3446915" y="39796"/>
                  </a:lnTo>
                  <a:lnTo>
                    <a:pt x="3341590" y="55282"/>
                  </a:lnTo>
                  <a:lnTo>
                    <a:pt x="3236265" y="75017"/>
                  </a:lnTo>
                  <a:lnTo>
                    <a:pt x="3130940" y="93787"/>
                  </a:lnTo>
                  <a:lnTo>
                    <a:pt x="3025615" y="108140"/>
                  </a:lnTo>
                  <a:lnTo>
                    <a:pt x="2920291" y="123120"/>
                  </a:lnTo>
                  <a:lnTo>
                    <a:pt x="2814966" y="138400"/>
                  </a:lnTo>
                  <a:lnTo>
                    <a:pt x="2709641" y="149012"/>
                  </a:lnTo>
                  <a:lnTo>
                    <a:pt x="2604316" y="155342"/>
                  </a:lnTo>
                  <a:lnTo>
                    <a:pt x="2498991" y="161469"/>
                  </a:lnTo>
                  <a:lnTo>
                    <a:pt x="2393666" y="165465"/>
                  </a:lnTo>
                  <a:lnTo>
                    <a:pt x="2288342" y="163866"/>
                  </a:lnTo>
                  <a:lnTo>
                    <a:pt x="2183017" y="160396"/>
                  </a:lnTo>
                  <a:lnTo>
                    <a:pt x="2077692" y="156315"/>
                  </a:lnTo>
                  <a:lnTo>
                    <a:pt x="1972367" y="150334"/>
                  </a:lnTo>
                  <a:lnTo>
                    <a:pt x="1867042" y="143134"/>
                  </a:lnTo>
                  <a:lnTo>
                    <a:pt x="1761717" y="134970"/>
                  </a:lnTo>
                  <a:lnTo>
                    <a:pt x="1656393" y="125639"/>
                  </a:lnTo>
                  <a:lnTo>
                    <a:pt x="1551068" y="115435"/>
                  </a:lnTo>
                  <a:lnTo>
                    <a:pt x="1445743" y="105496"/>
                  </a:lnTo>
                  <a:lnTo>
                    <a:pt x="1340418" y="96169"/>
                  </a:lnTo>
                  <a:lnTo>
                    <a:pt x="1235093" y="87848"/>
                  </a:lnTo>
                  <a:lnTo>
                    <a:pt x="1129768" y="80892"/>
                  </a:lnTo>
                  <a:lnTo>
                    <a:pt x="1024444" y="75566"/>
                  </a:lnTo>
                  <a:lnTo>
                    <a:pt x="919119" y="72015"/>
                  </a:lnTo>
                  <a:lnTo>
                    <a:pt x="813794" y="70277"/>
                  </a:lnTo>
                  <a:lnTo>
                    <a:pt x="708469" y="70317"/>
                  </a:lnTo>
                  <a:lnTo>
                    <a:pt x="603144" y="72055"/>
                  </a:lnTo>
                  <a:lnTo>
                    <a:pt x="497819" y="75389"/>
                  </a:lnTo>
                  <a:lnTo>
                    <a:pt x="392495" y="80212"/>
                  </a:lnTo>
                  <a:lnTo>
                    <a:pt x="287170" y="86414"/>
                  </a:lnTo>
                  <a:lnTo>
                    <a:pt x="181845" y="93894"/>
                  </a:lnTo>
                  <a:lnTo>
                    <a:pt x="76520" y="102553"/>
                  </a:lnTo>
                  <a:lnTo>
                    <a:pt x="0" y="1096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657608"/>
              <a:ext cx="6145984" cy="405418"/>
            </a:xfrm>
            <a:custGeom>
              <a:avLst/>
              <a:pathLst>
                <a:path w="6145984" h="405418">
                  <a:moveTo>
                    <a:pt x="0" y="0"/>
                  </a:moveTo>
                  <a:lnTo>
                    <a:pt x="76520" y="24237"/>
                  </a:lnTo>
                  <a:lnTo>
                    <a:pt x="181845" y="56113"/>
                  </a:lnTo>
                  <a:lnTo>
                    <a:pt x="287170" y="86530"/>
                  </a:lnTo>
                  <a:lnTo>
                    <a:pt x="392495" y="115513"/>
                  </a:lnTo>
                  <a:lnTo>
                    <a:pt x="497819" y="143090"/>
                  </a:lnTo>
                  <a:lnTo>
                    <a:pt x="603144" y="169286"/>
                  </a:lnTo>
                  <a:lnTo>
                    <a:pt x="708469" y="194127"/>
                  </a:lnTo>
                  <a:lnTo>
                    <a:pt x="813794" y="217640"/>
                  </a:lnTo>
                  <a:lnTo>
                    <a:pt x="919119" y="239850"/>
                  </a:lnTo>
                  <a:lnTo>
                    <a:pt x="1024444" y="260784"/>
                  </a:lnTo>
                  <a:lnTo>
                    <a:pt x="1129768" y="280467"/>
                  </a:lnTo>
                  <a:lnTo>
                    <a:pt x="1235093" y="298926"/>
                  </a:lnTo>
                  <a:lnTo>
                    <a:pt x="1340418" y="316187"/>
                  </a:lnTo>
                  <a:lnTo>
                    <a:pt x="1445743" y="332276"/>
                  </a:lnTo>
                  <a:lnTo>
                    <a:pt x="1551068" y="347219"/>
                  </a:lnTo>
                  <a:lnTo>
                    <a:pt x="1656393" y="361028"/>
                  </a:lnTo>
                  <a:lnTo>
                    <a:pt x="1761717" y="373074"/>
                  </a:lnTo>
                  <a:lnTo>
                    <a:pt x="1867042" y="383088"/>
                  </a:lnTo>
                  <a:lnTo>
                    <a:pt x="1972367" y="391164"/>
                  </a:lnTo>
                  <a:lnTo>
                    <a:pt x="2077692" y="397418"/>
                  </a:lnTo>
                  <a:lnTo>
                    <a:pt x="2183017" y="402170"/>
                  </a:lnTo>
                  <a:lnTo>
                    <a:pt x="2288342" y="405039"/>
                  </a:lnTo>
                  <a:lnTo>
                    <a:pt x="2393666" y="405418"/>
                  </a:lnTo>
                  <a:lnTo>
                    <a:pt x="2498991" y="401978"/>
                  </a:lnTo>
                  <a:lnTo>
                    <a:pt x="2604316" y="395250"/>
                  </a:lnTo>
                  <a:lnTo>
                    <a:pt x="2709641" y="386924"/>
                  </a:lnTo>
                  <a:lnTo>
                    <a:pt x="2814966" y="376967"/>
                  </a:lnTo>
                  <a:lnTo>
                    <a:pt x="2920291" y="363292"/>
                  </a:lnTo>
                  <a:lnTo>
                    <a:pt x="3025615" y="348055"/>
                  </a:lnTo>
                  <a:lnTo>
                    <a:pt x="3130940" y="333488"/>
                  </a:lnTo>
                  <a:lnTo>
                    <a:pt x="3236265" y="315943"/>
                  </a:lnTo>
                  <a:lnTo>
                    <a:pt x="3341590" y="296542"/>
                  </a:lnTo>
                  <a:lnTo>
                    <a:pt x="3446915" y="280729"/>
                  </a:lnTo>
                  <a:lnTo>
                    <a:pt x="3552240" y="269130"/>
                  </a:lnTo>
                  <a:lnTo>
                    <a:pt x="3657564" y="258454"/>
                  </a:lnTo>
                  <a:lnTo>
                    <a:pt x="3762889" y="248982"/>
                  </a:lnTo>
                  <a:lnTo>
                    <a:pt x="3868214" y="240985"/>
                  </a:lnTo>
                  <a:lnTo>
                    <a:pt x="3973539" y="233574"/>
                  </a:lnTo>
                  <a:lnTo>
                    <a:pt x="4078864" y="226150"/>
                  </a:lnTo>
                  <a:lnTo>
                    <a:pt x="4184189" y="218736"/>
                  </a:lnTo>
                  <a:lnTo>
                    <a:pt x="4289513" y="211354"/>
                  </a:lnTo>
                  <a:lnTo>
                    <a:pt x="4394838" y="204028"/>
                  </a:lnTo>
                  <a:lnTo>
                    <a:pt x="4500163" y="196778"/>
                  </a:lnTo>
                  <a:lnTo>
                    <a:pt x="4605488" y="189629"/>
                  </a:lnTo>
                  <a:lnTo>
                    <a:pt x="4710813" y="182601"/>
                  </a:lnTo>
                  <a:lnTo>
                    <a:pt x="4816138" y="175719"/>
                  </a:lnTo>
                  <a:lnTo>
                    <a:pt x="4921462" y="169003"/>
                  </a:lnTo>
                  <a:lnTo>
                    <a:pt x="5026787" y="162477"/>
                  </a:lnTo>
                  <a:lnTo>
                    <a:pt x="5132112" y="156163"/>
                  </a:lnTo>
                  <a:lnTo>
                    <a:pt x="5237437" y="150083"/>
                  </a:lnTo>
                  <a:lnTo>
                    <a:pt x="5342762" y="144261"/>
                  </a:lnTo>
                  <a:lnTo>
                    <a:pt x="5448087" y="138718"/>
                  </a:lnTo>
                  <a:lnTo>
                    <a:pt x="5553411" y="133476"/>
                  </a:lnTo>
                  <a:lnTo>
                    <a:pt x="5658736" y="128559"/>
                  </a:lnTo>
                  <a:lnTo>
                    <a:pt x="5764061" y="123989"/>
                  </a:lnTo>
                  <a:lnTo>
                    <a:pt x="5869386" y="119788"/>
                  </a:lnTo>
                  <a:lnTo>
                    <a:pt x="5974711" y="115978"/>
                  </a:lnTo>
                  <a:lnTo>
                    <a:pt x="6080036" y="112583"/>
                  </a:lnTo>
                  <a:lnTo>
                    <a:pt x="6145984" y="11073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21274"/>
              <a:ext cx="6145984" cy="1333522"/>
            </a:xfrm>
            <a:custGeom>
              <a:avLst/>
              <a:pathLst>
                <a:path w="6145984" h="1333522">
                  <a:moveTo>
                    <a:pt x="0" y="149390"/>
                  </a:moveTo>
                  <a:lnTo>
                    <a:pt x="76520" y="205695"/>
                  </a:lnTo>
                  <a:lnTo>
                    <a:pt x="181845" y="278554"/>
                  </a:lnTo>
                  <a:lnTo>
                    <a:pt x="287170" y="346702"/>
                  </a:lnTo>
                  <a:lnTo>
                    <a:pt x="392495" y="410063"/>
                  </a:lnTo>
                  <a:lnTo>
                    <a:pt x="497819" y="468553"/>
                  </a:lnTo>
                  <a:lnTo>
                    <a:pt x="603144" y="522080"/>
                  </a:lnTo>
                  <a:lnTo>
                    <a:pt x="708469" y="570552"/>
                  </a:lnTo>
                  <a:lnTo>
                    <a:pt x="813794" y="613888"/>
                  </a:lnTo>
                  <a:lnTo>
                    <a:pt x="919119" y="652033"/>
                  </a:lnTo>
                  <a:lnTo>
                    <a:pt x="1024444" y="684997"/>
                  </a:lnTo>
                  <a:lnTo>
                    <a:pt x="1129768" y="712890"/>
                  </a:lnTo>
                  <a:lnTo>
                    <a:pt x="1235093" y="735967"/>
                  </a:lnTo>
                  <a:lnTo>
                    <a:pt x="1340418" y="754648"/>
                  </a:lnTo>
                  <a:lnTo>
                    <a:pt x="1445743" y="769487"/>
                  </a:lnTo>
                  <a:lnTo>
                    <a:pt x="1551068" y="781080"/>
                  </a:lnTo>
                  <a:lnTo>
                    <a:pt x="1656393" y="789928"/>
                  </a:lnTo>
                  <a:lnTo>
                    <a:pt x="1761717" y="796284"/>
                  </a:lnTo>
                  <a:lnTo>
                    <a:pt x="1867042" y="799892"/>
                  </a:lnTo>
                  <a:lnTo>
                    <a:pt x="1972367" y="800559"/>
                  </a:lnTo>
                  <a:lnTo>
                    <a:pt x="2077692" y="798825"/>
                  </a:lnTo>
                  <a:lnTo>
                    <a:pt x="2183017" y="797120"/>
                  </a:lnTo>
                  <a:lnTo>
                    <a:pt x="2288342" y="792640"/>
                  </a:lnTo>
                  <a:lnTo>
                    <a:pt x="2393666" y="785164"/>
                  </a:lnTo>
                  <a:lnTo>
                    <a:pt x="2498991" y="777790"/>
                  </a:lnTo>
                  <a:lnTo>
                    <a:pt x="2604316" y="767022"/>
                  </a:lnTo>
                  <a:lnTo>
                    <a:pt x="2709641" y="752774"/>
                  </a:lnTo>
                  <a:lnTo>
                    <a:pt x="2814966" y="739646"/>
                  </a:lnTo>
                  <a:lnTo>
                    <a:pt x="2920291" y="723985"/>
                  </a:lnTo>
                  <a:lnTo>
                    <a:pt x="3025615" y="704647"/>
                  </a:lnTo>
                  <a:lnTo>
                    <a:pt x="3130940" y="686981"/>
                  </a:lnTo>
                  <a:lnTo>
                    <a:pt x="3236265" y="668555"/>
                  </a:lnTo>
                  <a:lnTo>
                    <a:pt x="3341590" y="647259"/>
                  </a:lnTo>
                  <a:lnTo>
                    <a:pt x="3446915" y="629618"/>
                  </a:lnTo>
                  <a:lnTo>
                    <a:pt x="3552240" y="617313"/>
                  </a:lnTo>
                  <a:lnTo>
                    <a:pt x="3657564" y="604870"/>
                  </a:lnTo>
                  <a:lnTo>
                    <a:pt x="3762889" y="592549"/>
                  </a:lnTo>
                  <a:lnTo>
                    <a:pt x="3868214" y="581234"/>
                  </a:lnTo>
                  <a:lnTo>
                    <a:pt x="3973539" y="569042"/>
                  </a:lnTo>
                  <a:lnTo>
                    <a:pt x="4078864" y="554996"/>
                  </a:lnTo>
                  <a:lnTo>
                    <a:pt x="4184189" y="539586"/>
                  </a:lnTo>
                  <a:lnTo>
                    <a:pt x="4289513" y="523110"/>
                  </a:lnTo>
                  <a:lnTo>
                    <a:pt x="4394838" y="505710"/>
                  </a:lnTo>
                  <a:lnTo>
                    <a:pt x="4500163" y="487417"/>
                  </a:lnTo>
                  <a:lnTo>
                    <a:pt x="4605488" y="468175"/>
                  </a:lnTo>
                  <a:lnTo>
                    <a:pt x="4710813" y="447875"/>
                  </a:lnTo>
                  <a:lnTo>
                    <a:pt x="4816138" y="426371"/>
                  </a:lnTo>
                  <a:lnTo>
                    <a:pt x="4921462" y="403504"/>
                  </a:lnTo>
                  <a:lnTo>
                    <a:pt x="5026787" y="379111"/>
                  </a:lnTo>
                  <a:lnTo>
                    <a:pt x="5132112" y="353042"/>
                  </a:lnTo>
                  <a:lnTo>
                    <a:pt x="5237437" y="325164"/>
                  </a:lnTo>
                  <a:lnTo>
                    <a:pt x="5342762" y="295369"/>
                  </a:lnTo>
                  <a:lnTo>
                    <a:pt x="5448087" y="263572"/>
                  </a:lnTo>
                  <a:lnTo>
                    <a:pt x="5553411" y="229717"/>
                  </a:lnTo>
                  <a:lnTo>
                    <a:pt x="5658736" y="193770"/>
                  </a:lnTo>
                  <a:lnTo>
                    <a:pt x="5764061" y="155715"/>
                  </a:lnTo>
                  <a:lnTo>
                    <a:pt x="5869386" y="115557"/>
                  </a:lnTo>
                  <a:lnTo>
                    <a:pt x="5974711" y="73312"/>
                  </a:lnTo>
                  <a:lnTo>
                    <a:pt x="6080036" y="29008"/>
                  </a:lnTo>
                  <a:lnTo>
                    <a:pt x="6145984" y="0"/>
                  </a:lnTo>
                  <a:lnTo>
                    <a:pt x="6145984" y="1043667"/>
                  </a:lnTo>
                  <a:lnTo>
                    <a:pt x="6080036" y="1024690"/>
                  </a:lnTo>
                  <a:lnTo>
                    <a:pt x="5974711" y="996934"/>
                  </a:lnTo>
                  <a:lnTo>
                    <a:pt x="5869386" y="971693"/>
                  </a:lnTo>
                  <a:lnTo>
                    <a:pt x="5764061" y="948924"/>
                  </a:lnTo>
                  <a:lnTo>
                    <a:pt x="5658736" y="928574"/>
                  </a:lnTo>
                  <a:lnTo>
                    <a:pt x="5553411" y="910576"/>
                  </a:lnTo>
                  <a:lnTo>
                    <a:pt x="5448087" y="894845"/>
                  </a:lnTo>
                  <a:lnTo>
                    <a:pt x="5342762" y="881275"/>
                  </a:lnTo>
                  <a:lnTo>
                    <a:pt x="5237437" y="869740"/>
                  </a:lnTo>
                  <a:lnTo>
                    <a:pt x="5132112" y="860085"/>
                  </a:lnTo>
                  <a:lnTo>
                    <a:pt x="5026787" y="852131"/>
                  </a:lnTo>
                  <a:lnTo>
                    <a:pt x="4921462" y="845674"/>
                  </a:lnTo>
                  <a:lnTo>
                    <a:pt x="4816138" y="840494"/>
                  </a:lnTo>
                  <a:lnTo>
                    <a:pt x="4710813" y="836358"/>
                  </a:lnTo>
                  <a:lnTo>
                    <a:pt x="4605488" y="833035"/>
                  </a:lnTo>
                  <a:lnTo>
                    <a:pt x="4500163" y="830310"/>
                  </a:lnTo>
                  <a:lnTo>
                    <a:pt x="4394838" y="828002"/>
                  </a:lnTo>
                  <a:lnTo>
                    <a:pt x="4289513" y="825987"/>
                  </a:lnTo>
                  <a:lnTo>
                    <a:pt x="4184189" y="824222"/>
                  </a:lnTo>
                  <a:lnTo>
                    <a:pt x="4078864" y="822781"/>
                  </a:lnTo>
                  <a:lnTo>
                    <a:pt x="3973539" y="821891"/>
                  </a:lnTo>
                  <a:lnTo>
                    <a:pt x="3868214" y="821970"/>
                  </a:lnTo>
                  <a:lnTo>
                    <a:pt x="3762889" y="824150"/>
                  </a:lnTo>
                  <a:lnTo>
                    <a:pt x="3657564" y="829717"/>
                  </a:lnTo>
                  <a:lnTo>
                    <a:pt x="3552240" y="838716"/>
                  </a:lnTo>
                  <a:lnTo>
                    <a:pt x="3446915" y="850507"/>
                  </a:lnTo>
                  <a:lnTo>
                    <a:pt x="3341590" y="867251"/>
                  </a:lnTo>
                  <a:lnTo>
                    <a:pt x="3236265" y="889463"/>
                  </a:lnTo>
                  <a:lnTo>
                    <a:pt x="3130940" y="911258"/>
                  </a:lnTo>
                  <a:lnTo>
                    <a:pt x="3025615" y="928334"/>
                  </a:lnTo>
                  <a:lnTo>
                    <a:pt x="2920291" y="946969"/>
                  </a:lnTo>
                  <a:lnTo>
                    <a:pt x="2814966" y="967038"/>
                  </a:lnTo>
                  <a:lnTo>
                    <a:pt x="2709641" y="981968"/>
                  </a:lnTo>
                  <a:lnTo>
                    <a:pt x="2604316" y="990727"/>
                  </a:lnTo>
                  <a:lnTo>
                    <a:pt x="2498991" y="999846"/>
                  </a:lnTo>
                  <a:lnTo>
                    <a:pt x="2393666" y="1008746"/>
                  </a:lnTo>
                  <a:lnTo>
                    <a:pt x="2288342" y="1012871"/>
                  </a:lnTo>
                  <a:lnTo>
                    <a:pt x="2183017" y="1015700"/>
                  </a:lnTo>
                  <a:lnTo>
                    <a:pt x="2077692" y="1019250"/>
                  </a:lnTo>
                  <a:lnTo>
                    <a:pt x="1972367" y="1021734"/>
                  </a:lnTo>
                  <a:lnTo>
                    <a:pt x="1867042" y="1023472"/>
                  </a:lnTo>
                  <a:lnTo>
                    <a:pt x="1761717" y="1024945"/>
                  </a:lnTo>
                  <a:lnTo>
                    <a:pt x="1656393" y="1026053"/>
                  </a:lnTo>
                  <a:lnTo>
                    <a:pt x="1551068" y="1027106"/>
                  </a:lnTo>
                  <a:lnTo>
                    <a:pt x="1445743" y="1029264"/>
                  </a:lnTo>
                  <a:lnTo>
                    <a:pt x="1340418" y="1033006"/>
                  </a:lnTo>
                  <a:lnTo>
                    <a:pt x="1235093" y="1038887"/>
                  </a:lnTo>
                  <a:lnTo>
                    <a:pt x="1129768" y="1047417"/>
                  </a:lnTo>
                  <a:lnTo>
                    <a:pt x="1024444" y="1058974"/>
                  </a:lnTo>
                  <a:lnTo>
                    <a:pt x="919119" y="1073771"/>
                  </a:lnTo>
                  <a:lnTo>
                    <a:pt x="813794" y="1091877"/>
                  </a:lnTo>
                  <a:lnTo>
                    <a:pt x="708469" y="1113256"/>
                  </a:lnTo>
                  <a:lnTo>
                    <a:pt x="603144" y="1137814"/>
                  </a:lnTo>
                  <a:lnTo>
                    <a:pt x="497819" y="1165427"/>
                  </a:lnTo>
                  <a:lnTo>
                    <a:pt x="392495" y="1195959"/>
                  </a:lnTo>
                  <a:lnTo>
                    <a:pt x="287170" y="1229277"/>
                  </a:lnTo>
                  <a:lnTo>
                    <a:pt x="181845" y="1265255"/>
                  </a:lnTo>
                  <a:lnTo>
                    <a:pt x="76520" y="1303773"/>
                  </a:lnTo>
                  <a:lnTo>
                    <a:pt x="0" y="133352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21274"/>
              <a:ext cx="6145984" cy="800559"/>
            </a:xfrm>
            <a:custGeom>
              <a:avLst/>
              <a:pathLst>
                <a:path w="6145984" h="800559">
                  <a:moveTo>
                    <a:pt x="0" y="149390"/>
                  </a:moveTo>
                  <a:lnTo>
                    <a:pt x="76520" y="205695"/>
                  </a:lnTo>
                  <a:lnTo>
                    <a:pt x="181845" y="278554"/>
                  </a:lnTo>
                  <a:lnTo>
                    <a:pt x="287170" y="346702"/>
                  </a:lnTo>
                  <a:lnTo>
                    <a:pt x="392495" y="410063"/>
                  </a:lnTo>
                  <a:lnTo>
                    <a:pt x="497819" y="468553"/>
                  </a:lnTo>
                  <a:lnTo>
                    <a:pt x="603144" y="522080"/>
                  </a:lnTo>
                  <a:lnTo>
                    <a:pt x="708469" y="570552"/>
                  </a:lnTo>
                  <a:lnTo>
                    <a:pt x="813794" y="613888"/>
                  </a:lnTo>
                  <a:lnTo>
                    <a:pt x="919119" y="652033"/>
                  </a:lnTo>
                  <a:lnTo>
                    <a:pt x="1024444" y="684997"/>
                  </a:lnTo>
                  <a:lnTo>
                    <a:pt x="1129768" y="712890"/>
                  </a:lnTo>
                  <a:lnTo>
                    <a:pt x="1235093" y="735967"/>
                  </a:lnTo>
                  <a:lnTo>
                    <a:pt x="1340418" y="754648"/>
                  </a:lnTo>
                  <a:lnTo>
                    <a:pt x="1445743" y="769487"/>
                  </a:lnTo>
                  <a:lnTo>
                    <a:pt x="1551068" y="781080"/>
                  </a:lnTo>
                  <a:lnTo>
                    <a:pt x="1656393" y="789928"/>
                  </a:lnTo>
                  <a:lnTo>
                    <a:pt x="1761717" y="796284"/>
                  </a:lnTo>
                  <a:lnTo>
                    <a:pt x="1867042" y="799892"/>
                  </a:lnTo>
                  <a:lnTo>
                    <a:pt x="1972367" y="800559"/>
                  </a:lnTo>
                  <a:lnTo>
                    <a:pt x="2077692" y="798825"/>
                  </a:lnTo>
                  <a:lnTo>
                    <a:pt x="2183017" y="797120"/>
                  </a:lnTo>
                  <a:lnTo>
                    <a:pt x="2288342" y="792640"/>
                  </a:lnTo>
                  <a:lnTo>
                    <a:pt x="2393666" y="785164"/>
                  </a:lnTo>
                  <a:lnTo>
                    <a:pt x="2498991" y="777790"/>
                  </a:lnTo>
                  <a:lnTo>
                    <a:pt x="2604316" y="767022"/>
                  </a:lnTo>
                  <a:lnTo>
                    <a:pt x="2709641" y="752774"/>
                  </a:lnTo>
                  <a:lnTo>
                    <a:pt x="2814966" y="739646"/>
                  </a:lnTo>
                  <a:lnTo>
                    <a:pt x="2920291" y="723985"/>
                  </a:lnTo>
                  <a:lnTo>
                    <a:pt x="3025615" y="704647"/>
                  </a:lnTo>
                  <a:lnTo>
                    <a:pt x="3130940" y="686981"/>
                  </a:lnTo>
                  <a:lnTo>
                    <a:pt x="3236265" y="668555"/>
                  </a:lnTo>
                  <a:lnTo>
                    <a:pt x="3341590" y="647259"/>
                  </a:lnTo>
                  <a:lnTo>
                    <a:pt x="3446915" y="629618"/>
                  </a:lnTo>
                  <a:lnTo>
                    <a:pt x="3552240" y="617313"/>
                  </a:lnTo>
                  <a:lnTo>
                    <a:pt x="3657564" y="604870"/>
                  </a:lnTo>
                  <a:lnTo>
                    <a:pt x="3762889" y="592549"/>
                  </a:lnTo>
                  <a:lnTo>
                    <a:pt x="3868214" y="581234"/>
                  </a:lnTo>
                  <a:lnTo>
                    <a:pt x="3973539" y="569042"/>
                  </a:lnTo>
                  <a:lnTo>
                    <a:pt x="4078864" y="554996"/>
                  </a:lnTo>
                  <a:lnTo>
                    <a:pt x="4184189" y="539586"/>
                  </a:lnTo>
                  <a:lnTo>
                    <a:pt x="4289513" y="523110"/>
                  </a:lnTo>
                  <a:lnTo>
                    <a:pt x="4394838" y="505710"/>
                  </a:lnTo>
                  <a:lnTo>
                    <a:pt x="4500163" y="487417"/>
                  </a:lnTo>
                  <a:lnTo>
                    <a:pt x="4605488" y="468175"/>
                  </a:lnTo>
                  <a:lnTo>
                    <a:pt x="4710813" y="447875"/>
                  </a:lnTo>
                  <a:lnTo>
                    <a:pt x="4816138" y="426371"/>
                  </a:lnTo>
                  <a:lnTo>
                    <a:pt x="4921462" y="403504"/>
                  </a:lnTo>
                  <a:lnTo>
                    <a:pt x="5026787" y="379111"/>
                  </a:lnTo>
                  <a:lnTo>
                    <a:pt x="5132112" y="353042"/>
                  </a:lnTo>
                  <a:lnTo>
                    <a:pt x="5237437" y="325164"/>
                  </a:lnTo>
                  <a:lnTo>
                    <a:pt x="5342762" y="295369"/>
                  </a:lnTo>
                  <a:lnTo>
                    <a:pt x="5448087" y="263572"/>
                  </a:lnTo>
                  <a:lnTo>
                    <a:pt x="5553411" y="229717"/>
                  </a:lnTo>
                  <a:lnTo>
                    <a:pt x="5658736" y="193770"/>
                  </a:lnTo>
                  <a:lnTo>
                    <a:pt x="5764061" y="155715"/>
                  </a:lnTo>
                  <a:lnTo>
                    <a:pt x="5869386" y="115557"/>
                  </a:lnTo>
                  <a:lnTo>
                    <a:pt x="5974711" y="73312"/>
                  </a:lnTo>
                  <a:lnTo>
                    <a:pt x="6080036" y="2900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743166"/>
              <a:ext cx="6145984" cy="511631"/>
            </a:xfrm>
            <a:custGeom>
              <a:avLst/>
              <a:pathLst>
                <a:path w="6145984" h="511631">
                  <a:moveTo>
                    <a:pt x="6145984" y="221776"/>
                  </a:moveTo>
                  <a:lnTo>
                    <a:pt x="6080036" y="202799"/>
                  </a:lnTo>
                  <a:lnTo>
                    <a:pt x="5974711" y="175042"/>
                  </a:lnTo>
                  <a:lnTo>
                    <a:pt x="5869386" y="149801"/>
                  </a:lnTo>
                  <a:lnTo>
                    <a:pt x="5764061" y="127033"/>
                  </a:lnTo>
                  <a:lnTo>
                    <a:pt x="5658736" y="106683"/>
                  </a:lnTo>
                  <a:lnTo>
                    <a:pt x="5553411" y="88685"/>
                  </a:lnTo>
                  <a:lnTo>
                    <a:pt x="5448087" y="72953"/>
                  </a:lnTo>
                  <a:lnTo>
                    <a:pt x="5342762" y="59384"/>
                  </a:lnTo>
                  <a:lnTo>
                    <a:pt x="5237437" y="47849"/>
                  </a:lnTo>
                  <a:lnTo>
                    <a:pt x="5132112" y="38194"/>
                  </a:lnTo>
                  <a:lnTo>
                    <a:pt x="5026787" y="30240"/>
                  </a:lnTo>
                  <a:lnTo>
                    <a:pt x="4921462" y="23783"/>
                  </a:lnTo>
                  <a:lnTo>
                    <a:pt x="4816138" y="18603"/>
                  </a:lnTo>
                  <a:lnTo>
                    <a:pt x="4710813" y="14467"/>
                  </a:lnTo>
                  <a:lnTo>
                    <a:pt x="4605488" y="11144"/>
                  </a:lnTo>
                  <a:lnTo>
                    <a:pt x="4500163" y="8419"/>
                  </a:lnTo>
                  <a:lnTo>
                    <a:pt x="4394838" y="6111"/>
                  </a:lnTo>
                  <a:lnTo>
                    <a:pt x="4289513" y="4096"/>
                  </a:lnTo>
                  <a:lnTo>
                    <a:pt x="4184189" y="2331"/>
                  </a:lnTo>
                  <a:lnTo>
                    <a:pt x="4078864" y="890"/>
                  </a:lnTo>
                  <a:lnTo>
                    <a:pt x="3973539" y="0"/>
                  </a:lnTo>
                  <a:lnTo>
                    <a:pt x="3868214" y="79"/>
                  </a:lnTo>
                  <a:lnTo>
                    <a:pt x="3762889" y="2258"/>
                  </a:lnTo>
                  <a:lnTo>
                    <a:pt x="3657564" y="7825"/>
                  </a:lnTo>
                  <a:lnTo>
                    <a:pt x="3552240" y="16825"/>
                  </a:lnTo>
                  <a:lnTo>
                    <a:pt x="3446915" y="28616"/>
                  </a:lnTo>
                  <a:lnTo>
                    <a:pt x="3341590" y="45360"/>
                  </a:lnTo>
                  <a:lnTo>
                    <a:pt x="3236265" y="67572"/>
                  </a:lnTo>
                  <a:lnTo>
                    <a:pt x="3130940" y="89367"/>
                  </a:lnTo>
                  <a:lnTo>
                    <a:pt x="3025615" y="106443"/>
                  </a:lnTo>
                  <a:lnTo>
                    <a:pt x="2920291" y="125077"/>
                  </a:lnTo>
                  <a:lnTo>
                    <a:pt x="2814966" y="145147"/>
                  </a:lnTo>
                  <a:lnTo>
                    <a:pt x="2709641" y="160076"/>
                  </a:lnTo>
                  <a:lnTo>
                    <a:pt x="2604316" y="168836"/>
                  </a:lnTo>
                  <a:lnTo>
                    <a:pt x="2498991" y="177955"/>
                  </a:lnTo>
                  <a:lnTo>
                    <a:pt x="2393666" y="186854"/>
                  </a:lnTo>
                  <a:lnTo>
                    <a:pt x="2288342" y="190980"/>
                  </a:lnTo>
                  <a:lnTo>
                    <a:pt x="2183017" y="193808"/>
                  </a:lnTo>
                  <a:lnTo>
                    <a:pt x="2077692" y="197359"/>
                  </a:lnTo>
                  <a:lnTo>
                    <a:pt x="1972367" y="199842"/>
                  </a:lnTo>
                  <a:lnTo>
                    <a:pt x="1867042" y="201581"/>
                  </a:lnTo>
                  <a:lnTo>
                    <a:pt x="1761717" y="203054"/>
                  </a:lnTo>
                  <a:lnTo>
                    <a:pt x="1656393" y="204162"/>
                  </a:lnTo>
                  <a:lnTo>
                    <a:pt x="1551068" y="205215"/>
                  </a:lnTo>
                  <a:lnTo>
                    <a:pt x="1445743" y="207372"/>
                  </a:lnTo>
                  <a:lnTo>
                    <a:pt x="1340418" y="211115"/>
                  </a:lnTo>
                  <a:lnTo>
                    <a:pt x="1235093" y="216996"/>
                  </a:lnTo>
                  <a:lnTo>
                    <a:pt x="1129768" y="225526"/>
                  </a:lnTo>
                  <a:lnTo>
                    <a:pt x="1024444" y="237083"/>
                  </a:lnTo>
                  <a:lnTo>
                    <a:pt x="919119" y="251880"/>
                  </a:lnTo>
                  <a:lnTo>
                    <a:pt x="813794" y="269985"/>
                  </a:lnTo>
                  <a:lnTo>
                    <a:pt x="708469" y="291365"/>
                  </a:lnTo>
                  <a:lnTo>
                    <a:pt x="603144" y="315923"/>
                  </a:lnTo>
                  <a:lnTo>
                    <a:pt x="497819" y="343535"/>
                  </a:lnTo>
                  <a:lnTo>
                    <a:pt x="392495" y="374067"/>
                  </a:lnTo>
                  <a:lnTo>
                    <a:pt x="287170" y="407386"/>
                  </a:lnTo>
                  <a:lnTo>
                    <a:pt x="181845" y="443364"/>
                  </a:lnTo>
                  <a:lnTo>
                    <a:pt x="76520" y="481882"/>
                  </a:lnTo>
                  <a:lnTo>
                    <a:pt x="0" y="5116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443108"/>
              <a:ext cx="6145984" cy="389848"/>
            </a:xfrm>
            <a:custGeom>
              <a:avLst/>
              <a:pathLst>
                <a:path w="6145984" h="389848">
                  <a:moveTo>
                    <a:pt x="0" y="219622"/>
                  </a:moveTo>
                  <a:lnTo>
                    <a:pt x="76520" y="232900"/>
                  </a:lnTo>
                  <a:lnTo>
                    <a:pt x="181845" y="250070"/>
                  </a:lnTo>
                  <a:lnTo>
                    <a:pt x="287170" y="266156"/>
                  </a:lnTo>
                  <a:lnTo>
                    <a:pt x="392495" y="281177"/>
                  </a:lnTo>
                  <a:lnTo>
                    <a:pt x="497819" y="295156"/>
                  </a:lnTo>
                  <a:lnTo>
                    <a:pt x="603144" y="308113"/>
                  </a:lnTo>
                  <a:lnTo>
                    <a:pt x="708469" y="320070"/>
                  </a:lnTo>
                  <a:lnTo>
                    <a:pt x="813794" y="331048"/>
                  </a:lnTo>
                  <a:lnTo>
                    <a:pt x="919119" y="341068"/>
                  </a:lnTo>
                  <a:lnTo>
                    <a:pt x="1024444" y="350152"/>
                  </a:lnTo>
                  <a:lnTo>
                    <a:pt x="1129768" y="358319"/>
                  </a:lnTo>
                  <a:lnTo>
                    <a:pt x="1235093" y="365593"/>
                  </a:lnTo>
                  <a:lnTo>
                    <a:pt x="1340418" y="371993"/>
                  </a:lnTo>
                  <a:lnTo>
                    <a:pt x="1445743" y="377541"/>
                  </a:lnTo>
                  <a:lnTo>
                    <a:pt x="1551068" y="382259"/>
                  </a:lnTo>
                  <a:lnTo>
                    <a:pt x="1656393" y="386156"/>
                  </a:lnTo>
                  <a:lnTo>
                    <a:pt x="1761717" y="388781"/>
                  </a:lnTo>
                  <a:lnTo>
                    <a:pt x="1867042" y="389848"/>
                  </a:lnTo>
                  <a:lnTo>
                    <a:pt x="1972367" y="389312"/>
                  </a:lnTo>
                  <a:lnTo>
                    <a:pt x="2077692" y="387204"/>
                  </a:lnTo>
                  <a:lnTo>
                    <a:pt x="2183017" y="384576"/>
                  </a:lnTo>
                  <a:lnTo>
                    <a:pt x="2288342" y="380921"/>
                  </a:lnTo>
                  <a:lnTo>
                    <a:pt x="2393666" y="375121"/>
                  </a:lnTo>
                  <a:lnTo>
                    <a:pt x="2498991" y="366984"/>
                  </a:lnTo>
                  <a:lnTo>
                    <a:pt x="2604316" y="357040"/>
                  </a:lnTo>
                  <a:lnTo>
                    <a:pt x="2709641" y="345537"/>
                  </a:lnTo>
                  <a:lnTo>
                    <a:pt x="2814966" y="331508"/>
                  </a:lnTo>
                  <a:lnTo>
                    <a:pt x="2920291" y="313643"/>
                  </a:lnTo>
                  <a:lnTo>
                    <a:pt x="3025615" y="294656"/>
                  </a:lnTo>
                  <a:lnTo>
                    <a:pt x="3130940" y="277285"/>
                  </a:lnTo>
                  <a:lnTo>
                    <a:pt x="3236265" y="257175"/>
                  </a:lnTo>
                  <a:lnTo>
                    <a:pt x="3341590" y="235421"/>
                  </a:lnTo>
                  <a:lnTo>
                    <a:pt x="3446915" y="218229"/>
                  </a:lnTo>
                  <a:lnTo>
                    <a:pt x="3552240" y="206181"/>
                  </a:lnTo>
                  <a:lnTo>
                    <a:pt x="3657564" y="195460"/>
                  </a:lnTo>
                  <a:lnTo>
                    <a:pt x="3762889" y="186515"/>
                  </a:lnTo>
                  <a:lnTo>
                    <a:pt x="3868214" y="179768"/>
                  </a:lnTo>
                  <a:lnTo>
                    <a:pt x="3973539" y="173633"/>
                  </a:lnTo>
                  <a:lnTo>
                    <a:pt x="4078864" y="167055"/>
                  </a:lnTo>
                  <a:lnTo>
                    <a:pt x="4184189" y="160070"/>
                  </a:lnTo>
                  <a:lnTo>
                    <a:pt x="4289513" y="152714"/>
                  </a:lnTo>
                  <a:lnTo>
                    <a:pt x="4394838" y="145022"/>
                  </a:lnTo>
                  <a:lnTo>
                    <a:pt x="4500163" y="137030"/>
                  </a:lnTo>
                  <a:lnTo>
                    <a:pt x="4605488" y="128771"/>
                  </a:lnTo>
                  <a:lnTo>
                    <a:pt x="4710813" y="120282"/>
                  </a:lnTo>
                  <a:lnTo>
                    <a:pt x="4816138" y="111599"/>
                  </a:lnTo>
                  <a:lnTo>
                    <a:pt x="4921462" y="102755"/>
                  </a:lnTo>
                  <a:lnTo>
                    <a:pt x="5026787" y="93787"/>
                  </a:lnTo>
                  <a:lnTo>
                    <a:pt x="5132112" y="84730"/>
                  </a:lnTo>
                  <a:lnTo>
                    <a:pt x="5237437" y="75618"/>
                  </a:lnTo>
                  <a:lnTo>
                    <a:pt x="5342762" y="66488"/>
                  </a:lnTo>
                  <a:lnTo>
                    <a:pt x="5448087" y="57375"/>
                  </a:lnTo>
                  <a:lnTo>
                    <a:pt x="5553411" y="48313"/>
                  </a:lnTo>
                  <a:lnTo>
                    <a:pt x="5658736" y="39338"/>
                  </a:lnTo>
                  <a:lnTo>
                    <a:pt x="5764061" y="30486"/>
                  </a:lnTo>
                  <a:lnTo>
                    <a:pt x="5869386" y="21791"/>
                  </a:lnTo>
                  <a:lnTo>
                    <a:pt x="5974711" y="13289"/>
                  </a:lnTo>
                  <a:lnTo>
                    <a:pt x="6080036" y="501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733512"/>
              <a:ext cx="6145984" cy="1515351"/>
            </a:xfrm>
            <a:custGeom>
              <a:avLst/>
              <a:pathLst>
                <a:path w="6145984" h="1515351">
                  <a:moveTo>
                    <a:pt x="0" y="0"/>
                  </a:moveTo>
                  <a:lnTo>
                    <a:pt x="76520" y="43042"/>
                  </a:lnTo>
                  <a:lnTo>
                    <a:pt x="181845" y="100886"/>
                  </a:lnTo>
                  <a:lnTo>
                    <a:pt x="287170" y="157239"/>
                  </a:lnTo>
                  <a:lnTo>
                    <a:pt x="392495" y="212005"/>
                  </a:lnTo>
                  <a:lnTo>
                    <a:pt x="497819" y="265080"/>
                  </a:lnTo>
                  <a:lnTo>
                    <a:pt x="603144" y="316357"/>
                  </a:lnTo>
                  <a:lnTo>
                    <a:pt x="708469" y="365727"/>
                  </a:lnTo>
                  <a:lnTo>
                    <a:pt x="813794" y="413089"/>
                  </a:lnTo>
                  <a:lnTo>
                    <a:pt x="919119" y="458367"/>
                  </a:lnTo>
                  <a:lnTo>
                    <a:pt x="1024444" y="501537"/>
                  </a:lnTo>
                  <a:lnTo>
                    <a:pt x="1129768" y="542662"/>
                  </a:lnTo>
                  <a:lnTo>
                    <a:pt x="1235093" y="581931"/>
                  </a:lnTo>
                  <a:lnTo>
                    <a:pt x="1340418" y="619670"/>
                  </a:lnTo>
                  <a:lnTo>
                    <a:pt x="1445743" y="656320"/>
                  </a:lnTo>
                  <a:lnTo>
                    <a:pt x="1551068" y="692360"/>
                  </a:lnTo>
                  <a:lnTo>
                    <a:pt x="1656393" y="728251"/>
                  </a:lnTo>
                  <a:lnTo>
                    <a:pt x="1761717" y="766630"/>
                  </a:lnTo>
                  <a:lnTo>
                    <a:pt x="1867042" y="807285"/>
                  </a:lnTo>
                  <a:lnTo>
                    <a:pt x="1972367" y="848343"/>
                  </a:lnTo>
                  <a:lnTo>
                    <a:pt x="2077692" y="889292"/>
                  </a:lnTo>
                  <a:lnTo>
                    <a:pt x="2183017" y="941305"/>
                  </a:lnTo>
                  <a:lnTo>
                    <a:pt x="2288342" y="996259"/>
                  </a:lnTo>
                  <a:lnTo>
                    <a:pt x="2393666" y="1042369"/>
                  </a:lnTo>
                  <a:lnTo>
                    <a:pt x="2498991" y="1083198"/>
                  </a:lnTo>
                  <a:lnTo>
                    <a:pt x="2604316" y="1119931"/>
                  </a:lnTo>
                  <a:lnTo>
                    <a:pt x="2709641" y="1150404"/>
                  </a:lnTo>
                  <a:lnTo>
                    <a:pt x="2814966" y="1176214"/>
                  </a:lnTo>
                  <a:lnTo>
                    <a:pt x="2920291" y="1194375"/>
                  </a:lnTo>
                  <a:lnTo>
                    <a:pt x="3025615" y="1207129"/>
                  </a:lnTo>
                  <a:lnTo>
                    <a:pt x="3130940" y="1222332"/>
                  </a:lnTo>
                  <a:lnTo>
                    <a:pt x="3236265" y="1239214"/>
                  </a:lnTo>
                  <a:lnTo>
                    <a:pt x="3341590" y="1252184"/>
                  </a:lnTo>
                  <a:lnTo>
                    <a:pt x="3446915" y="1262211"/>
                  </a:lnTo>
                  <a:lnTo>
                    <a:pt x="3552240" y="1269916"/>
                  </a:lnTo>
                  <a:lnTo>
                    <a:pt x="3657564" y="1272927"/>
                  </a:lnTo>
                  <a:lnTo>
                    <a:pt x="3762889" y="1270970"/>
                  </a:lnTo>
                  <a:lnTo>
                    <a:pt x="3868214" y="1264360"/>
                  </a:lnTo>
                  <a:lnTo>
                    <a:pt x="3973539" y="1254516"/>
                  </a:lnTo>
                  <a:lnTo>
                    <a:pt x="4078864" y="1242526"/>
                  </a:lnTo>
                  <a:lnTo>
                    <a:pt x="4184189" y="1228788"/>
                  </a:lnTo>
                  <a:lnTo>
                    <a:pt x="4289513" y="1213536"/>
                  </a:lnTo>
                  <a:lnTo>
                    <a:pt x="4394838" y="1196872"/>
                  </a:lnTo>
                  <a:lnTo>
                    <a:pt x="4500163" y="1178800"/>
                  </a:lnTo>
                  <a:lnTo>
                    <a:pt x="4605488" y="1159255"/>
                  </a:lnTo>
                  <a:lnTo>
                    <a:pt x="4710813" y="1138121"/>
                  </a:lnTo>
                  <a:lnTo>
                    <a:pt x="4816138" y="1115257"/>
                  </a:lnTo>
                  <a:lnTo>
                    <a:pt x="4921462" y="1090504"/>
                  </a:lnTo>
                  <a:lnTo>
                    <a:pt x="5026787" y="1063705"/>
                  </a:lnTo>
                  <a:lnTo>
                    <a:pt x="5132112" y="1034711"/>
                  </a:lnTo>
                  <a:lnTo>
                    <a:pt x="5237437" y="1003389"/>
                  </a:lnTo>
                  <a:lnTo>
                    <a:pt x="5342762" y="969626"/>
                  </a:lnTo>
                  <a:lnTo>
                    <a:pt x="5448087" y="933331"/>
                  </a:lnTo>
                  <a:lnTo>
                    <a:pt x="5553411" y="894435"/>
                  </a:lnTo>
                  <a:lnTo>
                    <a:pt x="5658736" y="852888"/>
                  </a:lnTo>
                  <a:lnTo>
                    <a:pt x="5764061" y="808659"/>
                  </a:lnTo>
                  <a:lnTo>
                    <a:pt x="5869386" y="761730"/>
                  </a:lnTo>
                  <a:lnTo>
                    <a:pt x="5974711" y="712095"/>
                  </a:lnTo>
                  <a:lnTo>
                    <a:pt x="6080036" y="659758"/>
                  </a:lnTo>
                  <a:lnTo>
                    <a:pt x="6145984" y="625301"/>
                  </a:lnTo>
                  <a:lnTo>
                    <a:pt x="6145984" y="1515351"/>
                  </a:lnTo>
                  <a:lnTo>
                    <a:pt x="6080036" y="1508885"/>
                  </a:lnTo>
                  <a:lnTo>
                    <a:pt x="5974711" y="1499768"/>
                  </a:lnTo>
                  <a:lnTo>
                    <a:pt x="5869386" y="1491850"/>
                  </a:lnTo>
                  <a:lnTo>
                    <a:pt x="5764061" y="1485115"/>
                  </a:lnTo>
                  <a:lnTo>
                    <a:pt x="5658736" y="1479536"/>
                  </a:lnTo>
                  <a:lnTo>
                    <a:pt x="5553411" y="1475077"/>
                  </a:lnTo>
                  <a:lnTo>
                    <a:pt x="5448087" y="1471686"/>
                  </a:lnTo>
                  <a:lnTo>
                    <a:pt x="5342762" y="1469293"/>
                  </a:lnTo>
                  <a:lnTo>
                    <a:pt x="5237437" y="1467808"/>
                  </a:lnTo>
                  <a:lnTo>
                    <a:pt x="5132112" y="1467122"/>
                  </a:lnTo>
                  <a:lnTo>
                    <a:pt x="5026787" y="1467101"/>
                  </a:lnTo>
                  <a:lnTo>
                    <a:pt x="4921462" y="1467591"/>
                  </a:lnTo>
                  <a:lnTo>
                    <a:pt x="4816138" y="1468425"/>
                  </a:lnTo>
                  <a:lnTo>
                    <a:pt x="4710813" y="1469424"/>
                  </a:lnTo>
                  <a:lnTo>
                    <a:pt x="4605488" y="1470410"/>
                  </a:lnTo>
                  <a:lnTo>
                    <a:pt x="4500163" y="1471222"/>
                  </a:lnTo>
                  <a:lnTo>
                    <a:pt x="4394838" y="1471725"/>
                  </a:lnTo>
                  <a:lnTo>
                    <a:pt x="4289513" y="1471832"/>
                  </a:lnTo>
                  <a:lnTo>
                    <a:pt x="4184189" y="1471528"/>
                  </a:lnTo>
                  <a:lnTo>
                    <a:pt x="4078864" y="1470895"/>
                  </a:lnTo>
                  <a:lnTo>
                    <a:pt x="3973539" y="1470147"/>
                  </a:lnTo>
                  <a:lnTo>
                    <a:pt x="3868214" y="1469662"/>
                  </a:lnTo>
                  <a:lnTo>
                    <a:pt x="3762889" y="1468481"/>
                  </a:lnTo>
                  <a:lnTo>
                    <a:pt x="3657564" y="1464678"/>
                  </a:lnTo>
                  <a:lnTo>
                    <a:pt x="3552240" y="1458731"/>
                  </a:lnTo>
                  <a:lnTo>
                    <a:pt x="3446915" y="1450587"/>
                  </a:lnTo>
                  <a:lnTo>
                    <a:pt x="3341590" y="1439795"/>
                  </a:lnTo>
                  <a:lnTo>
                    <a:pt x="3236265" y="1427606"/>
                  </a:lnTo>
                  <a:lnTo>
                    <a:pt x="3130940" y="1413597"/>
                  </a:lnTo>
                  <a:lnTo>
                    <a:pt x="3025615" y="1397892"/>
                  </a:lnTo>
                  <a:lnTo>
                    <a:pt x="2920291" y="1384537"/>
                  </a:lnTo>
                  <a:lnTo>
                    <a:pt x="2814966" y="1370136"/>
                  </a:lnTo>
                  <a:lnTo>
                    <a:pt x="2709641" y="1345862"/>
                  </a:lnTo>
                  <a:lnTo>
                    <a:pt x="2604316" y="1310709"/>
                  </a:lnTo>
                  <a:lnTo>
                    <a:pt x="2498991" y="1272569"/>
                  </a:lnTo>
                  <a:lnTo>
                    <a:pt x="2393666" y="1233042"/>
                  </a:lnTo>
                  <a:lnTo>
                    <a:pt x="2288342" y="1184074"/>
                  </a:lnTo>
                  <a:lnTo>
                    <a:pt x="2183017" y="1127712"/>
                  </a:lnTo>
                  <a:lnTo>
                    <a:pt x="2077692" y="1077272"/>
                  </a:lnTo>
                  <a:lnTo>
                    <a:pt x="1972367" y="1036963"/>
                  </a:lnTo>
                  <a:lnTo>
                    <a:pt x="1867042" y="997956"/>
                  </a:lnTo>
                  <a:lnTo>
                    <a:pt x="1761717" y="961635"/>
                  </a:lnTo>
                  <a:lnTo>
                    <a:pt x="1656393" y="929621"/>
                  </a:lnTo>
                  <a:lnTo>
                    <a:pt x="1551068" y="902174"/>
                  </a:lnTo>
                  <a:lnTo>
                    <a:pt x="1445743" y="877860"/>
                  </a:lnTo>
                  <a:lnTo>
                    <a:pt x="1340418" y="857056"/>
                  </a:lnTo>
                  <a:lnTo>
                    <a:pt x="1235093" y="840264"/>
                  </a:lnTo>
                  <a:lnTo>
                    <a:pt x="1129768" y="827950"/>
                  </a:lnTo>
                  <a:lnTo>
                    <a:pt x="1024444" y="820468"/>
                  </a:lnTo>
                  <a:lnTo>
                    <a:pt x="919119" y="818029"/>
                  </a:lnTo>
                  <a:lnTo>
                    <a:pt x="813794" y="820723"/>
                  </a:lnTo>
                  <a:lnTo>
                    <a:pt x="708469" y="828550"/>
                  </a:lnTo>
                  <a:lnTo>
                    <a:pt x="603144" y="841462"/>
                  </a:lnTo>
                  <a:lnTo>
                    <a:pt x="497819" y="859380"/>
                  </a:lnTo>
                  <a:lnTo>
                    <a:pt x="392495" y="882223"/>
                  </a:lnTo>
                  <a:lnTo>
                    <a:pt x="287170" y="909907"/>
                  </a:lnTo>
                  <a:lnTo>
                    <a:pt x="181845" y="942354"/>
                  </a:lnTo>
                  <a:lnTo>
                    <a:pt x="76520" y="979494"/>
                  </a:lnTo>
                  <a:lnTo>
                    <a:pt x="0" y="100983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733512"/>
              <a:ext cx="6145984" cy="1272927"/>
            </a:xfrm>
            <a:custGeom>
              <a:avLst/>
              <a:pathLst>
                <a:path w="6145984" h="1272927">
                  <a:moveTo>
                    <a:pt x="0" y="0"/>
                  </a:moveTo>
                  <a:lnTo>
                    <a:pt x="76520" y="43042"/>
                  </a:lnTo>
                  <a:lnTo>
                    <a:pt x="181845" y="100886"/>
                  </a:lnTo>
                  <a:lnTo>
                    <a:pt x="287170" y="157239"/>
                  </a:lnTo>
                  <a:lnTo>
                    <a:pt x="392495" y="212005"/>
                  </a:lnTo>
                  <a:lnTo>
                    <a:pt x="497819" y="265080"/>
                  </a:lnTo>
                  <a:lnTo>
                    <a:pt x="603144" y="316357"/>
                  </a:lnTo>
                  <a:lnTo>
                    <a:pt x="708469" y="365727"/>
                  </a:lnTo>
                  <a:lnTo>
                    <a:pt x="813794" y="413089"/>
                  </a:lnTo>
                  <a:lnTo>
                    <a:pt x="919119" y="458367"/>
                  </a:lnTo>
                  <a:lnTo>
                    <a:pt x="1024444" y="501537"/>
                  </a:lnTo>
                  <a:lnTo>
                    <a:pt x="1129768" y="542662"/>
                  </a:lnTo>
                  <a:lnTo>
                    <a:pt x="1235093" y="581931"/>
                  </a:lnTo>
                  <a:lnTo>
                    <a:pt x="1340418" y="619670"/>
                  </a:lnTo>
                  <a:lnTo>
                    <a:pt x="1445743" y="656320"/>
                  </a:lnTo>
                  <a:lnTo>
                    <a:pt x="1551068" y="692360"/>
                  </a:lnTo>
                  <a:lnTo>
                    <a:pt x="1656393" y="728251"/>
                  </a:lnTo>
                  <a:lnTo>
                    <a:pt x="1761717" y="766630"/>
                  </a:lnTo>
                  <a:lnTo>
                    <a:pt x="1867042" y="807285"/>
                  </a:lnTo>
                  <a:lnTo>
                    <a:pt x="1972367" y="848343"/>
                  </a:lnTo>
                  <a:lnTo>
                    <a:pt x="2077692" y="889292"/>
                  </a:lnTo>
                  <a:lnTo>
                    <a:pt x="2183017" y="941305"/>
                  </a:lnTo>
                  <a:lnTo>
                    <a:pt x="2288342" y="996259"/>
                  </a:lnTo>
                  <a:lnTo>
                    <a:pt x="2393666" y="1042369"/>
                  </a:lnTo>
                  <a:lnTo>
                    <a:pt x="2498991" y="1083198"/>
                  </a:lnTo>
                  <a:lnTo>
                    <a:pt x="2604316" y="1119931"/>
                  </a:lnTo>
                  <a:lnTo>
                    <a:pt x="2709641" y="1150404"/>
                  </a:lnTo>
                  <a:lnTo>
                    <a:pt x="2814966" y="1176214"/>
                  </a:lnTo>
                  <a:lnTo>
                    <a:pt x="2920291" y="1194375"/>
                  </a:lnTo>
                  <a:lnTo>
                    <a:pt x="3025615" y="1207129"/>
                  </a:lnTo>
                  <a:lnTo>
                    <a:pt x="3130940" y="1222332"/>
                  </a:lnTo>
                  <a:lnTo>
                    <a:pt x="3236265" y="1239214"/>
                  </a:lnTo>
                  <a:lnTo>
                    <a:pt x="3341590" y="1252184"/>
                  </a:lnTo>
                  <a:lnTo>
                    <a:pt x="3446915" y="1262211"/>
                  </a:lnTo>
                  <a:lnTo>
                    <a:pt x="3552240" y="1269916"/>
                  </a:lnTo>
                  <a:lnTo>
                    <a:pt x="3657564" y="1272927"/>
                  </a:lnTo>
                  <a:lnTo>
                    <a:pt x="3762889" y="1270970"/>
                  </a:lnTo>
                  <a:lnTo>
                    <a:pt x="3868214" y="1264360"/>
                  </a:lnTo>
                  <a:lnTo>
                    <a:pt x="3973539" y="1254516"/>
                  </a:lnTo>
                  <a:lnTo>
                    <a:pt x="4078864" y="1242526"/>
                  </a:lnTo>
                  <a:lnTo>
                    <a:pt x="4184189" y="1228788"/>
                  </a:lnTo>
                  <a:lnTo>
                    <a:pt x="4289513" y="1213536"/>
                  </a:lnTo>
                  <a:lnTo>
                    <a:pt x="4394838" y="1196872"/>
                  </a:lnTo>
                  <a:lnTo>
                    <a:pt x="4500163" y="1178800"/>
                  </a:lnTo>
                  <a:lnTo>
                    <a:pt x="4605488" y="1159255"/>
                  </a:lnTo>
                  <a:lnTo>
                    <a:pt x="4710813" y="1138121"/>
                  </a:lnTo>
                  <a:lnTo>
                    <a:pt x="4816138" y="1115257"/>
                  </a:lnTo>
                  <a:lnTo>
                    <a:pt x="4921462" y="1090504"/>
                  </a:lnTo>
                  <a:lnTo>
                    <a:pt x="5026787" y="1063705"/>
                  </a:lnTo>
                  <a:lnTo>
                    <a:pt x="5132112" y="1034711"/>
                  </a:lnTo>
                  <a:lnTo>
                    <a:pt x="5237437" y="1003389"/>
                  </a:lnTo>
                  <a:lnTo>
                    <a:pt x="5342762" y="969626"/>
                  </a:lnTo>
                  <a:lnTo>
                    <a:pt x="5448087" y="933331"/>
                  </a:lnTo>
                  <a:lnTo>
                    <a:pt x="5553411" y="894435"/>
                  </a:lnTo>
                  <a:lnTo>
                    <a:pt x="5658736" y="852888"/>
                  </a:lnTo>
                  <a:lnTo>
                    <a:pt x="5764061" y="808659"/>
                  </a:lnTo>
                  <a:lnTo>
                    <a:pt x="5869386" y="761730"/>
                  </a:lnTo>
                  <a:lnTo>
                    <a:pt x="5974711" y="712095"/>
                  </a:lnTo>
                  <a:lnTo>
                    <a:pt x="6080036" y="659758"/>
                  </a:lnTo>
                  <a:lnTo>
                    <a:pt x="6145984" y="6253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51541"/>
              <a:ext cx="6145984" cy="697322"/>
            </a:xfrm>
            <a:custGeom>
              <a:avLst/>
              <a:pathLst>
                <a:path w="6145984" h="697322">
                  <a:moveTo>
                    <a:pt x="6145984" y="697322"/>
                  </a:moveTo>
                  <a:lnTo>
                    <a:pt x="6080036" y="690855"/>
                  </a:lnTo>
                  <a:lnTo>
                    <a:pt x="5974711" y="681738"/>
                  </a:lnTo>
                  <a:lnTo>
                    <a:pt x="5869386" y="673820"/>
                  </a:lnTo>
                  <a:lnTo>
                    <a:pt x="5764061" y="667085"/>
                  </a:lnTo>
                  <a:lnTo>
                    <a:pt x="5658736" y="661507"/>
                  </a:lnTo>
                  <a:lnTo>
                    <a:pt x="5553411" y="657048"/>
                  </a:lnTo>
                  <a:lnTo>
                    <a:pt x="5448087" y="653656"/>
                  </a:lnTo>
                  <a:lnTo>
                    <a:pt x="5342762" y="651263"/>
                  </a:lnTo>
                  <a:lnTo>
                    <a:pt x="5237437" y="649779"/>
                  </a:lnTo>
                  <a:lnTo>
                    <a:pt x="5132112" y="649092"/>
                  </a:lnTo>
                  <a:lnTo>
                    <a:pt x="5026787" y="649071"/>
                  </a:lnTo>
                  <a:lnTo>
                    <a:pt x="4921462" y="649562"/>
                  </a:lnTo>
                  <a:lnTo>
                    <a:pt x="4816138" y="650395"/>
                  </a:lnTo>
                  <a:lnTo>
                    <a:pt x="4710813" y="651394"/>
                  </a:lnTo>
                  <a:lnTo>
                    <a:pt x="4605488" y="652381"/>
                  </a:lnTo>
                  <a:lnTo>
                    <a:pt x="4500163" y="653193"/>
                  </a:lnTo>
                  <a:lnTo>
                    <a:pt x="4394838" y="653696"/>
                  </a:lnTo>
                  <a:lnTo>
                    <a:pt x="4289513" y="653803"/>
                  </a:lnTo>
                  <a:lnTo>
                    <a:pt x="4184189" y="653499"/>
                  </a:lnTo>
                  <a:lnTo>
                    <a:pt x="4078864" y="652866"/>
                  </a:lnTo>
                  <a:lnTo>
                    <a:pt x="3973539" y="652118"/>
                  </a:lnTo>
                  <a:lnTo>
                    <a:pt x="3868214" y="651632"/>
                  </a:lnTo>
                  <a:lnTo>
                    <a:pt x="3762889" y="650452"/>
                  </a:lnTo>
                  <a:lnTo>
                    <a:pt x="3657564" y="646649"/>
                  </a:lnTo>
                  <a:lnTo>
                    <a:pt x="3552240" y="640701"/>
                  </a:lnTo>
                  <a:lnTo>
                    <a:pt x="3446915" y="632558"/>
                  </a:lnTo>
                  <a:lnTo>
                    <a:pt x="3341590" y="621766"/>
                  </a:lnTo>
                  <a:lnTo>
                    <a:pt x="3236265" y="609577"/>
                  </a:lnTo>
                  <a:lnTo>
                    <a:pt x="3130940" y="595568"/>
                  </a:lnTo>
                  <a:lnTo>
                    <a:pt x="3025615" y="579862"/>
                  </a:lnTo>
                  <a:lnTo>
                    <a:pt x="2920291" y="566508"/>
                  </a:lnTo>
                  <a:lnTo>
                    <a:pt x="2814966" y="552106"/>
                  </a:lnTo>
                  <a:lnTo>
                    <a:pt x="2709641" y="527832"/>
                  </a:lnTo>
                  <a:lnTo>
                    <a:pt x="2604316" y="492679"/>
                  </a:lnTo>
                  <a:lnTo>
                    <a:pt x="2498991" y="454540"/>
                  </a:lnTo>
                  <a:lnTo>
                    <a:pt x="2393666" y="415012"/>
                  </a:lnTo>
                  <a:lnTo>
                    <a:pt x="2288342" y="366045"/>
                  </a:lnTo>
                  <a:lnTo>
                    <a:pt x="2183017" y="309683"/>
                  </a:lnTo>
                  <a:lnTo>
                    <a:pt x="2077692" y="259243"/>
                  </a:lnTo>
                  <a:lnTo>
                    <a:pt x="1972367" y="218933"/>
                  </a:lnTo>
                  <a:lnTo>
                    <a:pt x="1867042" y="179926"/>
                  </a:lnTo>
                  <a:lnTo>
                    <a:pt x="1761717" y="143605"/>
                  </a:lnTo>
                  <a:lnTo>
                    <a:pt x="1656393" y="111591"/>
                  </a:lnTo>
                  <a:lnTo>
                    <a:pt x="1551068" y="84144"/>
                  </a:lnTo>
                  <a:lnTo>
                    <a:pt x="1445743" y="59831"/>
                  </a:lnTo>
                  <a:lnTo>
                    <a:pt x="1340418" y="39027"/>
                  </a:lnTo>
                  <a:lnTo>
                    <a:pt x="1235093" y="22235"/>
                  </a:lnTo>
                  <a:lnTo>
                    <a:pt x="1129768" y="9921"/>
                  </a:lnTo>
                  <a:lnTo>
                    <a:pt x="1024444" y="2438"/>
                  </a:lnTo>
                  <a:lnTo>
                    <a:pt x="919119" y="0"/>
                  </a:lnTo>
                  <a:lnTo>
                    <a:pt x="813794" y="2693"/>
                  </a:lnTo>
                  <a:lnTo>
                    <a:pt x="708469" y="10521"/>
                  </a:lnTo>
                  <a:lnTo>
                    <a:pt x="603144" y="23432"/>
                  </a:lnTo>
                  <a:lnTo>
                    <a:pt x="497819" y="41351"/>
                  </a:lnTo>
                  <a:lnTo>
                    <a:pt x="392495" y="64194"/>
                  </a:lnTo>
                  <a:lnTo>
                    <a:pt x="287170" y="91878"/>
                  </a:lnTo>
                  <a:lnTo>
                    <a:pt x="181845" y="124325"/>
                  </a:lnTo>
                  <a:lnTo>
                    <a:pt x="76520" y="161464"/>
                  </a:lnTo>
                  <a:lnTo>
                    <a:pt x="0" y="1918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238431"/>
              <a:ext cx="6145984" cy="864806"/>
            </a:xfrm>
            <a:custGeom>
              <a:avLst/>
              <a:pathLst>
                <a:path w="6145984" h="864806">
                  <a:moveTo>
                    <a:pt x="0" y="0"/>
                  </a:moveTo>
                  <a:lnTo>
                    <a:pt x="76520" y="6348"/>
                  </a:lnTo>
                  <a:lnTo>
                    <a:pt x="181845" y="16701"/>
                  </a:lnTo>
                  <a:lnTo>
                    <a:pt x="287170" y="28653"/>
                  </a:lnTo>
                  <a:lnTo>
                    <a:pt x="392495" y="42194"/>
                  </a:lnTo>
                  <a:lnTo>
                    <a:pt x="497819" y="57311"/>
                  </a:lnTo>
                  <a:lnTo>
                    <a:pt x="603144" y="73990"/>
                  </a:lnTo>
                  <a:lnTo>
                    <a:pt x="708469" y="92219"/>
                  </a:lnTo>
                  <a:lnTo>
                    <a:pt x="813794" y="111986"/>
                  </a:lnTo>
                  <a:lnTo>
                    <a:pt x="919119" y="133278"/>
                  </a:lnTo>
                  <a:lnTo>
                    <a:pt x="1024444" y="156083"/>
                  </a:lnTo>
                  <a:lnTo>
                    <a:pt x="1129768" y="180387"/>
                  </a:lnTo>
                  <a:lnTo>
                    <a:pt x="1235093" y="206178"/>
                  </a:lnTo>
                  <a:lnTo>
                    <a:pt x="1340418" y="233443"/>
                  </a:lnTo>
                  <a:lnTo>
                    <a:pt x="1445743" y="262171"/>
                  </a:lnTo>
                  <a:lnTo>
                    <a:pt x="1551068" y="292347"/>
                  </a:lnTo>
                  <a:lnTo>
                    <a:pt x="1656393" y="324016"/>
                  </a:lnTo>
                  <a:lnTo>
                    <a:pt x="1761717" y="359213"/>
                  </a:lnTo>
                  <a:lnTo>
                    <a:pt x="1867042" y="397701"/>
                  </a:lnTo>
                  <a:lnTo>
                    <a:pt x="1972367" y="437733"/>
                  </a:lnTo>
                  <a:lnTo>
                    <a:pt x="2077692" y="478362"/>
                  </a:lnTo>
                  <a:lnTo>
                    <a:pt x="2183017" y="529589"/>
                  </a:lnTo>
                  <a:lnTo>
                    <a:pt x="2288342" y="585247"/>
                  </a:lnTo>
                  <a:lnTo>
                    <a:pt x="2393666" y="632786"/>
                  </a:lnTo>
                  <a:lnTo>
                    <a:pt x="2498991" y="672964"/>
                  </a:lnTo>
                  <a:lnTo>
                    <a:pt x="2604316" y="710400"/>
                  </a:lnTo>
                  <a:lnTo>
                    <a:pt x="2709641" y="743213"/>
                  </a:lnTo>
                  <a:lnTo>
                    <a:pt x="2814966" y="768255"/>
                  </a:lnTo>
                  <a:lnTo>
                    <a:pt x="2920291" y="784536"/>
                  </a:lnTo>
                  <a:lnTo>
                    <a:pt x="3025615" y="797591"/>
                  </a:lnTo>
                  <a:lnTo>
                    <a:pt x="3130940" y="813045"/>
                  </a:lnTo>
                  <a:lnTo>
                    <a:pt x="3236265" y="828490"/>
                  </a:lnTo>
                  <a:lnTo>
                    <a:pt x="3341590" y="841070"/>
                  </a:lnTo>
                  <a:lnTo>
                    <a:pt x="3446915" y="851479"/>
                  </a:lnTo>
                  <a:lnTo>
                    <a:pt x="3552240" y="859404"/>
                  </a:lnTo>
                  <a:lnTo>
                    <a:pt x="3657564" y="863883"/>
                  </a:lnTo>
                  <a:lnTo>
                    <a:pt x="3762889" y="864806"/>
                  </a:lnTo>
                  <a:lnTo>
                    <a:pt x="3868214" y="862091"/>
                  </a:lnTo>
                  <a:lnTo>
                    <a:pt x="3973539" y="857412"/>
                  </a:lnTo>
                  <a:lnTo>
                    <a:pt x="4078864" y="851791"/>
                  </a:lnTo>
                  <a:lnTo>
                    <a:pt x="4184189" y="845238"/>
                  </a:lnTo>
                  <a:lnTo>
                    <a:pt x="4289513" y="837764"/>
                  </a:lnTo>
                  <a:lnTo>
                    <a:pt x="4394838" y="829379"/>
                  </a:lnTo>
                  <a:lnTo>
                    <a:pt x="4500163" y="820092"/>
                  </a:lnTo>
                  <a:lnTo>
                    <a:pt x="4605488" y="809913"/>
                  </a:lnTo>
                  <a:lnTo>
                    <a:pt x="4710813" y="798853"/>
                  </a:lnTo>
                  <a:lnTo>
                    <a:pt x="4816138" y="786921"/>
                  </a:lnTo>
                  <a:lnTo>
                    <a:pt x="4921462" y="774128"/>
                  </a:lnTo>
                  <a:lnTo>
                    <a:pt x="5026787" y="760483"/>
                  </a:lnTo>
                  <a:lnTo>
                    <a:pt x="5132112" y="745997"/>
                  </a:lnTo>
                  <a:lnTo>
                    <a:pt x="5237437" y="730679"/>
                  </a:lnTo>
                  <a:lnTo>
                    <a:pt x="5342762" y="714540"/>
                  </a:lnTo>
                  <a:lnTo>
                    <a:pt x="5448087" y="697589"/>
                  </a:lnTo>
                  <a:lnTo>
                    <a:pt x="5553411" y="679836"/>
                  </a:lnTo>
                  <a:lnTo>
                    <a:pt x="5658736" y="661292"/>
                  </a:lnTo>
                  <a:lnTo>
                    <a:pt x="5764061" y="641967"/>
                  </a:lnTo>
                  <a:lnTo>
                    <a:pt x="5869386" y="621870"/>
                  </a:lnTo>
                  <a:lnTo>
                    <a:pt x="5974711" y="601012"/>
                  </a:lnTo>
                  <a:lnTo>
                    <a:pt x="6080036" y="579402"/>
                  </a:lnTo>
                  <a:lnTo>
                    <a:pt x="6145984" y="56540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28005"/>
              <a:ext cx="6145984" cy="1266270"/>
            </a:xfrm>
            <a:custGeom>
              <a:avLst/>
              <a:pathLst>
                <a:path w="6145984" h="1266270">
                  <a:moveTo>
                    <a:pt x="0" y="0"/>
                  </a:moveTo>
                  <a:lnTo>
                    <a:pt x="76520" y="24844"/>
                  </a:lnTo>
                  <a:lnTo>
                    <a:pt x="181845" y="58374"/>
                  </a:lnTo>
                  <a:lnTo>
                    <a:pt x="287170" y="91213"/>
                  </a:lnTo>
                  <a:lnTo>
                    <a:pt x="392495" y="123330"/>
                  </a:lnTo>
                  <a:lnTo>
                    <a:pt x="497819" y="154687"/>
                  </a:lnTo>
                  <a:lnTo>
                    <a:pt x="603144" y="185244"/>
                  </a:lnTo>
                  <a:lnTo>
                    <a:pt x="708469" y="214956"/>
                  </a:lnTo>
                  <a:lnTo>
                    <a:pt x="813794" y="243789"/>
                  </a:lnTo>
                  <a:lnTo>
                    <a:pt x="919119" y="271732"/>
                  </a:lnTo>
                  <a:lnTo>
                    <a:pt x="1024444" y="298820"/>
                  </a:lnTo>
                  <a:lnTo>
                    <a:pt x="1129768" y="325174"/>
                  </a:lnTo>
                  <a:lnTo>
                    <a:pt x="1235093" y="351027"/>
                  </a:lnTo>
                  <a:lnTo>
                    <a:pt x="1340418" y="376748"/>
                  </a:lnTo>
                  <a:lnTo>
                    <a:pt x="1445743" y="402808"/>
                  </a:lnTo>
                  <a:lnTo>
                    <a:pt x="1551068" y="429714"/>
                  </a:lnTo>
                  <a:lnTo>
                    <a:pt x="1656393" y="457921"/>
                  </a:lnTo>
                  <a:lnTo>
                    <a:pt x="1761717" y="488323"/>
                  </a:lnTo>
                  <a:lnTo>
                    <a:pt x="1867042" y="520105"/>
                  </a:lnTo>
                  <a:lnTo>
                    <a:pt x="1972367" y="551835"/>
                  </a:lnTo>
                  <a:lnTo>
                    <a:pt x="2077692" y="583175"/>
                  </a:lnTo>
                  <a:lnTo>
                    <a:pt x="2183017" y="622312"/>
                  </a:lnTo>
                  <a:lnTo>
                    <a:pt x="2288342" y="663090"/>
                  </a:lnTo>
                  <a:lnTo>
                    <a:pt x="2393666" y="697365"/>
                  </a:lnTo>
                  <a:lnTo>
                    <a:pt x="2498991" y="726872"/>
                  </a:lnTo>
                  <a:lnTo>
                    <a:pt x="2604316" y="752001"/>
                  </a:lnTo>
                  <a:lnTo>
                    <a:pt x="2709641" y="773052"/>
                  </a:lnTo>
                  <a:lnTo>
                    <a:pt x="2814966" y="793217"/>
                  </a:lnTo>
                  <a:lnTo>
                    <a:pt x="2920291" y="808622"/>
                  </a:lnTo>
                  <a:lnTo>
                    <a:pt x="3025615" y="819993"/>
                  </a:lnTo>
                  <a:lnTo>
                    <a:pt x="3130940" y="833389"/>
                  </a:lnTo>
                  <a:lnTo>
                    <a:pt x="3236265" y="849353"/>
                  </a:lnTo>
                  <a:lnTo>
                    <a:pt x="3341590" y="862706"/>
                  </a:lnTo>
                  <a:lnTo>
                    <a:pt x="3446915" y="872827"/>
                  </a:lnTo>
                  <a:lnTo>
                    <a:pt x="3552240" y="880306"/>
                  </a:lnTo>
                  <a:lnTo>
                    <a:pt x="3657564" y="883810"/>
                  </a:lnTo>
                  <a:lnTo>
                    <a:pt x="3762889" y="882621"/>
                  </a:lnTo>
                  <a:lnTo>
                    <a:pt x="3868214" y="876595"/>
                  </a:lnTo>
                  <a:lnTo>
                    <a:pt x="3973539" y="867772"/>
                  </a:lnTo>
                  <a:lnTo>
                    <a:pt x="4078864" y="857736"/>
                  </a:lnTo>
                  <a:lnTo>
                    <a:pt x="4184189" y="846844"/>
                  </a:lnTo>
                  <a:lnTo>
                    <a:pt x="4289513" y="835305"/>
                  </a:lnTo>
                  <a:lnTo>
                    <a:pt x="4394838" y="823203"/>
                  </a:lnTo>
                  <a:lnTo>
                    <a:pt x="4500163" y="810529"/>
                  </a:lnTo>
                  <a:lnTo>
                    <a:pt x="4605488" y="797209"/>
                  </a:lnTo>
                  <a:lnTo>
                    <a:pt x="4710813" y="783125"/>
                  </a:lnTo>
                  <a:lnTo>
                    <a:pt x="4816138" y="768129"/>
                  </a:lnTo>
                  <a:lnTo>
                    <a:pt x="4921462" y="752063"/>
                  </a:lnTo>
                  <a:lnTo>
                    <a:pt x="5026787" y="734767"/>
                  </a:lnTo>
                  <a:lnTo>
                    <a:pt x="5132112" y="716088"/>
                  </a:lnTo>
                  <a:lnTo>
                    <a:pt x="5237437" y="695890"/>
                  </a:lnTo>
                  <a:lnTo>
                    <a:pt x="5342762" y="674054"/>
                  </a:lnTo>
                  <a:lnTo>
                    <a:pt x="5448087" y="650485"/>
                  </a:lnTo>
                  <a:lnTo>
                    <a:pt x="5553411" y="625104"/>
                  </a:lnTo>
                  <a:lnTo>
                    <a:pt x="5658736" y="597853"/>
                  </a:lnTo>
                  <a:lnTo>
                    <a:pt x="5764061" y="568691"/>
                  </a:lnTo>
                  <a:lnTo>
                    <a:pt x="5869386" y="537588"/>
                  </a:lnTo>
                  <a:lnTo>
                    <a:pt x="5974711" y="504528"/>
                  </a:lnTo>
                  <a:lnTo>
                    <a:pt x="6080036" y="469501"/>
                  </a:lnTo>
                  <a:lnTo>
                    <a:pt x="6145984" y="446336"/>
                  </a:lnTo>
                  <a:lnTo>
                    <a:pt x="6145984" y="1266270"/>
                  </a:lnTo>
                  <a:lnTo>
                    <a:pt x="6083475" y="1266270"/>
                  </a:lnTo>
                  <a:lnTo>
                    <a:pt x="6080036" y="1265478"/>
                  </a:lnTo>
                  <a:lnTo>
                    <a:pt x="5974711" y="1242897"/>
                  </a:lnTo>
                  <a:lnTo>
                    <a:pt x="5869386" y="1222007"/>
                  </a:lnTo>
                  <a:lnTo>
                    <a:pt x="5764061" y="1202805"/>
                  </a:lnTo>
                  <a:lnTo>
                    <a:pt x="5658736" y="1185277"/>
                  </a:lnTo>
                  <a:lnTo>
                    <a:pt x="5553411" y="1169402"/>
                  </a:lnTo>
                  <a:lnTo>
                    <a:pt x="5448087" y="1155142"/>
                  </a:lnTo>
                  <a:lnTo>
                    <a:pt x="5342762" y="1142445"/>
                  </a:lnTo>
                  <a:lnTo>
                    <a:pt x="5237437" y="1131239"/>
                  </a:lnTo>
                  <a:lnTo>
                    <a:pt x="5132112" y="1121432"/>
                  </a:lnTo>
                  <a:lnTo>
                    <a:pt x="5026787" y="1112912"/>
                  </a:lnTo>
                  <a:lnTo>
                    <a:pt x="4921462" y="1105547"/>
                  </a:lnTo>
                  <a:lnTo>
                    <a:pt x="4816138" y="1099191"/>
                  </a:lnTo>
                  <a:lnTo>
                    <a:pt x="4710813" y="1093690"/>
                  </a:lnTo>
                  <a:lnTo>
                    <a:pt x="4605488" y="1088889"/>
                  </a:lnTo>
                  <a:lnTo>
                    <a:pt x="4500163" y="1084647"/>
                  </a:lnTo>
                  <a:lnTo>
                    <a:pt x="4394838" y="1080852"/>
                  </a:lnTo>
                  <a:lnTo>
                    <a:pt x="4289513" y="1077434"/>
                  </a:lnTo>
                  <a:lnTo>
                    <a:pt x="4184189" y="1074390"/>
                  </a:lnTo>
                  <a:lnTo>
                    <a:pt x="4078864" y="1071810"/>
                  </a:lnTo>
                  <a:lnTo>
                    <a:pt x="3973539" y="1069907"/>
                  </a:lnTo>
                  <a:lnTo>
                    <a:pt x="3868214" y="1069046"/>
                  </a:lnTo>
                  <a:lnTo>
                    <a:pt x="3762889" y="1067769"/>
                  </a:lnTo>
                  <a:lnTo>
                    <a:pt x="3657564" y="1063558"/>
                  </a:lnTo>
                  <a:lnTo>
                    <a:pt x="3552240" y="1057303"/>
                  </a:lnTo>
                  <a:lnTo>
                    <a:pt x="3446915" y="1049412"/>
                  </a:lnTo>
                  <a:lnTo>
                    <a:pt x="3341590" y="1038574"/>
                  </a:lnTo>
                  <a:lnTo>
                    <a:pt x="3236265" y="1025953"/>
                  </a:lnTo>
                  <a:lnTo>
                    <a:pt x="3130940" y="1012682"/>
                  </a:lnTo>
                  <a:lnTo>
                    <a:pt x="3025615" y="998815"/>
                  </a:lnTo>
                  <a:lnTo>
                    <a:pt x="2920291" y="986881"/>
                  </a:lnTo>
                  <a:lnTo>
                    <a:pt x="2814966" y="975000"/>
                  </a:lnTo>
                  <a:lnTo>
                    <a:pt x="2709641" y="956275"/>
                  </a:lnTo>
                  <a:lnTo>
                    <a:pt x="2604316" y="930838"/>
                  </a:lnTo>
                  <a:lnTo>
                    <a:pt x="2498991" y="904390"/>
                  </a:lnTo>
                  <a:lnTo>
                    <a:pt x="2393666" y="876103"/>
                  </a:lnTo>
                  <a:lnTo>
                    <a:pt x="2288342" y="839149"/>
                  </a:lnTo>
                  <a:lnTo>
                    <a:pt x="2183017" y="797051"/>
                  </a:lnTo>
                  <a:lnTo>
                    <a:pt x="2077692" y="759390"/>
                  </a:lnTo>
                  <a:lnTo>
                    <a:pt x="1972367" y="728649"/>
                  </a:lnTo>
                  <a:lnTo>
                    <a:pt x="1867042" y="698842"/>
                  </a:lnTo>
                  <a:lnTo>
                    <a:pt x="1761717" y="671122"/>
                  </a:lnTo>
                  <a:lnTo>
                    <a:pt x="1656393" y="646686"/>
                  </a:lnTo>
                  <a:lnTo>
                    <a:pt x="1551068" y="626395"/>
                  </a:lnTo>
                  <a:lnTo>
                    <a:pt x="1445743" y="610480"/>
                  </a:lnTo>
                  <a:lnTo>
                    <a:pt x="1340418" y="599275"/>
                  </a:lnTo>
                  <a:lnTo>
                    <a:pt x="1235093" y="593190"/>
                  </a:lnTo>
                  <a:lnTo>
                    <a:pt x="1129768" y="592604"/>
                  </a:lnTo>
                  <a:lnTo>
                    <a:pt x="1024444" y="597788"/>
                  </a:lnTo>
                  <a:lnTo>
                    <a:pt x="919119" y="608881"/>
                  </a:lnTo>
                  <a:lnTo>
                    <a:pt x="813794" y="625907"/>
                  </a:lnTo>
                  <a:lnTo>
                    <a:pt x="708469" y="648809"/>
                  </a:lnTo>
                  <a:lnTo>
                    <a:pt x="603144" y="677479"/>
                  </a:lnTo>
                  <a:lnTo>
                    <a:pt x="497819" y="711788"/>
                  </a:lnTo>
                  <a:lnTo>
                    <a:pt x="392495" y="751597"/>
                  </a:lnTo>
                  <a:lnTo>
                    <a:pt x="287170" y="796769"/>
                  </a:lnTo>
                  <a:lnTo>
                    <a:pt x="181845" y="847171"/>
                  </a:lnTo>
                  <a:lnTo>
                    <a:pt x="76520" y="902679"/>
                  </a:lnTo>
                  <a:lnTo>
                    <a:pt x="0" y="94662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28005"/>
              <a:ext cx="6145984" cy="883810"/>
            </a:xfrm>
            <a:custGeom>
              <a:avLst/>
              <a:pathLst>
                <a:path w="6145984" h="883810">
                  <a:moveTo>
                    <a:pt x="0" y="0"/>
                  </a:moveTo>
                  <a:lnTo>
                    <a:pt x="76520" y="24844"/>
                  </a:lnTo>
                  <a:lnTo>
                    <a:pt x="181845" y="58374"/>
                  </a:lnTo>
                  <a:lnTo>
                    <a:pt x="287170" y="91213"/>
                  </a:lnTo>
                  <a:lnTo>
                    <a:pt x="392495" y="123330"/>
                  </a:lnTo>
                  <a:lnTo>
                    <a:pt x="497819" y="154687"/>
                  </a:lnTo>
                  <a:lnTo>
                    <a:pt x="603144" y="185244"/>
                  </a:lnTo>
                  <a:lnTo>
                    <a:pt x="708469" y="214956"/>
                  </a:lnTo>
                  <a:lnTo>
                    <a:pt x="813794" y="243789"/>
                  </a:lnTo>
                  <a:lnTo>
                    <a:pt x="919119" y="271732"/>
                  </a:lnTo>
                  <a:lnTo>
                    <a:pt x="1024444" y="298820"/>
                  </a:lnTo>
                  <a:lnTo>
                    <a:pt x="1129768" y="325174"/>
                  </a:lnTo>
                  <a:lnTo>
                    <a:pt x="1235093" y="351027"/>
                  </a:lnTo>
                  <a:lnTo>
                    <a:pt x="1340418" y="376748"/>
                  </a:lnTo>
                  <a:lnTo>
                    <a:pt x="1445743" y="402808"/>
                  </a:lnTo>
                  <a:lnTo>
                    <a:pt x="1551068" y="429714"/>
                  </a:lnTo>
                  <a:lnTo>
                    <a:pt x="1656393" y="457921"/>
                  </a:lnTo>
                  <a:lnTo>
                    <a:pt x="1761717" y="488323"/>
                  </a:lnTo>
                  <a:lnTo>
                    <a:pt x="1867042" y="520105"/>
                  </a:lnTo>
                  <a:lnTo>
                    <a:pt x="1972367" y="551835"/>
                  </a:lnTo>
                  <a:lnTo>
                    <a:pt x="2077692" y="583175"/>
                  </a:lnTo>
                  <a:lnTo>
                    <a:pt x="2183017" y="622312"/>
                  </a:lnTo>
                  <a:lnTo>
                    <a:pt x="2288342" y="663090"/>
                  </a:lnTo>
                  <a:lnTo>
                    <a:pt x="2393666" y="697365"/>
                  </a:lnTo>
                  <a:lnTo>
                    <a:pt x="2498991" y="726872"/>
                  </a:lnTo>
                  <a:lnTo>
                    <a:pt x="2604316" y="752001"/>
                  </a:lnTo>
                  <a:lnTo>
                    <a:pt x="2709641" y="773052"/>
                  </a:lnTo>
                  <a:lnTo>
                    <a:pt x="2814966" y="793217"/>
                  </a:lnTo>
                  <a:lnTo>
                    <a:pt x="2920291" y="808622"/>
                  </a:lnTo>
                  <a:lnTo>
                    <a:pt x="3025615" y="819993"/>
                  </a:lnTo>
                  <a:lnTo>
                    <a:pt x="3130940" y="833389"/>
                  </a:lnTo>
                  <a:lnTo>
                    <a:pt x="3236265" y="849353"/>
                  </a:lnTo>
                  <a:lnTo>
                    <a:pt x="3341590" y="862706"/>
                  </a:lnTo>
                  <a:lnTo>
                    <a:pt x="3446915" y="872827"/>
                  </a:lnTo>
                  <a:lnTo>
                    <a:pt x="3552240" y="880306"/>
                  </a:lnTo>
                  <a:lnTo>
                    <a:pt x="3657564" y="883810"/>
                  </a:lnTo>
                  <a:lnTo>
                    <a:pt x="3762889" y="882621"/>
                  </a:lnTo>
                  <a:lnTo>
                    <a:pt x="3868214" y="876595"/>
                  </a:lnTo>
                  <a:lnTo>
                    <a:pt x="3973539" y="867772"/>
                  </a:lnTo>
                  <a:lnTo>
                    <a:pt x="4078864" y="857736"/>
                  </a:lnTo>
                  <a:lnTo>
                    <a:pt x="4184189" y="846844"/>
                  </a:lnTo>
                  <a:lnTo>
                    <a:pt x="4289513" y="835305"/>
                  </a:lnTo>
                  <a:lnTo>
                    <a:pt x="4394838" y="823203"/>
                  </a:lnTo>
                  <a:lnTo>
                    <a:pt x="4500163" y="810529"/>
                  </a:lnTo>
                  <a:lnTo>
                    <a:pt x="4605488" y="797209"/>
                  </a:lnTo>
                  <a:lnTo>
                    <a:pt x="4710813" y="783125"/>
                  </a:lnTo>
                  <a:lnTo>
                    <a:pt x="4816138" y="768129"/>
                  </a:lnTo>
                  <a:lnTo>
                    <a:pt x="4921462" y="752063"/>
                  </a:lnTo>
                  <a:lnTo>
                    <a:pt x="5026787" y="734767"/>
                  </a:lnTo>
                  <a:lnTo>
                    <a:pt x="5132112" y="716088"/>
                  </a:lnTo>
                  <a:lnTo>
                    <a:pt x="5237437" y="695890"/>
                  </a:lnTo>
                  <a:lnTo>
                    <a:pt x="5342762" y="674054"/>
                  </a:lnTo>
                  <a:lnTo>
                    <a:pt x="5448087" y="650485"/>
                  </a:lnTo>
                  <a:lnTo>
                    <a:pt x="5553411" y="625104"/>
                  </a:lnTo>
                  <a:lnTo>
                    <a:pt x="5658736" y="597853"/>
                  </a:lnTo>
                  <a:lnTo>
                    <a:pt x="5764061" y="568691"/>
                  </a:lnTo>
                  <a:lnTo>
                    <a:pt x="5869386" y="537588"/>
                  </a:lnTo>
                  <a:lnTo>
                    <a:pt x="5974711" y="504528"/>
                  </a:lnTo>
                  <a:lnTo>
                    <a:pt x="6080036" y="469501"/>
                  </a:lnTo>
                  <a:lnTo>
                    <a:pt x="6145984" y="4463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20610"/>
              <a:ext cx="6083475" cy="673665"/>
            </a:xfrm>
            <a:custGeom>
              <a:avLst/>
              <a:pathLst>
                <a:path w="6083475" h="673665">
                  <a:moveTo>
                    <a:pt x="6083475" y="673665"/>
                  </a:moveTo>
                  <a:lnTo>
                    <a:pt x="6080036" y="672873"/>
                  </a:lnTo>
                  <a:lnTo>
                    <a:pt x="5974711" y="650292"/>
                  </a:lnTo>
                  <a:lnTo>
                    <a:pt x="5869386" y="629402"/>
                  </a:lnTo>
                  <a:lnTo>
                    <a:pt x="5764061" y="610200"/>
                  </a:lnTo>
                  <a:lnTo>
                    <a:pt x="5658736" y="592672"/>
                  </a:lnTo>
                  <a:lnTo>
                    <a:pt x="5553411" y="576797"/>
                  </a:lnTo>
                  <a:lnTo>
                    <a:pt x="5448087" y="562537"/>
                  </a:lnTo>
                  <a:lnTo>
                    <a:pt x="5342762" y="549840"/>
                  </a:lnTo>
                  <a:lnTo>
                    <a:pt x="5237437" y="538634"/>
                  </a:lnTo>
                  <a:lnTo>
                    <a:pt x="5132112" y="528827"/>
                  </a:lnTo>
                  <a:lnTo>
                    <a:pt x="5026787" y="520307"/>
                  </a:lnTo>
                  <a:lnTo>
                    <a:pt x="4921462" y="512942"/>
                  </a:lnTo>
                  <a:lnTo>
                    <a:pt x="4816138" y="506586"/>
                  </a:lnTo>
                  <a:lnTo>
                    <a:pt x="4710813" y="501085"/>
                  </a:lnTo>
                  <a:lnTo>
                    <a:pt x="4605488" y="496284"/>
                  </a:lnTo>
                  <a:lnTo>
                    <a:pt x="4500163" y="492042"/>
                  </a:lnTo>
                  <a:lnTo>
                    <a:pt x="4394838" y="488247"/>
                  </a:lnTo>
                  <a:lnTo>
                    <a:pt x="4289513" y="484829"/>
                  </a:lnTo>
                  <a:lnTo>
                    <a:pt x="4184189" y="481785"/>
                  </a:lnTo>
                  <a:lnTo>
                    <a:pt x="4078864" y="479205"/>
                  </a:lnTo>
                  <a:lnTo>
                    <a:pt x="3973539" y="477302"/>
                  </a:lnTo>
                  <a:lnTo>
                    <a:pt x="3868214" y="476441"/>
                  </a:lnTo>
                  <a:lnTo>
                    <a:pt x="3762889" y="475164"/>
                  </a:lnTo>
                  <a:lnTo>
                    <a:pt x="3657564" y="470953"/>
                  </a:lnTo>
                  <a:lnTo>
                    <a:pt x="3552240" y="464698"/>
                  </a:lnTo>
                  <a:lnTo>
                    <a:pt x="3446915" y="456807"/>
                  </a:lnTo>
                  <a:lnTo>
                    <a:pt x="3341590" y="445969"/>
                  </a:lnTo>
                  <a:lnTo>
                    <a:pt x="3236265" y="433348"/>
                  </a:lnTo>
                  <a:lnTo>
                    <a:pt x="3130940" y="420077"/>
                  </a:lnTo>
                  <a:lnTo>
                    <a:pt x="3025615" y="406210"/>
                  </a:lnTo>
                  <a:lnTo>
                    <a:pt x="2920291" y="394276"/>
                  </a:lnTo>
                  <a:lnTo>
                    <a:pt x="2814966" y="382395"/>
                  </a:lnTo>
                  <a:lnTo>
                    <a:pt x="2709641" y="363671"/>
                  </a:lnTo>
                  <a:lnTo>
                    <a:pt x="2604316" y="338233"/>
                  </a:lnTo>
                  <a:lnTo>
                    <a:pt x="2498991" y="311785"/>
                  </a:lnTo>
                  <a:lnTo>
                    <a:pt x="2393666" y="283498"/>
                  </a:lnTo>
                  <a:lnTo>
                    <a:pt x="2288342" y="246544"/>
                  </a:lnTo>
                  <a:lnTo>
                    <a:pt x="2183017" y="204446"/>
                  </a:lnTo>
                  <a:lnTo>
                    <a:pt x="2077692" y="166785"/>
                  </a:lnTo>
                  <a:lnTo>
                    <a:pt x="1972367" y="136044"/>
                  </a:lnTo>
                  <a:lnTo>
                    <a:pt x="1867042" y="106237"/>
                  </a:lnTo>
                  <a:lnTo>
                    <a:pt x="1761717" y="78517"/>
                  </a:lnTo>
                  <a:lnTo>
                    <a:pt x="1656393" y="54081"/>
                  </a:lnTo>
                  <a:lnTo>
                    <a:pt x="1551068" y="33790"/>
                  </a:lnTo>
                  <a:lnTo>
                    <a:pt x="1445743" y="17876"/>
                  </a:lnTo>
                  <a:lnTo>
                    <a:pt x="1340418" y="6670"/>
                  </a:lnTo>
                  <a:lnTo>
                    <a:pt x="1235093" y="586"/>
                  </a:lnTo>
                  <a:lnTo>
                    <a:pt x="1129768" y="0"/>
                  </a:lnTo>
                  <a:lnTo>
                    <a:pt x="1024444" y="5183"/>
                  </a:lnTo>
                  <a:lnTo>
                    <a:pt x="919119" y="16276"/>
                  </a:lnTo>
                  <a:lnTo>
                    <a:pt x="813794" y="33302"/>
                  </a:lnTo>
                  <a:lnTo>
                    <a:pt x="708469" y="56204"/>
                  </a:lnTo>
                  <a:lnTo>
                    <a:pt x="603144" y="84874"/>
                  </a:lnTo>
                  <a:lnTo>
                    <a:pt x="497819" y="119183"/>
                  </a:lnTo>
                  <a:lnTo>
                    <a:pt x="392495" y="158992"/>
                  </a:lnTo>
                  <a:lnTo>
                    <a:pt x="287170" y="204164"/>
                  </a:lnTo>
                  <a:lnTo>
                    <a:pt x="181845" y="254567"/>
                  </a:lnTo>
                  <a:lnTo>
                    <a:pt x="76520" y="310074"/>
                  </a:lnTo>
                  <a:lnTo>
                    <a:pt x="0" y="3540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59367"/>
              <a:ext cx="6145984" cy="543833"/>
            </a:xfrm>
            <a:custGeom>
              <a:avLst/>
              <a:pathLst>
                <a:path w="6145984" h="543833">
                  <a:moveTo>
                    <a:pt x="0" y="41952"/>
                  </a:moveTo>
                  <a:lnTo>
                    <a:pt x="76520" y="32400"/>
                  </a:lnTo>
                  <a:lnTo>
                    <a:pt x="181845" y="21411"/>
                  </a:lnTo>
                  <a:lnTo>
                    <a:pt x="287170" y="12629"/>
                  </a:lnTo>
                  <a:lnTo>
                    <a:pt x="392495" y="6101"/>
                  </a:lnTo>
                  <a:lnTo>
                    <a:pt x="497819" y="1876"/>
                  </a:lnTo>
                  <a:lnTo>
                    <a:pt x="603144" y="0"/>
                  </a:lnTo>
                  <a:lnTo>
                    <a:pt x="708469" y="521"/>
                  </a:lnTo>
                  <a:lnTo>
                    <a:pt x="813794" y="3486"/>
                  </a:lnTo>
                  <a:lnTo>
                    <a:pt x="919119" y="8944"/>
                  </a:lnTo>
                  <a:lnTo>
                    <a:pt x="1024444" y="16942"/>
                  </a:lnTo>
                  <a:lnTo>
                    <a:pt x="1129768" y="27527"/>
                  </a:lnTo>
                  <a:lnTo>
                    <a:pt x="1235093" y="40747"/>
                  </a:lnTo>
                  <a:lnTo>
                    <a:pt x="1340418" y="56650"/>
                  </a:lnTo>
                  <a:lnTo>
                    <a:pt x="1445743" y="75282"/>
                  </a:lnTo>
                  <a:lnTo>
                    <a:pt x="1551068" y="96692"/>
                  </a:lnTo>
                  <a:lnTo>
                    <a:pt x="1656393" y="120941"/>
                  </a:lnTo>
                  <a:lnTo>
                    <a:pt x="1761717" y="148361"/>
                  </a:lnTo>
                  <a:lnTo>
                    <a:pt x="1867042" y="178111"/>
                  </a:lnTo>
                  <a:lnTo>
                    <a:pt x="1972367" y="208880"/>
                  </a:lnTo>
                  <a:lnTo>
                    <a:pt x="2077692" y="239920"/>
                  </a:lnTo>
                  <a:lnTo>
                    <a:pt x="2183017" y="278320"/>
                  </a:lnTo>
                  <a:lnTo>
                    <a:pt x="2288342" y="319758"/>
                  </a:lnTo>
                  <a:lnTo>
                    <a:pt x="2393666" y="355372"/>
                  </a:lnTo>
                  <a:lnTo>
                    <a:pt x="2498991" y="384269"/>
                  </a:lnTo>
                  <a:lnTo>
                    <a:pt x="2604316" y="410058"/>
                  </a:lnTo>
                  <a:lnTo>
                    <a:pt x="2709641" y="433302"/>
                  </a:lnTo>
                  <a:lnTo>
                    <a:pt x="2814966" y="452747"/>
                  </a:lnTo>
                  <a:lnTo>
                    <a:pt x="2920291" y="466390"/>
                  </a:lnTo>
                  <a:lnTo>
                    <a:pt x="3025615" y="478042"/>
                  </a:lnTo>
                  <a:lnTo>
                    <a:pt x="3130940" y="491673"/>
                  </a:lnTo>
                  <a:lnTo>
                    <a:pt x="3236265" y="506291"/>
                  </a:lnTo>
                  <a:lnTo>
                    <a:pt x="3341590" y="519278"/>
                  </a:lnTo>
                  <a:lnTo>
                    <a:pt x="3446915" y="529757"/>
                  </a:lnTo>
                  <a:lnTo>
                    <a:pt x="3552240" y="537442"/>
                  </a:lnTo>
                  <a:lnTo>
                    <a:pt x="3657564" y="542322"/>
                  </a:lnTo>
                  <a:lnTo>
                    <a:pt x="3762889" y="543833"/>
                  </a:lnTo>
                  <a:lnTo>
                    <a:pt x="3868214" y="541458"/>
                  </a:lnTo>
                  <a:lnTo>
                    <a:pt x="3973539" y="537478"/>
                  </a:lnTo>
                  <a:lnTo>
                    <a:pt x="4078864" y="533411"/>
                  </a:lnTo>
                  <a:lnTo>
                    <a:pt x="4184189" y="529255"/>
                  </a:lnTo>
                  <a:lnTo>
                    <a:pt x="4289513" y="525007"/>
                  </a:lnTo>
                  <a:lnTo>
                    <a:pt x="4394838" y="520665"/>
                  </a:lnTo>
                  <a:lnTo>
                    <a:pt x="4500163" y="516226"/>
                  </a:lnTo>
                  <a:lnTo>
                    <a:pt x="4605488" y="511687"/>
                  </a:lnTo>
                  <a:lnTo>
                    <a:pt x="4710813" y="507045"/>
                  </a:lnTo>
                  <a:lnTo>
                    <a:pt x="4816138" y="502298"/>
                  </a:lnTo>
                  <a:lnTo>
                    <a:pt x="4921462" y="497443"/>
                  </a:lnTo>
                  <a:lnTo>
                    <a:pt x="5026787" y="492477"/>
                  </a:lnTo>
                  <a:lnTo>
                    <a:pt x="5132112" y="487398"/>
                  </a:lnTo>
                  <a:lnTo>
                    <a:pt x="5237437" y="482202"/>
                  </a:lnTo>
                  <a:lnTo>
                    <a:pt x="5342762" y="476888"/>
                  </a:lnTo>
                  <a:lnTo>
                    <a:pt x="5448087" y="471451"/>
                  </a:lnTo>
                  <a:lnTo>
                    <a:pt x="5553411" y="465891"/>
                  </a:lnTo>
                  <a:lnTo>
                    <a:pt x="5658736" y="460203"/>
                  </a:lnTo>
                  <a:lnTo>
                    <a:pt x="5764061" y="454386"/>
                  </a:lnTo>
                  <a:lnTo>
                    <a:pt x="5869386" y="448436"/>
                  </a:lnTo>
                  <a:lnTo>
                    <a:pt x="5974711" y="442350"/>
                  </a:lnTo>
                  <a:lnTo>
                    <a:pt x="6080036" y="436127"/>
                  </a:lnTo>
                  <a:lnTo>
                    <a:pt x="6145984" y="43214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608148"/>
              <a:ext cx="6145984" cy="786127"/>
            </a:xfrm>
            <a:custGeom>
              <a:avLst/>
              <a:pathLst>
                <a:path w="6145984" h="786127">
                  <a:moveTo>
                    <a:pt x="0" y="86927"/>
                  </a:moveTo>
                  <a:lnTo>
                    <a:pt x="76520" y="83812"/>
                  </a:lnTo>
                  <a:lnTo>
                    <a:pt x="181845" y="80372"/>
                  </a:lnTo>
                  <a:lnTo>
                    <a:pt x="287170" y="77758"/>
                  </a:lnTo>
                  <a:lnTo>
                    <a:pt x="392495" y="75943"/>
                  </a:lnTo>
                  <a:lnTo>
                    <a:pt x="497819" y="74893"/>
                  </a:lnTo>
                  <a:lnTo>
                    <a:pt x="603144" y="74570"/>
                  </a:lnTo>
                  <a:lnTo>
                    <a:pt x="708469" y="74936"/>
                  </a:lnTo>
                  <a:lnTo>
                    <a:pt x="813794" y="75960"/>
                  </a:lnTo>
                  <a:lnTo>
                    <a:pt x="919119" y="77631"/>
                  </a:lnTo>
                  <a:lnTo>
                    <a:pt x="1024444" y="79982"/>
                  </a:lnTo>
                  <a:lnTo>
                    <a:pt x="1129768" y="83120"/>
                  </a:lnTo>
                  <a:lnTo>
                    <a:pt x="1235093" y="87254"/>
                  </a:lnTo>
                  <a:lnTo>
                    <a:pt x="1340418" y="92712"/>
                  </a:lnTo>
                  <a:lnTo>
                    <a:pt x="1445743" y="99916"/>
                  </a:lnTo>
                  <a:lnTo>
                    <a:pt x="1551068" y="109320"/>
                  </a:lnTo>
                  <a:lnTo>
                    <a:pt x="1656393" y="121352"/>
                  </a:lnTo>
                  <a:lnTo>
                    <a:pt x="1761717" y="137656"/>
                  </a:lnTo>
                  <a:lnTo>
                    <a:pt x="1867042" y="157473"/>
                  </a:lnTo>
                  <a:lnTo>
                    <a:pt x="1972367" y="178892"/>
                  </a:lnTo>
                  <a:lnTo>
                    <a:pt x="2077692" y="201061"/>
                  </a:lnTo>
                  <a:lnTo>
                    <a:pt x="2183017" y="231983"/>
                  </a:lnTo>
                  <a:lnTo>
                    <a:pt x="2288342" y="265357"/>
                  </a:lnTo>
                  <a:lnTo>
                    <a:pt x="2393666" y="292470"/>
                  </a:lnTo>
                  <a:lnTo>
                    <a:pt x="2498991" y="314770"/>
                  </a:lnTo>
                  <a:lnTo>
                    <a:pt x="2604316" y="333229"/>
                  </a:lnTo>
                  <a:lnTo>
                    <a:pt x="2709641" y="348217"/>
                  </a:lnTo>
                  <a:lnTo>
                    <a:pt x="2814966" y="362516"/>
                  </a:lnTo>
                  <a:lnTo>
                    <a:pt x="2920291" y="372476"/>
                  </a:lnTo>
                  <a:lnTo>
                    <a:pt x="3025615" y="379068"/>
                  </a:lnTo>
                  <a:lnTo>
                    <a:pt x="3130940" y="388060"/>
                  </a:lnTo>
                  <a:lnTo>
                    <a:pt x="3236265" y="400412"/>
                  </a:lnTo>
                  <a:lnTo>
                    <a:pt x="3341590" y="410974"/>
                  </a:lnTo>
                  <a:lnTo>
                    <a:pt x="3446915" y="418282"/>
                  </a:lnTo>
                  <a:lnTo>
                    <a:pt x="3552240" y="422971"/>
                  </a:lnTo>
                  <a:lnTo>
                    <a:pt x="3657564" y="424380"/>
                  </a:lnTo>
                  <a:lnTo>
                    <a:pt x="3762889" y="421444"/>
                  </a:lnTo>
                  <a:lnTo>
                    <a:pt x="3868214" y="413616"/>
                  </a:lnTo>
                  <a:lnTo>
                    <a:pt x="3973539" y="403068"/>
                  </a:lnTo>
                  <a:lnTo>
                    <a:pt x="4078864" y="391563"/>
                  </a:lnTo>
                  <a:lnTo>
                    <a:pt x="4184189" y="379422"/>
                  </a:lnTo>
                  <a:lnTo>
                    <a:pt x="4289513" y="366830"/>
                  </a:lnTo>
                  <a:lnTo>
                    <a:pt x="4394838" y="353862"/>
                  </a:lnTo>
                  <a:lnTo>
                    <a:pt x="4500163" y="340512"/>
                  </a:lnTo>
                  <a:lnTo>
                    <a:pt x="4605488" y="326712"/>
                  </a:lnTo>
                  <a:lnTo>
                    <a:pt x="4710813" y="312356"/>
                  </a:lnTo>
                  <a:lnTo>
                    <a:pt x="4816138" y="297314"/>
                  </a:lnTo>
                  <a:lnTo>
                    <a:pt x="4921462" y="281442"/>
                  </a:lnTo>
                  <a:lnTo>
                    <a:pt x="5026787" y="264599"/>
                  </a:lnTo>
                  <a:lnTo>
                    <a:pt x="5132112" y="246648"/>
                  </a:lnTo>
                  <a:lnTo>
                    <a:pt x="5237437" y="227467"/>
                  </a:lnTo>
                  <a:lnTo>
                    <a:pt x="5342762" y="206950"/>
                  </a:lnTo>
                  <a:lnTo>
                    <a:pt x="5448087" y="185011"/>
                  </a:lnTo>
                  <a:lnTo>
                    <a:pt x="5553411" y="161580"/>
                  </a:lnTo>
                  <a:lnTo>
                    <a:pt x="5658736" y="136606"/>
                  </a:lnTo>
                  <a:lnTo>
                    <a:pt x="5764061" y="110051"/>
                  </a:lnTo>
                  <a:lnTo>
                    <a:pt x="5869386" y="81889"/>
                  </a:lnTo>
                  <a:lnTo>
                    <a:pt x="5974711" y="52106"/>
                  </a:lnTo>
                  <a:lnTo>
                    <a:pt x="6080036" y="20692"/>
                  </a:lnTo>
                  <a:lnTo>
                    <a:pt x="6145984" y="0"/>
                  </a:lnTo>
                  <a:lnTo>
                    <a:pt x="6145984" y="745794"/>
                  </a:lnTo>
                  <a:lnTo>
                    <a:pt x="6080036" y="732196"/>
                  </a:lnTo>
                  <a:lnTo>
                    <a:pt x="5974711" y="712116"/>
                  </a:lnTo>
                  <a:lnTo>
                    <a:pt x="5869386" y="693675"/>
                  </a:lnTo>
                  <a:lnTo>
                    <a:pt x="5764061" y="676870"/>
                  </a:lnTo>
                  <a:lnTo>
                    <a:pt x="5658736" y="661690"/>
                  </a:lnTo>
                  <a:lnTo>
                    <a:pt x="5553411" y="648115"/>
                  </a:lnTo>
                  <a:lnTo>
                    <a:pt x="5448087" y="636111"/>
                  </a:lnTo>
                  <a:lnTo>
                    <a:pt x="5342762" y="625633"/>
                  </a:lnTo>
                  <a:lnTo>
                    <a:pt x="5237437" y="616615"/>
                  </a:lnTo>
                  <a:lnTo>
                    <a:pt x="5132112" y="608975"/>
                  </a:lnTo>
                  <a:lnTo>
                    <a:pt x="5026787" y="602614"/>
                  </a:lnTo>
                  <a:lnTo>
                    <a:pt x="4921462" y="597413"/>
                  </a:lnTo>
                  <a:lnTo>
                    <a:pt x="4816138" y="593242"/>
                  </a:lnTo>
                  <a:lnTo>
                    <a:pt x="4710813" y="589962"/>
                  </a:lnTo>
                  <a:lnTo>
                    <a:pt x="4605488" y="587437"/>
                  </a:lnTo>
                  <a:lnTo>
                    <a:pt x="4500163" y="585540"/>
                  </a:lnTo>
                  <a:lnTo>
                    <a:pt x="4394838" y="584169"/>
                  </a:lnTo>
                  <a:lnTo>
                    <a:pt x="4289513" y="583263"/>
                  </a:lnTo>
                  <a:lnTo>
                    <a:pt x="4184189" y="582820"/>
                  </a:lnTo>
                  <a:lnTo>
                    <a:pt x="4078864" y="582919"/>
                  </a:lnTo>
                  <a:lnTo>
                    <a:pt x="3973539" y="583751"/>
                  </a:lnTo>
                  <a:lnTo>
                    <a:pt x="3868214" y="585643"/>
                  </a:lnTo>
                  <a:lnTo>
                    <a:pt x="3762889" y="586944"/>
                  </a:lnTo>
                  <a:lnTo>
                    <a:pt x="3657564" y="585053"/>
                  </a:lnTo>
                  <a:lnTo>
                    <a:pt x="3552240" y="581183"/>
                  </a:lnTo>
                  <a:lnTo>
                    <a:pt x="3446915" y="576128"/>
                  </a:lnTo>
                  <a:lnTo>
                    <a:pt x="3341590" y="568178"/>
                  </a:lnTo>
                  <a:lnTo>
                    <a:pt x="3236265" y="558270"/>
                  </a:lnTo>
                  <a:lnTo>
                    <a:pt x="3130940" y="548326"/>
                  </a:lnTo>
                  <a:lnTo>
                    <a:pt x="3025615" y="538912"/>
                  </a:lnTo>
                  <a:lnTo>
                    <a:pt x="2920291" y="531817"/>
                  </a:lnTo>
                  <a:lnTo>
                    <a:pt x="2814966" y="525008"/>
                  </a:lnTo>
                  <a:lnTo>
                    <a:pt x="2709641" y="511996"/>
                  </a:lnTo>
                  <a:lnTo>
                    <a:pt x="2604316" y="493086"/>
                  </a:lnTo>
                  <a:lnTo>
                    <a:pt x="2498991" y="473448"/>
                  </a:lnTo>
                  <a:lnTo>
                    <a:pt x="2393666" y="452239"/>
                  </a:lnTo>
                  <a:lnTo>
                    <a:pt x="2288342" y="422732"/>
                  </a:lnTo>
                  <a:lnTo>
                    <a:pt x="2183017" y="388177"/>
                  </a:lnTo>
                  <a:lnTo>
                    <a:pt x="2077692" y="358575"/>
                  </a:lnTo>
                  <a:lnTo>
                    <a:pt x="1972367" y="336941"/>
                  </a:lnTo>
                  <a:lnTo>
                    <a:pt x="1867042" y="317241"/>
                  </a:lnTo>
                  <a:lnTo>
                    <a:pt x="1761717" y="301055"/>
                  </a:lnTo>
                  <a:lnTo>
                    <a:pt x="1656393" y="290085"/>
                  </a:lnTo>
                  <a:lnTo>
                    <a:pt x="1551068" y="285128"/>
                  </a:lnTo>
                  <a:lnTo>
                    <a:pt x="1445743" y="285550"/>
                  </a:lnTo>
                  <a:lnTo>
                    <a:pt x="1340418" y="291624"/>
                  </a:lnTo>
                  <a:lnTo>
                    <a:pt x="1235093" y="303718"/>
                  </a:lnTo>
                  <a:lnTo>
                    <a:pt x="1129768" y="322170"/>
                  </a:lnTo>
                  <a:lnTo>
                    <a:pt x="1024444" y="347222"/>
                  </a:lnTo>
                  <a:lnTo>
                    <a:pt x="919119" y="379001"/>
                  </a:lnTo>
                  <a:lnTo>
                    <a:pt x="813794" y="417526"/>
                  </a:lnTo>
                  <a:lnTo>
                    <a:pt x="708469" y="462747"/>
                  </a:lnTo>
                  <a:lnTo>
                    <a:pt x="603144" y="514567"/>
                  </a:lnTo>
                  <a:lnTo>
                    <a:pt x="497819" y="572871"/>
                  </a:lnTo>
                  <a:lnTo>
                    <a:pt x="392495" y="637536"/>
                  </a:lnTo>
                  <a:lnTo>
                    <a:pt x="287170" y="708437"/>
                  </a:lnTo>
                  <a:lnTo>
                    <a:pt x="181845" y="785459"/>
                  </a:lnTo>
                  <a:lnTo>
                    <a:pt x="180998" y="78612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608148"/>
              <a:ext cx="6145984" cy="424380"/>
            </a:xfrm>
            <a:custGeom>
              <a:avLst/>
              <a:pathLst>
                <a:path w="6145984" h="424380">
                  <a:moveTo>
                    <a:pt x="0" y="86927"/>
                  </a:moveTo>
                  <a:lnTo>
                    <a:pt x="76520" y="83812"/>
                  </a:lnTo>
                  <a:lnTo>
                    <a:pt x="181845" y="80372"/>
                  </a:lnTo>
                  <a:lnTo>
                    <a:pt x="287170" y="77758"/>
                  </a:lnTo>
                  <a:lnTo>
                    <a:pt x="392495" y="75943"/>
                  </a:lnTo>
                  <a:lnTo>
                    <a:pt x="497819" y="74893"/>
                  </a:lnTo>
                  <a:lnTo>
                    <a:pt x="603144" y="74570"/>
                  </a:lnTo>
                  <a:lnTo>
                    <a:pt x="708469" y="74936"/>
                  </a:lnTo>
                  <a:lnTo>
                    <a:pt x="813794" y="75960"/>
                  </a:lnTo>
                  <a:lnTo>
                    <a:pt x="919119" y="77631"/>
                  </a:lnTo>
                  <a:lnTo>
                    <a:pt x="1024444" y="79982"/>
                  </a:lnTo>
                  <a:lnTo>
                    <a:pt x="1129768" y="83120"/>
                  </a:lnTo>
                  <a:lnTo>
                    <a:pt x="1235093" y="87254"/>
                  </a:lnTo>
                  <a:lnTo>
                    <a:pt x="1340418" y="92712"/>
                  </a:lnTo>
                  <a:lnTo>
                    <a:pt x="1445743" y="99916"/>
                  </a:lnTo>
                  <a:lnTo>
                    <a:pt x="1551068" y="109320"/>
                  </a:lnTo>
                  <a:lnTo>
                    <a:pt x="1656393" y="121352"/>
                  </a:lnTo>
                  <a:lnTo>
                    <a:pt x="1761717" y="137656"/>
                  </a:lnTo>
                  <a:lnTo>
                    <a:pt x="1867042" y="157473"/>
                  </a:lnTo>
                  <a:lnTo>
                    <a:pt x="1972367" y="178892"/>
                  </a:lnTo>
                  <a:lnTo>
                    <a:pt x="2077692" y="201061"/>
                  </a:lnTo>
                  <a:lnTo>
                    <a:pt x="2183017" y="231983"/>
                  </a:lnTo>
                  <a:lnTo>
                    <a:pt x="2288342" y="265357"/>
                  </a:lnTo>
                  <a:lnTo>
                    <a:pt x="2393666" y="292470"/>
                  </a:lnTo>
                  <a:lnTo>
                    <a:pt x="2498991" y="314770"/>
                  </a:lnTo>
                  <a:lnTo>
                    <a:pt x="2604316" y="333229"/>
                  </a:lnTo>
                  <a:lnTo>
                    <a:pt x="2709641" y="348217"/>
                  </a:lnTo>
                  <a:lnTo>
                    <a:pt x="2814966" y="362516"/>
                  </a:lnTo>
                  <a:lnTo>
                    <a:pt x="2920291" y="372476"/>
                  </a:lnTo>
                  <a:lnTo>
                    <a:pt x="3025615" y="379068"/>
                  </a:lnTo>
                  <a:lnTo>
                    <a:pt x="3130940" y="388060"/>
                  </a:lnTo>
                  <a:lnTo>
                    <a:pt x="3236265" y="400412"/>
                  </a:lnTo>
                  <a:lnTo>
                    <a:pt x="3341590" y="410974"/>
                  </a:lnTo>
                  <a:lnTo>
                    <a:pt x="3446915" y="418282"/>
                  </a:lnTo>
                  <a:lnTo>
                    <a:pt x="3552240" y="422971"/>
                  </a:lnTo>
                  <a:lnTo>
                    <a:pt x="3657564" y="424380"/>
                  </a:lnTo>
                  <a:lnTo>
                    <a:pt x="3762889" y="421444"/>
                  </a:lnTo>
                  <a:lnTo>
                    <a:pt x="3868214" y="413616"/>
                  </a:lnTo>
                  <a:lnTo>
                    <a:pt x="3973539" y="403068"/>
                  </a:lnTo>
                  <a:lnTo>
                    <a:pt x="4078864" y="391563"/>
                  </a:lnTo>
                  <a:lnTo>
                    <a:pt x="4184189" y="379422"/>
                  </a:lnTo>
                  <a:lnTo>
                    <a:pt x="4289513" y="366830"/>
                  </a:lnTo>
                  <a:lnTo>
                    <a:pt x="4394838" y="353862"/>
                  </a:lnTo>
                  <a:lnTo>
                    <a:pt x="4500163" y="340512"/>
                  </a:lnTo>
                  <a:lnTo>
                    <a:pt x="4605488" y="326712"/>
                  </a:lnTo>
                  <a:lnTo>
                    <a:pt x="4710813" y="312356"/>
                  </a:lnTo>
                  <a:lnTo>
                    <a:pt x="4816138" y="297314"/>
                  </a:lnTo>
                  <a:lnTo>
                    <a:pt x="4921462" y="281442"/>
                  </a:lnTo>
                  <a:lnTo>
                    <a:pt x="5026787" y="264599"/>
                  </a:lnTo>
                  <a:lnTo>
                    <a:pt x="5132112" y="246648"/>
                  </a:lnTo>
                  <a:lnTo>
                    <a:pt x="5237437" y="227467"/>
                  </a:lnTo>
                  <a:lnTo>
                    <a:pt x="5342762" y="206950"/>
                  </a:lnTo>
                  <a:lnTo>
                    <a:pt x="5448087" y="185011"/>
                  </a:lnTo>
                  <a:lnTo>
                    <a:pt x="5553411" y="161580"/>
                  </a:lnTo>
                  <a:lnTo>
                    <a:pt x="5658736" y="136606"/>
                  </a:lnTo>
                  <a:lnTo>
                    <a:pt x="5764061" y="110051"/>
                  </a:lnTo>
                  <a:lnTo>
                    <a:pt x="5869386" y="81889"/>
                  </a:lnTo>
                  <a:lnTo>
                    <a:pt x="5974711" y="52106"/>
                  </a:lnTo>
                  <a:lnTo>
                    <a:pt x="6080036" y="2069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22874" y="4893277"/>
              <a:ext cx="5964986" cy="500998"/>
            </a:xfrm>
            <a:custGeom>
              <a:avLst/>
              <a:pathLst>
                <a:path w="5964986" h="500998">
                  <a:moveTo>
                    <a:pt x="5964986" y="460665"/>
                  </a:moveTo>
                  <a:lnTo>
                    <a:pt x="5899037" y="447067"/>
                  </a:lnTo>
                  <a:lnTo>
                    <a:pt x="5793713" y="426987"/>
                  </a:lnTo>
                  <a:lnTo>
                    <a:pt x="5688388" y="408546"/>
                  </a:lnTo>
                  <a:lnTo>
                    <a:pt x="5583063" y="391741"/>
                  </a:lnTo>
                  <a:lnTo>
                    <a:pt x="5477738" y="376561"/>
                  </a:lnTo>
                  <a:lnTo>
                    <a:pt x="5372413" y="362986"/>
                  </a:lnTo>
                  <a:lnTo>
                    <a:pt x="5267088" y="350982"/>
                  </a:lnTo>
                  <a:lnTo>
                    <a:pt x="5161764" y="340504"/>
                  </a:lnTo>
                  <a:lnTo>
                    <a:pt x="5056439" y="331486"/>
                  </a:lnTo>
                  <a:lnTo>
                    <a:pt x="4951114" y="323846"/>
                  </a:lnTo>
                  <a:lnTo>
                    <a:pt x="4845789" y="317485"/>
                  </a:lnTo>
                  <a:lnTo>
                    <a:pt x="4740464" y="312284"/>
                  </a:lnTo>
                  <a:lnTo>
                    <a:pt x="4635139" y="308113"/>
                  </a:lnTo>
                  <a:lnTo>
                    <a:pt x="4529815" y="304833"/>
                  </a:lnTo>
                  <a:lnTo>
                    <a:pt x="4424490" y="302308"/>
                  </a:lnTo>
                  <a:lnTo>
                    <a:pt x="4319165" y="300411"/>
                  </a:lnTo>
                  <a:lnTo>
                    <a:pt x="4213840" y="299040"/>
                  </a:lnTo>
                  <a:lnTo>
                    <a:pt x="4108515" y="298134"/>
                  </a:lnTo>
                  <a:lnTo>
                    <a:pt x="4003190" y="297691"/>
                  </a:lnTo>
                  <a:lnTo>
                    <a:pt x="3897866" y="297790"/>
                  </a:lnTo>
                  <a:lnTo>
                    <a:pt x="3792541" y="298622"/>
                  </a:lnTo>
                  <a:lnTo>
                    <a:pt x="3687216" y="300514"/>
                  </a:lnTo>
                  <a:lnTo>
                    <a:pt x="3581891" y="301815"/>
                  </a:lnTo>
                  <a:lnTo>
                    <a:pt x="3476566" y="299924"/>
                  </a:lnTo>
                  <a:lnTo>
                    <a:pt x="3371241" y="296054"/>
                  </a:lnTo>
                  <a:lnTo>
                    <a:pt x="3265917" y="290999"/>
                  </a:lnTo>
                  <a:lnTo>
                    <a:pt x="3160592" y="283049"/>
                  </a:lnTo>
                  <a:lnTo>
                    <a:pt x="3055267" y="273141"/>
                  </a:lnTo>
                  <a:lnTo>
                    <a:pt x="2949942" y="263197"/>
                  </a:lnTo>
                  <a:lnTo>
                    <a:pt x="2844617" y="253783"/>
                  </a:lnTo>
                  <a:lnTo>
                    <a:pt x="2739292" y="246688"/>
                  </a:lnTo>
                  <a:lnTo>
                    <a:pt x="2633968" y="239879"/>
                  </a:lnTo>
                  <a:lnTo>
                    <a:pt x="2528643" y="226867"/>
                  </a:lnTo>
                  <a:lnTo>
                    <a:pt x="2423318" y="207957"/>
                  </a:lnTo>
                  <a:lnTo>
                    <a:pt x="2317993" y="188319"/>
                  </a:lnTo>
                  <a:lnTo>
                    <a:pt x="2212668" y="167110"/>
                  </a:lnTo>
                  <a:lnTo>
                    <a:pt x="2107343" y="137603"/>
                  </a:lnTo>
                  <a:lnTo>
                    <a:pt x="2002018" y="103048"/>
                  </a:lnTo>
                  <a:lnTo>
                    <a:pt x="1896694" y="73446"/>
                  </a:lnTo>
                  <a:lnTo>
                    <a:pt x="1791369" y="51812"/>
                  </a:lnTo>
                  <a:lnTo>
                    <a:pt x="1686044" y="32112"/>
                  </a:lnTo>
                  <a:lnTo>
                    <a:pt x="1580719" y="15926"/>
                  </a:lnTo>
                  <a:lnTo>
                    <a:pt x="1475394" y="4956"/>
                  </a:lnTo>
                  <a:lnTo>
                    <a:pt x="1370069" y="0"/>
                  </a:lnTo>
                  <a:lnTo>
                    <a:pt x="1264745" y="421"/>
                  </a:lnTo>
                  <a:lnTo>
                    <a:pt x="1159420" y="6495"/>
                  </a:lnTo>
                  <a:lnTo>
                    <a:pt x="1054095" y="18589"/>
                  </a:lnTo>
                  <a:lnTo>
                    <a:pt x="948770" y="37041"/>
                  </a:lnTo>
                  <a:lnTo>
                    <a:pt x="843445" y="62094"/>
                  </a:lnTo>
                  <a:lnTo>
                    <a:pt x="738120" y="93872"/>
                  </a:lnTo>
                  <a:lnTo>
                    <a:pt x="632796" y="132397"/>
                  </a:lnTo>
                  <a:lnTo>
                    <a:pt x="527471" y="177618"/>
                  </a:lnTo>
                  <a:lnTo>
                    <a:pt x="422146" y="229438"/>
                  </a:lnTo>
                  <a:lnTo>
                    <a:pt x="316821" y="287742"/>
                  </a:lnTo>
                  <a:lnTo>
                    <a:pt x="211496" y="352407"/>
                  </a:lnTo>
                  <a:lnTo>
                    <a:pt x="106171" y="423308"/>
                  </a:lnTo>
                  <a:lnTo>
                    <a:pt x="847" y="500330"/>
                  </a:lnTo>
                  <a:lnTo>
                    <a:pt x="0" y="5009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00316"/>
              <a:ext cx="6145984" cy="317843"/>
            </a:xfrm>
            <a:custGeom>
              <a:avLst/>
              <a:pathLst>
                <a:path w="6145984" h="317843">
                  <a:moveTo>
                    <a:pt x="0" y="317843"/>
                  </a:moveTo>
                  <a:lnTo>
                    <a:pt x="76520" y="283981"/>
                  </a:lnTo>
                  <a:lnTo>
                    <a:pt x="181845" y="240747"/>
                  </a:lnTo>
                  <a:lnTo>
                    <a:pt x="287170" y="200930"/>
                  </a:lnTo>
                  <a:lnTo>
                    <a:pt x="392495" y="164571"/>
                  </a:lnTo>
                  <a:lnTo>
                    <a:pt x="497819" y="131714"/>
                  </a:lnTo>
                  <a:lnTo>
                    <a:pt x="603144" y="102400"/>
                  </a:lnTo>
                  <a:lnTo>
                    <a:pt x="708469" y="76673"/>
                  </a:lnTo>
                  <a:lnTo>
                    <a:pt x="813794" y="54575"/>
                  </a:lnTo>
                  <a:lnTo>
                    <a:pt x="919119" y="36148"/>
                  </a:lnTo>
                  <a:lnTo>
                    <a:pt x="1024444" y="21434"/>
                  </a:lnTo>
                  <a:lnTo>
                    <a:pt x="1129768" y="10477"/>
                  </a:lnTo>
                  <a:lnTo>
                    <a:pt x="1235093" y="3318"/>
                  </a:lnTo>
                  <a:lnTo>
                    <a:pt x="1340418" y="0"/>
                  </a:lnTo>
                  <a:lnTo>
                    <a:pt x="1445743" y="565"/>
                  </a:lnTo>
                  <a:lnTo>
                    <a:pt x="1551068" y="5056"/>
                  </a:lnTo>
                  <a:lnTo>
                    <a:pt x="1656393" y="13550"/>
                  </a:lnTo>
                  <a:lnTo>
                    <a:pt x="1761717" y="27187"/>
                  </a:lnTo>
                  <a:lnTo>
                    <a:pt x="1867042" y="45189"/>
                  </a:lnTo>
                  <a:lnTo>
                    <a:pt x="1972367" y="65748"/>
                  </a:lnTo>
                  <a:lnTo>
                    <a:pt x="2077692" y="87650"/>
                  </a:lnTo>
                  <a:lnTo>
                    <a:pt x="2183017" y="117912"/>
                  </a:lnTo>
                  <a:lnTo>
                    <a:pt x="2288342" y="151876"/>
                  </a:lnTo>
                  <a:lnTo>
                    <a:pt x="2393666" y="180186"/>
                  </a:lnTo>
                  <a:lnTo>
                    <a:pt x="2498991" y="201941"/>
                  </a:lnTo>
                  <a:lnTo>
                    <a:pt x="2604316" y="220989"/>
                  </a:lnTo>
                  <a:lnTo>
                    <a:pt x="2709641" y="237938"/>
                  </a:lnTo>
                  <a:lnTo>
                    <a:pt x="2814966" y="251594"/>
                  </a:lnTo>
                  <a:lnTo>
                    <a:pt x="2920291" y="259978"/>
                  </a:lnTo>
                  <a:lnTo>
                    <a:pt x="3025615" y="266822"/>
                  </a:lnTo>
                  <a:lnTo>
                    <a:pt x="3130940" y="276025"/>
                  </a:lnTo>
                  <a:lnTo>
                    <a:pt x="3236265" y="287173"/>
                  </a:lnTo>
                  <a:lnTo>
                    <a:pt x="3341590" y="297407"/>
                  </a:lnTo>
                  <a:lnTo>
                    <a:pt x="3446915" y="305037"/>
                  </a:lnTo>
                  <a:lnTo>
                    <a:pt x="3552240" y="309909"/>
                  </a:lnTo>
                  <a:lnTo>
                    <a:pt x="3657564" y="312548"/>
                  </a:lnTo>
                  <a:lnTo>
                    <a:pt x="3762889" y="312026"/>
                  </a:lnTo>
                  <a:lnTo>
                    <a:pt x="3868214" y="307461"/>
                  </a:lnTo>
                  <a:lnTo>
                    <a:pt x="3973539" y="301242"/>
                  </a:lnTo>
                  <a:lnTo>
                    <a:pt x="4078864" y="295073"/>
                  </a:lnTo>
                  <a:lnTo>
                    <a:pt x="4184189" y="288953"/>
                  </a:lnTo>
                  <a:lnTo>
                    <a:pt x="4289513" y="282878"/>
                  </a:lnTo>
                  <a:lnTo>
                    <a:pt x="4394838" y="276847"/>
                  </a:lnTo>
                  <a:lnTo>
                    <a:pt x="4500163" y="270857"/>
                  </a:lnTo>
                  <a:lnTo>
                    <a:pt x="4605488" y="264906"/>
                  </a:lnTo>
                  <a:lnTo>
                    <a:pt x="4710813" y="258991"/>
                  </a:lnTo>
                  <a:lnTo>
                    <a:pt x="4816138" y="253110"/>
                  </a:lnTo>
                  <a:lnTo>
                    <a:pt x="4921462" y="247259"/>
                  </a:lnTo>
                  <a:lnTo>
                    <a:pt x="5026787" y="241438"/>
                  </a:lnTo>
                  <a:lnTo>
                    <a:pt x="5132112" y="235643"/>
                  </a:lnTo>
                  <a:lnTo>
                    <a:pt x="5237437" y="229872"/>
                  </a:lnTo>
                  <a:lnTo>
                    <a:pt x="5342762" y="224123"/>
                  </a:lnTo>
                  <a:lnTo>
                    <a:pt x="5448087" y="218393"/>
                  </a:lnTo>
                  <a:lnTo>
                    <a:pt x="5553411" y="212679"/>
                  </a:lnTo>
                  <a:lnTo>
                    <a:pt x="5658736" y="206980"/>
                  </a:lnTo>
                  <a:lnTo>
                    <a:pt x="5764061" y="201292"/>
                  </a:lnTo>
                  <a:lnTo>
                    <a:pt x="5869386" y="195614"/>
                  </a:lnTo>
                  <a:lnTo>
                    <a:pt x="5974711" y="189942"/>
                  </a:lnTo>
                  <a:lnTo>
                    <a:pt x="6080036" y="184275"/>
                  </a:lnTo>
                  <a:lnTo>
                    <a:pt x="6145984" y="18072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2026-10-16T11:12:57Z</dcterms:modified>
  <cp:category/>
</cp:coreProperties>
</file>