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Relationship Id="rId9" Type="http://schemas.openxmlformats.org/officeDocument/2006/relationships/slide" Target="slides/slide2.xml"/>
<Relationship Id="rId10" Type="http://schemas.openxmlformats.org/officeDocument/2006/relationships/slide" Target="slides/slide3.xml"/>
<Relationship Id="rId11" Type="http://schemas.openxmlformats.org/officeDocument/2006/relationships/slide" Target="slides/slide4.xml"/>
<Relationship Id="rId12" Type="http://schemas.openxmlformats.org/officeDocument/2006/relationships/slide" Target="slides/slide5.xml"/>
<Relationship Id="rId13" Type="http://schemas.openxmlformats.org/officeDocument/2006/relationships/slide" Target="slides/slide6.xml"/>
<Relationship Id="rId14" Type="http://schemas.openxmlformats.org/officeDocument/2006/relationships/slide" Target="slides/slide7.xml"/>
<Relationship Id="rId15" Type="http://schemas.openxmlformats.org/officeDocument/2006/relationships/slide" Target="slides/slide8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2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3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4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5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6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7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_rels/slide8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233129"/>
              <a:ext cx="6145984" cy="1150977"/>
            </a:xfrm>
            <a:custGeom>
              <a:avLst/>
              <a:pathLst>
                <a:path w="6145984" h="1150977">
                  <a:moveTo>
                    <a:pt x="0" y="748170"/>
                  </a:moveTo>
                  <a:lnTo>
                    <a:pt x="76520" y="764309"/>
                  </a:lnTo>
                  <a:lnTo>
                    <a:pt x="181845" y="785194"/>
                  </a:lnTo>
                  <a:lnTo>
                    <a:pt x="287170" y="804729"/>
                  </a:lnTo>
                  <a:lnTo>
                    <a:pt x="392495" y="822888"/>
                  </a:lnTo>
                  <a:lnTo>
                    <a:pt x="497819" y="839643"/>
                  </a:lnTo>
                  <a:lnTo>
                    <a:pt x="603144" y="854965"/>
                  </a:lnTo>
                  <a:lnTo>
                    <a:pt x="708469" y="868823"/>
                  </a:lnTo>
                  <a:lnTo>
                    <a:pt x="813794" y="881190"/>
                  </a:lnTo>
                  <a:lnTo>
                    <a:pt x="919119" y="892049"/>
                  </a:lnTo>
                  <a:lnTo>
                    <a:pt x="1024444" y="901404"/>
                  </a:lnTo>
                  <a:lnTo>
                    <a:pt x="1129768" y="909294"/>
                  </a:lnTo>
                  <a:lnTo>
                    <a:pt x="1235093" y="915806"/>
                  </a:lnTo>
                  <a:lnTo>
                    <a:pt x="1340418" y="921085"/>
                  </a:lnTo>
                  <a:lnTo>
                    <a:pt x="1445743" y="925319"/>
                  </a:lnTo>
                  <a:lnTo>
                    <a:pt x="1551068" y="928713"/>
                  </a:lnTo>
                  <a:lnTo>
                    <a:pt x="1656393" y="931441"/>
                  </a:lnTo>
                  <a:lnTo>
                    <a:pt x="1761717" y="933712"/>
                  </a:lnTo>
                  <a:lnTo>
                    <a:pt x="1867042" y="935450"/>
                  </a:lnTo>
                  <a:lnTo>
                    <a:pt x="1972367" y="936518"/>
                  </a:lnTo>
                  <a:lnTo>
                    <a:pt x="2077692" y="936996"/>
                  </a:lnTo>
                  <a:lnTo>
                    <a:pt x="2183017" y="937156"/>
                  </a:lnTo>
                  <a:lnTo>
                    <a:pt x="2288342" y="936205"/>
                  </a:lnTo>
                  <a:lnTo>
                    <a:pt x="2393666" y="934498"/>
                  </a:lnTo>
                  <a:lnTo>
                    <a:pt x="2498991" y="932308"/>
                  </a:lnTo>
                  <a:lnTo>
                    <a:pt x="2604316" y="928415"/>
                  </a:lnTo>
                  <a:lnTo>
                    <a:pt x="2709641" y="923781"/>
                  </a:lnTo>
                  <a:lnTo>
                    <a:pt x="2814966" y="921714"/>
                  </a:lnTo>
                  <a:lnTo>
                    <a:pt x="2920291" y="921579"/>
                  </a:lnTo>
                  <a:lnTo>
                    <a:pt x="3025615" y="919834"/>
                  </a:lnTo>
                  <a:lnTo>
                    <a:pt x="3130940" y="915155"/>
                  </a:lnTo>
                  <a:lnTo>
                    <a:pt x="3236265" y="910892"/>
                  </a:lnTo>
                  <a:lnTo>
                    <a:pt x="3341590" y="905570"/>
                  </a:lnTo>
                  <a:lnTo>
                    <a:pt x="3446915" y="895608"/>
                  </a:lnTo>
                  <a:lnTo>
                    <a:pt x="3552240" y="881131"/>
                  </a:lnTo>
                  <a:lnTo>
                    <a:pt x="3657564" y="864110"/>
                  </a:lnTo>
                  <a:lnTo>
                    <a:pt x="3762889" y="844459"/>
                  </a:lnTo>
                  <a:lnTo>
                    <a:pt x="3868214" y="822323"/>
                  </a:lnTo>
                  <a:lnTo>
                    <a:pt x="3973539" y="798302"/>
                  </a:lnTo>
                  <a:lnTo>
                    <a:pt x="4078864" y="772844"/>
                  </a:lnTo>
                  <a:lnTo>
                    <a:pt x="4184189" y="746105"/>
                  </a:lnTo>
                  <a:lnTo>
                    <a:pt x="4289513" y="718176"/>
                  </a:lnTo>
                  <a:lnTo>
                    <a:pt x="4394838" y="689096"/>
                  </a:lnTo>
                  <a:lnTo>
                    <a:pt x="4500163" y="658864"/>
                  </a:lnTo>
                  <a:lnTo>
                    <a:pt x="4605488" y="627453"/>
                  </a:lnTo>
                  <a:lnTo>
                    <a:pt x="4710813" y="594814"/>
                  </a:lnTo>
                  <a:lnTo>
                    <a:pt x="4816138" y="560888"/>
                  </a:lnTo>
                  <a:lnTo>
                    <a:pt x="4921462" y="525610"/>
                  </a:lnTo>
                  <a:lnTo>
                    <a:pt x="5026787" y="488915"/>
                  </a:lnTo>
                  <a:lnTo>
                    <a:pt x="5132112" y="450743"/>
                  </a:lnTo>
                  <a:lnTo>
                    <a:pt x="5237437" y="411037"/>
                  </a:lnTo>
                  <a:lnTo>
                    <a:pt x="5342762" y="369750"/>
                  </a:lnTo>
                  <a:lnTo>
                    <a:pt x="5448087" y="326845"/>
                  </a:lnTo>
                  <a:lnTo>
                    <a:pt x="5553411" y="282291"/>
                  </a:lnTo>
                  <a:lnTo>
                    <a:pt x="5658736" y="236067"/>
                  </a:lnTo>
                  <a:lnTo>
                    <a:pt x="5764061" y="188157"/>
                  </a:lnTo>
                  <a:lnTo>
                    <a:pt x="5869386" y="138554"/>
                  </a:lnTo>
                  <a:lnTo>
                    <a:pt x="5974711" y="87251"/>
                  </a:lnTo>
                  <a:lnTo>
                    <a:pt x="6080036" y="34249"/>
                  </a:lnTo>
                  <a:lnTo>
                    <a:pt x="6145984" y="0"/>
                  </a:lnTo>
                  <a:lnTo>
                    <a:pt x="6145984" y="355025"/>
                  </a:lnTo>
                  <a:lnTo>
                    <a:pt x="6080036" y="372951"/>
                  </a:lnTo>
                  <a:lnTo>
                    <a:pt x="5974711" y="401440"/>
                  </a:lnTo>
                  <a:lnTo>
                    <a:pt x="5869386" y="429786"/>
                  </a:lnTo>
                  <a:lnTo>
                    <a:pt x="5764061" y="457984"/>
                  </a:lnTo>
                  <a:lnTo>
                    <a:pt x="5658736" y="486026"/>
                  </a:lnTo>
                  <a:lnTo>
                    <a:pt x="5553411" y="513900"/>
                  </a:lnTo>
                  <a:lnTo>
                    <a:pt x="5448087" y="541586"/>
                  </a:lnTo>
                  <a:lnTo>
                    <a:pt x="5342762" y="569059"/>
                  </a:lnTo>
                  <a:lnTo>
                    <a:pt x="5237437" y="596286"/>
                  </a:lnTo>
                  <a:lnTo>
                    <a:pt x="5132112" y="623224"/>
                  </a:lnTo>
                  <a:lnTo>
                    <a:pt x="5026787" y="649823"/>
                  </a:lnTo>
                  <a:lnTo>
                    <a:pt x="4921462" y="676023"/>
                  </a:lnTo>
                  <a:lnTo>
                    <a:pt x="4816138" y="701760"/>
                  </a:lnTo>
                  <a:lnTo>
                    <a:pt x="4710813" y="726964"/>
                  </a:lnTo>
                  <a:lnTo>
                    <a:pt x="4605488" y="751568"/>
                  </a:lnTo>
                  <a:lnTo>
                    <a:pt x="4500163" y="775507"/>
                  </a:lnTo>
                  <a:lnTo>
                    <a:pt x="4394838" y="798730"/>
                  </a:lnTo>
                  <a:lnTo>
                    <a:pt x="4289513" y="821206"/>
                  </a:lnTo>
                  <a:lnTo>
                    <a:pt x="4184189" y="842930"/>
                  </a:lnTo>
                  <a:lnTo>
                    <a:pt x="4078864" y="863937"/>
                  </a:lnTo>
                  <a:lnTo>
                    <a:pt x="3973539" y="884314"/>
                  </a:lnTo>
                  <a:lnTo>
                    <a:pt x="3868214" y="904214"/>
                  </a:lnTo>
                  <a:lnTo>
                    <a:pt x="3762889" y="923243"/>
                  </a:lnTo>
                  <a:lnTo>
                    <a:pt x="3657564" y="940596"/>
                  </a:lnTo>
                  <a:lnTo>
                    <a:pt x="3552240" y="956446"/>
                  </a:lnTo>
                  <a:lnTo>
                    <a:pt x="3446915" y="970748"/>
                  </a:lnTo>
                  <a:lnTo>
                    <a:pt x="3341590" y="980405"/>
                  </a:lnTo>
                  <a:lnTo>
                    <a:pt x="3236265" y="986039"/>
                  </a:lnTo>
                  <a:lnTo>
                    <a:pt x="3130940" y="991447"/>
                  </a:lnTo>
                  <a:lnTo>
                    <a:pt x="3025615" y="995926"/>
                  </a:lnTo>
                  <a:lnTo>
                    <a:pt x="2920291" y="997432"/>
                  </a:lnTo>
                  <a:lnTo>
                    <a:pt x="2814966" y="999066"/>
                  </a:lnTo>
                  <a:lnTo>
                    <a:pt x="2709641" y="1001746"/>
                  </a:lnTo>
                  <a:lnTo>
                    <a:pt x="2604316" y="1004513"/>
                  </a:lnTo>
                  <a:lnTo>
                    <a:pt x="2498991" y="1007845"/>
                  </a:lnTo>
                  <a:lnTo>
                    <a:pt x="2393666" y="1010554"/>
                  </a:lnTo>
                  <a:lnTo>
                    <a:pt x="2288342" y="1011121"/>
                  </a:lnTo>
                  <a:lnTo>
                    <a:pt x="2183017" y="1011511"/>
                  </a:lnTo>
                  <a:lnTo>
                    <a:pt x="2077692" y="1011979"/>
                  </a:lnTo>
                  <a:lnTo>
                    <a:pt x="1972367" y="1011755"/>
                  </a:lnTo>
                  <a:lnTo>
                    <a:pt x="1867042" y="1011505"/>
                  </a:lnTo>
                  <a:lnTo>
                    <a:pt x="1761717" y="1011496"/>
                  </a:lnTo>
                  <a:lnTo>
                    <a:pt x="1656393" y="1011764"/>
                  </a:lnTo>
                  <a:lnTo>
                    <a:pt x="1551068" y="1012404"/>
                  </a:lnTo>
                  <a:lnTo>
                    <a:pt x="1445743" y="1013688"/>
                  </a:lnTo>
                  <a:lnTo>
                    <a:pt x="1340418" y="1015774"/>
                  </a:lnTo>
                  <a:lnTo>
                    <a:pt x="1235093" y="1018851"/>
                  </a:lnTo>
                  <a:lnTo>
                    <a:pt x="1129768" y="1023090"/>
                  </a:lnTo>
                  <a:lnTo>
                    <a:pt x="1024444" y="1028620"/>
                  </a:lnTo>
                  <a:lnTo>
                    <a:pt x="919119" y="1035512"/>
                  </a:lnTo>
                  <a:lnTo>
                    <a:pt x="813794" y="1043788"/>
                  </a:lnTo>
                  <a:lnTo>
                    <a:pt x="708469" y="1053435"/>
                  </a:lnTo>
                  <a:lnTo>
                    <a:pt x="603144" y="1064420"/>
                  </a:lnTo>
                  <a:lnTo>
                    <a:pt x="497819" y="1076699"/>
                  </a:lnTo>
                  <a:lnTo>
                    <a:pt x="392495" y="1090227"/>
                  </a:lnTo>
                  <a:lnTo>
                    <a:pt x="287170" y="1104955"/>
                  </a:lnTo>
                  <a:lnTo>
                    <a:pt x="181845" y="1120841"/>
                  </a:lnTo>
                  <a:lnTo>
                    <a:pt x="76520" y="1137843"/>
                  </a:lnTo>
                  <a:lnTo>
                    <a:pt x="0" y="1150977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233129"/>
              <a:ext cx="6145984" cy="937156"/>
            </a:xfrm>
            <a:custGeom>
              <a:avLst/>
              <a:pathLst>
                <a:path w="6145984" h="937156">
                  <a:moveTo>
                    <a:pt x="0" y="748170"/>
                  </a:moveTo>
                  <a:lnTo>
                    <a:pt x="76520" y="764309"/>
                  </a:lnTo>
                  <a:lnTo>
                    <a:pt x="181845" y="785194"/>
                  </a:lnTo>
                  <a:lnTo>
                    <a:pt x="287170" y="804729"/>
                  </a:lnTo>
                  <a:lnTo>
                    <a:pt x="392495" y="822888"/>
                  </a:lnTo>
                  <a:lnTo>
                    <a:pt x="497819" y="839643"/>
                  </a:lnTo>
                  <a:lnTo>
                    <a:pt x="603144" y="854965"/>
                  </a:lnTo>
                  <a:lnTo>
                    <a:pt x="708469" y="868823"/>
                  </a:lnTo>
                  <a:lnTo>
                    <a:pt x="813794" y="881190"/>
                  </a:lnTo>
                  <a:lnTo>
                    <a:pt x="919119" y="892049"/>
                  </a:lnTo>
                  <a:lnTo>
                    <a:pt x="1024444" y="901404"/>
                  </a:lnTo>
                  <a:lnTo>
                    <a:pt x="1129768" y="909294"/>
                  </a:lnTo>
                  <a:lnTo>
                    <a:pt x="1235093" y="915806"/>
                  </a:lnTo>
                  <a:lnTo>
                    <a:pt x="1340418" y="921085"/>
                  </a:lnTo>
                  <a:lnTo>
                    <a:pt x="1445743" y="925319"/>
                  </a:lnTo>
                  <a:lnTo>
                    <a:pt x="1551068" y="928713"/>
                  </a:lnTo>
                  <a:lnTo>
                    <a:pt x="1656393" y="931441"/>
                  </a:lnTo>
                  <a:lnTo>
                    <a:pt x="1761717" y="933712"/>
                  </a:lnTo>
                  <a:lnTo>
                    <a:pt x="1867042" y="935450"/>
                  </a:lnTo>
                  <a:lnTo>
                    <a:pt x="1972367" y="936518"/>
                  </a:lnTo>
                  <a:lnTo>
                    <a:pt x="2077692" y="936996"/>
                  </a:lnTo>
                  <a:lnTo>
                    <a:pt x="2183017" y="937156"/>
                  </a:lnTo>
                  <a:lnTo>
                    <a:pt x="2288342" y="936205"/>
                  </a:lnTo>
                  <a:lnTo>
                    <a:pt x="2393666" y="934498"/>
                  </a:lnTo>
                  <a:lnTo>
                    <a:pt x="2498991" y="932308"/>
                  </a:lnTo>
                  <a:lnTo>
                    <a:pt x="2604316" y="928415"/>
                  </a:lnTo>
                  <a:lnTo>
                    <a:pt x="2709641" y="923781"/>
                  </a:lnTo>
                  <a:lnTo>
                    <a:pt x="2814966" y="921714"/>
                  </a:lnTo>
                  <a:lnTo>
                    <a:pt x="2920291" y="921579"/>
                  </a:lnTo>
                  <a:lnTo>
                    <a:pt x="3025615" y="919834"/>
                  </a:lnTo>
                  <a:lnTo>
                    <a:pt x="3130940" y="915155"/>
                  </a:lnTo>
                  <a:lnTo>
                    <a:pt x="3236265" y="910892"/>
                  </a:lnTo>
                  <a:lnTo>
                    <a:pt x="3341590" y="905570"/>
                  </a:lnTo>
                  <a:lnTo>
                    <a:pt x="3446915" y="895608"/>
                  </a:lnTo>
                  <a:lnTo>
                    <a:pt x="3552240" y="881131"/>
                  </a:lnTo>
                  <a:lnTo>
                    <a:pt x="3657564" y="864110"/>
                  </a:lnTo>
                  <a:lnTo>
                    <a:pt x="3762889" y="844459"/>
                  </a:lnTo>
                  <a:lnTo>
                    <a:pt x="3868214" y="822323"/>
                  </a:lnTo>
                  <a:lnTo>
                    <a:pt x="3973539" y="798302"/>
                  </a:lnTo>
                  <a:lnTo>
                    <a:pt x="4078864" y="772844"/>
                  </a:lnTo>
                  <a:lnTo>
                    <a:pt x="4184189" y="746105"/>
                  </a:lnTo>
                  <a:lnTo>
                    <a:pt x="4289513" y="718176"/>
                  </a:lnTo>
                  <a:lnTo>
                    <a:pt x="4394838" y="689096"/>
                  </a:lnTo>
                  <a:lnTo>
                    <a:pt x="4500163" y="658864"/>
                  </a:lnTo>
                  <a:lnTo>
                    <a:pt x="4605488" y="627453"/>
                  </a:lnTo>
                  <a:lnTo>
                    <a:pt x="4710813" y="594814"/>
                  </a:lnTo>
                  <a:lnTo>
                    <a:pt x="4816138" y="560888"/>
                  </a:lnTo>
                  <a:lnTo>
                    <a:pt x="4921462" y="525610"/>
                  </a:lnTo>
                  <a:lnTo>
                    <a:pt x="5026787" y="488915"/>
                  </a:lnTo>
                  <a:lnTo>
                    <a:pt x="5132112" y="450743"/>
                  </a:lnTo>
                  <a:lnTo>
                    <a:pt x="5237437" y="411037"/>
                  </a:lnTo>
                  <a:lnTo>
                    <a:pt x="5342762" y="369750"/>
                  </a:lnTo>
                  <a:lnTo>
                    <a:pt x="5448087" y="326845"/>
                  </a:lnTo>
                  <a:lnTo>
                    <a:pt x="5553411" y="282291"/>
                  </a:lnTo>
                  <a:lnTo>
                    <a:pt x="5658736" y="236067"/>
                  </a:lnTo>
                  <a:lnTo>
                    <a:pt x="5764061" y="188157"/>
                  </a:lnTo>
                  <a:lnTo>
                    <a:pt x="5869386" y="138554"/>
                  </a:lnTo>
                  <a:lnTo>
                    <a:pt x="5974711" y="87251"/>
                  </a:lnTo>
                  <a:lnTo>
                    <a:pt x="6080036" y="34249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4588155"/>
              <a:ext cx="6145984" cy="795952"/>
            </a:xfrm>
            <a:custGeom>
              <a:avLst/>
              <a:pathLst>
                <a:path w="6145984" h="795952">
                  <a:moveTo>
                    <a:pt x="6145984" y="0"/>
                  </a:moveTo>
                  <a:lnTo>
                    <a:pt x="6080036" y="17926"/>
                  </a:lnTo>
                  <a:lnTo>
                    <a:pt x="5974711" y="46415"/>
                  </a:lnTo>
                  <a:lnTo>
                    <a:pt x="5869386" y="74761"/>
                  </a:lnTo>
                  <a:lnTo>
                    <a:pt x="5764061" y="102959"/>
                  </a:lnTo>
                  <a:lnTo>
                    <a:pt x="5658736" y="131001"/>
                  </a:lnTo>
                  <a:lnTo>
                    <a:pt x="5553411" y="158874"/>
                  </a:lnTo>
                  <a:lnTo>
                    <a:pt x="5448087" y="186560"/>
                  </a:lnTo>
                  <a:lnTo>
                    <a:pt x="5342762" y="214033"/>
                  </a:lnTo>
                  <a:lnTo>
                    <a:pt x="5237437" y="241260"/>
                  </a:lnTo>
                  <a:lnTo>
                    <a:pt x="5132112" y="268199"/>
                  </a:lnTo>
                  <a:lnTo>
                    <a:pt x="5026787" y="294798"/>
                  </a:lnTo>
                  <a:lnTo>
                    <a:pt x="4921462" y="320998"/>
                  </a:lnTo>
                  <a:lnTo>
                    <a:pt x="4816138" y="346735"/>
                  </a:lnTo>
                  <a:lnTo>
                    <a:pt x="4710813" y="371939"/>
                  </a:lnTo>
                  <a:lnTo>
                    <a:pt x="4605488" y="396542"/>
                  </a:lnTo>
                  <a:lnTo>
                    <a:pt x="4500163" y="420481"/>
                  </a:lnTo>
                  <a:lnTo>
                    <a:pt x="4394838" y="443705"/>
                  </a:lnTo>
                  <a:lnTo>
                    <a:pt x="4289513" y="466181"/>
                  </a:lnTo>
                  <a:lnTo>
                    <a:pt x="4184189" y="487904"/>
                  </a:lnTo>
                  <a:lnTo>
                    <a:pt x="4078864" y="508911"/>
                  </a:lnTo>
                  <a:lnTo>
                    <a:pt x="3973539" y="529288"/>
                  </a:lnTo>
                  <a:lnTo>
                    <a:pt x="3868214" y="549189"/>
                  </a:lnTo>
                  <a:lnTo>
                    <a:pt x="3762889" y="568217"/>
                  </a:lnTo>
                  <a:lnTo>
                    <a:pt x="3657564" y="585571"/>
                  </a:lnTo>
                  <a:lnTo>
                    <a:pt x="3552240" y="601420"/>
                  </a:lnTo>
                  <a:lnTo>
                    <a:pt x="3446915" y="615723"/>
                  </a:lnTo>
                  <a:lnTo>
                    <a:pt x="3341590" y="625380"/>
                  </a:lnTo>
                  <a:lnTo>
                    <a:pt x="3236265" y="631013"/>
                  </a:lnTo>
                  <a:lnTo>
                    <a:pt x="3130940" y="636422"/>
                  </a:lnTo>
                  <a:lnTo>
                    <a:pt x="3025615" y="640900"/>
                  </a:lnTo>
                  <a:lnTo>
                    <a:pt x="2920291" y="642406"/>
                  </a:lnTo>
                  <a:lnTo>
                    <a:pt x="2814966" y="644041"/>
                  </a:lnTo>
                  <a:lnTo>
                    <a:pt x="2709641" y="646720"/>
                  </a:lnTo>
                  <a:lnTo>
                    <a:pt x="2604316" y="649488"/>
                  </a:lnTo>
                  <a:lnTo>
                    <a:pt x="2498991" y="652819"/>
                  </a:lnTo>
                  <a:lnTo>
                    <a:pt x="2393666" y="655529"/>
                  </a:lnTo>
                  <a:lnTo>
                    <a:pt x="2288342" y="656096"/>
                  </a:lnTo>
                  <a:lnTo>
                    <a:pt x="2183017" y="656485"/>
                  </a:lnTo>
                  <a:lnTo>
                    <a:pt x="2077692" y="656953"/>
                  </a:lnTo>
                  <a:lnTo>
                    <a:pt x="1972367" y="656730"/>
                  </a:lnTo>
                  <a:lnTo>
                    <a:pt x="1867042" y="656480"/>
                  </a:lnTo>
                  <a:lnTo>
                    <a:pt x="1761717" y="656470"/>
                  </a:lnTo>
                  <a:lnTo>
                    <a:pt x="1656393" y="656738"/>
                  </a:lnTo>
                  <a:lnTo>
                    <a:pt x="1551068" y="657379"/>
                  </a:lnTo>
                  <a:lnTo>
                    <a:pt x="1445743" y="658662"/>
                  </a:lnTo>
                  <a:lnTo>
                    <a:pt x="1340418" y="660749"/>
                  </a:lnTo>
                  <a:lnTo>
                    <a:pt x="1235093" y="663825"/>
                  </a:lnTo>
                  <a:lnTo>
                    <a:pt x="1129768" y="668065"/>
                  </a:lnTo>
                  <a:lnTo>
                    <a:pt x="1024444" y="673595"/>
                  </a:lnTo>
                  <a:lnTo>
                    <a:pt x="919119" y="680486"/>
                  </a:lnTo>
                  <a:lnTo>
                    <a:pt x="813794" y="688762"/>
                  </a:lnTo>
                  <a:lnTo>
                    <a:pt x="708469" y="698409"/>
                  </a:lnTo>
                  <a:lnTo>
                    <a:pt x="603144" y="709394"/>
                  </a:lnTo>
                  <a:lnTo>
                    <a:pt x="497819" y="721674"/>
                  </a:lnTo>
                  <a:lnTo>
                    <a:pt x="392495" y="735201"/>
                  </a:lnTo>
                  <a:lnTo>
                    <a:pt x="287170" y="749930"/>
                  </a:lnTo>
                  <a:lnTo>
                    <a:pt x="181845" y="765816"/>
                  </a:lnTo>
                  <a:lnTo>
                    <a:pt x="76520" y="782818"/>
                  </a:lnTo>
                  <a:lnTo>
                    <a:pt x="0" y="79595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410642"/>
              <a:ext cx="6145984" cy="796975"/>
            </a:xfrm>
            <a:custGeom>
              <a:avLst/>
              <a:pathLst>
                <a:path w="6145984" h="796975">
                  <a:moveTo>
                    <a:pt x="0" y="772061"/>
                  </a:moveTo>
                  <a:lnTo>
                    <a:pt x="76520" y="773563"/>
                  </a:lnTo>
                  <a:lnTo>
                    <a:pt x="181845" y="775505"/>
                  </a:lnTo>
                  <a:lnTo>
                    <a:pt x="287170" y="777329"/>
                  </a:lnTo>
                  <a:lnTo>
                    <a:pt x="392495" y="779045"/>
                  </a:lnTo>
                  <a:lnTo>
                    <a:pt x="497819" y="780658"/>
                  </a:lnTo>
                  <a:lnTo>
                    <a:pt x="603144" y="782180"/>
                  </a:lnTo>
                  <a:lnTo>
                    <a:pt x="708469" y="783616"/>
                  </a:lnTo>
                  <a:lnTo>
                    <a:pt x="813794" y="784976"/>
                  </a:lnTo>
                  <a:lnTo>
                    <a:pt x="919119" y="786268"/>
                  </a:lnTo>
                  <a:lnTo>
                    <a:pt x="1024444" y="787499"/>
                  </a:lnTo>
                  <a:lnTo>
                    <a:pt x="1129768" y="788679"/>
                  </a:lnTo>
                  <a:lnTo>
                    <a:pt x="1235093" y="789816"/>
                  </a:lnTo>
                  <a:lnTo>
                    <a:pt x="1340418" y="790917"/>
                  </a:lnTo>
                  <a:lnTo>
                    <a:pt x="1445743" y="791991"/>
                  </a:lnTo>
                  <a:lnTo>
                    <a:pt x="1551068" y="793046"/>
                  </a:lnTo>
                  <a:lnTo>
                    <a:pt x="1656393" y="794090"/>
                  </a:lnTo>
                  <a:lnTo>
                    <a:pt x="1761717" y="795091"/>
                  </a:lnTo>
                  <a:lnTo>
                    <a:pt x="1867042" y="795965"/>
                  </a:lnTo>
                  <a:lnTo>
                    <a:pt x="1972367" y="796624"/>
                  </a:lnTo>
                  <a:lnTo>
                    <a:pt x="2077692" y="796975"/>
                  </a:lnTo>
                  <a:lnTo>
                    <a:pt x="2183017" y="796821"/>
                  </a:lnTo>
                  <a:lnTo>
                    <a:pt x="2288342" y="796151"/>
                  </a:lnTo>
                  <a:lnTo>
                    <a:pt x="2393666" y="795013"/>
                  </a:lnTo>
                  <a:lnTo>
                    <a:pt x="2498991" y="792564"/>
                  </a:lnTo>
                  <a:lnTo>
                    <a:pt x="2604316" y="788952"/>
                  </a:lnTo>
                  <a:lnTo>
                    <a:pt x="2709641" y="785251"/>
                  </a:lnTo>
                  <a:lnTo>
                    <a:pt x="2814966" y="782877"/>
                  </a:lnTo>
                  <a:lnTo>
                    <a:pt x="2920291" y="781993"/>
                  </a:lnTo>
                  <a:lnTo>
                    <a:pt x="3025615" y="780367"/>
                  </a:lnTo>
                  <a:lnTo>
                    <a:pt x="3130940" y="775788"/>
                  </a:lnTo>
                  <a:lnTo>
                    <a:pt x="3236265" y="770953"/>
                  </a:lnTo>
                  <a:lnTo>
                    <a:pt x="3341590" y="765475"/>
                  </a:lnTo>
                  <a:lnTo>
                    <a:pt x="3446915" y="755666"/>
                  </a:lnTo>
                  <a:lnTo>
                    <a:pt x="3552240" y="741275"/>
                  </a:lnTo>
                  <a:lnTo>
                    <a:pt x="3657564" y="724840"/>
                  </a:lnTo>
                  <a:lnTo>
                    <a:pt x="3762889" y="706338"/>
                  </a:lnTo>
                  <a:lnTo>
                    <a:pt x="3868214" y="685756"/>
                  </a:lnTo>
                  <a:lnTo>
                    <a:pt x="3973539" y="663795"/>
                  </a:lnTo>
                  <a:lnTo>
                    <a:pt x="4078864" y="640878"/>
                  </a:lnTo>
                  <a:lnTo>
                    <a:pt x="4184189" y="617005"/>
                  </a:lnTo>
                  <a:lnTo>
                    <a:pt x="4289513" y="592178"/>
                  </a:lnTo>
                  <a:lnTo>
                    <a:pt x="4394838" y="566400"/>
                  </a:lnTo>
                  <a:lnTo>
                    <a:pt x="4500163" y="539673"/>
                  </a:lnTo>
                  <a:lnTo>
                    <a:pt x="4605488" y="511998"/>
                  </a:lnTo>
                  <a:lnTo>
                    <a:pt x="4710813" y="483376"/>
                  </a:lnTo>
                  <a:lnTo>
                    <a:pt x="4816138" y="453811"/>
                  </a:lnTo>
                  <a:lnTo>
                    <a:pt x="4921462" y="423304"/>
                  </a:lnTo>
                  <a:lnTo>
                    <a:pt x="5026787" y="391857"/>
                  </a:lnTo>
                  <a:lnTo>
                    <a:pt x="5132112" y="359471"/>
                  </a:lnTo>
                  <a:lnTo>
                    <a:pt x="5237437" y="326149"/>
                  </a:lnTo>
                  <a:lnTo>
                    <a:pt x="5342762" y="291892"/>
                  </a:lnTo>
                  <a:lnTo>
                    <a:pt x="5448087" y="256703"/>
                  </a:lnTo>
                  <a:lnTo>
                    <a:pt x="5553411" y="220583"/>
                  </a:lnTo>
                  <a:lnTo>
                    <a:pt x="5658736" y="183534"/>
                  </a:lnTo>
                  <a:lnTo>
                    <a:pt x="5764061" y="145558"/>
                  </a:lnTo>
                  <a:lnTo>
                    <a:pt x="5869386" y="106657"/>
                  </a:lnTo>
                  <a:lnTo>
                    <a:pt x="5974711" y="66833"/>
                  </a:lnTo>
                  <a:lnTo>
                    <a:pt x="6080036" y="26088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134342"/>
              <a:ext cx="6145984" cy="1259932"/>
            </a:xfrm>
            <a:custGeom>
              <a:avLst/>
              <a:pathLst>
                <a:path w="6145984" h="1259932">
                  <a:moveTo>
                    <a:pt x="0" y="792759"/>
                  </a:moveTo>
                  <a:lnTo>
                    <a:pt x="76520" y="813829"/>
                  </a:lnTo>
                  <a:lnTo>
                    <a:pt x="181845" y="840942"/>
                  </a:lnTo>
                  <a:lnTo>
                    <a:pt x="287170" y="866131"/>
                  </a:lnTo>
                  <a:lnTo>
                    <a:pt x="392495" y="889356"/>
                  </a:lnTo>
                  <a:lnTo>
                    <a:pt x="497819" y="910576"/>
                  </a:lnTo>
                  <a:lnTo>
                    <a:pt x="603144" y="929743"/>
                  </a:lnTo>
                  <a:lnTo>
                    <a:pt x="708469" y="946813"/>
                  </a:lnTo>
                  <a:lnTo>
                    <a:pt x="813794" y="961744"/>
                  </a:lnTo>
                  <a:lnTo>
                    <a:pt x="919119" y="974506"/>
                  </a:lnTo>
                  <a:lnTo>
                    <a:pt x="1024444" y="985099"/>
                  </a:lnTo>
                  <a:lnTo>
                    <a:pt x="1129768" y="993564"/>
                  </a:lnTo>
                  <a:lnTo>
                    <a:pt x="1235093" y="1000009"/>
                  </a:lnTo>
                  <a:lnTo>
                    <a:pt x="1340418" y="1004611"/>
                  </a:lnTo>
                  <a:lnTo>
                    <a:pt x="1445743" y="1007609"/>
                  </a:lnTo>
                  <a:lnTo>
                    <a:pt x="1551068" y="1009258"/>
                  </a:lnTo>
                  <a:lnTo>
                    <a:pt x="1656393" y="1009772"/>
                  </a:lnTo>
                  <a:lnTo>
                    <a:pt x="1761717" y="1009239"/>
                  </a:lnTo>
                  <a:lnTo>
                    <a:pt x="1867042" y="1007703"/>
                  </a:lnTo>
                  <a:lnTo>
                    <a:pt x="1972367" y="1005298"/>
                  </a:lnTo>
                  <a:lnTo>
                    <a:pt x="2077692" y="1002346"/>
                  </a:lnTo>
                  <a:lnTo>
                    <a:pt x="2183017" y="998156"/>
                  </a:lnTo>
                  <a:lnTo>
                    <a:pt x="2288342" y="992337"/>
                  </a:lnTo>
                  <a:lnTo>
                    <a:pt x="2393666" y="986665"/>
                  </a:lnTo>
                  <a:lnTo>
                    <a:pt x="2498991" y="980949"/>
                  </a:lnTo>
                  <a:lnTo>
                    <a:pt x="2604316" y="973270"/>
                  </a:lnTo>
                  <a:lnTo>
                    <a:pt x="2709641" y="965714"/>
                  </a:lnTo>
                  <a:lnTo>
                    <a:pt x="2814966" y="964081"/>
                  </a:lnTo>
                  <a:lnTo>
                    <a:pt x="2920291" y="968072"/>
                  </a:lnTo>
                  <a:lnTo>
                    <a:pt x="3025615" y="970251"/>
                  </a:lnTo>
                  <a:lnTo>
                    <a:pt x="3130940" y="965989"/>
                  </a:lnTo>
                  <a:lnTo>
                    <a:pt x="3236265" y="960654"/>
                  </a:lnTo>
                  <a:lnTo>
                    <a:pt x="3341590" y="953940"/>
                  </a:lnTo>
                  <a:lnTo>
                    <a:pt x="3446915" y="941179"/>
                  </a:lnTo>
                  <a:lnTo>
                    <a:pt x="3552240" y="922705"/>
                  </a:lnTo>
                  <a:lnTo>
                    <a:pt x="3657564" y="901441"/>
                  </a:lnTo>
                  <a:lnTo>
                    <a:pt x="3762889" y="877500"/>
                  </a:lnTo>
                  <a:lnTo>
                    <a:pt x="3868214" y="851290"/>
                  </a:lnTo>
                  <a:lnTo>
                    <a:pt x="3973539" y="823471"/>
                  </a:lnTo>
                  <a:lnTo>
                    <a:pt x="4078864" y="794469"/>
                  </a:lnTo>
                  <a:lnTo>
                    <a:pt x="4184189" y="764481"/>
                  </a:lnTo>
                  <a:lnTo>
                    <a:pt x="4289513" y="733617"/>
                  </a:lnTo>
                  <a:lnTo>
                    <a:pt x="4394838" y="701922"/>
                  </a:lnTo>
                  <a:lnTo>
                    <a:pt x="4500163" y="669390"/>
                  </a:lnTo>
                  <a:lnTo>
                    <a:pt x="4605488" y="635977"/>
                  </a:lnTo>
                  <a:lnTo>
                    <a:pt x="4710813" y="601615"/>
                  </a:lnTo>
                  <a:lnTo>
                    <a:pt x="4816138" y="566222"/>
                  </a:lnTo>
                  <a:lnTo>
                    <a:pt x="4921462" y="529708"/>
                  </a:lnTo>
                  <a:lnTo>
                    <a:pt x="5026787" y="491984"/>
                  </a:lnTo>
                  <a:lnTo>
                    <a:pt x="5132112" y="452964"/>
                  </a:lnTo>
                  <a:lnTo>
                    <a:pt x="5237437" y="412571"/>
                  </a:lnTo>
                  <a:lnTo>
                    <a:pt x="5342762" y="370737"/>
                  </a:lnTo>
                  <a:lnTo>
                    <a:pt x="5448087" y="327408"/>
                  </a:lnTo>
                  <a:lnTo>
                    <a:pt x="5553411" y="282538"/>
                  </a:lnTo>
                  <a:lnTo>
                    <a:pt x="5658736" y="236093"/>
                  </a:lnTo>
                  <a:lnTo>
                    <a:pt x="5764061" y="188049"/>
                  </a:lnTo>
                  <a:lnTo>
                    <a:pt x="5869386" y="138387"/>
                  </a:lnTo>
                  <a:lnTo>
                    <a:pt x="5974711" y="87096"/>
                  </a:lnTo>
                  <a:lnTo>
                    <a:pt x="6080036" y="34167"/>
                  </a:lnTo>
                  <a:lnTo>
                    <a:pt x="6145984" y="0"/>
                  </a:lnTo>
                  <a:lnTo>
                    <a:pt x="6145984" y="457861"/>
                  </a:lnTo>
                  <a:lnTo>
                    <a:pt x="6080036" y="470977"/>
                  </a:lnTo>
                  <a:lnTo>
                    <a:pt x="5974711" y="492292"/>
                  </a:lnTo>
                  <a:lnTo>
                    <a:pt x="5869386" y="513977"/>
                  </a:lnTo>
                  <a:lnTo>
                    <a:pt x="5764061" y="536033"/>
                  </a:lnTo>
                  <a:lnTo>
                    <a:pt x="5658736" y="558455"/>
                  </a:lnTo>
                  <a:lnTo>
                    <a:pt x="5553411" y="581233"/>
                  </a:lnTo>
                  <a:lnTo>
                    <a:pt x="5448087" y="604350"/>
                  </a:lnTo>
                  <a:lnTo>
                    <a:pt x="5342762" y="627777"/>
                  </a:lnTo>
                  <a:lnTo>
                    <a:pt x="5237437" y="651479"/>
                  </a:lnTo>
                  <a:lnTo>
                    <a:pt x="5132112" y="675406"/>
                  </a:lnTo>
                  <a:lnTo>
                    <a:pt x="5026787" y="699500"/>
                  </a:lnTo>
                  <a:lnTo>
                    <a:pt x="4921462" y="723690"/>
                  </a:lnTo>
                  <a:lnTo>
                    <a:pt x="4816138" y="747899"/>
                  </a:lnTo>
                  <a:lnTo>
                    <a:pt x="4710813" y="772044"/>
                  </a:lnTo>
                  <a:lnTo>
                    <a:pt x="4605488" y="796042"/>
                  </a:lnTo>
                  <a:lnTo>
                    <a:pt x="4500163" y="819818"/>
                  </a:lnTo>
                  <a:lnTo>
                    <a:pt x="4394838" y="843313"/>
                  </a:lnTo>
                  <a:lnTo>
                    <a:pt x="4289513" y="866491"/>
                  </a:lnTo>
                  <a:lnTo>
                    <a:pt x="4184189" y="889352"/>
                  </a:lnTo>
                  <a:lnTo>
                    <a:pt x="4078864" y="911947"/>
                  </a:lnTo>
                  <a:lnTo>
                    <a:pt x="3973539" y="934396"/>
                  </a:lnTo>
                  <a:lnTo>
                    <a:pt x="3868214" y="956902"/>
                  </a:lnTo>
                  <a:lnTo>
                    <a:pt x="3762889" y="979104"/>
                  </a:lnTo>
                  <a:lnTo>
                    <a:pt x="3657564" y="1000082"/>
                  </a:lnTo>
                  <a:lnTo>
                    <a:pt x="3552240" y="1019836"/>
                  </a:lnTo>
                  <a:lnTo>
                    <a:pt x="3446915" y="1038084"/>
                  </a:lnTo>
                  <a:lnTo>
                    <a:pt x="3341590" y="1050451"/>
                  </a:lnTo>
                  <a:lnTo>
                    <a:pt x="3236265" y="1057567"/>
                  </a:lnTo>
                  <a:lnTo>
                    <a:pt x="3130940" y="1064380"/>
                  </a:lnTo>
                  <a:lnTo>
                    <a:pt x="3025615" y="1068384"/>
                  </a:lnTo>
                  <a:lnTo>
                    <a:pt x="2920291" y="1065896"/>
                  </a:lnTo>
                  <a:lnTo>
                    <a:pt x="2814966" y="1063839"/>
                  </a:lnTo>
                  <a:lnTo>
                    <a:pt x="2709641" y="1066262"/>
                  </a:lnTo>
                  <a:lnTo>
                    <a:pt x="2604316" y="1071411"/>
                  </a:lnTo>
                  <a:lnTo>
                    <a:pt x="2498991" y="1078366"/>
                  </a:lnTo>
                  <a:lnTo>
                    <a:pt x="2393666" y="1084752"/>
                  </a:lnTo>
                  <a:lnTo>
                    <a:pt x="2288342" y="1088953"/>
                  </a:lnTo>
                  <a:lnTo>
                    <a:pt x="2183017" y="1094048"/>
                  </a:lnTo>
                  <a:lnTo>
                    <a:pt x="2077692" y="1099048"/>
                  </a:lnTo>
                  <a:lnTo>
                    <a:pt x="1972367" y="1102328"/>
                  </a:lnTo>
                  <a:lnTo>
                    <a:pt x="1867042" y="1105788"/>
                  </a:lnTo>
                  <a:lnTo>
                    <a:pt x="1761717" y="1109553"/>
                  </a:lnTo>
                  <a:lnTo>
                    <a:pt x="1656393" y="1113361"/>
                  </a:lnTo>
                  <a:lnTo>
                    <a:pt x="1551068" y="1117191"/>
                  </a:lnTo>
                  <a:lnTo>
                    <a:pt x="1445743" y="1121574"/>
                  </a:lnTo>
                  <a:lnTo>
                    <a:pt x="1340418" y="1126728"/>
                  </a:lnTo>
                  <a:lnTo>
                    <a:pt x="1235093" y="1132901"/>
                  </a:lnTo>
                  <a:lnTo>
                    <a:pt x="1129768" y="1140322"/>
                  </a:lnTo>
                  <a:lnTo>
                    <a:pt x="1024444" y="1149164"/>
                  </a:lnTo>
                  <a:lnTo>
                    <a:pt x="919119" y="1159524"/>
                  </a:lnTo>
                  <a:lnTo>
                    <a:pt x="813794" y="1171439"/>
                  </a:lnTo>
                  <a:lnTo>
                    <a:pt x="708469" y="1184899"/>
                  </a:lnTo>
                  <a:lnTo>
                    <a:pt x="603144" y="1199868"/>
                  </a:lnTo>
                  <a:lnTo>
                    <a:pt x="497819" y="1216297"/>
                  </a:lnTo>
                  <a:lnTo>
                    <a:pt x="392495" y="1234132"/>
                  </a:lnTo>
                  <a:lnTo>
                    <a:pt x="287170" y="1253320"/>
                  </a:lnTo>
                  <a:lnTo>
                    <a:pt x="253183" y="1259932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134342"/>
              <a:ext cx="6145984" cy="1009772"/>
            </a:xfrm>
            <a:custGeom>
              <a:avLst/>
              <a:pathLst>
                <a:path w="6145984" h="1009772">
                  <a:moveTo>
                    <a:pt x="0" y="792759"/>
                  </a:moveTo>
                  <a:lnTo>
                    <a:pt x="76520" y="813829"/>
                  </a:lnTo>
                  <a:lnTo>
                    <a:pt x="181845" y="840942"/>
                  </a:lnTo>
                  <a:lnTo>
                    <a:pt x="287170" y="866131"/>
                  </a:lnTo>
                  <a:lnTo>
                    <a:pt x="392495" y="889356"/>
                  </a:lnTo>
                  <a:lnTo>
                    <a:pt x="497819" y="910576"/>
                  </a:lnTo>
                  <a:lnTo>
                    <a:pt x="603144" y="929743"/>
                  </a:lnTo>
                  <a:lnTo>
                    <a:pt x="708469" y="946813"/>
                  </a:lnTo>
                  <a:lnTo>
                    <a:pt x="813794" y="961744"/>
                  </a:lnTo>
                  <a:lnTo>
                    <a:pt x="919119" y="974506"/>
                  </a:lnTo>
                  <a:lnTo>
                    <a:pt x="1024444" y="985099"/>
                  </a:lnTo>
                  <a:lnTo>
                    <a:pt x="1129768" y="993564"/>
                  </a:lnTo>
                  <a:lnTo>
                    <a:pt x="1235093" y="1000009"/>
                  </a:lnTo>
                  <a:lnTo>
                    <a:pt x="1340418" y="1004611"/>
                  </a:lnTo>
                  <a:lnTo>
                    <a:pt x="1445743" y="1007609"/>
                  </a:lnTo>
                  <a:lnTo>
                    <a:pt x="1551068" y="1009258"/>
                  </a:lnTo>
                  <a:lnTo>
                    <a:pt x="1656393" y="1009772"/>
                  </a:lnTo>
                  <a:lnTo>
                    <a:pt x="1761717" y="1009239"/>
                  </a:lnTo>
                  <a:lnTo>
                    <a:pt x="1867042" y="1007703"/>
                  </a:lnTo>
                  <a:lnTo>
                    <a:pt x="1972367" y="1005298"/>
                  </a:lnTo>
                  <a:lnTo>
                    <a:pt x="2077692" y="1002346"/>
                  </a:lnTo>
                  <a:lnTo>
                    <a:pt x="2183017" y="998156"/>
                  </a:lnTo>
                  <a:lnTo>
                    <a:pt x="2288342" y="992337"/>
                  </a:lnTo>
                  <a:lnTo>
                    <a:pt x="2393666" y="986665"/>
                  </a:lnTo>
                  <a:lnTo>
                    <a:pt x="2498991" y="980949"/>
                  </a:lnTo>
                  <a:lnTo>
                    <a:pt x="2604316" y="973270"/>
                  </a:lnTo>
                  <a:lnTo>
                    <a:pt x="2709641" y="965714"/>
                  </a:lnTo>
                  <a:lnTo>
                    <a:pt x="2814966" y="964081"/>
                  </a:lnTo>
                  <a:lnTo>
                    <a:pt x="2920291" y="968072"/>
                  </a:lnTo>
                  <a:lnTo>
                    <a:pt x="3025615" y="970251"/>
                  </a:lnTo>
                  <a:lnTo>
                    <a:pt x="3130940" y="965989"/>
                  </a:lnTo>
                  <a:lnTo>
                    <a:pt x="3236265" y="960654"/>
                  </a:lnTo>
                  <a:lnTo>
                    <a:pt x="3341590" y="953940"/>
                  </a:lnTo>
                  <a:lnTo>
                    <a:pt x="3446915" y="941179"/>
                  </a:lnTo>
                  <a:lnTo>
                    <a:pt x="3552240" y="922705"/>
                  </a:lnTo>
                  <a:lnTo>
                    <a:pt x="3657564" y="901441"/>
                  </a:lnTo>
                  <a:lnTo>
                    <a:pt x="3762889" y="877500"/>
                  </a:lnTo>
                  <a:lnTo>
                    <a:pt x="3868214" y="851290"/>
                  </a:lnTo>
                  <a:lnTo>
                    <a:pt x="3973539" y="823471"/>
                  </a:lnTo>
                  <a:lnTo>
                    <a:pt x="4078864" y="794469"/>
                  </a:lnTo>
                  <a:lnTo>
                    <a:pt x="4184189" y="764481"/>
                  </a:lnTo>
                  <a:lnTo>
                    <a:pt x="4289513" y="733617"/>
                  </a:lnTo>
                  <a:lnTo>
                    <a:pt x="4394838" y="701922"/>
                  </a:lnTo>
                  <a:lnTo>
                    <a:pt x="4500163" y="669390"/>
                  </a:lnTo>
                  <a:lnTo>
                    <a:pt x="4605488" y="635977"/>
                  </a:lnTo>
                  <a:lnTo>
                    <a:pt x="4710813" y="601615"/>
                  </a:lnTo>
                  <a:lnTo>
                    <a:pt x="4816138" y="566222"/>
                  </a:lnTo>
                  <a:lnTo>
                    <a:pt x="4921462" y="529708"/>
                  </a:lnTo>
                  <a:lnTo>
                    <a:pt x="5026787" y="491984"/>
                  </a:lnTo>
                  <a:lnTo>
                    <a:pt x="5132112" y="452964"/>
                  </a:lnTo>
                  <a:lnTo>
                    <a:pt x="5237437" y="412571"/>
                  </a:lnTo>
                  <a:lnTo>
                    <a:pt x="5342762" y="370737"/>
                  </a:lnTo>
                  <a:lnTo>
                    <a:pt x="5448087" y="327408"/>
                  </a:lnTo>
                  <a:lnTo>
                    <a:pt x="5553411" y="282538"/>
                  </a:lnTo>
                  <a:lnTo>
                    <a:pt x="5658736" y="236093"/>
                  </a:lnTo>
                  <a:lnTo>
                    <a:pt x="5764061" y="188049"/>
                  </a:lnTo>
                  <a:lnTo>
                    <a:pt x="5869386" y="138387"/>
                  </a:lnTo>
                  <a:lnTo>
                    <a:pt x="5974711" y="87096"/>
                  </a:lnTo>
                  <a:lnTo>
                    <a:pt x="6080036" y="3416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195059" y="4592203"/>
              <a:ext cx="5892801" cy="802071"/>
            </a:xfrm>
            <a:custGeom>
              <a:avLst/>
              <a:pathLst>
                <a:path w="5892801" h="802071">
                  <a:moveTo>
                    <a:pt x="5892801" y="0"/>
                  </a:moveTo>
                  <a:lnTo>
                    <a:pt x="5826852" y="13116"/>
                  </a:lnTo>
                  <a:lnTo>
                    <a:pt x="5721527" y="34431"/>
                  </a:lnTo>
                  <a:lnTo>
                    <a:pt x="5616202" y="56116"/>
                  </a:lnTo>
                  <a:lnTo>
                    <a:pt x="5510877" y="78172"/>
                  </a:lnTo>
                  <a:lnTo>
                    <a:pt x="5405553" y="100594"/>
                  </a:lnTo>
                  <a:lnTo>
                    <a:pt x="5300228" y="123372"/>
                  </a:lnTo>
                  <a:lnTo>
                    <a:pt x="5194903" y="146489"/>
                  </a:lnTo>
                  <a:lnTo>
                    <a:pt x="5089578" y="169916"/>
                  </a:lnTo>
                  <a:lnTo>
                    <a:pt x="4984253" y="193618"/>
                  </a:lnTo>
                  <a:lnTo>
                    <a:pt x="4878928" y="217545"/>
                  </a:lnTo>
                  <a:lnTo>
                    <a:pt x="4773604" y="241639"/>
                  </a:lnTo>
                  <a:lnTo>
                    <a:pt x="4668279" y="265829"/>
                  </a:lnTo>
                  <a:lnTo>
                    <a:pt x="4562954" y="290038"/>
                  </a:lnTo>
                  <a:lnTo>
                    <a:pt x="4457629" y="314183"/>
                  </a:lnTo>
                  <a:lnTo>
                    <a:pt x="4352304" y="338181"/>
                  </a:lnTo>
                  <a:lnTo>
                    <a:pt x="4246979" y="361957"/>
                  </a:lnTo>
                  <a:lnTo>
                    <a:pt x="4141655" y="385452"/>
                  </a:lnTo>
                  <a:lnTo>
                    <a:pt x="4036330" y="408630"/>
                  </a:lnTo>
                  <a:lnTo>
                    <a:pt x="3931005" y="431491"/>
                  </a:lnTo>
                  <a:lnTo>
                    <a:pt x="3825680" y="454086"/>
                  </a:lnTo>
                  <a:lnTo>
                    <a:pt x="3720355" y="476535"/>
                  </a:lnTo>
                  <a:lnTo>
                    <a:pt x="3615030" y="499041"/>
                  </a:lnTo>
                  <a:lnTo>
                    <a:pt x="3509706" y="521243"/>
                  </a:lnTo>
                  <a:lnTo>
                    <a:pt x="3404381" y="542221"/>
                  </a:lnTo>
                  <a:lnTo>
                    <a:pt x="3299056" y="561975"/>
                  </a:lnTo>
                  <a:lnTo>
                    <a:pt x="3193731" y="580223"/>
                  </a:lnTo>
                  <a:lnTo>
                    <a:pt x="3088406" y="592590"/>
                  </a:lnTo>
                  <a:lnTo>
                    <a:pt x="2983081" y="599706"/>
                  </a:lnTo>
                  <a:lnTo>
                    <a:pt x="2877757" y="606519"/>
                  </a:lnTo>
                  <a:lnTo>
                    <a:pt x="2772432" y="610522"/>
                  </a:lnTo>
                  <a:lnTo>
                    <a:pt x="2667107" y="608035"/>
                  </a:lnTo>
                  <a:lnTo>
                    <a:pt x="2561782" y="605978"/>
                  </a:lnTo>
                  <a:lnTo>
                    <a:pt x="2456457" y="608401"/>
                  </a:lnTo>
                  <a:lnTo>
                    <a:pt x="2351132" y="613549"/>
                  </a:lnTo>
                  <a:lnTo>
                    <a:pt x="2245808" y="620505"/>
                  </a:lnTo>
                  <a:lnTo>
                    <a:pt x="2140483" y="626891"/>
                  </a:lnTo>
                  <a:lnTo>
                    <a:pt x="2035158" y="631092"/>
                  </a:lnTo>
                  <a:lnTo>
                    <a:pt x="1929833" y="636187"/>
                  </a:lnTo>
                  <a:lnTo>
                    <a:pt x="1824508" y="641187"/>
                  </a:lnTo>
                  <a:lnTo>
                    <a:pt x="1719183" y="644467"/>
                  </a:lnTo>
                  <a:lnTo>
                    <a:pt x="1613859" y="647927"/>
                  </a:lnTo>
                  <a:lnTo>
                    <a:pt x="1508534" y="651692"/>
                  </a:lnTo>
                  <a:lnTo>
                    <a:pt x="1403209" y="655500"/>
                  </a:lnTo>
                  <a:lnTo>
                    <a:pt x="1297884" y="659330"/>
                  </a:lnTo>
                  <a:lnTo>
                    <a:pt x="1192559" y="663713"/>
                  </a:lnTo>
                  <a:lnTo>
                    <a:pt x="1087234" y="668867"/>
                  </a:lnTo>
                  <a:lnTo>
                    <a:pt x="981910" y="675040"/>
                  </a:lnTo>
                  <a:lnTo>
                    <a:pt x="876585" y="682461"/>
                  </a:lnTo>
                  <a:lnTo>
                    <a:pt x="771260" y="691303"/>
                  </a:lnTo>
                  <a:lnTo>
                    <a:pt x="665935" y="701663"/>
                  </a:lnTo>
                  <a:lnTo>
                    <a:pt x="560610" y="713578"/>
                  </a:lnTo>
                  <a:lnTo>
                    <a:pt x="455285" y="727038"/>
                  </a:lnTo>
                  <a:lnTo>
                    <a:pt x="349961" y="742007"/>
                  </a:lnTo>
                  <a:lnTo>
                    <a:pt x="244636" y="758436"/>
                  </a:lnTo>
                  <a:lnTo>
                    <a:pt x="139311" y="776271"/>
                  </a:lnTo>
                  <a:lnTo>
                    <a:pt x="33986" y="795459"/>
                  </a:lnTo>
                  <a:lnTo>
                    <a:pt x="0" y="80207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363273"/>
              <a:ext cx="6145984" cy="838201"/>
            </a:xfrm>
            <a:custGeom>
              <a:avLst/>
              <a:pathLst>
                <a:path w="6145984" h="838201">
                  <a:moveTo>
                    <a:pt x="0" y="823570"/>
                  </a:moveTo>
                  <a:lnTo>
                    <a:pt x="76520" y="825764"/>
                  </a:lnTo>
                  <a:lnTo>
                    <a:pt x="181845" y="828447"/>
                  </a:lnTo>
                  <a:lnTo>
                    <a:pt x="287170" y="830795"/>
                  </a:lnTo>
                  <a:lnTo>
                    <a:pt x="392495" y="832814"/>
                  </a:lnTo>
                  <a:lnTo>
                    <a:pt x="497819" y="834506"/>
                  </a:lnTo>
                  <a:lnTo>
                    <a:pt x="603144" y="835875"/>
                  </a:lnTo>
                  <a:lnTo>
                    <a:pt x="708469" y="836926"/>
                  </a:lnTo>
                  <a:lnTo>
                    <a:pt x="813794" y="837661"/>
                  </a:lnTo>
                  <a:lnTo>
                    <a:pt x="919119" y="838085"/>
                  </a:lnTo>
                  <a:lnTo>
                    <a:pt x="1024444" y="838201"/>
                  </a:lnTo>
                  <a:lnTo>
                    <a:pt x="1129768" y="838013"/>
                  </a:lnTo>
                  <a:lnTo>
                    <a:pt x="1235093" y="837524"/>
                  </a:lnTo>
                  <a:lnTo>
                    <a:pt x="1340418" y="836739"/>
                  </a:lnTo>
                  <a:lnTo>
                    <a:pt x="1445743" y="835661"/>
                  </a:lnTo>
                  <a:lnTo>
                    <a:pt x="1551068" y="834294"/>
                  </a:lnTo>
                  <a:lnTo>
                    <a:pt x="1656393" y="832636"/>
                  </a:lnTo>
                  <a:lnTo>
                    <a:pt x="1761717" y="830465"/>
                  </a:lnTo>
                  <a:lnTo>
                    <a:pt x="1867042" y="827815"/>
                  </a:lnTo>
                  <a:lnTo>
                    <a:pt x="1972367" y="824883"/>
                  </a:lnTo>
                  <a:lnTo>
                    <a:pt x="2077692" y="821766"/>
                  </a:lnTo>
                  <a:lnTo>
                    <a:pt x="2183017" y="817172"/>
                  </a:lnTo>
                  <a:lnTo>
                    <a:pt x="2288342" y="811715"/>
                  </a:lnTo>
                  <a:lnTo>
                    <a:pt x="2393666" y="806778"/>
                  </a:lnTo>
                  <a:lnTo>
                    <a:pt x="2498991" y="800727"/>
                  </a:lnTo>
                  <a:lnTo>
                    <a:pt x="2604316" y="793410"/>
                  </a:lnTo>
                  <a:lnTo>
                    <a:pt x="2709641" y="787057"/>
                  </a:lnTo>
                  <a:lnTo>
                    <a:pt x="2814966" y="785030"/>
                  </a:lnTo>
                  <a:lnTo>
                    <a:pt x="2920291" y="788054"/>
                  </a:lnTo>
                  <a:lnTo>
                    <a:pt x="3025615" y="790387"/>
                  </a:lnTo>
                  <a:lnTo>
                    <a:pt x="3130940" y="786254"/>
                  </a:lnTo>
                  <a:lnTo>
                    <a:pt x="3236265" y="780180"/>
                  </a:lnTo>
                  <a:lnTo>
                    <a:pt x="3341590" y="773265"/>
                  </a:lnTo>
                  <a:lnTo>
                    <a:pt x="3446915" y="760701"/>
                  </a:lnTo>
                  <a:lnTo>
                    <a:pt x="3552240" y="742340"/>
                  </a:lnTo>
                  <a:lnTo>
                    <a:pt x="3657564" y="721831"/>
                  </a:lnTo>
                  <a:lnTo>
                    <a:pt x="3762889" y="699372"/>
                  </a:lnTo>
                  <a:lnTo>
                    <a:pt x="3868214" y="675166"/>
                  </a:lnTo>
                  <a:lnTo>
                    <a:pt x="3973539" y="650003"/>
                  </a:lnTo>
                  <a:lnTo>
                    <a:pt x="4078864" y="624278"/>
                  </a:lnTo>
                  <a:lnTo>
                    <a:pt x="4184189" y="597986"/>
                  </a:lnTo>
                  <a:lnTo>
                    <a:pt x="4289513" y="571123"/>
                  </a:lnTo>
                  <a:lnTo>
                    <a:pt x="4394838" y="543687"/>
                  </a:lnTo>
                  <a:lnTo>
                    <a:pt x="4500163" y="515674"/>
                  </a:lnTo>
                  <a:lnTo>
                    <a:pt x="4605488" y="487079"/>
                  </a:lnTo>
                  <a:lnTo>
                    <a:pt x="4710813" y="457899"/>
                  </a:lnTo>
                  <a:lnTo>
                    <a:pt x="4816138" y="428130"/>
                  </a:lnTo>
                  <a:lnTo>
                    <a:pt x="4921462" y="397769"/>
                  </a:lnTo>
                  <a:lnTo>
                    <a:pt x="5026787" y="366812"/>
                  </a:lnTo>
                  <a:lnTo>
                    <a:pt x="5132112" y="335255"/>
                  </a:lnTo>
                  <a:lnTo>
                    <a:pt x="5237437" y="303094"/>
                  </a:lnTo>
                  <a:lnTo>
                    <a:pt x="5342762" y="270327"/>
                  </a:lnTo>
                  <a:lnTo>
                    <a:pt x="5448087" y="236948"/>
                  </a:lnTo>
                  <a:lnTo>
                    <a:pt x="5553411" y="202955"/>
                  </a:lnTo>
                  <a:lnTo>
                    <a:pt x="5658736" y="168344"/>
                  </a:lnTo>
                  <a:lnTo>
                    <a:pt x="5764061" y="133110"/>
                  </a:lnTo>
                  <a:lnTo>
                    <a:pt x="5869386" y="97251"/>
                  </a:lnTo>
                  <a:lnTo>
                    <a:pt x="5974711" y="60763"/>
                  </a:lnTo>
                  <a:lnTo>
                    <a:pt x="6080036" y="23642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181834"/>
              <a:ext cx="6145984" cy="1212440"/>
            </a:xfrm>
            <a:custGeom>
              <a:avLst/>
              <a:pathLst>
                <a:path w="6145984" h="1212440">
                  <a:moveTo>
                    <a:pt x="0" y="760100"/>
                  </a:moveTo>
                  <a:lnTo>
                    <a:pt x="76520" y="781515"/>
                  </a:lnTo>
                  <a:lnTo>
                    <a:pt x="181845" y="809022"/>
                  </a:lnTo>
                  <a:lnTo>
                    <a:pt x="287170" y="834524"/>
                  </a:lnTo>
                  <a:lnTo>
                    <a:pt x="392495" y="857983"/>
                  </a:lnTo>
                  <a:lnTo>
                    <a:pt x="497819" y="879357"/>
                  </a:lnTo>
                  <a:lnTo>
                    <a:pt x="603144" y="898601"/>
                  </a:lnTo>
                  <a:lnTo>
                    <a:pt x="708469" y="915672"/>
                  </a:lnTo>
                  <a:lnTo>
                    <a:pt x="813794" y="930528"/>
                  </a:lnTo>
                  <a:lnTo>
                    <a:pt x="919119" y="943141"/>
                  </a:lnTo>
                  <a:lnTo>
                    <a:pt x="1024444" y="953509"/>
                  </a:lnTo>
                  <a:lnTo>
                    <a:pt x="1129768" y="961671"/>
                  </a:lnTo>
                  <a:lnTo>
                    <a:pt x="1235093" y="967726"/>
                  </a:lnTo>
                  <a:lnTo>
                    <a:pt x="1340418" y="971846"/>
                  </a:lnTo>
                  <a:lnTo>
                    <a:pt x="1445743" y="974252"/>
                  </a:lnTo>
                  <a:lnTo>
                    <a:pt x="1551068" y="975189"/>
                  </a:lnTo>
                  <a:lnTo>
                    <a:pt x="1656393" y="974851"/>
                  </a:lnTo>
                  <a:lnTo>
                    <a:pt x="1761717" y="973121"/>
                  </a:lnTo>
                  <a:lnTo>
                    <a:pt x="1867042" y="970066"/>
                  </a:lnTo>
                  <a:lnTo>
                    <a:pt x="1972367" y="965987"/>
                  </a:lnTo>
                  <a:lnTo>
                    <a:pt x="2077692" y="961361"/>
                  </a:lnTo>
                  <a:lnTo>
                    <a:pt x="2183017" y="955542"/>
                  </a:lnTo>
                  <a:lnTo>
                    <a:pt x="2288342" y="948105"/>
                  </a:lnTo>
                  <a:lnTo>
                    <a:pt x="2393666" y="940712"/>
                  </a:lnTo>
                  <a:lnTo>
                    <a:pt x="2498991" y="933605"/>
                  </a:lnTo>
                  <a:lnTo>
                    <a:pt x="2604316" y="924781"/>
                  </a:lnTo>
                  <a:lnTo>
                    <a:pt x="2709641" y="915548"/>
                  </a:lnTo>
                  <a:lnTo>
                    <a:pt x="2814966" y="908693"/>
                  </a:lnTo>
                  <a:lnTo>
                    <a:pt x="2920291" y="901980"/>
                  </a:lnTo>
                  <a:lnTo>
                    <a:pt x="3025615" y="894434"/>
                  </a:lnTo>
                  <a:lnTo>
                    <a:pt x="3130940" y="887890"/>
                  </a:lnTo>
                  <a:lnTo>
                    <a:pt x="3236265" y="884101"/>
                  </a:lnTo>
                  <a:lnTo>
                    <a:pt x="3341590" y="880294"/>
                  </a:lnTo>
                  <a:lnTo>
                    <a:pt x="3446915" y="874263"/>
                  </a:lnTo>
                  <a:lnTo>
                    <a:pt x="3552240" y="866354"/>
                  </a:lnTo>
                  <a:lnTo>
                    <a:pt x="3657564" y="857465"/>
                  </a:lnTo>
                  <a:lnTo>
                    <a:pt x="3762889" y="847400"/>
                  </a:lnTo>
                  <a:lnTo>
                    <a:pt x="3868214" y="836219"/>
                  </a:lnTo>
                  <a:lnTo>
                    <a:pt x="3973539" y="822951"/>
                  </a:lnTo>
                  <a:lnTo>
                    <a:pt x="4078864" y="807168"/>
                  </a:lnTo>
                  <a:lnTo>
                    <a:pt x="4184189" y="789055"/>
                  </a:lnTo>
                  <a:lnTo>
                    <a:pt x="4289513" y="768717"/>
                  </a:lnTo>
                  <a:lnTo>
                    <a:pt x="4394838" y="746195"/>
                  </a:lnTo>
                  <a:lnTo>
                    <a:pt x="4500163" y="721481"/>
                  </a:lnTo>
                  <a:lnTo>
                    <a:pt x="4605488" y="694533"/>
                  </a:lnTo>
                  <a:lnTo>
                    <a:pt x="4710813" y="665286"/>
                  </a:lnTo>
                  <a:lnTo>
                    <a:pt x="4816138" y="633661"/>
                  </a:lnTo>
                  <a:lnTo>
                    <a:pt x="4921462" y="599571"/>
                  </a:lnTo>
                  <a:lnTo>
                    <a:pt x="5026787" y="562930"/>
                  </a:lnTo>
                  <a:lnTo>
                    <a:pt x="5132112" y="523655"/>
                  </a:lnTo>
                  <a:lnTo>
                    <a:pt x="5237437" y="481672"/>
                  </a:lnTo>
                  <a:lnTo>
                    <a:pt x="5342762" y="436916"/>
                  </a:lnTo>
                  <a:lnTo>
                    <a:pt x="5448087" y="389333"/>
                  </a:lnTo>
                  <a:lnTo>
                    <a:pt x="5553411" y="338881"/>
                  </a:lnTo>
                  <a:lnTo>
                    <a:pt x="5658736" y="285524"/>
                  </a:lnTo>
                  <a:lnTo>
                    <a:pt x="5764061" y="229239"/>
                  </a:lnTo>
                  <a:lnTo>
                    <a:pt x="5869386" y="170007"/>
                  </a:lnTo>
                  <a:lnTo>
                    <a:pt x="5974711" y="107816"/>
                  </a:lnTo>
                  <a:lnTo>
                    <a:pt x="6080036" y="42658"/>
                  </a:lnTo>
                  <a:lnTo>
                    <a:pt x="6145984" y="0"/>
                  </a:lnTo>
                  <a:lnTo>
                    <a:pt x="6145984" y="435312"/>
                  </a:lnTo>
                  <a:lnTo>
                    <a:pt x="6080036" y="457956"/>
                  </a:lnTo>
                  <a:lnTo>
                    <a:pt x="5974711" y="493057"/>
                  </a:lnTo>
                  <a:lnTo>
                    <a:pt x="5869386" y="527100"/>
                  </a:lnTo>
                  <a:lnTo>
                    <a:pt x="5764061" y="560085"/>
                  </a:lnTo>
                  <a:lnTo>
                    <a:pt x="5658736" y="592010"/>
                  </a:lnTo>
                  <a:lnTo>
                    <a:pt x="5553411" y="622866"/>
                  </a:lnTo>
                  <a:lnTo>
                    <a:pt x="5448087" y="652636"/>
                  </a:lnTo>
                  <a:lnTo>
                    <a:pt x="5342762" y="681297"/>
                  </a:lnTo>
                  <a:lnTo>
                    <a:pt x="5237437" y="708814"/>
                  </a:lnTo>
                  <a:lnTo>
                    <a:pt x="5132112" y="735142"/>
                  </a:lnTo>
                  <a:lnTo>
                    <a:pt x="5026787" y="760226"/>
                  </a:lnTo>
                  <a:lnTo>
                    <a:pt x="4921462" y="784000"/>
                  </a:lnTo>
                  <a:lnTo>
                    <a:pt x="4816138" y="806391"/>
                  </a:lnTo>
                  <a:lnTo>
                    <a:pt x="4710813" y="827322"/>
                  </a:lnTo>
                  <a:lnTo>
                    <a:pt x="4605488" y="846715"/>
                  </a:lnTo>
                  <a:lnTo>
                    <a:pt x="4500163" y="864501"/>
                  </a:lnTo>
                  <a:lnTo>
                    <a:pt x="4394838" y="880622"/>
                  </a:lnTo>
                  <a:lnTo>
                    <a:pt x="4289513" y="895047"/>
                  </a:lnTo>
                  <a:lnTo>
                    <a:pt x="4184189" y="907777"/>
                  </a:lnTo>
                  <a:lnTo>
                    <a:pt x="4078864" y="918861"/>
                  </a:lnTo>
                  <a:lnTo>
                    <a:pt x="3973539" y="928414"/>
                  </a:lnTo>
                  <a:lnTo>
                    <a:pt x="3868214" y="936630"/>
                  </a:lnTo>
                  <a:lnTo>
                    <a:pt x="3762889" y="944000"/>
                  </a:lnTo>
                  <a:lnTo>
                    <a:pt x="3657564" y="951248"/>
                  </a:lnTo>
                  <a:lnTo>
                    <a:pt x="3552240" y="958701"/>
                  </a:lnTo>
                  <a:lnTo>
                    <a:pt x="3446915" y="966396"/>
                  </a:lnTo>
                  <a:lnTo>
                    <a:pt x="3341590" y="972052"/>
                  </a:lnTo>
                  <a:lnTo>
                    <a:pt x="3236265" y="976241"/>
                  </a:lnTo>
                  <a:lnTo>
                    <a:pt x="3130940" y="981436"/>
                  </a:lnTo>
                  <a:lnTo>
                    <a:pt x="3025615" y="987734"/>
                  </a:lnTo>
                  <a:lnTo>
                    <a:pt x="2920291" y="994986"/>
                  </a:lnTo>
                  <a:lnTo>
                    <a:pt x="2814966" y="1003538"/>
                  </a:lnTo>
                  <a:lnTo>
                    <a:pt x="2709641" y="1011144"/>
                  </a:lnTo>
                  <a:lnTo>
                    <a:pt x="2604316" y="1018088"/>
                  </a:lnTo>
                  <a:lnTo>
                    <a:pt x="2498991" y="1026224"/>
                  </a:lnTo>
                  <a:lnTo>
                    <a:pt x="2393666" y="1033968"/>
                  </a:lnTo>
                  <a:lnTo>
                    <a:pt x="2288342" y="1039963"/>
                  </a:lnTo>
                  <a:lnTo>
                    <a:pt x="2183017" y="1046711"/>
                  </a:lnTo>
                  <a:lnTo>
                    <a:pt x="2077692" y="1053300"/>
                  </a:lnTo>
                  <a:lnTo>
                    <a:pt x="1972367" y="1058239"/>
                  </a:lnTo>
                  <a:lnTo>
                    <a:pt x="1867042" y="1063321"/>
                  </a:lnTo>
                  <a:lnTo>
                    <a:pt x="1761717" y="1068496"/>
                  </a:lnTo>
                  <a:lnTo>
                    <a:pt x="1656393" y="1073339"/>
                  </a:lnTo>
                  <a:lnTo>
                    <a:pt x="1551068" y="1077806"/>
                  </a:lnTo>
                  <a:lnTo>
                    <a:pt x="1445743" y="1082605"/>
                  </a:lnTo>
                  <a:lnTo>
                    <a:pt x="1340418" y="1087948"/>
                  </a:lnTo>
                  <a:lnTo>
                    <a:pt x="1235093" y="1094074"/>
                  </a:lnTo>
                  <a:lnTo>
                    <a:pt x="1129768" y="1101202"/>
                  </a:lnTo>
                  <a:lnTo>
                    <a:pt x="1024444" y="1109494"/>
                  </a:lnTo>
                  <a:lnTo>
                    <a:pt x="919119" y="1119048"/>
                  </a:lnTo>
                  <a:lnTo>
                    <a:pt x="813794" y="1129897"/>
                  </a:lnTo>
                  <a:lnTo>
                    <a:pt x="708469" y="1142033"/>
                  </a:lnTo>
                  <a:lnTo>
                    <a:pt x="603144" y="1155423"/>
                  </a:lnTo>
                  <a:lnTo>
                    <a:pt x="497819" y="1170021"/>
                  </a:lnTo>
                  <a:lnTo>
                    <a:pt x="392495" y="1185778"/>
                  </a:lnTo>
                  <a:lnTo>
                    <a:pt x="287170" y="1202645"/>
                  </a:lnTo>
                  <a:lnTo>
                    <a:pt x="229625" y="1212440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181834"/>
              <a:ext cx="6145984" cy="975189"/>
            </a:xfrm>
            <a:custGeom>
              <a:avLst/>
              <a:pathLst>
                <a:path w="6145984" h="975189">
                  <a:moveTo>
                    <a:pt x="0" y="760100"/>
                  </a:moveTo>
                  <a:lnTo>
                    <a:pt x="76520" y="781515"/>
                  </a:lnTo>
                  <a:lnTo>
                    <a:pt x="181845" y="809022"/>
                  </a:lnTo>
                  <a:lnTo>
                    <a:pt x="287170" y="834524"/>
                  </a:lnTo>
                  <a:lnTo>
                    <a:pt x="392495" y="857983"/>
                  </a:lnTo>
                  <a:lnTo>
                    <a:pt x="497819" y="879357"/>
                  </a:lnTo>
                  <a:lnTo>
                    <a:pt x="603144" y="898601"/>
                  </a:lnTo>
                  <a:lnTo>
                    <a:pt x="708469" y="915672"/>
                  </a:lnTo>
                  <a:lnTo>
                    <a:pt x="813794" y="930528"/>
                  </a:lnTo>
                  <a:lnTo>
                    <a:pt x="919119" y="943141"/>
                  </a:lnTo>
                  <a:lnTo>
                    <a:pt x="1024444" y="953509"/>
                  </a:lnTo>
                  <a:lnTo>
                    <a:pt x="1129768" y="961671"/>
                  </a:lnTo>
                  <a:lnTo>
                    <a:pt x="1235093" y="967726"/>
                  </a:lnTo>
                  <a:lnTo>
                    <a:pt x="1340418" y="971846"/>
                  </a:lnTo>
                  <a:lnTo>
                    <a:pt x="1445743" y="974252"/>
                  </a:lnTo>
                  <a:lnTo>
                    <a:pt x="1551068" y="975189"/>
                  </a:lnTo>
                  <a:lnTo>
                    <a:pt x="1656393" y="974851"/>
                  </a:lnTo>
                  <a:lnTo>
                    <a:pt x="1761717" y="973121"/>
                  </a:lnTo>
                  <a:lnTo>
                    <a:pt x="1867042" y="970066"/>
                  </a:lnTo>
                  <a:lnTo>
                    <a:pt x="1972367" y="965987"/>
                  </a:lnTo>
                  <a:lnTo>
                    <a:pt x="2077692" y="961361"/>
                  </a:lnTo>
                  <a:lnTo>
                    <a:pt x="2183017" y="955542"/>
                  </a:lnTo>
                  <a:lnTo>
                    <a:pt x="2288342" y="948105"/>
                  </a:lnTo>
                  <a:lnTo>
                    <a:pt x="2393666" y="940712"/>
                  </a:lnTo>
                  <a:lnTo>
                    <a:pt x="2498991" y="933605"/>
                  </a:lnTo>
                  <a:lnTo>
                    <a:pt x="2604316" y="924781"/>
                  </a:lnTo>
                  <a:lnTo>
                    <a:pt x="2709641" y="915548"/>
                  </a:lnTo>
                  <a:lnTo>
                    <a:pt x="2814966" y="908693"/>
                  </a:lnTo>
                  <a:lnTo>
                    <a:pt x="2920291" y="901980"/>
                  </a:lnTo>
                  <a:lnTo>
                    <a:pt x="3025615" y="894434"/>
                  </a:lnTo>
                  <a:lnTo>
                    <a:pt x="3130940" y="887890"/>
                  </a:lnTo>
                  <a:lnTo>
                    <a:pt x="3236265" y="884101"/>
                  </a:lnTo>
                  <a:lnTo>
                    <a:pt x="3341590" y="880294"/>
                  </a:lnTo>
                  <a:lnTo>
                    <a:pt x="3446915" y="874263"/>
                  </a:lnTo>
                  <a:lnTo>
                    <a:pt x="3552240" y="866354"/>
                  </a:lnTo>
                  <a:lnTo>
                    <a:pt x="3657564" y="857465"/>
                  </a:lnTo>
                  <a:lnTo>
                    <a:pt x="3762889" y="847400"/>
                  </a:lnTo>
                  <a:lnTo>
                    <a:pt x="3868214" y="836219"/>
                  </a:lnTo>
                  <a:lnTo>
                    <a:pt x="3973539" y="822951"/>
                  </a:lnTo>
                  <a:lnTo>
                    <a:pt x="4078864" y="807168"/>
                  </a:lnTo>
                  <a:lnTo>
                    <a:pt x="4184189" y="789055"/>
                  </a:lnTo>
                  <a:lnTo>
                    <a:pt x="4289513" y="768717"/>
                  </a:lnTo>
                  <a:lnTo>
                    <a:pt x="4394838" y="746195"/>
                  </a:lnTo>
                  <a:lnTo>
                    <a:pt x="4500163" y="721481"/>
                  </a:lnTo>
                  <a:lnTo>
                    <a:pt x="4605488" y="694533"/>
                  </a:lnTo>
                  <a:lnTo>
                    <a:pt x="4710813" y="665286"/>
                  </a:lnTo>
                  <a:lnTo>
                    <a:pt x="4816138" y="633661"/>
                  </a:lnTo>
                  <a:lnTo>
                    <a:pt x="4921462" y="599571"/>
                  </a:lnTo>
                  <a:lnTo>
                    <a:pt x="5026787" y="562930"/>
                  </a:lnTo>
                  <a:lnTo>
                    <a:pt x="5132112" y="523655"/>
                  </a:lnTo>
                  <a:lnTo>
                    <a:pt x="5237437" y="481672"/>
                  </a:lnTo>
                  <a:lnTo>
                    <a:pt x="5342762" y="436916"/>
                  </a:lnTo>
                  <a:lnTo>
                    <a:pt x="5448087" y="389333"/>
                  </a:lnTo>
                  <a:lnTo>
                    <a:pt x="5553411" y="338881"/>
                  </a:lnTo>
                  <a:lnTo>
                    <a:pt x="5658736" y="285524"/>
                  </a:lnTo>
                  <a:lnTo>
                    <a:pt x="5764061" y="229239"/>
                  </a:lnTo>
                  <a:lnTo>
                    <a:pt x="5869386" y="170007"/>
                  </a:lnTo>
                  <a:lnTo>
                    <a:pt x="5974711" y="107816"/>
                  </a:lnTo>
                  <a:lnTo>
                    <a:pt x="6080036" y="4265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171501" y="4617146"/>
              <a:ext cx="5916359" cy="777128"/>
            </a:xfrm>
            <a:custGeom>
              <a:avLst/>
              <a:pathLst>
                <a:path w="5916359" h="777128">
                  <a:moveTo>
                    <a:pt x="5916359" y="0"/>
                  </a:moveTo>
                  <a:lnTo>
                    <a:pt x="5850411" y="22644"/>
                  </a:lnTo>
                  <a:lnTo>
                    <a:pt x="5745086" y="57745"/>
                  </a:lnTo>
                  <a:lnTo>
                    <a:pt x="5639761" y="91788"/>
                  </a:lnTo>
                  <a:lnTo>
                    <a:pt x="5534436" y="124773"/>
                  </a:lnTo>
                  <a:lnTo>
                    <a:pt x="5429111" y="156698"/>
                  </a:lnTo>
                  <a:lnTo>
                    <a:pt x="5323786" y="187554"/>
                  </a:lnTo>
                  <a:lnTo>
                    <a:pt x="5218462" y="217324"/>
                  </a:lnTo>
                  <a:lnTo>
                    <a:pt x="5113137" y="245985"/>
                  </a:lnTo>
                  <a:lnTo>
                    <a:pt x="5007812" y="273501"/>
                  </a:lnTo>
                  <a:lnTo>
                    <a:pt x="4902487" y="299830"/>
                  </a:lnTo>
                  <a:lnTo>
                    <a:pt x="4797162" y="324913"/>
                  </a:lnTo>
                  <a:lnTo>
                    <a:pt x="4691837" y="348688"/>
                  </a:lnTo>
                  <a:lnTo>
                    <a:pt x="4586513" y="371079"/>
                  </a:lnTo>
                  <a:lnTo>
                    <a:pt x="4481188" y="392010"/>
                  </a:lnTo>
                  <a:lnTo>
                    <a:pt x="4375863" y="411403"/>
                  </a:lnTo>
                  <a:lnTo>
                    <a:pt x="4270538" y="429189"/>
                  </a:lnTo>
                  <a:lnTo>
                    <a:pt x="4165213" y="445310"/>
                  </a:lnTo>
                  <a:lnTo>
                    <a:pt x="4059888" y="459735"/>
                  </a:lnTo>
                  <a:lnTo>
                    <a:pt x="3954564" y="472464"/>
                  </a:lnTo>
                  <a:lnTo>
                    <a:pt x="3849239" y="483549"/>
                  </a:lnTo>
                  <a:lnTo>
                    <a:pt x="3743914" y="493102"/>
                  </a:lnTo>
                  <a:lnTo>
                    <a:pt x="3638589" y="501318"/>
                  </a:lnTo>
                  <a:lnTo>
                    <a:pt x="3533264" y="508688"/>
                  </a:lnTo>
                  <a:lnTo>
                    <a:pt x="3427939" y="515936"/>
                  </a:lnTo>
                  <a:lnTo>
                    <a:pt x="3322615" y="523389"/>
                  </a:lnTo>
                  <a:lnTo>
                    <a:pt x="3217290" y="531084"/>
                  </a:lnTo>
                  <a:lnTo>
                    <a:pt x="3111965" y="536740"/>
                  </a:lnTo>
                  <a:lnTo>
                    <a:pt x="3006640" y="540929"/>
                  </a:lnTo>
                  <a:lnTo>
                    <a:pt x="2901315" y="546123"/>
                  </a:lnTo>
                  <a:lnTo>
                    <a:pt x="2795990" y="552421"/>
                  </a:lnTo>
                  <a:lnTo>
                    <a:pt x="2690666" y="559674"/>
                  </a:lnTo>
                  <a:lnTo>
                    <a:pt x="2585341" y="568226"/>
                  </a:lnTo>
                  <a:lnTo>
                    <a:pt x="2480016" y="575831"/>
                  </a:lnTo>
                  <a:lnTo>
                    <a:pt x="2374691" y="582776"/>
                  </a:lnTo>
                  <a:lnTo>
                    <a:pt x="2269366" y="590911"/>
                  </a:lnTo>
                  <a:lnTo>
                    <a:pt x="2164041" y="598656"/>
                  </a:lnTo>
                  <a:lnTo>
                    <a:pt x="2058717" y="604651"/>
                  </a:lnTo>
                  <a:lnTo>
                    <a:pt x="1953392" y="611398"/>
                  </a:lnTo>
                  <a:lnTo>
                    <a:pt x="1848067" y="617987"/>
                  </a:lnTo>
                  <a:lnTo>
                    <a:pt x="1742742" y="622926"/>
                  </a:lnTo>
                  <a:lnTo>
                    <a:pt x="1637417" y="628008"/>
                  </a:lnTo>
                  <a:lnTo>
                    <a:pt x="1532092" y="633183"/>
                  </a:lnTo>
                  <a:lnTo>
                    <a:pt x="1426768" y="638026"/>
                  </a:lnTo>
                  <a:lnTo>
                    <a:pt x="1321443" y="642494"/>
                  </a:lnTo>
                  <a:lnTo>
                    <a:pt x="1216118" y="647292"/>
                  </a:lnTo>
                  <a:lnTo>
                    <a:pt x="1110793" y="652636"/>
                  </a:lnTo>
                  <a:lnTo>
                    <a:pt x="1005468" y="658762"/>
                  </a:lnTo>
                  <a:lnTo>
                    <a:pt x="900143" y="665889"/>
                  </a:lnTo>
                  <a:lnTo>
                    <a:pt x="794819" y="674182"/>
                  </a:lnTo>
                  <a:lnTo>
                    <a:pt x="689494" y="683735"/>
                  </a:lnTo>
                  <a:lnTo>
                    <a:pt x="584169" y="694584"/>
                  </a:lnTo>
                  <a:lnTo>
                    <a:pt x="478844" y="706720"/>
                  </a:lnTo>
                  <a:lnTo>
                    <a:pt x="373519" y="720111"/>
                  </a:lnTo>
                  <a:lnTo>
                    <a:pt x="268194" y="734709"/>
                  </a:lnTo>
                  <a:lnTo>
                    <a:pt x="162870" y="750466"/>
                  </a:lnTo>
                  <a:lnTo>
                    <a:pt x="57545" y="767333"/>
                  </a:lnTo>
                  <a:lnTo>
                    <a:pt x="0" y="77712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399490"/>
              <a:ext cx="6145984" cy="813846"/>
            </a:xfrm>
            <a:custGeom>
              <a:avLst/>
              <a:pathLst>
                <a:path w="6145984" h="813846">
                  <a:moveTo>
                    <a:pt x="0" y="789393"/>
                  </a:moveTo>
                  <a:lnTo>
                    <a:pt x="76520" y="792862"/>
                  </a:lnTo>
                  <a:lnTo>
                    <a:pt x="181845" y="797142"/>
                  </a:lnTo>
                  <a:lnTo>
                    <a:pt x="287170" y="800928"/>
                  </a:lnTo>
                  <a:lnTo>
                    <a:pt x="392495" y="804224"/>
                  </a:lnTo>
                  <a:lnTo>
                    <a:pt x="497819" y="807033"/>
                  </a:lnTo>
                  <a:lnTo>
                    <a:pt x="603144" y="809356"/>
                  </a:lnTo>
                  <a:lnTo>
                    <a:pt x="708469" y="811196"/>
                  </a:lnTo>
                  <a:lnTo>
                    <a:pt x="813794" y="812556"/>
                  </a:lnTo>
                  <a:lnTo>
                    <a:pt x="919119" y="813438"/>
                  </a:lnTo>
                  <a:lnTo>
                    <a:pt x="1024444" y="813846"/>
                  </a:lnTo>
                  <a:lnTo>
                    <a:pt x="1129768" y="813780"/>
                  </a:lnTo>
                  <a:lnTo>
                    <a:pt x="1235093" y="813244"/>
                  </a:lnTo>
                  <a:lnTo>
                    <a:pt x="1340418" y="812241"/>
                  </a:lnTo>
                  <a:lnTo>
                    <a:pt x="1445743" y="810772"/>
                  </a:lnTo>
                  <a:lnTo>
                    <a:pt x="1551068" y="808841"/>
                  </a:lnTo>
                  <a:lnTo>
                    <a:pt x="1656393" y="806439"/>
                  </a:lnTo>
                  <a:lnTo>
                    <a:pt x="1761717" y="803152"/>
                  </a:lnTo>
                  <a:lnTo>
                    <a:pt x="1867042" y="799037"/>
                  </a:lnTo>
                  <a:lnTo>
                    <a:pt x="1972367" y="794457"/>
                  </a:lnTo>
                  <a:lnTo>
                    <a:pt x="2077692" y="789674"/>
                  </a:lnTo>
                  <a:lnTo>
                    <a:pt x="2183017" y="783470"/>
                  </a:lnTo>
                  <a:lnTo>
                    <a:pt x="2288342" y="776378"/>
                  </a:lnTo>
                  <a:lnTo>
                    <a:pt x="2393666" y="769684"/>
                  </a:lnTo>
                  <a:lnTo>
                    <a:pt x="2498991" y="762258"/>
                  </a:lnTo>
                  <a:lnTo>
                    <a:pt x="2604316" y="753778"/>
                  </a:lnTo>
                  <a:lnTo>
                    <a:pt x="2709641" y="745690"/>
                  </a:lnTo>
                  <a:lnTo>
                    <a:pt x="2814966" y="738459"/>
                  </a:lnTo>
                  <a:lnTo>
                    <a:pt x="2920291" y="730827"/>
                  </a:lnTo>
                  <a:lnTo>
                    <a:pt x="3025615" y="723428"/>
                  </a:lnTo>
                  <a:lnTo>
                    <a:pt x="3130940" y="717007"/>
                  </a:lnTo>
                  <a:lnTo>
                    <a:pt x="3236265" y="712515"/>
                  </a:lnTo>
                  <a:lnTo>
                    <a:pt x="3341590" y="708517"/>
                  </a:lnTo>
                  <a:lnTo>
                    <a:pt x="3446915" y="702673"/>
                  </a:lnTo>
                  <a:lnTo>
                    <a:pt x="3552240" y="694871"/>
                  </a:lnTo>
                  <a:lnTo>
                    <a:pt x="3657564" y="686701"/>
                  </a:lnTo>
                  <a:lnTo>
                    <a:pt x="3762889" y="678044"/>
                  </a:lnTo>
                  <a:lnTo>
                    <a:pt x="3868214" y="668768"/>
                  </a:lnTo>
                  <a:lnTo>
                    <a:pt x="3973539" y="658026"/>
                  </a:lnTo>
                  <a:lnTo>
                    <a:pt x="4078864" y="645358"/>
                  </a:lnTo>
                  <a:lnTo>
                    <a:pt x="4184189" y="630760"/>
                  </a:lnTo>
                  <a:lnTo>
                    <a:pt x="4289513" y="614226"/>
                  </a:lnTo>
                  <a:lnTo>
                    <a:pt x="4394838" y="595753"/>
                  </a:lnTo>
                  <a:lnTo>
                    <a:pt x="4500163" y="575335"/>
                  </a:lnTo>
                  <a:lnTo>
                    <a:pt x="4605488" y="552968"/>
                  </a:lnTo>
                  <a:lnTo>
                    <a:pt x="4710813" y="528648"/>
                  </a:lnTo>
                  <a:lnTo>
                    <a:pt x="4816138" y="502370"/>
                  </a:lnTo>
                  <a:lnTo>
                    <a:pt x="4921462" y="474129"/>
                  </a:lnTo>
                  <a:lnTo>
                    <a:pt x="5026787" y="443922"/>
                  </a:lnTo>
                  <a:lnTo>
                    <a:pt x="5132112" y="411742"/>
                  </a:lnTo>
                  <a:lnTo>
                    <a:pt x="5237437" y="377587"/>
                  </a:lnTo>
                  <a:lnTo>
                    <a:pt x="5342762" y="341450"/>
                  </a:lnTo>
                  <a:lnTo>
                    <a:pt x="5448087" y="303329"/>
                  </a:lnTo>
                  <a:lnTo>
                    <a:pt x="5553411" y="263217"/>
                  </a:lnTo>
                  <a:lnTo>
                    <a:pt x="5658736" y="221111"/>
                  </a:lnTo>
                  <a:lnTo>
                    <a:pt x="5764061" y="177006"/>
                  </a:lnTo>
                  <a:lnTo>
                    <a:pt x="5869386" y="130897"/>
                  </a:lnTo>
                  <a:lnTo>
                    <a:pt x="5974711" y="82780"/>
                  </a:lnTo>
                  <a:lnTo>
                    <a:pt x="6080036" y="3265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237978"/>
              <a:ext cx="6145984" cy="1156297"/>
            </a:xfrm>
            <a:custGeom>
              <a:avLst/>
              <a:pathLst>
                <a:path w="6145984" h="1156297">
                  <a:moveTo>
                    <a:pt x="0" y="727199"/>
                  </a:moveTo>
                  <a:lnTo>
                    <a:pt x="76520" y="748198"/>
                  </a:lnTo>
                  <a:lnTo>
                    <a:pt x="181845" y="775113"/>
                  </a:lnTo>
                  <a:lnTo>
                    <a:pt x="287170" y="800001"/>
                  </a:lnTo>
                  <a:lnTo>
                    <a:pt x="392495" y="822826"/>
                  </a:lnTo>
                  <a:lnTo>
                    <a:pt x="497819" y="843545"/>
                  </a:lnTo>
                  <a:lnTo>
                    <a:pt x="603144" y="862115"/>
                  </a:lnTo>
                  <a:lnTo>
                    <a:pt x="708469" y="878492"/>
                  </a:lnTo>
                  <a:lnTo>
                    <a:pt x="813794" y="892636"/>
                  </a:lnTo>
                  <a:lnTo>
                    <a:pt x="919119" y="904517"/>
                  </a:lnTo>
                  <a:lnTo>
                    <a:pt x="1024444" y="914129"/>
                  </a:lnTo>
                  <a:lnTo>
                    <a:pt x="1129768" y="921503"/>
                  </a:lnTo>
                  <a:lnTo>
                    <a:pt x="1235093" y="926724"/>
                  </a:lnTo>
                  <a:lnTo>
                    <a:pt x="1340418" y="929939"/>
                  </a:lnTo>
                  <a:lnTo>
                    <a:pt x="1445743" y="931345"/>
                  </a:lnTo>
                  <a:lnTo>
                    <a:pt x="1551068" y="931154"/>
                  </a:lnTo>
                  <a:lnTo>
                    <a:pt x="1656393" y="929525"/>
                  </a:lnTo>
                  <a:lnTo>
                    <a:pt x="1761717" y="925958"/>
                  </a:lnTo>
                  <a:lnTo>
                    <a:pt x="1867042" y="920665"/>
                  </a:lnTo>
                  <a:lnTo>
                    <a:pt x="1972367" y="914395"/>
                  </a:lnTo>
                  <a:lnTo>
                    <a:pt x="2077692" y="907872"/>
                  </a:lnTo>
                  <a:lnTo>
                    <a:pt x="2183017" y="898324"/>
                  </a:lnTo>
                  <a:lnTo>
                    <a:pt x="2288342" y="886619"/>
                  </a:lnTo>
                  <a:lnTo>
                    <a:pt x="2393666" y="876874"/>
                  </a:lnTo>
                  <a:lnTo>
                    <a:pt x="2498991" y="867828"/>
                  </a:lnTo>
                  <a:lnTo>
                    <a:pt x="2604316" y="857026"/>
                  </a:lnTo>
                  <a:lnTo>
                    <a:pt x="2709641" y="847744"/>
                  </a:lnTo>
                  <a:lnTo>
                    <a:pt x="2814966" y="844436"/>
                  </a:lnTo>
                  <a:lnTo>
                    <a:pt x="2920291" y="844534"/>
                  </a:lnTo>
                  <a:lnTo>
                    <a:pt x="3025615" y="844773"/>
                  </a:lnTo>
                  <a:lnTo>
                    <a:pt x="3130940" y="844440"/>
                  </a:lnTo>
                  <a:lnTo>
                    <a:pt x="3236265" y="847059"/>
                  </a:lnTo>
                  <a:lnTo>
                    <a:pt x="3341590" y="850578"/>
                  </a:lnTo>
                  <a:lnTo>
                    <a:pt x="3446915" y="850941"/>
                  </a:lnTo>
                  <a:lnTo>
                    <a:pt x="3552240" y="848519"/>
                  </a:lnTo>
                  <a:lnTo>
                    <a:pt x="3657564" y="845330"/>
                  </a:lnTo>
                  <a:lnTo>
                    <a:pt x="3762889" y="840492"/>
                  </a:lnTo>
                  <a:lnTo>
                    <a:pt x="3868214" y="833370"/>
                  </a:lnTo>
                  <a:lnTo>
                    <a:pt x="3973539" y="823386"/>
                  </a:lnTo>
                  <a:lnTo>
                    <a:pt x="4078864" y="810566"/>
                  </a:lnTo>
                  <a:lnTo>
                    <a:pt x="4184189" y="795079"/>
                  </a:lnTo>
                  <a:lnTo>
                    <a:pt x="4289513" y="777022"/>
                  </a:lnTo>
                  <a:lnTo>
                    <a:pt x="4394838" y="756435"/>
                  </a:lnTo>
                  <a:lnTo>
                    <a:pt x="4500163" y="733314"/>
                  </a:lnTo>
                  <a:lnTo>
                    <a:pt x="4605488" y="707624"/>
                  </a:lnTo>
                  <a:lnTo>
                    <a:pt x="4710813" y="679311"/>
                  </a:lnTo>
                  <a:lnTo>
                    <a:pt x="4816138" y="648306"/>
                  </a:lnTo>
                  <a:lnTo>
                    <a:pt x="4921462" y="614536"/>
                  </a:lnTo>
                  <a:lnTo>
                    <a:pt x="5026787" y="577927"/>
                  </a:lnTo>
                  <a:lnTo>
                    <a:pt x="5132112" y="538408"/>
                  </a:lnTo>
                  <a:lnTo>
                    <a:pt x="5237437" y="495915"/>
                  </a:lnTo>
                  <a:lnTo>
                    <a:pt x="5342762" y="450395"/>
                  </a:lnTo>
                  <a:lnTo>
                    <a:pt x="5448087" y="401801"/>
                  </a:lnTo>
                  <a:lnTo>
                    <a:pt x="5553411" y="350100"/>
                  </a:lnTo>
                  <a:lnTo>
                    <a:pt x="5658736" y="295263"/>
                  </a:lnTo>
                  <a:lnTo>
                    <a:pt x="5764061" y="237271"/>
                  </a:lnTo>
                  <a:lnTo>
                    <a:pt x="5869386" y="176112"/>
                  </a:lnTo>
                  <a:lnTo>
                    <a:pt x="5974711" y="111778"/>
                  </a:lnTo>
                  <a:lnTo>
                    <a:pt x="6080036" y="44264"/>
                  </a:lnTo>
                  <a:lnTo>
                    <a:pt x="6145984" y="0"/>
                  </a:lnTo>
                  <a:lnTo>
                    <a:pt x="6145984" y="388637"/>
                  </a:lnTo>
                  <a:lnTo>
                    <a:pt x="6080036" y="415033"/>
                  </a:lnTo>
                  <a:lnTo>
                    <a:pt x="5974711" y="455712"/>
                  </a:lnTo>
                  <a:lnTo>
                    <a:pt x="5869386" y="494917"/>
                  </a:lnTo>
                  <a:lnTo>
                    <a:pt x="5764061" y="532643"/>
                  </a:lnTo>
                  <a:lnTo>
                    <a:pt x="5658736" y="568887"/>
                  </a:lnTo>
                  <a:lnTo>
                    <a:pt x="5553411" y="603635"/>
                  </a:lnTo>
                  <a:lnTo>
                    <a:pt x="5448087" y="636872"/>
                  </a:lnTo>
                  <a:lnTo>
                    <a:pt x="5342762" y="668573"/>
                  </a:lnTo>
                  <a:lnTo>
                    <a:pt x="5237437" y="698702"/>
                  </a:lnTo>
                  <a:lnTo>
                    <a:pt x="5132112" y="727218"/>
                  </a:lnTo>
                  <a:lnTo>
                    <a:pt x="5026787" y="754068"/>
                  </a:lnTo>
                  <a:lnTo>
                    <a:pt x="4921462" y="779190"/>
                  </a:lnTo>
                  <a:lnTo>
                    <a:pt x="4816138" y="802516"/>
                  </a:lnTo>
                  <a:lnTo>
                    <a:pt x="4710813" y="823973"/>
                  </a:lnTo>
                  <a:lnTo>
                    <a:pt x="4605488" y="843489"/>
                  </a:lnTo>
                  <a:lnTo>
                    <a:pt x="4500163" y="860999"/>
                  </a:lnTo>
                  <a:lnTo>
                    <a:pt x="4394838" y="876449"/>
                  </a:lnTo>
                  <a:lnTo>
                    <a:pt x="4289513" y="889807"/>
                  </a:lnTo>
                  <a:lnTo>
                    <a:pt x="4184189" y="901071"/>
                  </a:lnTo>
                  <a:lnTo>
                    <a:pt x="4078864" y="910282"/>
                  </a:lnTo>
                  <a:lnTo>
                    <a:pt x="3973539" y="917540"/>
                  </a:lnTo>
                  <a:lnTo>
                    <a:pt x="3868214" y="923015"/>
                  </a:lnTo>
                  <a:lnTo>
                    <a:pt x="3762889" y="926735"/>
                  </a:lnTo>
                  <a:lnTo>
                    <a:pt x="3657564" y="929057"/>
                  </a:lnTo>
                  <a:lnTo>
                    <a:pt x="3552240" y="930964"/>
                  </a:lnTo>
                  <a:lnTo>
                    <a:pt x="3446915" y="933195"/>
                  </a:lnTo>
                  <a:lnTo>
                    <a:pt x="3341590" y="932498"/>
                  </a:lnTo>
                  <a:lnTo>
                    <a:pt x="3236265" y="929320"/>
                  </a:lnTo>
                  <a:lnTo>
                    <a:pt x="3130940" y="927956"/>
                  </a:lnTo>
                  <a:lnTo>
                    <a:pt x="3025615" y="928069"/>
                  </a:lnTo>
                  <a:lnTo>
                    <a:pt x="2920291" y="927567"/>
                  </a:lnTo>
                  <a:lnTo>
                    <a:pt x="2814966" y="929112"/>
                  </a:lnTo>
                  <a:lnTo>
                    <a:pt x="2709641" y="933090"/>
                  </a:lnTo>
                  <a:lnTo>
                    <a:pt x="2604316" y="940328"/>
                  </a:lnTo>
                  <a:lnTo>
                    <a:pt x="2498991" y="950516"/>
                  </a:lnTo>
                  <a:lnTo>
                    <a:pt x="2393666" y="960131"/>
                  </a:lnTo>
                  <a:lnTo>
                    <a:pt x="2288342" y="968628"/>
                  </a:lnTo>
                  <a:lnTo>
                    <a:pt x="2183017" y="979718"/>
                  </a:lnTo>
                  <a:lnTo>
                    <a:pt x="2077692" y="989953"/>
                  </a:lnTo>
                  <a:lnTo>
                    <a:pt x="1972367" y="996755"/>
                  </a:lnTo>
                  <a:lnTo>
                    <a:pt x="1867042" y="1003921"/>
                  </a:lnTo>
                  <a:lnTo>
                    <a:pt x="1761717" y="1011106"/>
                  </a:lnTo>
                  <a:lnTo>
                    <a:pt x="1656393" y="1017452"/>
                  </a:lnTo>
                  <a:lnTo>
                    <a:pt x="1551068" y="1022768"/>
                  </a:lnTo>
                  <a:lnTo>
                    <a:pt x="1445743" y="1028080"/>
                  </a:lnTo>
                  <a:lnTo>
                    <a:pt x="1340418" y="1033593"/>
                  </a:lnTo>
                  <a:lnTo>
                    <a:pt x="1235093" y="1039524"/>
                  </a:lnTo>
                  <a:lnTo>
                    <a:pt x="1129768" y="1046073"/>
                  </a:lnTo>
                  <a:lnTo>
                    <a:pt x="1024444" y="1053389"/>
                  </a:lnTo>
                  <a:lnTo>
                    <a:pt x="919119" y="1061562"/>
                  </a:lnTo>
                  <a:lnTo>
                    <a:pt x="813794" y="1070628"/>
                  </a:lnTo>
                  <a:lnTo>
                    <a:pt x="708469" y="1080582"/>
                  </a:lnTo>
                  <a:lnTo>
                    <a:pt x="603144" y="1091400"/>
                  </a:lnTo>
                  <a:lnTo>
                    <a:pt x="497819" y="1103044"/>
                  </a:lnTo>
                  <a:lnTo>
                    <a:pt x="392495" y="1115474"/>
                  </a:lnTo>
                  <a:lnTo>
                    <a:pt x="287170" y="1128651"/>
                  </a:lnTo>
                  <a:lnTo>
                    <a:pt x="181845" y="1142537"/>
                  </a:lnTo>
                  <a:lnTo>
                    <a:pt x="82306" y="1156297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237978"/>
              <a:ext cx="6145984" cy="931345"/>
            </a:xfrm>
            <a:custGeom>
              <a:avLst/>
              <a:pathLst>
                <a:path w="6145984" h="931345">
                  <a:moveTo>
                    <a:pt x="0" y="727199"/>
                  </a:moveTo>
                  <a:lnTo>
                    <a:pt x="76520" y="748198"/>
                  </a:lnTo>
                  <a:lnTo>
                    <a:pt x="181845" y="775113"/>
                  </a:lnTo>
                  <a:lnTo>
                    <a:pt x="287170" y="800001"/>
                  </a:lnTo>
                  <a:lnTo>
                    <a:pt x="392495" y="822826"/>
                  </a:lnTo>
                  <a:lnTo>
                    <a:pt x="497819" y="843545"/>
                  </a:lnTo>
                  <a:lnTo>
                    <a:pt x="603144" y="862115"/>
                  </a:lnTo>
                  <a:lnTo>
                    <a:pt x="708469" y="878492"/>
                  </a:lnTo>
                  <a:lnTo>
                    <a:pt x="813794" y="892636"/>
                  </a:lnTo>
                  <a:lnTo>
                    <a:pt x="919119" y="904517"/>
                  </a:lnTo>
                  <a:lnTo>
                    <a:pt x="1024444" y="914129"/>
                  </a:lnTo>
                  <a:lnTo>
                    <a:pt x="1129768" y="921503"/>
                  </a:lnTo>
                  <a:lnTo>
                    <a:pt x="1235093" y="926724"/>
                  </a:lnTo>
                  <a:lnTo>
                    <a:pt x="1340418" y="929939"/>
                  </a:lnTo>
                  <a:lnTo>
                    <a:pt x="1445743" y="931345"/>
                  </a:lnTo>
                  <a:lnTo>
                    <a:pt x="1551068" y="931154"/>
                  </a:lnTo>
                  <a:lnTo>
                    <a:pt x="1656393" y="929525"/>
                  </a:lnTo>
                  <a:lnTo>
                    <a:pt x="1761717" y="925958"/>
                  </a:lnTo>
                  <a:lnTo>
                    <a:pt x="1867042" y="920665"/>
                  </a:lnTo>
                  <a:lnTo>
                    <a:pt x="1972367" y="914395"/>
                  </a:lnTo>
                  <a:lnTo>
                    <a:pt x="2077692" y="907872"/>
                  </a:lnTo>
                  <a:lnTo>
                    <a:pt x="2183017" y="898324"/>
                  </a:lnTo>
                  <a:lnTo>
                    <a:pt x="2288342" y="886619"/>
                  </a:lnTo>
                  <a:lnTo>
                    <a:pt x="2393666" y="876874"/>
                  </a:lnTo>
                  <a:lnTo>
                    <a:pt x="2498991" y="867828"/>
                  </a:lnTo>
                  <a:lnTo>
                    <a:pt x="2604316" y="857026"/>
                  </a:lnTo>
                  <a:lnTo>
                    <a:pt x="2709641" y="847744"/>
                  </a:lnTo>
                  <a:lnTo>
                    <a:pt x="2814966" y="844436"/>
                  </a:lnTo>
                  <a:lnTo>
                    <a:pt x="2920291" y="844534"/>
                  </a:lnTo>
                  <a:lnTo>
                    <a:pt x="3025615" y="844773"/>
                  </a:lnTo>
                  <a:lnTo>
                    <a:pt x="3130940" y="844440"/>
                  </a:lnTo>
                  <a:lnTo>
                    <a:pt x="3236265" y="847059"/>
                  </a:lnTo>
                  <a:lnTo>
                    <a:pt x="3341590" y="850578"/>
                  </a:lnTo>
                  <a:lnTo>
                    <a:pt x="3446915" y="850941"/>
                  </a:lnTo>
                  <a:lnTo>
                    <a:pt x="3552240" y="848519"/>
                  </a:lnTo>
                  <a:lnTo>
                    <a:pt x="3657564" y="845330"/>
                  </a:lnTo>
                  <a:lnTo>
                    <a:pt x="3762889" y="840492"/>
                  </a:lnTo>
                  <a:lnTo>
                    <a:pt x="3868214" y="833370"/>
                  </a:lnTo>
                  <a:lnTo>
                    <a:pt x="3973539" y="823386"/>
                  </a:lnTo>
                  <a:lnTo>
                    <a:pt x="4078864" y="810566"/>
                  </a:lnTo>
                  <a:lnTo>
                    <a:pt x="4184189" y="795079"/>
                  </a:lnTo>
                  <a:lnTo>
                    <a:pt x="4289513" y="777022"/>
                  </a:lnTo>
                  <a:lnTo>
                    <a:pt x="4394838" y="756435"/>
                  </a:lnTo>
                  <a:lnTo>
                    <a:pt x="4500163" y="733314"/>
                  </a:lnTo>
                  <a:lnTo>
                    <a:pt x="4605488" y="707624"/>
                  </a:lnTo>
                  <a:lnTo>
                    <a:pt x="4710813" y="679311"/>
                  </a:lnTo>
                  <a:lnTo>
                    <a:pt x="4816138" y="648306"/>
                  </a:lnTo>
                  <a:lnTo>
                    <a:pt x="4921462" y="614536"/>
                  </a:lnTo>
                  <a:lnTo>
                    <a:pt x="5026787" y="577927"/>
                  </a:lnTo>
                  <a:lnTo>
                    <a:pt x="5132112" y="538408"/>
                  </a:lnTo>
                  <a:lnTo>
                    <a:pt x="5237437" y="495915"/>
                  </a:lnTo>
                  <a:lnTo>
                    <a:pt x="5342762" y="450395"/>
                  </a:lnTo>
                  <a:lnTo>
                    <a:pt x="5448087" y="401801"/>
                  </a:lnTo>
                  <a:lnTo>
                    <a:pt x="5553411" y="350100"/>
                  </a:lnTo>
                  <a:lnTo>
                    <a:pt x="5658736" y="295263"/>
                  </a:lnTo>
                  <a:lnTo>
                    <a:pt x="5764061" y="237271"/>
                  </a:lnTo>
                  <a:lnTo>
                    <a:pt x="5869386" y="176112"/>
                  </a:lnTo>
                  <a:lnTo>
                    <a:pt x="5974711" y="111778"/>
                  </a:lnTo>
                  <a:lnTo>
                    <a:pt x="6080036" y="4426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024183" y="4626615"/>
              <a:ext cx="6063677" cy="767660"/>
            </a:xfrm>
            <a:custGeom>
              <a:avLst/>
              <a:pathLst>
                <a:path w="6063677" h="767660">
                  <a:moveTo>
                    <a:pt x="6063677" y="0"/>
                  </a:moveTo>
                  <a:lnTo>
                    <a:pt x="5997729" y="26395"/>
                  </a:lnTo>
                  <a:lnTo>
                    <a:pt x="5892404" y="67075"/>
                  </a:lnTo>
                  <a:lnTo>
                    <a:pt x="5787079" y="106279"/>
                  </a:lnTo>
                  <a:lnTo>
                    <a:pt x="5681754" y="144006"/>
                  </a:lnTo>
                  <a:lnTo>
                    <a:pt x="5576429" y="180249"/>
                  </a:lnTo>
                  <a:lnTo>
                    <a:pt x="5471105" y="214998"/>
                  </a:lnTo>
                  <a:lnTo>
                    <a:pt x="5365780" y="248235"/>
                  </a:lnTo>
                  <a:lnTo>
                    <a:pt x="5260455" y="279935"/>
                  </a:lnTo>
                  <a:lnTo>
                    <a:pt x="5155130" y="310065"/>
                  </a:lnTo>
                  <a:lnTo>
                    <a:pt x="5049805" y="338581"/>
                  </a:lnTo>
                  <a:lnTo>
                    <a:pt x="4944480" y="365431"/>
                  </a:lnTo>
                  <a:lnTo>
                    <a:pt x="4839156" y="390553"/>
                  </a:lnTo>
                  <a:lnTo>
                    <a:pt x="4733831" y="413879"/>
                  </a:lnTo>
                  <a:lnTo>
                    <a:pt x="4628506" y="435336"/>
                  </a:lnTo>
                  <a:lnTo>
                    <a:pt x="4523181" y="454852"/>
                  </a:lnTo>
                  <a:lnTo>
                    <a:pt x="4417856" y="472362"/>
                  </a:lnTo>
                  <a:lnTo>
                    <a:pt x="4312531" y="487812"/>
                  </a:lnTo>
                  <a:lnTo>
                    <a:pt x="4207207" y="501170"/>
                  </a:lnTo>
                  <a:lnTo>
                    <a:pt x="4101882" y="512434"/>
                  </a:lnTo>
                  <a:lnTo>
                    <a:pt x="3996557" y="521645"/>
                  </a:lnTo>
                  <a:lnTo>
                    <a:pt x="3891232" y="528903"/>
                  </a:lnTo>
                  <a:lnTo>
                    <a:pt x="3785907" y="534377"/>
                  </a:lnTo>
                  <a:lnTo>
                    <a:pt x="3680582" y="538098"/>
                  </a:lnTo>
                  <a:lnTo>
                    <a:pt x="3575258" y="540420"/>
                  </a:lnTo>
                  <a:lnTo>
                    <a:pt x="3469933" y="542327"/>
                  </a:lnTo>
                  <a:lnTo>
                    <a:pt x="3364608" y="544558"/>
                  </a:lnTo>
                  <a:lnTo>
                    <a:pt x="3259283" y="543860"/>
                  </a:lnTo>
                  <a:lnTo>
                    <a:pt x="3153958" y="540683"/>
                  </a:lnTo>
                  <a:lnTo>
                    <a:pt x="3048633" y="539318"/>
                  </a:lnTo>
                  <a:lnTo>
                    <a:pt x="2943309" y="539432"/>
                  </a:lnTo>
                  <a:lnTo>
                    <a:pt x="2837984" y="538930"/>
                  </a:lnTo>
                  <a:lnTo>
                    <a:pt x="2732659" y="540475"/>
                  </a:lnTo>
                  <a:lnTo>
                    <a:pt x="2627334" y="544453"/>
                  </a:lnTo>
                  <a:lnTo>
                    <a:pt x="2522009" y="551691"/>
                  </a:lnTo>
                  <a:lnTo>
                    <a:pt x="2416684" y="561879"/>
                  </a:lnTo>
                  <a:lnTo>
                    <a:pt x="2311360" y="571493"/>
                  </a:lnTo>
                  <a:lnTo>
                    <a:pt x="2206035" y="579991"/>
                  </a:lnTo>
                  <a:lnTo>
                    <a:pt x="2100710" y="591081"/>
                  </a:lnTo>
                  <a:lnTo>
                    <a:pt x="1995385" y="601316"/>
                  </a:lnTo>
                  <a:lnTo>
                    <a:pt x="1890060" y="608118"/>
                  </a:lnTo>
                  <a:lnTo>
                    <a:pt x="1784735" y="615284"/>
                  </a:lnTo>
                  <a:lnTo>
                    <a:pt x="1679411" y="622469"/>
                  </a:lnTo>
                  <a:lnTo>
                    <a:pt x="1574086" y="628815"/>
                  </a:lnTo>
                  <a:lnTo>
                    <a:pt x="1468761" y="634131"/>
                  </a:lnTo>
                  <a:lnTo>
                    <a:pt x="1363436" y="639443"/>
                  </a:lnTo>
                  <a:lnTo>
                    <a:pt x="1258111" y="644956"/>
                  </a:lnTo>
                  <a:lnTo>
                    <a:pt x="1152786" y="650887"/>
                  </a:lnTo>
                  <a:lnTo>
                    <a:pt x="1047462" y="657435"/>
                  </a:lnTo>
                  <a:lnTo>
                    <a:pt x="942137" y="664752"/>
                  </a:lnTo>
                  <a:lnTo>
                    <a:pt x="836812" y="672925"/>
                  </a:lnTo>
                  <a:lnTo>
                    <a:pt x="731487" y="681990"/>
                  </a:lnTo>
                  <a:lnTo>
                    <a:pt x="626162" y="691945"/>
                  </a:lnTo>
                  <a:lnTo>
                    <a:pt x="520837" y="702762"/>
                  </a:lnTo>
                  <a:lnTo>
                    <a:pt x="415513" y="714407"/>
                  </a:lnTo>
                  <a:lnTo>
                    <a:pt x="310188" y="726837"/>
                  </a:lnTo>
                  <a:lnTo>
                    <a:pt x="204863" y="740014"/>
                  </a:lnTo>
                  <a:lnTo>
                    <a:pt x="99538" y="753900"/>
                  </a:lnTo>
                  <a:lnTo>
                    <a:pt x="0" y="76766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432296"/>
              <a:ext cx="6145984" cy="789469"/>
            </a:xfrm>
            <a:custGeom>
              <a:avLst/>
              <a:pathLst>
                <a:path w="6145984" h="789469">
                  <a:moveTo>
                    <a:pt x="0" y="753351"/>
                  </a:moveTo>
                  <a:lnTo>
                    <a:pt x="76520" y="758329"/>
                  </a:lnTo>
                  <a:lnTo>
                    <a:pt x="181845" y="764506"/>
                  </a:lnTo>
                  <a:lnTo>
                    <a:pt x="287170" y="770008"/>
                  </a:lnTo>
                  <a:lnTo>
                    <a:pt x="392495" y="774832"/>
                  </a:lnTo>
                  <a:lnTo>
                    <a:pt x="497819" y="778976"/>
                  </a:lnTo>
                  <a:lnTo>
                    <a:pt x="603144" y="782439"/>
                  </a:lnTo>
                  <a:lnTo>
                    <a:pt x="708469" y="785218"/>
                  </a:lnTo>
                  <a:lnTo>
                    <a:pt x="813794" y="787313"/>
                  </a:lnTo>
                  <a:lnTo>
                    <a:pt x="919119" y="788721"/>
                  </a:lnTo>
                  <a:lnTo>
                    <a:pt x="1024444" y="789440"/>
                  </a:lnTo>
                  <a:lnTo>
                    <a:pt x="1129768" y="789469"/>
                  </a:lnTo>
                  <a:lnTo>
                    <a:pt x="1235093" y="788805"/>
                  </a:lnTo>
                  <a:lnTo>
                    <a:pt x="1340418" y="787448"/>
                  </a:lnTo>
                  <a:lnTo>
                    <a:pt x="1445743" y="785394"/>
                  </a:lnTo>
                  <a:lnTo>
                    <a:pt x="1551068" y="782643"/>
                  </a:lnTo>
                  <a:lnTo>
                    <a:pt x="1656393" y="779170"/>
                  </a:lnTo>
                  <a:lnTo>
                    <a:pt x="1761717" y="774213"/>
                  </a:lnTo>
                  <a:lnTo>
                    <a:pt x="1867042" y="767975"/>
                  </a:lnTo>
                  <a:lnTo>
                    <a:pt x="1972367" y="761256"/>
                  </a:lnTo>
                  <a:lnTo>
                    <a:pt x="2077692" y="754594"/>
                  </a:lnTo>
                  <a:lnTo>
                    <a:pt x="2183017" y="744703"/>
                  </a:lnTo>
                  <a:lnTo>
                    <a:pt x="2288342" y="733305"/>
                  </a:lnTo>
                  <a:lnTo>
                    <a:pt x="2393666" y="724184"/>
                  </a:lnTo>
                  <a:lnTo>
                    <a:pt x="2498991" y="714854"/>
                  </a:lnTo>
                  <a:lnTo>
                    <a:pt x="2604316" y="704358"/>
                  </a:lnTo>
                  <a:lnTo>
                    <a:pt x="2709641" y="696099"/>
                  </a:lnTo>
                  <a:lnTo>
                    <a:pt x="2814966" y="692456"/>
                  </a:lnTo>
                  <a:lnTo>
                    <a:pt x="2920291" y="691732"/>
                  </a:lnTo>
                  <a:lnTo>
                    <a:pt x="3025615" y="692103"/>
                  </a:lnTo>
                  <a:lnTo>
                    <a:pt x="3130940" y="691879"/>
                  </a:lnTo>
                  <a:lnTo>
                    <a:pt x="3236265" y="693871"/>
                  </a:lnTo>
                  <a:lnTo>
                    <a:pt x="3341590" y="697219"/>
                  </a:lnTo>
                  <a:lnTo>
                    <a:pt x="3446915" y="697749"/>
                  </a:lnTo>
                  <a:lnTo>
                    <a:pt x="3552240" y="695423"/>
                  </a:lnTo>
                  <a:lnTo>
                    <a:pt x="3657564" y="692875"/>
                  </a:lnTo>
                  <a:lnTo>
                    <a:pt x="3762889" y="689295"/>
                  </a:lnTo>
                  <a:lnTo>
                    <a:pt x="3868214" y="683874"/>
                  </a:lnTo>
                  <a:lnTo>
                    <a:pt x="3973539" y="676144"/>
                  </a:lnTo>
                  <a:lnTo>
                    <a:pt x="4078864" y="666106"/>
                  </a:lnTo>
                  <a:lnTo>
                    <a:pt x="4184189" y="653756"/>
                  </a:lnTo>
                  <a:lnTo>
                    <a:pt x="4289513" y="639096"/>
                  </a:lnTo>
                  <a:lnTo>
                    <a:pt x="4394838" y="622124"/>
                  </a:lnTo>
                  <a:lnTo>
                    <a:pt x="4500163" y="602838"/>
                  </a:lnTo>
                  <a:lnTo>
                    <a:pt x="4605488" y="581238"/>
                  </a:lnTo>
                  <a:lnTo>
                    <a:pt x="4710813" y="557323"/>
                  </a:lnTo>
                  <a:lnTo>
                    <a:pt x="4816138" y="531092"/>
                  </a:lnTo>
                  <a:lnTo>
                    <a:pt x="4921462" y="502545"/>
                  </a:lnTo>
                  <a:lnTo>
                    <a:pt x="5026787" y="471679"/>
                  </a:lnTo>
                  <a:lnTo>
                    <a:pt x="5132112" y="438494"/>
                  </a:lnTo>
                  <a:lnTo>
                    <a:pt x="5237437" y="402990"/>
                  </a:lnTo>
                  <a:lnTo>
                    <a:pt x="5342762" y="365165"/>
                  </a:lnTo>
                  <a:lnTo>
                    <a:pt x="5448087" y="325018"/>
                  </a:lnTo>
                  <a:lnTo>
                    <a:pt x="5553411" y="282549"/>
                  </a:lnTo>
                  <a:lnTo>
                    <a:pt x="5658736" y="237756"/>
                  </a:lnTo>
                  <a:lnTo>
                    <a:pt x="5764061" y="190639"/>
                  </a:lnTo>
                  <a:lnTo>
                    <a:pt x="5869386" y="141196"/>
                  </a:lnTo>
                  <a:lnTo>
                    <a:pt x="5974711" y="89426"/>
                  </a:lnTo>
                  <a:lnTo>
                    <a:pt x="6080036" y="35330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243331"/>
              <a:ext cx="6145984" cy="1150944"/>
            </a:xfrm>
            <a:custGeom>
              <a:avLst/>
              <a:pathLst>
                <a:path w="6145984" h="1150944">
                  <a:moveTo>
                    <a:pt x="0" y="739288"/>
                  </a:moveTo>
                  <a:lnTo>
                    <a:pt x="76520" y="758273"/>
                  </a:lnTo>
                  <a:lnTo>
                    <a:pt x="181845" y="782609"/>
                  </a:lnTo>
                  <a:lnTo>
                    <a:pt x="287170" y="805114"/>
                  </a:lnTo>
                  <a:lnTo>
                    <a:pt x="392495" y="825748"/>
                  </a:lnTo>
                  <a:lnTo>
                    <a:pt x="497819" y="844473"/>
                  </a:lnTo>
                  <a:lnTo>
                    <a:pt x="603144" y="861243"/>
                  </a:lnTo>
                  <a:lnTo>
                    <a:pt x="708469" y="876015"/>
                  </a:lnTo>
                  <a:lnTo>
                    <a:pt x="813794" y="888750"/>
                  </a:lnTo>
                  <a:lnTo>
                    <a:pt x="919119" y="899417"/>
                  </a:lnTo>
                  <a:lnTo>
                    <a:pt x="1024444" y="908009"/>
                  </a:lnTo>
                  <a:lnTo>
                    <a:pt x="1129768" y="914557"/>
                  </a:lnTo>
                  <a:lnTo>
                    <a:pt x="1235093" y="919142"/>
                  </a:lnTo>
                  <a:lnTo>
                    <a:pt x="1340418" y="921906"/>
                  </a:lnTo>
                  <a:lnTo>
                    <a:pt x="1445743" y="923040"/>
                  </a:lnTo>
                  <a:lnTo>
                    <a:pt x="1551068" y="922751"/>
                  </a:lnTo>
                  <a:lnTo>
                    <a:pt x="1656393" y="921200"/>
                  </a:lnTo>
                  <a:lnTo>
                    <a:pt x="1761717" y="918181"/>
                  </a:lnTo>
                  <a:lnTo>
                    <a:pt x="1867042" y="913854"/>
                  </a:lnTo>
                  <a:lnTo>
                    <a:pt x="1972367" y="908690"/>
                  </a:lnTo>
                  <a:lnTo>
                    <a:pt x="2077692" y="903234"/>
                  </a:lnTo>
                  <a:lnTo>
                    <a:pt x="2183017" y="896007"/>
                  </a:lnTo>
                  <a:lnTo>
                    <a:pt x="2288342" y="887206"/>
                  </a:lnTo>
                  <a:lnTo>
                    <a:pt x="2393666" y="879437"/>
                  </a:lnTo>
                  <a:lnTo>
                    <a:pt x="2498991" y="872131"/>
                  </a:lnTo>
                  <a:lnTo>
                    <a:pt x="2604316" y="863373"/>
                  </a:lnTo>
                  <a:lnTo>
                    <a:pt x="2709641" y="855518"/>
                  </a:lnTo>
                  <a:lnTo>
                    <a:pt x="2814966" y="852235"/>
                  </a:lnTo>
                  <a:lnTo>
                    <a:pt x="2920291" y="851381"/>
                  </a:lnTo>
                  <a:lnTo>
                    <a:pt x="3025615" y="850509"/>
                  </a:lnTo>
                  <a:lnTo>
                    <a:pt x="3130940" y="849644"/>
                  </a:lnTo>
                  <a:lnTo>
                    <a:pt x="3236265" y="851952"/>
                  </a:lnTo>
                  <a:lnTo>
                    <a:pt x="3341590" y="855034"/>
                  </a:lnTo>
                  <a:lnTo>
                    <a:pt x="3446915" y="854951"/>
                  </a:lnTo>
                  <a:lnTo>
                    <a:pt x="3552240" y="851912"/>
                  </a:lnTo>
                  <a:lnTo>
                    <a:pt x="3657564" y="847856"/>
                  </a:lnTo>
                  <a:lnTo>
                    <a:pt x="3762889" y="842152"/>
                  </a:lnTo>
                  <a:lnTo>
                    <a:pt x="3868214" y="834404"/>
                  </a:lnTo>
                  <a:lnTo>
                    <a:pt x="3973539" y="823966"/>
                  </a:lnTo>
                  <a:lnTo>
                    <a:pt x="4078864" y="810740"/>
                  </a:lnTo>
                  <a:lnTo>
                    <a:pt x="4184189" y="794888"/>
                  </a:lnTo>
                  <a:lnTo>
                    <a:pt x="4289513" y="776504"/>
                  </a:lnTo>
                  <a:lnTo>
                    <a:pt x="4394838" y="755625"/>
                  </a:lnTo>
                  <a:lnTo>
                    <a:pt x="4500163" y="732248"/>
                  </a:lnTo>
                  <a:lnTo>
                    <a:pt x="4605488" y="706339"/>
                  </a:lnTo>
                  <a:lnTo>
                    <a:pt x="4710813" y="677841"/>
                  </a:lnTo>
                  <a:lnTo>
                    <a:pt x="4816138" y="646689"/>
                  </a:lnTo>
                  <a:lnTo>
                    <a:pt x="4921462" y="612810"/>
                  </a:lnTo>
                  <a:lnTo>
                    <a:pt x="5026787" y="576131"/>
                  </a:lnTo>
                  <a:lnTo>
                    <a:pt x="5132112" y="536582"/>
                  </a:lnTo>
                  <a:lnTo>
                    <a:pt x="5237437" y="494101"/>
                  </a:lnTo>
                  <a:lnTo>
                    <a:pt x="5342762" y="448633"/>
                  </a:lnTo>
                  <a:lnTo>
                    <a:pt x="5448087" y="400133"/>
                  </a:lnTo>
                  <a:lnTo>
                    <a:pt x="5553411" y="348568"/>
                  </a:lnTo>
                  <a:lnTo>
                    <a:pt x="5658736" y="293908"/>
                  </a:lnTo>
                  <a:lnTo>
                    <a:pt x="5764061" y="236135"/>
                  </a:lnTo>
                  <a:lnTo>
                    <a:pt x="5869386" y="175236"/>
                  </a:lnTo>
                  <a:lnTo>
                    <a:pt x="5974711" y="111201"/>
                  </a:lnTo>
                  <a:lnTo>
                    <a:pt x="6080036" y="44027"/>
                  </a:lnTo>
                  <a:lnTo>
                    <a:pt x="6145984" y="0"/>
                  </a:lnTo>
                  <a:lnTo>
                    <a:pt x="6145984" y="378823"/>
                  </a:lnTo>
                  <a:lnTo>
                    <a:pt x="6080036" y="405433"/>
                  </a:lnTo>
                  <a:lnTo>
                    <a:pt x="5974711" y="446451"/>
                  </a:lnTo>
                  <a:lnTo>
                    <a:pt x="5869386" y="485990"/>
                  </a:lnTo>
                  <a:lnTo>
                    <a:pt x="5764061" y="524049"/>
                  </a:lnTo>
                  <a:lnTo>
                    <a:pt x="5658736" y="560622"/>
                  </a:lnTo>
                  <a:lnTo>
                    <a:pt x="5553411" y="595701"/>
                  </a:lnTo>
                  <a:lnTo>
                    <a:pt x="5448087" y="629268"/>
                  </a:lnTo>
                  <a:lnTo>
                    <a:pt x="5342762" y="661301"/>
                  </a:lnTo>
                  <a:lnTo>
                    <a:pt x="5237437" y="691767"/>
                  </a:lnTo>
                  <a:lnTo>
                    <a:pt x="5132112" y="720625"/>
                  </a:lnTo>
                  <a:lnTo>
                    <a:pt x="5026787" y="747825"/>
                  </a:lnTo>
                  <a:lnTo>
                    <a:pt x="4921462" y="773307"/>
                  </a:lnTo>
                  <a:lnTo>
                    <a:pt x="4816138" y="797005"/>
                  </a:lnTo>
                  <a:lnTo>
                    <a:pt x="4710813" y="818850"/>
                  </a:lnTo>
                  <a:lnTo>
                    <a:pt x="4605488" y="838773"/>
                  </a:lnTo>
                  <a:lnTo>
                    <a:pt x="4500163" y="856709"/>
                  </a:lnTo>
                  <a:lnTo>
                    <a:pt x="4394838" y="872609"/>
                  </a:lnTo>
                  <a:lnTo>
                    <a:pt x="4289513" y="886440"/>
                  </a:lnTo>
                  <a:lnTo>
                    <a:pt x="4184189" y="898203"/>
                  </a:lnTo>
                  <a:lnTo>
                    <a:pt x="4078864" y="907939"/>
                  </a:lnTo>
                  <a:lnTo>
                    <a:pt x="3973539" y="915744"/>
                  </a:lnTo>
                  <a:lnTo>
                    <a:pt x="3868214" y="921785"/>
                  </a:lnTo>
                  <a:lnTo>
                    <a:pt x="3762889" y="926217"/>
                  </a:lnTo>
                  <a:lnTo>
                    <a:pt x="3657564" y="929469"/>
                  </a:lnTo>
                  <a:lnTo>
                    <a:pt x="3552240" y="932276"/>
                  </a:lnTo>
                  <a:lnTo>
                    <a:pt x="3446915" y="935128"/>
                  </a:lnTo>
                  <a:lnTo>
                    <a:pt x="3341590" y="934886"/>
                  </a:lnTo>
                  <a:lnTo>
                    <a:pt x="3236265" y="932136"/>
                  </a:lnTo>
                  <a:lnTo>
                    <a:pt x="3130940" y="931050"/>
                  </a:lnTo>
                  <a:lnTo>
                    <a:pt x="3025615" y="931702"/>
                  </a:lnTo>
                  <a:lnTo>
                    <a:pt x="2920291" y="932318"/>
                  </a:lnTo>
                  <a:lnTo>
                    <a:pt x="2814966" y="934772"/>
                  </a:lnTo>
                  <a:lnTo>
                    <a:pt x="2709641" y="938709"/>
                  </a:lnTo>
                  <a:lnTo>
                    <a:pt x="2604316" y="944572"/>
                  </a:lnTo>
                  <a:lnTo>
                    <a:pt x="2498991" y="952731"/>
                  </a:lnTo>
                  <a:lnTo>
                    <a:pt x="2393666" y="960591"/>
                  </a:lnTo>
                  <a:lnTo>
                    <a:pt x="2288342" y="967144"/>
                  </a:lnTo>
                  <a:lnTo>
                    <a:pt x="2183017" y="975345"/>
                  </a:lnTo>
                  <a:lnTo>
                    <a:pt x="2077692" y="983243"/>
                  </a:lnTo>
                  <a:lnTo>
                    <a:pt x="1972367" y="988971"/>
                  </a:lnTo>
                  <a:lnTo>
                    <a:pt x="1867042" y="995008"/>
                  </a:lnTo>
                  <a:lnTo>
                    <a:pt x="1761717" y="1001178"/>
                  </a:lnTo>
                  <a:lnTo>
                    <a:pt x="1656393" y="1006907"/>
                  </a:lnTo>
                  <a:lnTo>
                    <a:pt x="1551068" y="1012052"/>
                  </a:lnTo>
                  <a:lnTo>
                    <a:pt x="1445743" y="1017332"/>
                  </a:lnTo>
                  <a:lnTo>
                    <a:pt x="1340418" y="1022942"/>
                  </a:lnTo>
                  <a:lnTo>
                    <a:pt x="1235093" y="1029094"/>
                  </a:lnTo>
                  <a:lnTo>
                    <a:pt x="1129768" y="1035981"/>
                  </a:lnTo>
                  <a:lnTo>
                    <a:pt x="1024444" y="1043753"/>
                  </a:lnTo>
                  <a:lnTo>
                    <a:pt x="919119" y="1052497"/>
                  </a:lnTo>
                  <a:lnTo>
                    <a:pt x="813794" y="1062247"/>
                  </a:lnTo>
                  <a:lnTo>
                    <a:pt x="708469" y="1073002"/>
                  </a:lnTo>
                  <a:lnTo>
                    <a:pt x="603144" y="1084738"/>
                  </a:lnTo>
                  <a:lnTo>
                    <a:pt x="497819" y="1097419"/>
                  </a:lnTo>
                  <a:lnTo>
                    <a:pt x="392495" y="1111007"/>
                  </a:lnTo>
                  <a:lnTo>
                    <a:pt x="287170" y="1125465"/>
                  </a:lnTo>
                  <a:lnTo>
                    <a:pt x="181845" y="1140755"/>
                  </a:lnTo>
                  <a:lnTo>
                    <a:pt x="115154" y="115094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243331"/>
              <a:ext cx="6145984" cy="923040"/>
            </a:xfrm>
            <a:custGeom>
              <a:avLst/>
              <a:pathLst>
                <a:path w="6145984" h="923040">
                  <a:moveTo>
                    <a:pt x="0" y="739288"/>
                  </a:moveTo>
                  <a:lnTo>
                    <a:pt x="76520" y="758273"/>
                  </a:lnTo>
                  <a:lnTo>
                    <a:pt x="181845" y="782609"/>
                  </a:lnTo>
                  <a:lnTo>
                    <a:pt x="287170" y="805114"/>
                  </a:lnTo>
                  <a:lnTo>
                    <a:pt x="392495" y="825748"/>
                  </a:lnTo>
                  <a:lnTo>
                    <a:pt x="497819" y="844473"/>
                  </a:lnTo>
                  <a:lnTo>
                    <a:pt x="603144" y="861243"/>
                  </a:lnTo>
                  <a:lnTo>
                    <a:pt x="708469" y="876015"/>
                  </a:lnTo>
                  <a:lnTo>
                    <a:pt x="813794" y="888750"/>
                  </a:lnTo>
                  <a:lnTo>
                    <a:pt x="919119" y="899417"/>
                  </a:lnTo>
                  <a:lnTo>
                    <a:pt x="1024444" y="908009"/>
                  </a:lnTo>
                  <a:lnTo>
                    <a:pt x="1129768" y="914557"/>
                  </a:lnTo>
                  <a:lnTo>
                    <a:pt x="1235093" y="919142"/>
                  </a:lnTo>
                  <a:lnTo>
                    <a:pt x="1340418" y="921906"/>
                  </a:lnTo>
                  <a:lnTo>
                    <a:pt x="1445743" y="923040"/>
                  </a:lnTo>
                  <a:lnTo>
                    <a:pt x="1551068" y="922751"/>
                  </a:lnTo>
                  <a:lnTo>
                    <a:pt x="1656393" y="921200"/>
                  </a:lnTo>
                  <a:lnTo>
                    <a:pt x="1761717" y="918181"/>
                  </a:lnTo>
                  <a:lnTo>
                    <a:pt x="1867042" y="913854"/>
                  </a:lnTo>
                  <a:lnTo>
                    <a:pt x="1972367" y="908690"/>
                  </a:lnTo>
                  <a:lnTo>
                    <a:pt x="2077692" y="903234"/>
                  </a:lnTo>
                  <a:lnTo>
                    <a:pt x="2183017" y="896007"/>
                  </a:lnTo>
                  <a:lnTo>
                    <a:pt x="2288342" y="887206"/>
                  </a:lnTo>
                  <a:lnTo>
                    <a:pt x="2393666" y="879437"/>
                  </a:lnTo>
                  <a:lnTo>
                    <a:pt x="2498991" y="872131"/>
                  </a:lnTo>
                  <a:lnTo>
                    <a:pt x="2604316" y="863373"/>
                  </a:lnTo>
                  <a:lnTo>
                    <a:pt x="2709641" y="855518"/>
                  </a:lnTo>
                  <a:lnTo>
                    <a:pt x="2814966" y="852235"/>
                  </a:lnTo>
                  <a:lnTo>
                    <a:pt x="2920291" y="851381"/>
                  </a:lnTo>
                  <a:lnTo>
                    <a:pt x="3025615" y="850509"/>
                  </a:lnTo>
                  <a:lnTo>
                    <a:pt x="3130940" y="849644"/>
                  </a:lnTo>
                  <a:lnTo>
                    <a:pt x="3236265" y="851952"/>
                  </a:lnTo>
                  <a:lnTo>
                    <a:pt x="3341590" y="855034"/>
                  </a:lnTo>
                  <a:lnTo>
                    <a:pt x="3446915" y="854951"/>
                  </a:lnTo>
                  <a:lnTo>
                    <a:pt x="3552240" y="851912"/>
                  </a:lnTo>
                  <a:lnTo>
                    <a:pt x="3657564" y="847856"/>
                  </a:lnTo>
                  <a:lnTo>
                    <a:pt x="3762889" y="842152"/>
                  </a:lnTo>
                  <a:lnTo>
                    <a:pt x="3868214" y="834404"/>
                  </a:lnTo>
                  <a:lnTo>
                    <a:pt x="3973539" y="823966"/>
                  </a:lnTo>
                  <a:lnTo>
                    <a:pt x="4078864" y="810740"/>
                  </a:lnTo>
                  <a:lnTo>
                    <a:pt x="4184189" y="794888"/>
                  </a:lnTo>
                  <a:lnTo>
                    <a:pt x="4289513" y="776504"/>
                  </a:lnTo>
                  <a:lnTo>
                    <a:pt x="4394838" y="755625"/>
                  </a:lnTo>
                  <a:lnTo>
                    <a:pt x="4500163" y="732248"/>
                  </a:lnTo>
                  <a:lnTo>
                    <a:pt x="4605488" y="706339"/>
                  </a:lnTo>
                  <a:lnTo>
                    <a:pt x="4710813" y="677841"/>
                  </a:lnTo>
                  <a:lnTo>
                    <a:pt x="4816138" y="646689"/>
                  </a:lnTo>
                  <a:lnTo>
                    <a:pt x="4921462" y="612810"/>
                  </a:lnTo>
                  <a:lnTo>
                    <a:pt x="5026787" y="576131"/>
                  </a:lnTo>
                  <a:lnTo>
                    <a:pt x="5132112" y="536582"/>
                  </a:lnTo>
                  <a:lnTo>
                    <a:pt x="5237437" y="494101"/>
                  </a:lnTo>
                  <a:lnTo>
                    <a:pt x="5342762" y="448633"/>
                  </a:lnTo>
                  <a:lnTo>
                    <a:pt x="5448087" y="400133"/>
                  </a:lnTo>
                  <a:lnTo>
                    <a:pt x="5553411" y="348568"/>
                  </a:lnTo>
                  <a:lnTo>
                    <a:pt x="5658736" y="293908"/>
                  </a:lnTo>
                  <a:lnTo>
                    <a:pt x="5764061" y="236135"/>
                  </a:lnTo>
                  <a:lnTo>
                    <a:pt x="5869386" y="175236"/>
                  </a:lnTo>
                  <a:lnTo>
                    <a:pt x="5974711" y="111201"/>
                  </a:lnTo>
                  <a:lnTo>
                    <a:pt x="6080036" y="4402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057030" y="4622154"/>
              <a:ext cx="6030830" cy="772121"/>
            </a:xfrm>
            <a:custGeom>
              <a:avLst/>
              <a:pathLst>
                <a:path w="6030830" h="772121">
                  <a:moveTo>
                    <a:pt x="6030830" y="0"/>
                  </a:moveTo>
                  <a:lnTo>
                    <a:pt x="5964881" y="26610"/>
                  </a:lnTo>
                  <a:lnTo>
                    <a:pt x="5859556" y="67628"/>
                  </a:lnTo>
                  <a:lnTo>
                    <a:pt x="5754231" y="107167"/>
                  </a:lnTo>
                  <a:lnTo>
                    <a:pt x="5648906" y="145225"/>
                  </a:lnTo>
                  <a:lnTo>
                    <a:pt x="5543582" y="181799"/>
                  </a:lnTo>
                  <a:lnTo>
                    <a:pt x="5438257" y="216878"/>
                  </a:lnTo>
                  <a:lnTo>
                    <a:pt x="5332932" y="250445"/>
                  </a:lnTo>
                  <a:lnTo>
                    <a:pt x="5227607" y="282478"/>
                  </a:lnTo>
                  <a:lnTo>
                    <a:pt x="5122282" y="312944"/>
                  </a:lnTo>
                  <a:lnTo>
                    <a:pt x="5016957" y="341802"/>
                  </a:lnTo>
                  <a:lnTo>
                    <a:pt x="4911633" y="369001"/>
                  </a:lnTo>
                  <a:lnTo>
                    <a:pt x="4806308" y="394483"/>
                  </a:lnTo>
                  <a:lnTo>
                    <a:pt x="4700983" y="418182"/>
                  </a:lnTo>
                  <a:lnTo>
                    <a:pt x="4595658" y="440027"/>
                  </a:lnTo>
                  <a:lnTo>
                    <a:pt x="4490333" y="459949"/>
                  </a:lnTo>
                  <a:lnTo>
                    <a:pt x="4385008" y="477886"/>
                  </a:lnTo>
                  <a:lnTo>
                    <a:pt x="4279684" y="493785"/>
                  </a:lnTo>
                  <a:lnTo>
                    <a:pt x="4174359" y="507617"/>
                  </a:lnTo>
                  <a:lnTo>
                    <a:pt x="4069034" y="519380"/>
                  </a:lnTo>
                  <a:lnTo>
                    <a:pt x="3963709" y="529115"/>
                  </a:lnTo>
                  <a:lnTo>
                    <a:pt x="3858384" y="536920"/>
                  </a:lnTo>
                  <a:lnTo>
                    <a:pt x="3753059" y="542961"/>
                  </a:lnTo>
                  <a:lnTo>
                    <a:pt x="3647735" y="547393"/>
                  </a:lnTo>
                  <a:lnTo>
                    <a:pt x="3542410" y="550646"/>
                  </a:lnTo>
                  <a:lnTo>
                    <a:pt x="3437085" y="553452"/>
                  </a:lnTo>
                  <a:lnTo>
                    <a:pt x="3331760" y="556304"/>
                  </a:lnTo>
                  <a:lnTo>
                    <a:pt x="3226435" y="556062"/>
                  </a:lnTo>
                  <a:lnTo>
                    <a:pt x="3121110" y="553312"/>
                  </a:lnTo>
                  <a:lnTo>
                    <a:pt x="3015786" y="552227"/>
                  </a:lnTo>
                  <a:lnTo>
                    <a:pt x="2910461" y="552878"/>
                  </a:lnTo>
                  <a:lnTo>
                    <a:pt x="2805136" y="553494"/>
                  </a:lnTo>
                  <a:lnTo>
                    <a:pt x="2699811" y="555949"/>
                  </a:lnTo>
                  <a:lnTo>
                    <a:pt x="2594486" y="559886"/>
                  </a:lnTo>
                  <a:lnTo>
                    <a:pt x="2489161" y="565748"/>
                  </a:lnTo>
                  <a:lnTo>
                    <a:pt x="2383837" y="573908"/>
                  </a:lnTo>
                  <a:lnTo>
                    <a:pt x="2278512" y="581768"/>
                  </a:lnTo>
                  <a:lnTo>
                    <a:pt x="2173187" y="588321"/>
                  </a:lnTo>
                  <a:lnTo>
                    <a:pt x="2067862" y="596522"/>
                  </a:lnTo>
                  <a:lnTo>
                    <a:pt x="1962537" y="604419"/>
                  </a:lnTo>
                  <a:lnTo>
                    <a:pt x="1857212" y="610147"/>
                  </a:lnTo>
                  <a:lnTo>
                    <a:pt x="1751888" y="616184"/>
                  </a:lnTo>
                  <a:lnTo>
                    <a:pt x="1646563" y="622355"/>
                  </a:lnTo>
                  <a:lnTo>
                    <a:pt x="1541238" y="628083"/>
                  </a:lnTo>
                  <a:lnTo>
                    <a:pt x="1435913" y="633228"/>
                  </a:lnTo>
                  <a:lnTo>
                    <a:pt x="1330588" y="638509"/>
                  </a:lnTo>
                  <a:lnTo>
                    <a:pt x="1225263" y="644119"/>
                  </a:lnTo>
                  <a:lnTo>
                    <a:pt x="1119939" y="650270"/>
                  </a:lnTo>
                  <a:lnTo>
                    <a:pt x="1014614" y="657158"/>
                  </a:lnTo>
                  <a:lnTo>
                    <a:pt x="909289" y="664930"/>
                  </a:lnTo>
                  <a:lnTo>
                    <a:pt x="803964" y="673673"/>
                  </a:lnTo>
                  <a:lnTo>
                    <a:pt x="698639" y="683424"/>
                  </a:lnTo>
                  <a:lnTo>
                    <a:pt x="593314" y="694179"/>
                  </a:lnTo>
                  <a:lnTo>
                    <a:pt x="487990" y="705914"/>
                  </a:lnTo>
                  <a:lnTo>
                    <a:pt x="382665" y="718595"/>
                  </a:lnTo>
                  <a:lnTo>
                    <a:pt x="277340" y="732184"/>
                  </a:lnTo>
                  <a:lnTo>
                    <a:pt x="172015" y="746641"/>
                  </a:lnTo>
                  <a:lnTo>
                    <a:pt x="66690" y="761932"/>
                  </a:lnTo>
                  <a:lnTo>
                    <a:pt x="0" y="77212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432742"/>
              <a:ext cx="6145984" cy="786545"/>
            </a:xfrm>
            <a:custGeom>
              <a:avLst/>
              <a:pathLst>
                <a:path w="6145984" h="786545">
                  <a:moveTo>
                    <a:pt x="0" y="764781"/>
                  </a:moveTo>
                  <a:lnTo>
                    <a:pt x="76520" y="768148"/>
                  </a:lnTo>
                  <a:lnTo>
                    <a:pt x="181845" y="772271"/>
                  </a:lnTo>
                  <a:lnTo>
                    <a:pt x="287170" y="775877"/>
                  </a:lnTo>
                  <a:lnTo>
                    <a:pt x="392495" y="778966"/>
                  </a:lnTo>
                  <a:lnTo>
                    <a:pt x="497819" y="781534"/>
                  </a:lnTo>
                  <a:lnTo>
                    <a:pt x="603144" y="783578"/>
                  </a:lnTo>
                  <a:lnTo>
                    <a:pt x="708469" y="785097"/>
                  </a:lnTo>
                  <a:lnTo>
                    <a:pt x="813794" y="786087"/>
                  </a:lnTo>
                  <a:lnTo>
                    <a:pt x="919119" y="786545"/>
                  </a:lnTo>
                  <a:lnTo>
                    <a:pt x="1024444" y="786469"/>
                  </a:lnTo>
                  <a:lnTo>
                    <a:pt x="1129768" y="785857"/>
                  </a:lnTo>
                  <a:lnTo>
                    <a:pt x="1235093" y="784706"/>
                  </a:lnTo>
                  <a:lnTo>
                    <a:pt x="1340418" y="783012"/>
                  </a:lnTo>
                  <a:lnTo>
                    <a:pt x="1445743" y="780775"/>
                  </a:lnTo>
                  <a:lnTo>
                    <a:pt x="1551068" y="777990"/>
                  </a:lnTo>
                  <a:lnTo>
                    <a:pt x="1656393" y="774642"/>
                  </a:lnTo>
                  <a:lnTo>
                    <a:pt x="1761717" y="770268"/>
                  </a:lnTo>
                  <a:lnTo>
                    <a:pt x="1867042" y="765019"/>
                  </a:lnTo>
                  <a:lnTo>
                    <a:pt x="1972367" y="759419"/>
                  </a:lnTo>
                  <a:lnTo>
                    <a:pt x="2077692" y="753827"/>
                  </a:lnTo>
                  <a:lnTo>
                    <a:pt x="2183017" y="746264"/>
                  </a:lnTo>
                  <a:lnTo>
                    <a:pt x="2288342" y="737764"/>
                  </a:lnTo>
                  <a:lnTo>
                    <a:pt x="2393666" y="730603"/>
                  </a:lnTo>
                  <a:lnTo>
                    <a:pt x="2498991" y="723020"/>
                  </a:lnTo>
                  <a:lnTo>
                    <a:pt x="2604316" y="714560"/>
                  </a:lnTo>
                  <a:lnTo>
                    <a:pt x="2709641" y="707702"/>
                  </a:lnTo>
                  <a:lnTo>
                    <a:pt x="2814966" y="704092"/>
                  </a:lnTo>
                  <a:lnTo>
                    <a:pt x="2920291" y="702437"/>
                  </a:lnTo>
                  <a:lnTo>
                    <a:pt x="3025615" y="701694"/>
                  </a:lnTo>
                  <a:lnTo>
                    <a:pt x="3130940" y="700935"/>
                  </a:lnTo>
                  <a:lnTo>
                    <a:pt x="3236265" y="702632"/>
                  </a:lnTo>
                  <a:lnTo>
                    <a:pt x="3341590" y="705548"/>
                  </a:lnTo>
                  <a:lnTo>
                    <a:pt x="3446915" y="705627"/>
                  </a:lnTo>
                  <a:lnTo>
                    <a:pt x="3552240" y="702682"/>
                  </a:lnTo>
                  <a:lnTo>
                    <a:pt x="3657564" y="699251"/>
                  </a:lnTo>
                  <a:lnTo>
                    <a:pt x="3762889" y="694773"/>
                  </a:lnTo>
                  <a:lnTo>
                    <a:pt x="3868214" y="688683"/>
                  </a:lnTo>
                  <a:lnTo>
                    <a:pt x="3973539" y="680443"/>
                  </a:lnTo>
                  <a:lnTo>
                    <a:pt x="4078864" y="669928"/>
                  </a:lnTo>
                  <a:lnTo>
                    <a:pt x="4184189" y="657134"/>
                  </a:lnTo>
                  <a:lnTo>
                    <a:pt x="4289513" y="642060"/>
                  </a:lnTo>
                  <a:lnTo>
                    <a:pt x="4394838" y="624705"/>
                  </a:lnTo>
                  <a:lnTo>
                    <a:pt x="4500163" y="605067"/>
                  </a:lnTo>
                  <a:lnTo>
                    <a:pt x="4605488" y="583144"/>
                  </a:lnTo>
                  <a:lnTo>
                    <a:pt x="4710813" y="558934"/>
                  </a:lnTo>
                  <a:lnTo>
                    <a:pt x="4816138" y="532435"/>
                  </a:lnTo>
                  <a:lnTo>
                    <a:pt x="4921462" y="503647"/>
                  </a:lnTo>
                  <a:lnTo>
                    <a:pt x="5026787" y="472566"/>
                  </a:lnTo>
                  <a:lnTo>
                    <a:pt x="5132112" y="439192"/>
                  </a:lnTo>
                  <a:lnTo>
                    <a:pt x="5237437" y="403522"/>
                  </a:lnTo>
                  <a:lnTo>
                    <a:pt x="5342762" y="365555"/>
                  </a:lnTo>
                  <a:lnTo>
                    <a:pt x="5448087" y="325289"/>
                  </a:lnTo>
                  <a:lnTo>
                    <a:pt x="5553411" y="282723"/>
                  </a:lnTo>
                  <a:lnTo>
                    <a:pt x="5658736" y="237854"/>
                  </a:lnTo>
                  <a:lnTo>
                    <a:pt x="5764061" y="190680"/>
                  </a:lnTo>
                  <a:lnTo>
                    <a:pt x="5869386" y="141201"/>
                  </a:lnTo>
                  <a:lnTo>
                    <a:pt x="5974711" y="89415"/>
                  </a:lnTo>
                  <a:lnTo>
                    <a:pt x="6080036" y="35319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545427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CKD-EPI 2021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116459"/>
              <a:ext cx="6145984" cy="1277816"/>
            </a:xfrm>
            <a:custGeom>
              <a:avLst/>
              <a:pathLst>
                <a:path w="6145984" h="1277816">
                  <a:moveTo>
                    <a:pt x="0" y="805907"/>
                  </a:moveTo>
                  <a:lnTo>
                    <a:pt x="76520" y="827153"/>
                  </a:lnTo>
                  <a:lnTo>
                    <a:pt x="181845" y="854407"/>
                  </a:lnTo>
                  <a:lnTo>
                    <a:pt x="287170" y="879627"/>
                  </a:lnTo>
                  <a:lnTo>
                    <a:pt x="392495" y="902764"/>
                  </a:lnTo>
                  <a:lnTo>
                    <a:pt x="497819" y="923765"/>
                  </a:lnTo>
                  <a:lnTo>
                    <a:pt x="603144" y="942577"/>
                  </a:lnTo>
                  <a:lnTo>
                    <a:pt x="708469" y="959142"/>
                  </a:lnTo>
                  <a:lnTo>
                    <a:pt x="813794" y="973410"/>
                  </a:lnTo>
                  <a:lnTo>
                    <a:pt x="919119" y="985343"/>
                  </a:lnTo>
                  <a:lnTo>
                    <a:pt x="1024444" y="994934"/>
                  </a:lnTo>
                  <a:lnTo>
                    <a:pt x="1129768" y="1002223"/>
                  </a:lnTo>
                  <a:lnTo>
                    <a:pt x="1235093" y="1007321"/>
                  </a:lnTo>
                  <a:lnTo>
                    <a:pt x="1340418" y="1010416"/>
                  </a:lnTo>
                  <a:lnTo>
                    <a:pt x="1445743" y="1011761"/>
                  </a:lnTo>
                  <a:lnTo>
                    <a:pt x="1551068" y="1011628"/>
                  </a:lnTo>
                  <a:lnTo>
                    <a:pt x="1656393" y="1010246"/>
                  </a:lnTo>
                  <a:lnTo>
                    <a:pt x="1761717" y="1007813"/>
                  </a:lnTo>
                  <a:lnTo>
                    <a:pt x="1867042" y="1004440"/>
                  </a:lnTo>
                  <a:lnTo>
                    <a:pt x="1972367" y="1000281"/>
                  </a:lnTo>
                  <a:lnTo>
                    <a:pt x="2077692" y="995715"/>
                  </a:lnTo>
                  <a:lnTo>
                    <a:pt x="2183017" y="990258"/>
                  </a:lnTo>
                  <a:lnTo>
                    <a:pt x="2288342" y="983389"/>
                  </a:lnTo>
                  <a:lnTo>
                    <a:pt x="2393666" y="976809"/>
                  </a:lnTo>
                  <a:lnTo>
                    <a:pt x="2498991" y="971039"/>
                  </a:lnTo>
                  <a:lnTo>
                    <a:pt x="2604316" y="963946"/>
                  </a:lnTo>
                  <a:lnTo>
                    <a:pt x="2709641" y="956887"/>
                  </a:lnTo>
                  <a:lnTo>
                    <a:pt x="2814966" y="955791"/>
                  </a:lnTo>
                  <a:lnTo>
                    <a:pt x="2920291" y="961096"/>
                  </a:lnTo>
                  <a:lnTo>
                    <a:pt x="3025615" y="964641"/>
                  </a:lnTo>
                  <a:lnTo>
                    <a:pt x="3130940" y="961274"/>
                  </a:lnTo>
                  <a:lnTo>
                    <a:pt x="3236265" y="956806"/>
                  </a:lnTo>
                  <a:lnTo>
                    <a:pt x="3341590" y="951062"/>
                  </a:lnTo>
                  <a:lnTo>
                    <a:pt x="3446915" y="939144"/>
                  </a:lnTo>
                  <a:lnTo>
                    <a:pt x="3552240" y="921386"/>
                  </a:lnTo>
                  <a:lnTo>
                    <a:pt x="3657564" y="900795"/>
                  </a:lnTo>
                  <a:lnTo>
                    <a:pt x="3762889" y="877494"/>
                  </a:lnTo>
                  <a:lnTo>
                    <a:pt x="3868214" y="851920"/>
                  </a:lnTo>
                  <a:lnTo>
                    <a:pt x="3973539" y="824691"/>
                  </a:lnTo>
                  <a:lnTo>
                    <a:pt x="4078864" y="796213"/>
                  </a:lnTo>
                  <a:lnTo>
                    <a:pt x="4184189" y="766699"/>
                  </a:lnTo>
                  <a:lnTo>
                    <a:pt x="4289513" y="736271"/>
                  </a:lnTo>
                  <a:lnTo>
                    <a:pt x="4394838" y="704976"/>
                  </a:lnTo>
                  <a:lnTo>
                    <a:pt x="4500163" y="672809"/>
                  </a:lnTo>
                  <a:lnTo>
                    <a:pt x="4605488" y="639721"/>
                  </a:lnTo>
                  <a:lnTo>
                    <a:pt x="4710813" y="605639"/>
                  </a:lnTo>
                  <a:lnTo>
                    <a:pt x="4816138" y="570475"/>
                  </a:lnTo>
                  <a:lnTo>
                    <a:pt x="4921462" y="534130"/>
                  </a:lnTo>
                  <a:lnTo>
                    <a:pt x="5026787" y="496507"/>
                  </a:lnTo>
                  <a:lnTo>
                    <a:pt x="5132112" y="457512"/>
                  </a:lnTo>
                  <a:lnTo>
                    <a:pt x="5237437" y="417062"/>
                  </a:lnTo>
                  <a:lnTo>
                    <a:pt x="5342762" y="375084"/>
                  </a:lnTo>
                  <a:lnTo>
                    <a:pt x="5448087" y="331518"/>
                  </a:lnTo>
                  <a:lnTo>
                    <a:pt x="5553411" y="286315"/>
                  </a:lnTo>
                  <a:lnTo>
                    <a:pt x="5658736" y="239439"/>
                  </a:lnTo>
                  <a:lnTo>
                    <a:pt x="5764061" y="190861"/>
                  </a:lnTo>
                  <a:lnTo>
                    <a:pt x="5869386" y="140563"/>
                  </a:lnTo>
                  <a:lnTo>
                    <a:pt x="5974711" y="88532"/>
                  </a:lnTo>
                  <a:lnTo>
                    <a:pt x="6080036" y="34761"/>
                  </a:lnTo>
                  <a:lnTo>
                    <a:pt x="6145984" y="0"/>
                  </a:lnTo>
                  <a:lnTo>
                    <a:pt x="6145984" y="498350"/>
                  </a:lnTo>
                  <a:lnTo>
                    <a:pt x="6080036" y="510198"/>
                  </a:lnTo>
                  <a:lnTo>
                    <a:pt x="5974711" y="529561"/>
                  </a:lnTo>
                  <a:lnTo>
                    <a:pt x="5869386" y="549367"/>
                  </a:lnTo>
                  <a:lnTo>
                    <a:pt x="5764061" y="569618"/>
                  </a:lnTo>
                  <a:lnTo>
                    <a:pt x="5658736" y="590307"/>
                  </a:lnTo>
                  <a:lnTo>
                    <a:pt x="5553411" y="611425"/>
                  </a:lnTo>
                  <a:lnTo>
                    <a:pt x="5448087" y="632950"/>
                  </a:lnTo>
                  <a:lnTo>
                    <a:pt x="5342762" y="654854"/>
                  </a:lnTo>
                  <a:lnTo>
                    <a:pt x="5237437" y="677097"/>
                  </a:lnTo>
                  <a:lnTo>
                    <a:pt x="5132112" y="699624"/>
                  </a:lnTo>
                  <a:lnTo>
                    <a:pt x="5026787" y="722373"/>
                  </a:lnTo>
                  <a:lnTo>
                    <a:pt x="4921462" y="745266"/>
                  </a:lnTo>
                  <a:lnTo>
                    <a:pt x="4816138" y="768218"/>
                  </a:lnTo>
                  <a:lnTo>
                    <a:pt x="4710813" y="791140"/>
                  </a:lnTo>
                  <a:lnTo>
                    <a:pt x="4605488" y="813941"/>
                  </a:lnTo>
                  <a:lnTo>
                    <a:pt x="4500163" y="836540"/>
                  </a:lnTo>
                  <a:lnTo>
                    <a:pt x="4394838" y="858871"/>
                  </a:lnTo>
                  <a:lnTo>
                    <a:pt x="4289513" y="880895"/>
                  </a:lnTo>
                  <a:lnTo>
                    <a:pt x="4184189" y="902612"/>
                  </a:lnTo>
                  <a:lnTo>
                    <a:pt x="4078864" y="924080"/>
                  </a:lnTo>
                  <a:lnTo>
                    <a:pt x="3973539" y="945426"/>
                  </a:lnTo>
                  <a:lnTo>
                    <a:pt x="3868214" y="966871"/>
                  </a:lnTo>
                  <a:lnTo>
                    <a:pt x="3762889" y="988083"/>
                  </a:lnTo>
                  <a:lnTo>
                    <a:pt x="3657564" y="1008159"/>
                  </a:lnTo>
                  <a:lnTo>
                    <a:pt x="3552240" y="1027106"/>
                  </a:lnTo>
                  <a:lnTo>
                    <a:pt x="3446915" y="1044618"/>
                  </a:lnTo>
                  <a:lnTo>
                    <a:pt x="3341590" y="1056108"/>
                  </a:lnTo>
                  <a:lnTo>
                    <a:pt x="3236265" y="1062290"/>
                  </a:lnTo>
                  <a:lnTo>
                    <a:pt x="3130940" y="1068366"/>
                  </a:lnTo>
                  <a:lnTo>
                    <a:pt x="3025615" y="1071452"/>
                  </a:lnTo>
                  <a:lnTo>
                    <a:pt x="2920291" y="1067570"/>
                  </a:lnTo>
                  <a:lnTo>
                    <a:pt x="2814966" y="1064370"/>
                  </a:lnTo>
                  <a:lnTo>
                    <a:pt x="2709641" y="1066327"/>
                  </a:lnTo>
                  <a:lnTo>
                    <a:pt x="2604316" y="1070765"/>
                  </a:lnTo>
                  <a:lnTo>
                    <a:pt x="2498991" y="1077070"/>
                  </a:lnTo>
                  <a:lnTo>
                    <a:pt x="2393666" y="1083570"/>
                  </a:lnTo>
                  <a:lnTo>
                    <a:pt x="2288342" y="1088549"/>
                  </a:lnTo>
                  <a:lnTo>
                    <a:pt x="2183017" y="1094630"/>
                  </a:lnTo>
                  <a:lnTo>
                    <a:pt x="2077692" y="1100968"/>
                  </a:lnTo>
                  <a:lnTo>
                    <a:pt x="1972367" y="1105892"/>
                  </a:lnTo>
                  <a:lnTo>
                    <a:pt x="1867042" y="1111199"/>
                  </a:lnTo>
                  <a:lnTo>
                    <a:pt x="1761717" y="1116999"/>
                  </a:lnTo>
                  <a:lnTo>
                    <a:pt x="1656393" y="1122996"/>
                  </a:lnTo>
                  <a:lnTo>
                    <a:pt x="1551068" y="1129106"/>
                  </a:lnTo>
                  <a:lnTo>
                    <a:pt x="1445743" y="1135804"/>
                  </a:lnTo>
                  <a:lnTo>
                    <a:pt x="1340418" y="1143332"/>
                  </a:lnTo>
                  <a:lnTo>
                    <a:pt x="1235093" y="1151965"/>
                  </a:lnTo>
                  <a:lnTo>
                    <a:pt x="1129768" y="1161960"/>
                  </a:lnTo>
                  <a:lnTo>
                    <a:pt x="1024444" y="1173508"/>
                  </a:lnTo>
                  <a:lnTo>
                    <a:pt x="919119" y="1186723"/>
                  </a:lnTo>
                  <a:lnTo>
                    <a:pt x="813794" y="1201649"/>
                  </a:lnTo>
                  <a:lnTo>
                    <a:pt x="708469" y="1218283"/>
                  </a:lnTo>
                  <a:lnTo>
                    <a:pt x="603144" y="1236589"/>
                  </a:lnTo>
                  <a:lnTo>
                    <a:pt x="497819" y="1256522"/>
                  </a:lnTo>
                  <a:lnTo>
                    <a:pt x="393535" y="1277816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116459"/>
              <a:ext cx="6145984" cy="1011761"/>
            </a:xfrm>
            <a:custGeom>
              <a:avLst/>
              <a:pathLst>
                <a:path w="6145984" h="1011761">
                  <a:moveTo>
                    <a:pt x="0" y="805907"/>
                  </a:moveTo>
                  <a:lnTo>
                    <a:pt x="76520" y="827153"/>
                  </a:lnTo>
                  <a:lnTo>
                    <a:pt x="181845" y="854407"/>
                  </a:lnTo>
                  <a:lnTo>
                    <a:pt x="287170" y="879627"/>
                  </a:lnTo>
                  <a:lnTo>
                    <a:pt x="392495" y="902764"/>
                  </a:lnTo>
                  <a:lnTo>
                    <a:pt x="497819" y="923765"/>
                  </a:lnTo>
                  <a:lnTo>
                    <a:pt x="603144" y="942577"/>
                  </a:lnTo>
                  <a:lnTo>
                    <a:pt x="708469" y="959142"/>
                  </a:lnTo>
                  <a:lnTo>
                    <a:pt x="813794" y="973410"/>
                  </a:lnTo>
                  <a:lnTo>
                    <a:pt x="919119" y="985343"/>
                  </a:lnTo>
                  <a:lnTo>
                    <a:pt x="1024444" y="994934"/>
                  </a:lnTo>
                  <a:lnTo>
                    <a:pt x="1129768" y="1002223"/>
                  </a:lnTo>
                  <a:lnTo>
                    <a:pt x="1235093" y="1007321"/>
                  </a:lnTo>
                  <a:lnTo>
                    <a:pt x="1340418" y="1010416"/>
                  </a:lnTo>
                  <a:lnTo>
                    <a:pt x="1445743" y="1011761"/>
                  </a:lnTo>
                  <a:lnTo>
                    <a:pt x="1551068" y="1011628"/>
                  </a:lnTo>
                  <a:lnTo>
                    <a:pt x="1656393" y="1010246"/>
                  </a:lnTo>
                  <a:lnTo>
                    <a:pt x="1761717" y="1007813"/>
                  </a:lnTo>
                  <a:lnTo>
                    <a:pt x="1867042" y="1004440"/>
                  </a:lnTo>
                  <a:lnTo>
                    <a:pt x="1972367" y="1000281"/>
                  </a:lnTo>
                  <a:lnTo>
                    <a:pt x="2077692" y="995715"/>
                  </a:lnTo>
                  <a:lnTo>
                    <a:pt x="2183017" y="990258"/>
                  </a:lnTo>
                  <a:lnTo>
                    <a:pt x="2288342" y="983389"/>
                  </a:lnTo>
                  <a:lnTo>
                    <a:pt x="2393666" y="976809"/>
                  </a:lnTo>
                  <a:lnTo>
                    <a:pt x="2498991" y="971039"/>
                  </a:lnTo>
                  <a:lnTo>
                    <a:pt x="2604316" y="963946"/>
                  </a:lnTo>
                  <a:lnTo>
                    <a:pt x="2709641" y="956887"/>
                  </a:lnTo>
                  <a:lnTo>
                    <a:pt x="2814966" y="955791"/>
                  </a:lnTo>
                  <a:lnTo>
                    <a:pt x="2920291" y="961096"/>
                  </a:lnTo>
                  <a:lnTo>
                    <a:pt x="3025615" y="964641"/>
                  </a:lnTo>
                  <a:lnTo>
                    <a:pt x="3130940" y="961274"/>
                  </a:lnTo>
                  <a:lnTo>
                    <a:pt x="3236265" y="956806"/>
                  </a:lnTo>
                  <a:lnTo>
                    <a:pt x="3341590" y="951062"/>
                  </a:lnTo>
                  <a:lnTo>
                    <a:pt x="3446915" y="939144"/>
                  </a:lnTo>
                  <a:lnTo>
                    <a:pt x="3552240" y="921386"/>
                  </a:lnTo>
                  <a:lnTo>
                    <a:pt x="3657564" y="900795"/>
                  </a:lnTo>
                  <a:lnTo>
                    <a:pt x="3762889" y="877494"/>
                  </a:lnTo>
                  <a:lnTo>
                    <a:pt x="3868214" y="851920"/>
                  </a:lnTo>
                  <a:lnTo>
                    <a:pt x="3973539" y="824691"/>
                  </a:lnTo>
                  <a:lnTo>
                    <a:pt x="4078864" y="796213"/>
                  </a:lnTo>
                  <a:lnTo>
                    <a:pt x="4184189" y="766699"/>
                  </a:lnTo>
                  <a:lnTo>
                    <a:pt x="4289513" y="736271"/>
                  </a:lnTo>
                  <a:lnTo>
                    <a:pt x="4394838" y="704976"/>
                  </a:lnTo>
                  <a:lnTo>
                    <a:pt x="4500163" y="672809"/>
                  </a:lnTo>
                  <a:lnTo>
                    <a:pt x="4605488" y="639721"/>
                  </a:lnTo>
                  <a:lnTo>
                    <a:pt x="4710813" y="605639"/>
                  </a:lnTo>
                  <a:lnTo>
                    <a:pt x="4816138" y="570475"/>
                  </a:lnTo>
                  <a:lnTo>
                    <a:pt x="4921462" y="534130"/>
                  </a:lnTo>
                  <a:lnTo>
                    <a:pt x="5026787" y="496507"/>
                  </a:lnTo>
                  <a:lnTo>
                    <a:pt x="5132112" y="457512"/>
                  </a:lnTo>
                  <a:lnTo>
                    <a:pt x="5237437" y="417062"/>
                  </a:lnTo>
                  <a:lnTo>
                    <a:pt x="5342762" y="375084"/>
                  </a:lnTo>
                  <a:lnTo>
                    <a:pt x="5448087" y="331518"/>
                  </a:lnTo>
                  <a:lnTo>
                    <a:pt x="5553411" y="286315"/>
                  </a:lnTo>
                  <a:lnTo>
                    <a:pt x="5658736" y="239439"/>
                  </a:lnTo>
                  <a:lnTo>
                    <a:pt x="5764061" y="190861"/>
                  </a:lnTo>
                  <a:lnTo>
                    <a:pt x="5869386" y="140563"/>
                  </a:lnTo>
                  <a:lnTo>
                    <a:pt x="5974711" y="88532"/>
                  </a:lnTo>
                  <a:lnTo>
                    <a:pt x="6080036" y="34761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335411" y="4614810"/>
              <a:ext cx="5752449" cy="779465"/>
            </a:xfrm>
            <a:custGeom>
              <a:avLst/>
              <a:pathLst>
                <a:path w="5752449" h="779465">
                  <a:moveTo>
                    <a:pt x="5752449" y="0"/>
                  </a:moveTo>
                  <a:lnTo>
                    <a:pt x="5686500" y="11848"/>
                  </a:lnTo>
                  <a:lnTo>
                    <a:pt x="5581175" y="31210"/>
                  </a:lnTo>
                  <a:lnTo>
                    <a:pt x="5475851" y="51017"/>
                  </a:lnTo>
                  <a:lnTo>
                    <a:pt x="5370526" y="71267"/>
                  </a:lnTo>
                  <a:lnTo>
                    <a:pt x="5265201" y="91957"/>
                  </a:lnTo>
                  <a:lnTo>
                    <a:pt x="5159876" y="113074"/>
                  </a:lnTo>
                  <a:lnTo>
                    <a:pt x="5054551" y="134599"/>
                  </a:lnTo>
                  <a:lnTo>
                    <a:pt x="4949226" y="156504"/>
                  </a:lnTo>
                  <a:lnTo>
                    <a:pt x="4843902" y="178746"/>
                  </a:lnTo>
                  <a:lnTo>
                    <a:pt x="4738577" y="201274"/>
                  </a:lnTo>
                  <a:lnTo>
                    <a:pt x="4633252" y="224022"/>
                  </a:lnTo>
                  <a:lnTo>
                    <a:pt x="4527927" y="246916"/>
                  </a:lnTo>
                  <a:lnTo>
                    <a:pt x="4422602" y="269868"/>
                  </a:lnTo>
                  <a:lnTo>
                    <a:pt x="4317277" y="292789"/>
                  </a:lnTo>
                  <a:lnTo>
                    <a:pt x="4211953" y="315590"/>
                  </a:lnTo>
                  <a:lnTo>
                    <a:pt x="4106628" y="338189"/>
                  </a:lnTo>
                  <a:lnTo>
                    <a:pt x="4001303" y="360520"/>
                  </a:lnTo>
                  <a:lnTo>
                    <a:pt x="3895978" y="382544"/>
                  </a:lnTo>
                  <a:lnTo>
                    <a:pt x="3790653" y="404262"/>
                  </a:lnTo>
                  <a:lnTo>
                    <a:pt x="3685328" y="425729"/>
                  </a:lnTo>
                  <a:lnTo>
                    <a:pt x="3580004" y="447075"/>
                  </a:lnTo>
                  <a:lnTo>
                    <a:pt x="3474679" y="468521"/>
                  </a:lnTo>
                  <a:lnTo>
                    <a:pt x="3369354" y="489732"/>
                  </a:lnTo>
                  <a:lnTo>
                    <a:pt x="3264029" y="509809"/>
                  </a:lnTo>
                  <a:lnTo>
                    <a:pt x="3158704" y="528755"/>
                  </a:lnTo>
                  <a:lnTo>
                    <a:pt x="3053379" y="546268"/>
                  </a:lnTo>
                  <a:lnTo>
                    <a:pt x="2948055" y="557758"/>
                  </a:lnTo>
                  <a:lnTo>
                    <a:pt x="2842730" y="563939"/>
                  </a:lnTo>
                  <a:lnTo>
                    <a:pt x="2737405" y="570015"/>
                  </a:lnTo>
                  <a:lnTo>
                    <a:pt x="2632080" y="573101"/>
                  </a:lnTo>
                  <a:lnTo>
                    <a:pt x="2526755" y="569220"/>
                  </a:lnTo>
                  <a:lnTo>
                    <a:pt x="2421430" y="566019"/>
                  </a:lnTo>
                  <a:lnTo>
                    <a:pt x="2316106" y="567976"/>
                  </a:lnTo>
                  <a:lnTo>
                    <a:pt x="2210781" y="572415"/>
                  </a:lnTo>
                  <a:lnTo>
                    <a:pt x="2105456" y="578720"/>
                  </a:lnTo>
                  <a:lnTo>
                    <a:pt x="2000131" y="585219"/>
                  </a:lnTo>
                  <a:lnTo>
                    <a:pt x="1894806" y="590199"/>
                  </a:lnTo>
                  <a:lnTo>
                    <a:pt x="1789481" y="596279"/>
                  </a:lnTo>
                  <a:lnTo>
                    <a:pt x="1684157" y="602618"/>
                  </a:lnTo>
                  <a:lnTo>
                    <a:pt x="1578832" y="607541"/>
                  </a:lnTo>
                  <a:lnTo>
                    <a:pt x="1473507" y="612849"/>
                  </a:lnTo>
                  <a:lnTo>
                    <a:pt x="1368182" y="618648"/>
                  </a:lnTo>
                  <a:lnTo>
                    <a:pt x="1262857" y="624645"/>
                  </a:lnTo>
                  <a:lnTo>
                    <a:pt x="1157532" y="630755"/>
                  </a:lnTo>
                  <a:lnTo>
                    <a:pt x="1052208" y="637454"/>
                  </a:lnTo>
                  <a:lnTo>
                    <a:pt x="946883" y="644981"/>
                  </a:lnTo>
                  <a:lnTo>
                    <a:pt x="841558" y="653615"/>
                  </a:lnTo>
                  <a:lnTo>
                    <a:pt x="736233" y="663609"/>
                  </a:lnTo>
                  <a:lnTo>
                    <a:pt x="630908" y="675157"/>
                  </a:lnTo>
                  <a:lnTo>
                    <a:pt x="525583" y="688372"/>
                  </a:lnTo>
                  <a:lnTo>
                    <a:pt x="420259" y="703298"/>
                  </a:lnTo>
                  <a:lnTo>
                    <a:pt x="314934" y="719932"/>
                  </a:lnTo>
                  <a:lnTo>
                    <a:pt x="209609" y="738239"/>
                  </a:lnTo>
                  <a:lnTo>
                    <a:pt x="104284" y="758171"/>
                  </a:lnTo>
                  <a:lnTo>
                    <a:pt x="0" y="77946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365634"/>
              <a:ext cx="6145984" cy="841221"/>
            </a:xfrm>
            <a:custGeom>
              <a:avLst/>
              <a:pathLst>
                <a:path w="6145984" h="841221">
                  <a:moveTo>
                    <a:pt x="0" y="839443"/>
                  </a:moveTo>
                  <a:lnTo>
                    <a:pt x="76520" y="840143"/>
                  </a:lnTo>
                  <a:lnTo>
                    <a:pt x="181845" y="840806"/>
                  </a:lnTo>
                  <a:lnTo>
                    <a:pt x="287170" y="841166"/>
                  </a:lnTo>
                  <a:lnTo>
                    <a:pt x="392495" y="841221"/>
                  </a:lnTo>
                  <a:lnTo>
                    <a:pt x="497819" y="840968"/>
                  </a:lnTo>
                  <a:lnTo>
                    <a:pt x="603144" y="840408"/>
                  </a:lnTo>
                  <a:lnTo>
                    <a:pt x="708469" y="839537"/>
                  </a:lnTo>
                  <a:lnTo>
                    <a:pt x="813794" y="838354"/>
                  </a:lnTo>
                  <a:lnTo>
                    <a:pt x="919119" y="836857"/>
                  </a:lnTo>
                  <a:lnTo>
                    <a:pt x="1024444" y="835045"/>
                  </a:lnTo>
                  <a:lnTo>
                    <a:pt x="1129768" y="832916"/>
                  </a:lnTo>
                  <a:lnTo>
                    <a:pt x="1235093" y="830468"/>
                  </a:lnTo>
                  <a:lnTo>
                    <a:pt x="1340418" y="827699"/>
                  </a:lnTo>
                  <a:lnTo>
                    <a:pt x="1445743" y="824607"/>
                  </a:lnTo>
                  <a:lnTo>
                    <a:pt x="1551068" y="821192"/>
                  </a:lnTo>
                  <a:lnTo>
                    <a:pt x="1656393" y="817446"/>
                  </a:lnTo>
                  <a:lnTo>
                    <a:pt x="1761717" y="813231"/>
                  </a:lnTo>
                  <a:lnTo>
                    <a:pt x="1867042" y="808644"/>
                  </a:lnTo>
                  <a:lnTo>
                    <a:pt x="1972367" y="803911"/>
                  </a:lnTo>
                  <a:lnTo>
                    <a:pt x="2077692" y="799167"/>
                  </a:lnTo>
                  <a:lnTo>
                    <a:pt x="2183017" y="793269"/>
                  </a:lnTo>
                  <a:lnTo>
                    <a:pt x="2288342" y="786794"/>
                  </a:lnTo>
                  <a:lnTo>
                    <a:pt x="2393666" y="781014"/>
                  </a:lnTo>
                  <a:lnTo>
                    <a:pt x="2498991" y="774879"/>
                  </a:lnTo>
                  <a:lnTo>
                    <a:pt x="2604316" y="768180"/>
                  </a:lnTo>
                  <a:lnTo>
                    <a:pt x="2709641" y="762432"/>
                  </a:lnTo>
                  <a:lnTo>
                    <a:pt x="2814966" y="760905"/>
                  </a:lnTo>
                  <a:lnTo>
                    <a:pt x="2920291" y="765158"/>
                  </a:lnTo>
                  <a:lnTo>
                    <a:pt x="3025615" y="768871"/>
                  </a:lnTo>
                  <a:lnTo>
                    <a:pt x="3130940" y="765645"/>
                  </a:lnTo>
                  <a:lnTo>
                    <a:pt x="3236265" y="760373"/>
                  </a:lnTo>
                  <a:lnTo>
                    <a:pt x="3341590" y="754410"/>
                  </a:lnTo>
                  <a:lnTo>
                    <a:pt x="3446915" y="742706"/>
                  </a:lnTo>
                  <a:lnTo>
                    <a:pt x="3552240" y="725070"/>
                  </a:lnTo>
                  <a:lnTo>
                    <a:pt x="3657564" y="705302"/>
                  </a:lnTo>
                  <a:lnTo>
                    <a:pt x="3762889" y="683613"/>
                  </a:lnTo>
                  <a:lnTo>
                    <a:pt x="3868214" y="660221"/>
                  </a:lnTo>
                  <a:lnTo>
                    <a:pt x="3973539" y="635883"/>
                  </a:lnTo>
                  <a:lnTo>
                    <a:pt x="4078864" y="610971"/>
                  </a:lnTo>
                  <a:lnTo>
                    <a:pt x="4184189" y="585480"/>
                  </a:lnTo>
                  <a:lnTo>
                    <a:pt x="4289513" y="559407"/>
                  </a:lnTo>
                  <a:lnTo>
                    <a:pt x="4394838" y="532748"/>
                  </a:lnTo>
                  <a:lnTo>
                    <a:pt x="4500163" y="505499"/>
                  </a:lnTo>
                  <a:lnTo>
                    <a:pt x="4605488" y="477656"/>
                  </a:lnTo>
                  <a:lnTo>
                    <a:pt x="4710813" y="449214"/>
                  </a:lnTo>
                  <a:lnTo>
                    <a:pt x="4816138" y="420171"/>
                  </a:lnTo>
                  <a:lnTo>
                    <a:pt x="4921462" y="390523"/>
                  </a:lnTo>
                  <a:lnTo>
                    <a:pt x="5026787" y="360264"/>
                  </a:lnTo>
                  <a:lnTo>
                    <a:pt x="5132112" y="329393"/>
                  </a:lnTo>
                  <a:lnTo>
                    <a:pt x="5237437" y="297904"/>
                  </a:lnTo>
                  <a:lnTo>
                    <a:pt x="5342762" y="265794"/>
                  </a:lnTo>
                  <a:lnTo>
                    <a:pt x="5448087" y="233059"/>
                  </a:lnTo>
                  <a:lnTo>
                    <a:pt x="5553411" y="199695"/>
                  </a:lnTo>
                  <a:lnTo>
                    <a:pt x="5658736" y="165698"/>
                  </a:lnTo>
                  <a:lnTo>
                    <a:pt x="5764061" y="131064"/>
                  </a:lnTo>
                  <a:lnTo>
                    <a:pt x="5869386" y="95790"/>
                  </a:lnTo>
                  <a:lnTo>
                    <a:pt x="5974711" y="59871"/>
                  </a:lnTo>
                  <a:lnTo>
                    <a:pt x="6080036" y="2330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728687"/>
              <a:ext cx="6145984" cy="1665587"/>
            </a:xfrm>
            <a:custGeom>
              <a:avLst/>
              <a:pathLst>
                <a:path w="6145984" h="1665587">
                  <a:moveTo>
                    <a:pt x="0" y="980122"/>
                  </a:moveTo>
                  <a:lnTo>
                    <a:pt x="76520" y="1021838"/>
                  </a:lnTo>
                  <a:lnTo>
                    <a:pt x="181845" y="1075109"/>
                  </a:lnTo>
                  <a:lnTo>
                    <a:pt x="287170" y="1124177"/>
                  </a:lnTo>
                  <a:lnTo>
                    <a:pt x="392495" y="1168979"/>
                  </a:lnTo>
                  <a:lnTo>
                    <a:pt x="497819" y="1209445"/>
                  </a:lnTo>
                  <a:lnTo>
                    <a:pt x="603144" y="1245504"/>
                  </a:lnTo>
                  <a:lnTo>
                    <a:pt x="708469" y="1277081"/>
                  </a:lnTo>
                  <a:lnTo>
                    <a:pt x="813794" y="1304110"/>
                  </a:lnTo>
                  <a:lnTo>
                    <a:pt x="919119" y="1326545"/>
                  </a:lnTo>
                  <a:lnTo>
                    <a:pt x="1024444" y="1344388"/>
                  </a:lnTo>
                  <a:lnTo>
                    <a:pt x="1129768" y="1357716"/>
                  </a:lnTo>
                  <a:lnTo>
                    <a:pt x="1235093" y="1366714"/>
                  </a:lnTo>
                  <a:lnTo>
                    <a:pt x="1340418" y="1371691"/>
                  </a:lnTo>
                  <a:lnTo>
                    <a:pt x="1445743" y="1373056"/>
                  </a:lnTo>
                  <a:lnTo>
                    <a:pt x="1551068" y="1371246"/>
                  </a:lnTo>
                  <a:lnTo>
                    <a:pt x="1656393" y="1366633"/>
                  </a:lnTo>
                  <a:lnTo>
                    <a:pt x="1761717" y="1359421"/>
                  </a:lnTo>
                  <a:lnTo>
                    <a:pt x="1867042" y="1349601"/>
                  </a:lnTo>
                  <a:lnTo>
                    <a:pt x="1972367" y="1337257"/>
                  </a:lnTo>
                  <a:lnTo>
                    <a:pt x="2077692" y="1322829"/>
                  </a:lnTo>
                  <a:lnTo>
                    <a:pt x="2183017" y="1305586"/>
                  </a:lnTo>
                  <a:lnTo>
                    <a:pt x="2288342" y="1284669"/>
                  </a:lnTo>
                  <a:lnTo>
                    <a:pt x="2393666" y="1262623"/>
                  </a:lnTo>
                  <a:lnTo>
                    <a:pt x="2498991" y="1238791"/>
                  </a:lnTo>
                  <a:lnTo>
                    <a:pt x="2604316" y="1210229"/>
                  </a:lnTo>
                  <a:lnTo>
                    <a:pt x="2709641" y="1180974"/>
                  </a:lnTo>
                  <a:lnTo>
                    <a:pt x="2814966" y="1158486"/>
                  </a:lnTo>
                  <a:lnTo>
                    <a:pt x="2920291" y="1139184"/>
                  </a:lnTo>
                  <a:lnTo>
                    <a:pt x="3025615" y="1117120"/>
                  </a:lnTo>
                  <a:lnTo>
                    <a:pt x="3130940" y="1091294"/>
                  </a:lnTo>
                  <a:lnTo>
                    <a:pt x="3236265" y="1065546"/>
                  </a:lnTo>
                  <a:lnTo>
                    <a:pt x="3341590" y="1038099"/>
                  </a:lnTo>
                  <a:lnTo>
                    <a:pt x="3446915" y="1006737"/>
                  </a:lnTo>
                  <a:lnTo>
                    <a:pt x="3552240" y="971988"/>
                  </a:lnTo>
                  <a:lnTo>
                    <a:pt x="3657564" y="934719"/>
                  </a:lnTo>
                  <a:lnTo>
                    <a:pt x="3762889" y="895627"/>
                  </a:lnTo>
                  <a:lnTo>
                    <a:pt x="3868214" y="855900"/>
                  </a:lnTo>
                  <a:lnTo>
                    <a:pt x="3973539" y="815999"/>
                  </a:lnTo>
                  <a:lnTo>
                    <a:pt x="4078864" y="776086"/>
                  </a:lnTo>
                  <a:lnTo>
                    <a:pt x="4184189" y="736483"/>
                  </a:lnTo>
                  <a:lnTo>
                    <a:pt x="4289513" y="697371"/>
                  </a:lnTo>
                  <a:lnTo>
                    <a:pt x="4394838" y="658815"/>
                  </a:lnTo>
                  <a:lnTo>
                    <a:pt x="4500163" y="620794"/>
                  </a:lnTo>
                  <a:lnTo>
                    <a:pt x="4605488" y="583224"/>
                  </a:lnTo>
                  <a:lnTo>
                    <a:pt x="4710813" y="545981"/>
                  </a:lnTo>
                  <a:lnTo>
                    <a:pt x="4816138" y="508915"/>
                  </a:lnTo>
                  <a:lnTo>
                    <a:pt x="4921462" y="471863"/>
                  </a:lnTo>
                  <a:lnTo>
                    <a:pt x="5026787" y="434662"/>
                  </a:lnTo>
                  <a:lnTo>
                    <a:pt x="5132112" y="397156"/>
                  </a:lnTo>
                  <a:lnTo>
                    <a:pt x="5237437" y="359206"/>
                  </a:lnTo>
                  <a:lnTo>
                    <a:pt x="5342762" y="320686"/>
                  </a:lnTo>
                  <a:lnTo>
                    <a:pt x="5448087" y="281492"/>
                  </a:lnTo>
                  <a:lnTo>
                    <a:pt x="5553411" y="241539"/>
                  </a:lnTo>
                  <a:lnTo>
                    <a:pt x="5658736" y="200759"/>
                  </a:lnTo>
                  <a:lnTo>
                    <a:pt x="5764061" y="159098"/>
                  </a:lnTo>
                  <a:lnTo>
                    <a:pt x="5869386" y="116518"/>
                  </a:lnTo>
                  <a:lnTo>
                    <a:pt x="5974711" y="72987"/>
                  </a:lnTo>
                  <a:lnTo>
                    <a:pt x="6080036" y="28484"/>
                  </a:lnTo>
                  <a:lnTo>
                    <a:pt x="6145984" y="0"/>
                  </a:lnTo>
                  <a:lnTo>
                    <a:pt x="6145984" y="779405"/>
                  </a:lnTo>
                  <a:lnTo>
                    <a:pt x="6080036" y="772054"/>
                  </a:lnTo>
                  <a:lnTo>
                    <a:pt x="5974711" y="762742"/>
                  </a:lnTo>
                  <a:lnTo>
                    <a:pt x="5869386" y="755875"/>
                  </a:lnTo>
                  <a:lnTo>
                    <a:pt x="5764061" y="751462"/>
                  </a:lnTo>
                  <a:lnTo>
                    <a:pt x="5658736" y="749507"/>
                  </a:lnTo>
                  <a:lnTo>
                    <a:pt x="5553411" y="750001"/>
                  </a:lnTo>
                  <a:lnTo>
                    <a:pt x="5448087" y="752923"/>
                  </a:lnTo>
                  <a:lnTo>
                    <a:pt x="5342762" y="758238"/>
                  </a:lnTo>
                  <a:lnTo>
                    <a:pt x="5237437" y="765892"/>
                  </a:lnTo>
                  <a:lnTo>
                    <a:pt x="5132112" y="775813"/>
                  </a:lnTo>
                  <a:lnTo>
                    <a:pt x="5026787" y="787910"/>
                  </a:lnTo>
                  <a:lnTo>
                    <a:pt x="4921462" y="802073"/>
                  </a:lnTo>
                  <a:lnTo>
                    <a:pt x="4816138" y="818180"/>
                  </a:lnTo>
                  <a:lnTo>
                    <a:pt x="4710813" y="836098"/>
                  </a:lnTo>
                  <a:lnTo>
                    <a:pt x="4605488" y="855699"/>
                  </a:lnTo>
                  <a:lnTo>
                    <a:pt x="4500163" y="876864"/>
                  </a:lnTo>
                  <a:lnTo>
                    <a:pt x="4394838" y="899501"/>
                  </a:lnTo>
                  <a:lnTo>
                    <a:pt x="4289513" y="923558"/>
                  </a:lnTo>
                  <a:lnTo>
                    <a:pt x="4184189" y="949048"/>
                  </a:lnTo>
                  <a:lnTo>
                    <a:pt x="4078864" y="976066"/>
                  </a:lnTo>
                  <a:lnTo>
                    <a:pt x="3973539" y="1004825"/>
                  </a:lnTo>
                  <a:lnTo>
                    <a:pt x="3868214" y="1035681"/>
                  </a:lnTo>
                  <a:lnTo>
                    <a:pt x="3762889" y="1068585"/>
                  </a:lnTo>
                  <a:lnTo>
                    <a:pt x="3657564" y="1102633"/>
                  </a:lnTo>
                  <a:lnTo>
                    <a:pt x="3552240" y="1137331"/>
                  </a:lnTo>
                  <a:lnTo>
                    <a:pt x="3446915" y="1171696"/>
                  </a:lnTo>
                  <a:lnTo>
                    <a:pt x="3341590" y="1202388"/>
                  </a:lnTo>
                  <a:lnTo>
                    <a:pt x="3236265" y="1230519"/>
                  </a:lnTo>
                  <a:lnTo>
                    <a:pt x="3130940" y="1258783"/>
                  </a:lnTo>
                  <a:lnTo>
                    <a:pt x="3025615" y="1284169"/>
                  </a:lnTo>
                  <a:lnTo>
                    <a:pt x="2920291" y="1305707"/>
                  </a:lnTo>
                  <a:lnTo>
                    <a:pt x="2814966" y="1328301"/>
                  </a:lnTo>
                  <a:lnTo>
                    <a:pt x="2709641" y="1352134"/>
                  </a:lnTo>
                  <a:lnTo>
                    <a:pt x="2604316" y="1377290"/>
                  </a:lnTo>
                  <a:lnTo>
                    <a:pt x="2498991" y="1404621"/>
                  </a:lnTo>
                  <a:lnTo>
                    <a:pt x="2393666" y="1429593"/>
                  </a:lnTo>
                  <a:lnTo>
                    <a:pt x="2288342" y="1449137"/>
                  </a:lnTo>
                  <a:lnTo>
                    <a:pt x="2183017" y="1468820"/>
                  </a:lnTo>
                  <a:lnTo>
                    <a:pt x="2077692" y="1487442"/>
                  </a:lnTo>
                  <a:lnTo>
                    <a:pt x="1972367" y="1502429"/>
                  </a:lnTo>
                  <a:lnTo>
                    <a:pt x="1867042" y="1516570"/>
                  </a:lnTo>
                  <a:lnTo>
                    <a:pt x="1761717" y="1530183"/>
                  </a:lnTo>
                  <a:lnTo>
                    <a:pt x="1656393" y="1542970"/>
                  </a:lnTo>
                  <a:lnTo>
                    <a:pt x="1551068" y="1554977"/>
                  </a:lnTo>
                  <a:lnTo>
                    <a:pt x="1445743" y="1567055"/>
                  </a:lnTo>
                  <a:lnTo>
                    <a:pt x="1340418" y="1579568"/>
                  </a:lnTo>
                  <a:lnTo>
                    <a:pt x="1235093" y="1592933"/>
                  </a:lnTo>
                  <a:lnTo>
                    <a:pt x="1129768" y="1607539"/>
                  </a:lnTo>
                  <a:lnTo>
                    <a:pt x="1024444" y="1623672"/>
                  </a:lnTo>
                  <a:lnTo>
                    <a:pt x="919119" y="1641497"/>
                  </a:lnTo>
                  <a:lnTo>
                    <a:pt x="813794" y="1661070"/>
                  </a:lnTo>
                  <a:lnTo>
                    <a:pt x="791454" y="1665587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728687"/>
              <a:ext cx="6145984" cy="1373056"/>
            </a:xfrm>
            <a:custGeom>
              <a:avLst/>
              <a:pathLst>
                <a:path w="6145984" h="1373056">
                  <a:moveTo>
                    <a:pt x="0" y="980122"/>
                  </a:moveTo>
                  <a:lnTo>
                    <a:pt x="76520" y="1021838"/>
                  </a:lnTo>
                  <a:lnTo>
                    <a:pt x="181845" y="1075109"/>
                  </a:lnTo>
                  <a:lnTo>
                    <a:pt x="287170" y="1124177"/>
                  </a:lnTo>
                  <a:lnTo>
                    <a:pt x="392495" y="1168979"/>
                  </a:lnTo>
                  <a:lnTo>
                    <a:pt x="497819" y="1209445"/>
                  </a:lnTo>
                  <a:lnTo>
                    <a:pt x="603144" y="1245504"/>
                  </a:lnTo>
                  <a:lnTo>
                    <a:pt x="708469" y="1277081"/>
                  </a:lnTo>
                  <a:lnTo>
                    <a:pt x="813794" y="1304110"/>
                  </a:lnTo>
                  <a:lnTo>
                    <a:pt x="919119" y="1326545"/>
                  </a:lnTo>
                  <a:lnTo>
                    <a:pt x="1024444" y="1344388"/>
                  </a:lnTo>
                  <a:lnTo>
                    <a:pt x="1129768" y="1357716"/>
                  </a:lnTo>
                  <a:lnTo>
                    <a:pt x="1235093" y="1366714"/>
                  </a:lnTo>
                  <a:lnTo>
                    <a:pt x="1340418" y="1371691"/>
                  </a:lnTo>
                  <a:lnTo>
                    <a:pt x="1445743" y="1373056"/>
                  </a:lnTo>
                  <a:lnTo>
                    <a:pt x="1551068" y="1371246"/>
                  </a:lnTo>
                  <a:lnTo>
                    <a:pt x="1656393" y="1366633"/>
                  </a:lnTo>
                  <a:lnTo>
                    <a:pt x="1761717" y="1359421"/>
                  </a:lnTo>
                  <a:lnTo>
                    <a:pt x="1867042" y="1349601"/>
                  </a:lnTo>
                  <a:lnTo>
                    <a:pt x="1972367" y="1337257"/>
                  </a:lnTo>
                  <a:lnTo>
                    <a:pt x="2077692" y="1322829"/>
                  </a:lnTo>
                  <a:lnTo>
                    <a:pt x="2183017" y="1305586"/>
                  </a:lnTo>
                  <a:lnTo>
                    <a:pt x="2288342" y="1284669"/>
                  </a:lnTo>
                  <a:lnTo>
                    <a:pt x="2393666" y="1262623"/>
                  </a:lnTo>
                  <a:lnTo>
                    <a:pt x="2498991" y="1238791"/>
                  </a:lnTo>
                  <a:lnTo>
                    <a:pt x="2604316" y="1210229"/>
                  </a:lnTo>
                  <a:lnTo>
                    <a:pt x="2709641" y="1180974"/>
                  </a:lnTo>
                  <a:lnTo>
                    <a:pt x="2814966" y="1158486"/>
                  </a:lnTo>
                  <a:lnTo>
                    <a:pt x="2920291" y="1139184"/>
                  </a:lnTo>
                  <a:lnTo>
                    <a:pt x="3025615" y="1117120"/>
                  </a:lnTo>
                  <a:lnTo>
                    <a:pt x="3130940" y="1091294"/>
                  </a:lnTo>
                  <a:lnTo>
                    <a:pt x="3236265" y="1065546"/>
                  </a:lnTo>
                  <a:lnTo>
                    <a:pt x="3341590" y="1038099"/>
                  </a:lnTo>
                  <a:lnTo>
                    <a:pt x="3446915" y="1006737"/>
                  </a:lnTo>
                  <a:lnTo>
                    <a:pt x="3552240" y="971988"/>
                  </a:lnTo>
                  <a:lnTo>
                    <a:pt x="3657564" y="934719"/>
                  </a:lnTo>
                  <a:lnTo>
                    <a:pt x="3762889" y="895627"/>
                  </a:lnTo>
                  <a:lnTo>
                    <a:pt x="3868214" y="855900"/>
                  </a:lnTo>
                  <a:lnTo>
                    <a:pt x="3973539" y="815999"/>
                  </a:lnTo>
                  <a:lnTo>
                    <a:pt x="4078864" y="776086"/>
                  </a:lnTo>
                  <a:lnTo>
                    <a:pt x="4184189" y="736483"/>
                  </a:lnTo>
                  <a:lnTo>
                    <a:pt x="4289513" y="697371"/>
                  </a:lnTo>
                  <a:lnTo>
                    <a:pt x="4394838" y="658815"/>
                  </a:lnTo>
                  <a:lnTo>
                    <a:pt x="4500163" y="620794"/>
                  </a:lnTo>
                  <a:lnTo>
                    <a:pt x="4605488" y="583224"/>
                  </a:lnTo>
                  <a:lnTo>
                    <a:pt x="4710813" y="545981"/>
                  </a:lnTo>
                  <a:lnTo>
                    <a:pt x="4816138" y="508915"/>
                  </a:lnTo>
                  <a:lnTo>
                    <a:pt x="4921462" y="471863"/>
                  </a:lnTo>
                  <a:lnTo>
                    <a:pt x="5026787" y="434662"/>
                  </a:lnTo>
                  <a:lnTo>
                    <a:pt x="5132112" y="397156"/>
                  </a:lnTo>
                  <a:lnTo>
                    <a:pt x="5237437" y="359206"/>
                  </a:lnTo>
                  <a:lnTo>
                    <a:pt x="5342762" y="320686"/>
                  </a:lnTo>
                  <a:lnTo>
                    <a:pt x="5448087" y="281492"/>
                  </a:lnTo>
                  <a:lnTo>
                    <a:pt x="5553411" y="241539"/>
                  </a:lnTo>
                  <a:lnTo>
                    <a:pt x="5658736" y="200759"/>
                  </a:lnTo>
                  <a:lnTo>
                    <a:pt x="5764061" y="159098"/>
                  </a:lnTo>
                  <a:lnTo>
                    <a:pt x="5869386" y="116518"/>
                  </a:lnTo>
                  <a:lnTo>
                    <a:pt x="5974711" y="72987"/>
                  </a:lnTo>
                  <a:lnTo>
                    <a:pt x="6080036" y="2848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733331" y="4478195"/>
              <a:ext cx="5354529" cy="916080"/>
            </a:xfrm>
            <a:custGeom>
              <a:avLst/>
              <a:pathLst>
                <a:path w="5354529" h="916080">
                  <a:moveTo>
                    <a:pt x="5354529" y="29897"/>
                  </a:moveTo>
                  <a:lnTo>
                    <a:pt x="5288581" y="22546"/>
                  </a:lnTo>
                  <a:lnTo>
                    <a:pt x="5183256" y="13234"/>
                  </a:lnTo>
                  <a:lnTo>
                    <a:pt x="5077931" y="6367"/>
                  </a:lnTo>
                  <a:lnTo>
                    <a:pt x="4972606" y="1955"/>
                  </a:lnTo>
                  <a:lnTo>
                    <a:pt x="4867281" y="0"/>
                  </a:lnTo>
                  <a:lnTo>
                    <a:pt x="4761957" y="493"/>
                  </a:lnTo>
                  <a:lnTo>
                    <a:pt x="4656632" y="3415"/>
                  </a:lnTo>
                  <a:lnTo>
                    <a:pt x="4551307" y="8730"/>
                  </a:lnTo>
                  <a:lnTo>
                    <a:pt x="4445982" y="16385"/>
                  </a:lnTo>
                  <a:lnTo>
                    <a:pt x="4340657" y="26306"/>
                  </a:lnTo>
                  <a:lnTo>
                    <a:pt x="4235332" y="38403"/>
                  </a:lnTo>
                  <a:lnTo>
                    <a:pt x="4130008" y="52566"/>
                  </a:lnTo>
                  <a:lnTo>
                    <a:pt x="4024683" y="68672"/>
                  </a:lnTo>
                  <a:lnTo>
                    <a:pt x="3919358" y="86591"/>
                  </a:lnTo>
                  <a:lnTo>
                    <a:pt x="3814033" y="106192"/>
                  </a:lnTo>
                  <a:lnTo>
                    <a:pt x="3708708" y="127357"/>
                  </a:lnTo>
                  <a:lnTo>
                    <a:pt x="3603383" y="149993"/>
                  </a:lnTo>
                  <a:lnTo>
                    <a:pt x="3498059" y="174051"/>
                  </a:lnTo>
                  <a:lnTo>
                    <a:pt x="3392734" y="199540"/>
                  </a:lnTo>
                  <a:lnTo>
                    <a:pt x="3287409" y="226558"/>
                  </a:lnTo>
                  <a:lnTo>
                    <a:pt x="3182084" y="255317"/>
                  </a:lnTo>
                  <a:lnTo>
                    <a:pt x="3076759" y="286173"/>
                  </a:lnTo>
                  <a:lnTo>
                    <a:pt x="2971434" y="319077"/>
                  </a:lnTo>
                  <a:lnTo>
                    <a:pt x="2866110" y="353125"/>
                  </a:lnTo>
                  <a:lnTo>
                    <a:pt x="2760785" y="387824"/>
                  </a:lnTo>
                  <a:lnTo>
                    <a:pt x="2655460" y="422188"/>
                  </a:lnTo>
                  <a:lnTo>
                    <a:pt x="2550135" y="452880"/>
                  </a:lnTo>
                  <a:lnTo>
                    <a:pt x="2444810" y="481011"/>
                  </a:lnTo>
                  <a:lnTo>
                    <a:pt x="2339485" y="509276"/>
                  </a:lnTo>
                  <a:lnTo>
                    <a:pt x="2234161" y="534661"/>
                  </a:lnTo>
                  <a:lnTo>
                    <a:pt x="2128836" y="556200"/>
                  </a:lnTo>
                  <a:lnTo>
                    <a:pt x="2023511" y="578793"/>
                  </a:lnTo>
                  <a:lnTo>
                    <a:pt x="1918186" y="602627"/>
                  </a:lnTo>
                  <a:lnTo>
                    <a:pt x="1812861" y="627783"/>
                  </a:lnTo>
                  <a:lnTo>
                    <a:pt x="1707536" y="655113"/>
                  </a:lnTo>
                  <a:lnTo>
                    <a:pt x="1602212" y="680085"/>
                  </a:lnTo>
                  <a:lnTo>
                    <a:pt x="1496887" y="699629"/>
                  </a:lnTo>
                  <a:lnTo>
                    <a:pt x="1391562" y="719313"/>
                  </a:lnTo>
                  <a:lnTo>
                    <a:pt x="1286237" y="737934"/>
                  </a:lnTo>
                  <a:lnTo>
                    <a:pt x="1180912" y="752922"/>
                  </a:lnTo>
                  <a:lnTo>
                    <a:pt x="1075587" y="767062"/>
                  </a:lnTo>
                  <a:lnTo>
                    <a:pt x="970263" y="780676"/>
                  </a:lnTo>
                  <a:lnTo>
                    <a:pt x="864938" y="793462"/>
                  </a:lnTo>
                  <a:lnTo>
                    <a:pt x="759613" y="805470"/>
                  </a:lnTo>
                  <a:lnTo>
                    <a:pt x="654288" y="817548"/>
                  </a:lnTo>
                  <a:lnTo>
                    <a:pt x="548963" y="830060"/>
                  </a:lnTo>
                  <a:lnTo>
                    <a:pt x="443638" y="843426"/>
                  </a:lnTo>
                  <a:lnTo>
                    <a:pt x="338314" y="858032"/>
                  </a:lnTo>
                  <a:lnTo>
                    <a:pt x="232989" y="874165"/>
                  </a:lnTo>
                  <a:lnTo>
                    <a:pt x="127664" y="891989"/>
                  </a:lnTo>
                  <a:lnTo>
                    <a:pt x="22339" y="911562"/>
                  </a:lnTo>
                  <a:lnTo>
                    <a:pt x="0" y="9160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118390"/>
              <a:ext cx="6145984" cy="1094327"/>
            </a:xfrm>
            <a:custGeom>
              <a:avLst/>
              <a:pathLst>
                <a:path w="6145984" h="1094327">
                  <a:moveTo>
                    <a:pt x="0" y="1032571"/>
                  </a:moveTo>
                  <a:lnTo>
                    <a:pt x="76520" y="1042154"/>
                  </a:lnTo>
                  <a:lnTo>
                    <a:pt x="181845" y="1053838"/>
                  </a:lnTo>
                  <a:lnTo>
                    <a:pt x="287170" y="1064025"/>
                  </a:lnTo>
                  <a:lnTo>
                    <a:pt x="392495" y="1072727"/>
                  </a:lnTo>
                  <a:lnTo>
                    <a:pt x="497819" y="1079953"/>
                  </a:lnTo>
                  <a:lnTo>
                    <a:pt x="603144" y="1085715"/>
                  </a:lnTo>
                  <a:lnTo>
                    <a:pt x="708469" y="1090023"/>
                  </a:lnTo>
                  <a:lnTo>
                    <a:pt x="813794" y="1092887"/>
                  </a:lnTo>
                  <a:lnTo>
                    <a:pt x="919119" y="1094318"/>
                  </a:lnTo>
                  <a:lnTo>
                    <a:pt x="1024444" y="1094327"/>
                  </a:lnTo>
                  <a:lnTo>
                    <a:pt x="1129768" y="1092925"/>
                  </a:lnTo>
                  <a:lnTo>
                    <a:pt x="1235093" y="1090121"/>
                  </a:lnTo>
                  <a:lnTo>
                    <a:pt x="1340418" y="1085927"/>
                  </a:lnTo>
                  <a:lnTo>
                    <a:pt x="1445743" y="1080353"/>
                  </a:lnTo>
                  <a:lnTo>
                    <a:pt x="1551068" y="1073409"/>
                  </a:lnTo>
                  <a:lnTo>
                    <a:pt x="1656393" y="1065098"/>
                  </a:lnTo>
                  <a:lnTo>
                    <a:pt x="1761717" y="1055099"/>
                  </a:lnTo>
                  <a:lnTo>
                    <a:pt x="1867042" y="1043383"/>
                  </a:lnTo>
                  <a:lnTo>
                    <a:pt x="1972367" y="1030141"/>
                  </a:lnTo>
                  <a:lnTo>
                    <a:pt x="2077692" y="1015433"/>
                  </a:lnTo>
                  <a:lnTo>
                    <a:pt x="2183017" y="997501"/>
                  </a:lnTo>
                  <a:lnTo>
                    <a:pt x="2288342" y="977200"/>
                  </a:lnTo>
                  <a:lnTo>
                    <a:pt x="2393666" y="956405"/>
                  </a:lnTo>
                  <a:lnTo>
                    <a:pt x="2498991" y="932003"/>
                  </a:lnTo>
                  <a:lnTo>
                    <a:pt x="2604316" y="904057"/>
                  </a:lnTo>
                  <a:lnTo>
                    <a:pt x="2709641" y="876852"/>
                  </a:lnTo>
                  <a:lnTo>
                    <a:pt x="2814966" y="853691"/>
                  </a:lnTo>
                  <a:lnTo>
                    <a:pt x="2920291" y="832743"/>
                  </a:lnTo>
                  <a:lnTo>
                    <a:pt x="3025615" y="810942"/>
                  </a:lnTo>
                  <a:lnTo>
                    <a:pt x="3130940" y="785336"/>
                  </a:lnTo>
                  <a:lnTo>
                    <a:pt x="3236265" y="758330"/>
                  </a:lnTo>
                  <a:lnTo>
                    <a:pt x="3341590" y="730541"/>
                  </a:lnTo>
                  <a:lnTo>
                    <a:pt x="3446915" y="699514"/>
                  </a:lnTo>
                  <a:lnTo>
                    <a:pt x="3552240" y="664957"/>
                  </a:lnTo>
                  <a:lnTo>
                    <a:pt x="3657564" y="628973"/>
                  </a:lnTo>
                  <a:lnTo>
                    <a:pt x="3762889" y="592403"/>
                  </a:lnTo>
                  <a:lnTo>
                    <a:pt x="3868214" y="556088"/>
                  </a:lnTo>
                  <a:lnTo>
                    <a:pt x="3973539" y="520709"/>
                  </a:lnTo>
                  <a:lnTo>
                    <a:pt x="4078864" y="486373"/>
                  </a:lnTo>
                  <a:lnTo>
                    <a:pt x="4184189" y="453063"/>
                  </a:lnTo>
                  <a:lnTo>
                    <a:pt x="4289513" y="420762"/>
                  </a:lnTo>
                  <a:lnTo>
                    <a:pt x="4394838" y="389455"/>
                  </a:lnTo>
                  <a:lnTo>
                    <a:pt x="4500163" y="359126"/>
                  </a:lnTo>
                  <a:lnTo>
                    <a:pt x="4605488" y="329759"/>
                  </a:lnTo>
                  <a:lnTo>
                    <a:pt x="4710813" y="301337"/>
                  </a:lnTo>
                  <a:lnTo>
                    <a:pt x="4816138" y="273844"/>
                  </a:lnTo>
                  <a:lnTo>
                    <a:pt x="4921462" y="247265"/>
                  </a:lnTo>
                  <a:lnTo>
                    <a:pt x="5026787" y="221583"/>
                  </a:lnTo>
                  <a:lnTo>
                    <a:pt x="5132112" y="196782"/>
                  </a:lnTo>
                  <a:lnTo>
                    <a:pt x="5237437" y="172846"/>
                  </a:lnTo>
                  <a:lnTo>
                    <a:pt x="5342762" y="149759"/>
                  </a:lnTo>
                  <a:lnTo>
                    <a:pt x="5448087" y="127505"/>
                  </a:lnTo>
                  <a:lnTo>
                    <a:pt x="5553411" y="106067"/>
                  </a:lnTo>
                  <a:lnTo>
                    <a:pt x="5658736" y="85430"/>
                  </a:lnTo>
                  <a:lnTo>
                    <a:pt x="5764061" y="65578"/>
                  </a:lnTo>
                  <a:lnTo>
                    <a:pt x="5869386" y="46494"/>
                  </a:lnTo>
                  <a:lnTo>
                    <a:pt x="5974711" y="28162"/>
                  </a:lnTo>
                  <a:lnTo>
                    <a:pt x="6080036" y="1056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929916"/>
              <a:ext cx="6145984" cy="1464358"/>
            </a:xfrm>
            <a:custGeom>
              <a:avLst/>
              <a:pathLst>
                <a:path w="6145984" h="1464358">
                  <a:moveTo>
                    <a:pt x="0" y="784840"/>
                  </a:moveTo>
                  <a:lnTo>
                    <a:pt x="76520" y="820426"/>
                  </a:lnTo>
                  <a:lnTo>
                    <a:pt x="181845" y="865729"/>
                  </a:lnTo>
                  <a:lnTo>
                    <a:pt x="287170" y="907282"/>
                  </a:lnTo>
                  <a:lnTo>
                    <a:pt x="392495" y="945010"/>
                  </a:lnTo>
                  <a:lnTo>
                    <a:pt x="497819" y="978832"/>
                  </a:lnTo>
                  <a:lnTo>
                    <a:pt x="603144" y="1008661"/>
                  </a:lnTo>
                  <a:lnTo>
                    <a:pt x="708469" y="1034411"/>
                  </a:lnTo>
                  <a:lnTo>
                    <a:pt x="813794" y="1056002"/>
                  </a:lnTo>
                  <a:lnTo>
                    <a:pt x="919119" y="1073377"/>
                  </a:lnTo>
                  <a:lnTo>
                    <a:pt x="1024444" y="1086521"/>
                  </a:lnTo>
                  <a:lnTo>
                    <a:pt x="1129768" y="1095497"/>
                  </a:lnTo>
                  <a:lnTo>
                    <a:pt x="1235093" y="1100472"/>
                  </a:lnTo>
                  <a:lnTo>
                    <a:pt x="1340418" y="1101735"/>
                  </a:lnTo>
                  <a:lnTo>
                    <a:pt x="1445743" y="1099671"/>
                  </a:lnTo>
                  <a:lnTo>
                    <a:pt x="1551068" y="1094697"/>
                  </a:lnTo>
                  <a:lnTo>
                    <a:pt x="1656393" y="1087136"/>
                  </a:lnTo>
                  <a:lnTo>
                    <a:pt x="1761717" y="1076286"/>
                  </a:lnTo>
                  <a:lnTo>
                    <a:pt x="1867042" y="1062471"/>
                  </a:lnTo>
                  <a:lnTo>
                    <a:pt x="1972367" y="1046837"/>
                  </a:lnTo>
                  <a:lnTo>
                    <a:pt x="2077692" y="1030667"/>
                  </a:lnTo>
                  <a:lnTo>
                    <a:pt x="2183017" y="1010880"/>
                  </a:lnTo>
                  <a:lnTo>
                    <a:pt x="2288342" y="988003"/>
                  </a:lnTo>
                  <a:lnTo>
                    <a:pt x="2393666" y="967538"/>
                  </a:lnTo>
                  <a:lnTo>
                    <a:pt x="2498991" y="948743"/>
                  </a:lnTo>
                  <a:lnTo>
                    <a:pt x="2604316" y="927433"/>
                  </a:lnTo>
                  <a:lnTo>
                    <a:pt x="2709641" y="907674"/>
                  </a:lnTo>
                  <a:lnTo>
                    <a:pt x="2814966" y="894830"/>
                  </a:lnTo>
                  <a:lnTo>
                    <a:pt x="2920291" y="883268"/>
                  </a:lnTo>
                  <a:lnTo>
                    <a:pt x="3025615" y="872228"/>
                  </a:lnTo>
                  <a:lnTo>
                    <a:pt x="3130940" y="866003"/>
                  </a:lnTo>
                  <a:lnTo>
                    <a:pt x="3236265" y="867864"/>
                  </a:lnTo>
                  <a:lnTo>
                    <a:pt x="3341590" y="872269"/>
                  </a:lnTo>
                  <a:lnTo>
                    <a:pt x="3446915" y="874787"/>
                  </a:lnTo>
                  <a:lnTo>
                    <a:pt x="3552240" y="876163"/>
                  </a:lnTo>
                  <a:lnTo>
                    <a:pt x="3657564" y="877468"/>
                  </a:lnTo>
                  <a:lnTo>
                    <a:pt x="3762889" y="876659"/>
                  </a:lnTo>
                  <a:lnTo>
                    <a:pt x="3868214" y="872195"/>
                  </a:lnTo>
                  <a:lnTo>
                    <a:pt x="3973539" y="863798"/>
                  </a:lnTo>
                  <a:lnTo>
                    <a:pt x="4078864" y="852132"/>
                  </a:lnTo>
                  <a:lnTo>
                    <a:pt x="4184189" y="837534"/>
                  </a:lnTo>
                  <a:lnTo>
                    <a:pt x="4289513" y="820200"/>
                  </a:lnTo>
                  <a:lnTo>
                    <a:pt x="4394838" y="800214"/>
                  </a:lnTo>
                  <a:lnTo>
                    <a:pt x="4500163" y="777576"/>
                  </a:lnTo>
                  <a:lnTo>
                    <a:pt x="4605488" y="752224"/>
                  </a:lnTo>
                  <a:lnTo>
                    <a:pt x="4710813" y="724056"/>
                  </a:lnTo>
                  <a:lnTo>
                    <a:pt x="4816138" y="692944"/>
                  </a:lnTo>
                  <a:lnTo>
                    <a:pt x="4921462" y="658750"/>
                  </a:lnTo>
                  <a:lnTo>
                    <a:pt x="5026787" y="621333"/>
                  </a:lnTo>
                  <a:lnTo>
                    <a:pt x="5132112" y="580562"/>
                  </a:lnTo>
                  <a:lnTo>
                    <a:pt x="5237437" y="536318"/>
                  </a:lnTo>
                  <a:lnTo>
                    <a:pt x="5342762" y="488499"/>
                  </a:lnTo>
                  <a:lnTo>
                    <a:pt x="5448087" y="437024"/>
                  </a:lnTo>
                  <a:lnTo>
                    <a:pt x="5553411" y="381828"/>
                  </a:lnTo>
                  <a:lnTo>
                    <a:pt x="5658736" y="322864"/>
                  </a:lnTo>
                  <a:lnTo>
                    <a:pt x="5764061" y="260102"/>
                  </a:lnTo>
                  <a:lnTo>
                    <a:pt x="5869386" y="193522"/>
                  </a:lnTo>
                  <a:lnTo>
                    <a:pt x="5974711" y="123114"/>
                  </a:lnTo>
                  <a:lnTo>
                    <a:pt x="6080036" y="48877"/>
                  </a:lnTo>
                  <a:lnTo>
                    <a:pt x="6145984" y="0"/>
                  </a:lnTo>
                  <a:lnTo>
                    <a:pt x="6145984" y="764358"/>
                  </a:lnTo>
                  <a:lnTo>
                    <a:pt x="6080036" y="778092"/>
                  </a:lnTo>
                  <a:lnTo>
                    <a:pt x="5974711" y="799553"/>
                  </a:lnTo>
                  <a:lnTo>
                    <a:pt x="5869386" y="820536"/>
                  </a:lnTo>
                  <a:lnTo>
                    <a:pt x="5764061" y="841030"/>
                  </a:lnTo>
                  <a:lnTo>
                    <a:pt x="5658736" y="861018"/>
                  </a:lnTo>
                  <a:lnTo>
                    <a:pt x="5553411" y="880473"/>
                  </a:lnTo>
                  <a:lnTo>
                    <a:pt x="5448087" y="899353"/>
                  </a:lnTo>
                  <a:lnTo>
                    <a:pt x="5342762" y="917604"/>
                  </a:lnTo>
                  <a:lnTo>
                    <a:pt x="5237437" y="935153"/>
                  </a:lnTo>
                  <a:lnTo>
                    <a:pt x="5132112" y="951909"/>
                  </a:lnTo>
                  <a:lnTo>
                    <a:pt x="5026787" y="967762"/>
                  </a:lnTo>
                  <a:lnTo>
                    <a:pt x="4921462" y="982586"/>
                  </a:lnTo>
                  <a:lnTo>
                    <a:pt x="4816138" y="996238"/>
                  </a:lnTo>
                  <a:lnTo>
                    <a:pt x="4710813" y="1008572"/>
                  </a:lnTo>
                  <a:lnTo>
                    <a:pt x="4605488" y="1019439"/>
                  </a:lnTo>
                  <a:lnTo>
                    <a:pt x="4500163" y="1028703"/>
                  </a:lnTo>
                  <a:lnTo>
                    <a:pt x="4394838" y="1036254"/>
                  </a:lnTo>
                  <a:lnTo>
                    <a:pt x="4289513" y="1042021"/>
                  </a:lnTo>
                  <a:lnTo>
                    <a:pt x="4184189" y="1045995"/>
                  </a:lnTo>
                  <a:lnTo>
                    <a:pt x="4078864" y="1048252"/>
                  </a:lnTo>
                  <a:lnTo>
                    <a:pt x="3973539" y="1048979"/>
                  </a:lnTo>
                  <a:lnTo>
                    <a:pt x="3868214" y="1048504"/>
                  </a:lnTo>
                  <a:lnTo>
                    <a:pt x="3762889" y="1046278"/>
                  </a:lnTo>
                  <a:lnTo>
                    <a:pt x="3657564" y="1042141"/>
                  </a:lnTo>
                  <a:lnTo>
                    <a:pt x="3552240" y="1038314"/>
                  </a:lnTo>
                  <a:lnTo>
                    <a:pt x="3446915" y="1036561"/>
                  </a:lnTo>
                  <a:lnTo>
                    <a:pt x="3341590" y="1033386"/>
                  </a:lnTo>
                  <a:lnTo>
                    <a:pt x="3236265" y="1029652"/>
                  </a:lnTo>
                  <a:lnTo>
                    <a:pt x="3130940" y="1030259"/>
                  </a:lnTo>
                  <a:lnTo>
                    <a:pt x="3025615" y="1036052"/>
                  </a:lnTo>
                  <a:lnTo>
                    <a:pt x="2920291" y="1046576"/>
                  </a:lnTo>
                  <a:lnTo>
                    <a:pt x="2814966" y="1061366"/>
                  </a:lnTo>
                  <a:lnTo>
                    <a:pt x="2709641" y="1075530"/>
                  </a:lnTo>
                  <a:lnTo>
                    <a:pt x="2604316" y="1091270"/>
                  </a:lnTo>
                  <a:lnTo>
                    <a:pt x="2498991" y="1111372"/>
                  </a:lnTo>
                  <a:lnTo>
                    <a:pt x="2393666" y="1131284"/>
                  </a:lnTo>
                  <a:lnTo>
                    <a:pt x="2288342" y="1149295"/>
                  </a:lnTo>
                  <a:lnTo>
                    <a:pt x="2183017" y="1170963"/>
                  </a:lnTo>
                  <a:lnTo>
                    <a:pt x="2077692" y="1192102"/>
                  </a:lnTo>
                  <a:lnTo>
                    <a:pt x="1972367" y="1208820"/>
                  </a:lnTo>
                  <a:lnTo>
                    <a:pt x="1867042" y="1226216"/>
                  </a:lnTo>
                  <a:lnTo>
                    <a:pt x="1761717" y="1243752"/>
                  </a:lnTo>
                  <a:lnTo>
                    <a:pt x="1656393" y="1260068"/>
                  </a:lnTo>
                  <a:lnTo>
                    <a:pt x="1551068" y="1274881"/>
                  </a:lnTo>
                  <a:lnTo>
                    <a:pt x="1445743" y="1289925"/>
                  </a:lnTo>
                  <a:lnTo>
                    <a:pt x="1340418" y="1305598"/>
                  </a:lnTo>
                  <a:lnTo>
                    <a:pt x="1235093" y="1322324"/>
                  </a:lnTo>
                  <a:lnTo>
                    <a:pt x="1129768" y="1340497"/>
                  </a:lnTo>
                  <a:lnTo>
                    <a:pt x="1024444" y="1360413"/>
                  </a:lnTo>
                  <a:lnTo>
                    <a:pt x="919119" y="1382248"/>
                  </a:lnTo>
                  <a:lnTo>
                    <a:pt x="813794" y="1406070"/>
                  </a:lnTo>
                  <a:lnTo>
                    <a:pt x="708469" y="1431875"/>
                  </a:lnTo>
                  <a:lnTo>
                    <a:pt x="603144" y="1459610"/>
                  </a:lnTo>
                  <a:lnTo>
                    <a:pt x="586247" y="146435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929916"/>
              <a:ext cx="6145984" cy="1101735"/>
            </a:xfrm>
            <a:custGeom>
              <a:avLst/>
              <a:pathLst>
                <a:path w="6145984" h="1101735">
                  <a:moveTo>
                    <a:pt x="0" y="784840"/>
                  </a:moveTo>
                  <a:lnTo>
                    <a:pt x="76520" y="820426"/>
                  </a:lnTo>
                  <a:lnTo>
                    <a:pt x="181845" y="865729"/>
                  </a:lnTo>
                  <a:lnTo>
                    <a:pt x="287170" y="907282"/>
                  </a:lnTo>
                  <a:lnTo>
                    <a:pt x="392495" y="945010"/>
                  </a:lnTo>
                  <a:lnTo>
                    <a:pt x="497819" y="978832"/>
                  </a:lnTo>
                  <a:lnTo>
                    <a:pt x="603144" y="1008661"/>
                  </a:lnTo>
                  <a:lnTo>
                    <a:pt x="708469" y="1034411"/>
                  </a:lnTo>
                  <a:lnTo>
                    <a:pt x="813794" y="1056002"/>
                  </a:lnTo>
                  <a:lnTo>
                    <a:pt x="919119" y="1073377"/>
                  </a:lnTo>
                  <a:lnTo>
                    <a:pt x="1024444" y="1086521"/>
                  </a:lnTo>
                  <a:lnTo>
                    <a:pt x="1129768" y="1095497"/>
                  </a:lnTo>
                  <a:lnTo>
                    <a:pt x="1235093" y="1100472"/>
                  </a:lnTo>
                  <a:lnTo>
                    <a:pt x="1340418" y="1101735"/>
                  </a:lnTo>
                  <a:lnTo>
                    <a:pt x="1445743" y="1099671"/>
                  </a:lnTo>
                  <a:lnTo>
                    <a:pt x="1551068" y="1094697"/>
                  </a:lnTo>
                  <a:lnTo>
                    <a:pt x="1656393" y="1087136"/>
                  </a:lnTo>
                  <a:lnTo>
                    <a:pt x="1761717" y="1076286"/>
                  </a:lnTo>
                  <a:lnTo>
                    <a:pt x="1867042" y="1062471"/>
                  </a:lnTo>
                  <a:lnTo>
                    <a:pt x="1972367" y="1046837"/>
                  </a:lnTo>
                  <a:lnTo>
                    <a:pt x="2077692" y="1030667"/>
                  </a:lnTo>
                  <a:lnTo>
                    <a:pt x="2183017" y="1010880"/>
                  </a:lnTo>
                  <a:lnTo>
                    <a:pt x="2288342" y="988003"/>
                  </a:lnTo>
                  <a:lnTo>
                    <a:pt x="2393666" y="967538"/>
                  </a:lnTo>
                  <a:lnTo>
                    <a:pt x="2498991" y="948743"/>
                  </a:lnTo>
                  <a:lnTo>
                    <a:pt x="2604316" y="927433"/>
                  </a:lnTo>
                  <a:lnTo>
                    <a:pt x="2709641" y="907674"/>
                  </a:lnTo>
                  <a:lnTo>
                    <a:pt x="2814966" y="894830"/>
                  </a:lnTo>
                  <a:lnTo>
                    <a:pt x="2920291" y="883268"/>
                  </a:lnTo>
                  <a:lnTo>
                    <a:pt x="3025615" y="872228"/>
                  </a:lnTo>
                  <a:lnTo>
                    <a:pt x="3130940" y="866003"/>
                  </a:lnTo>
                  <a:lnTo>
                    <a:pt x="3236265" y="867864"/>
                  </a:lnTo>
                  <a:lnTo>
                    <a:pt x="3341590" y="872269"/>
                  </a:lnTo>
                  <a:lnTo>
                    <a:pt x="3446915" y="874787"/>
                  </a:lnTo>
                  <a:lnTo>
                    <a:pt x="3552240" y="876163"/>
                  </a:lnTo>
                  <a:lnTo>
                    <a:pt x="3657564" y="877468"/>
                  </a:lnTo>
                  <a:lnTo>
                    <a:pt x="3762889" y="876659"/>
                  </a:lnTo>
                  <a:lnTo>
                    <a:pt x="3868214" y="872195"/>
                  </a:lnTo>
                  <a:lnTo>
                    <a:pt x="3973539" y="863798"/>
                  </a:lnTo>
                  <a:lnTo>
                    <a:pt x="4078864" y="852132"/>
                  </a:lnTo>
                  <a:lnTo>
                    <a:pt x="4184189" y="837534"/>
                  </a:lnTo>
                  <a:lnTo>
                    <a:pt x="4289513" y="820200"/>
                  </a:lnTo>
                  <a:lnTo>
                    <a:pt x="4394838" y="800214"/>
                  </a:lnTo>
                  <a:lnTo>
                    <a:pt x="4500163" y="777576"/>
                  </a:lnTo>
                  <a:lnTo>
                    <a:pt x="4605488" y="752224"/>
                  </a:lnTo>
                  <a:lnTo>
                    <a:pt x="4710813" y="724056"/>
                  </a:lnTo>
                  <a:lnTo>
                    <a:pt x="4816138" y="692944"/>
                  </a:lnTo>
                  <a:lnTo>
                    <a:pt x="4921462" y="658750"/>
                  </a:lnTo>
                  <a:lnTo>
                    <a:pt x="5026787" y="621333"/>
                  </a:lnTo>
                  <a:lnTo>
                    <a:pt x="5132112" y="580562"/>
                  </a:lnTo>
                  <a:lnTo>
                    <a:pt x="5237437" y="536318"/>
                  </a:lnTo>
                  <a:lnTo>
                    <a:pt x="5342762" y="488499"/>
                  </a:lnTo>
                  <a:lnTo>
                    <a:pt x="5448087" y="437024"/>
                  </a:lnTo>
                  <a:lnTo>
                    <a:pt x="5553411" y="381828"/>
                  </a:lnTo>
                  <a:lnTo>
                    <a:pt x="5658736" y="322864"/>
                  </a:lnTo>
                  <a:lnTo>
                    <a:pt x="5764061" y="260102"/>
                  </a:lnTo>
                  <a:lnTo>
                    <a:pt x="5869386" y="193522"/>
                  </a:lnTo>
                  <a:lnTo>
                    <a:pt x="5974711" y="123114"/>
                  </a:lnTo>
                  <a:lnTo>
                    <a:pt x="6080036" y="4887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528123" y="4694275"/>
              <a:ext cx="5559737" cy="700000"/>
            </a:xfrm>
            <a:custGeom>
              <a:avLst/>
              <a:pathLst>
                <a:path w="5559737" h="700000">
                  <a:moveTo>
                    <a:pt x="5559737" y="0"/>
                  </a:moveTo>
                  <a:lnTo>
                    <a:pt x="5493788" y="13734"/>
                  </a:lnTo>
                  <a:lnTo>
                    <a:pt x="5388464" y="35195"/>
                  </a:lnTo>
                  <a:lnTo>
                    <a:pt x="5283139" y="56177"/>
                  </a:lnTo>
                  <a:lnTo>
                    <a:pt x="5177814" y="76672"/>
                  </a:lnTo>
                  <a:lnTo>
                    <a:pt x="5072489" y="96660"/>
                  </a:lnTo>
                  <a:lnTo>
                    <a:pt x="4967164" y="116115"/>
                  </a:lnTo>
                  <a:lnTo>
                    <a:pt x="4861839" y="134995"/>
                  </a:lnTo>
                  <a:lnTo>
                    <a:pt x="4756514" y="153246"/>
                  </a:lnTo>
                  <a:lnTo>
                    <a:pt x="4651190" y="170794"/>
                  </a:lnTo>
                  <a:lnTo>
                    <a:pt x="4545865" y="187551"/>
                  </a:lnTo>
                  <a:lnTo>
                    <a:pt x="4440540" y="203404"/>
                  </a:lnTo>
                  <a:lnTo>
                    <a:pt x="4335215" y="218227"/>
                  </a:lnTo>
                  <a:lnTo>
                    <a:pt x="4229890" y="231880"/>
                  </a:lnTo>
                  <a:lnTo>
                    <a:pt x="4124565" y="244214"/>
                  </a:lnTo>
                  <a:lnTo>
                    <a:pt x="4019241" y="255081"/>
                  </a:lnTo>
                  <a:lnTo>
                    <a:pt x="3913916" y="264345"/>
                  </a:lnTo>
                  <a:lnTo>
                    <a:pt x="3808591" y="271895"/>
                  </a:lnTo>
                  <a:lnTo>
                    <a:pt x="3703266" y="277662"/>
                  </a:lnTo>
                  <a:lnTo>
                    <a:pt x="3597941" y="281637"/>
                  </a:lnTo>
                  <a:lnTo>
                    <a:pt x="3492616" y="283893"/>
                  </a:lnTo>
                  <a:lnTo>
                    <a:pt x="3387292" y="284620"/>
                  </a:lnTo>
                  <a:lnTo>
                    <a:pt x="3281967" y="284146"/>
                  </a:lnTo>
                  <a:lnTo>
                    <a:pt x="3176642" y="281920"/>
                  </a:lnTo>
                  <a:lnTo>
                    <a:pt x="3071317" y="277782"/>
                  </a:lnTo>
                  <a:lnTo>
                    <a:pt x="2965992" y="273956"/>
                  </a:lnTo>
                  <a:lnTo>
                    <a:pt x="2860667" y="272203"/>
                  </a:lnTo>
                  <a:lnTo>
                    <a:pt x="2755343" y="269028"/>
                  </a:lnTo>
                  <a:lnTo>
                    <a:pt x="2650018" y="265294"/>
                  </a:lnTo>
                  <a:lnTo>
                    <a:pt x="2544693" y="265900"/>
                  </a:lnTo>
                  <a:lnTo>
                    <a:pt x="2439368" y="271694"/>
                  </a:lnTo>
                  <a:lnTo>
                    <a:pt x="2334043" y="282217"/>
                  </a:lnTo>
                  <a:lnTo>
                    <a:pt x="2228718" y="297008"/>
                  </a:lnTo>
                  <a:lnTo>
                    <a:pt x="2123394" y="311172"/>
                  </a:lnTo>
                  <a:lnTo>
                    <a:pt x="2018069" y="326911"/>
                  </a:lnTo>
                  <a:lnTo>
                    <a:pt x="1912744" y="347013"/>
                  </a:lnTo>
                  <a:lnTo>
                    <a:pt x="1807419" y="366926"/>
                  </a:lnTo>
                  <a:lnTo>
                    <a:pt x="1702094" y="384936"/>
                  </a:lnTo>
                  <a:lnTo>
                    <a:pt x="1596769" y="406604"/>
                  </a:lnTo>
                  <a:lnTo>
                    <a:pt x="1491445" y="427743"/>
                  </a:lnTo>
                  <a:lnTo>
                    <a:pt x="1386120" y="444462"/>
                  </a:lnTo>
                  <a:lnTo>
                    <a:pt x="1280795" y="461857"/>
                  </a:lnTo>
                  <a:lnTo>
                    <a:pt x="1175470" y="479394"/>
                  </a:lnTo>
                  <a:lnTo>
                    <a:pt x="1070145" y="495710"/>
                  </a:lnTo>
                  <a:lnTo>
                    <a:pt x="964820" y="510523"/>
                  </a:lnTo>
                  <a:lnTo>
                    <a:pt x="859496" y="525567"/>
                  </a:lnTo>
                  <a:lnTo>
                    <a:pt x="754171" y="541239"/>
                  </a:lnTo>
                  <a:lnTo>
                    <a:pt x="648846" y="557966"/>
                  </a:lnTo>
                  <a:lnTo>
                    <a:pt x="543521" y="576139"/>
                  </a:lnTo>
                  <a:lnTo>
                    <a:pt x="438196" y="596055"/>
                  </a:lnTo>
                  <a:lnTo>
                    <a:pt x="332871" y="617890"/>
                  </a:lnTo>
                  <a:lnTo>
                    <a:pt x="227547" y="641712"/>
                  </a:lnTo>
                  <a:lnTo>
                    <a:pt x="122222" y="667516"/>
                  </a:lnTo>
                  <a:lnTo>
                    <a:pt x="16897" y="695252"/>
                  </a:lnTo>
                  <a:lnTo>
                    <a:pt x="0" y="70000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312095"/>
              <a:ext cx="6145984" cy="851956"/>
            </a:xfrm>
            <a:custGeom>
              <a:avLst/>
              <a:pathLst>
                <a:path w="6145984" h="851956">
                  <a:moveTo>
                    <a:pt x="0" y="836276"/>
                  </a:moveTo>
                  <a:lnTo>
                    <a:pt x="76520" y="840351"/>
                  </a:lnTo>
                  <a:lnTo>
                    <a:pt x="181845" y="844868"/>
                  </a:lnTo>
                  <a:lnTo>
                    <a:pt x="287170" y="848292"/>
                  </a:lnTo>
                  <a:lnTo>
                    <a:pt x="392495" y="850617"/>
                  </a:lnTo>
                  <a:lnTo>
                    <a:pt x="497819" y="851839"/>
                  </a:lnTo>
                  <a:lnTo>
                    <a:pt x="603144" y="851956"/>
                  </a:lnTo>
                  <a:lnTo>
                    <a:pt x="708469" y="850964"/>
                  </a:lnTo>
                  <a:lnTo>
                    <a:pt x="813794" y="848857"/>
                  </a:lnTo>
                  <a:lnTo>
                    <a:pt x="919119" y="845633"/>
                  </a:lnTo>
                  <a:lnTo>
                    <a:pt x="1024444" y="841288"/>
                  </a:lnTo>
                  <a:lnTo>
                    <a:pt x="1129768" y="835818"/>
                  </a:lnTo>
                  <a:lnTo>
                    <a:pt x="1235093" y="829219"/>
                  </a:lnTo>
                  <a:lnTo>
                    <a:pt x="1340418" y="821487"/>
                  </a:lnTo>
                  <a:lnTo>
                    <a:pt x="1445743" y="812619"/>
                  </a:lnTo>
                  <a:lnTo>
                    <a:pt x="1551068" y="802610"/>
                  </a:lnTo>
                  <a:lnTo>
                    <a:pt x="1656393" y="791423"/>
                  </a:lnTo>
                  <a:lnTo>
                    <a:pt x="1761717" y="777840"/>
                  </a:lnTo>
                  <a:lnTo>
                    <a:pt x="1867042" y="762164"/>
                  </a:lnTo>
                  <a:lnTo>
                    <a:pt x="1972367" y="745650"/>
                  </a:lnTo>
                  <a:lnTo>
                    <a:pt x="2077692" y="729205"/>
                  </a:lnTo>
                  <a:lnTo>
                    <a:pt x="2183017" y="708742"/>
                  </a:lnTo>
                  <a:lnTo>
                    <a:pt x="2288342" y="686469"/>
                  </a:lnTo>
                  <a:lnTo>
                    <a:pt x="2393666" y="667232"/>
                  </a:lnTo>
                  <a:lnTo>
                    <a:pt x="2498991" y="647878"/>
                  </a:lnTo>
                  <a:lnTo>
                    <a:pt x="2604316" y="627172"/>
                  </a:lnTo>
                  <a:lnTo>
                    <a:pt x="2709641" y="609423"/>
                  </a:lnTo>
                  <a:lnTo>
                    <a:pt x="2814966" y="595919"/>
                  </a:lnTo>
                  <a:lnTo>
                    <a:pt x="2920291" y="582743"/>
                  </a:lnTo>
                  <a:lnTo>
                    <a:pt x="3025615" y="571961"/>
                  </a:lnTo>
                  <a:lnTo>
                    <a:pt x="3130940" y="565952"/>
                  </a:lnTo>
                  <a:lnTo>
                    <a:pt x="3236265" y="566579"/>
                  </a:lnTo>
                  <a:lnTo>
                    <a:pt x="3341590" y="570649"/>
                  </a:lnTo>
                  <a:lnTo>
                    <a:pt x="3446915" y="573495"/>
                  </a:lnTo>
                  <a:lnTo>
                    <a:pt x="3552240" y="575060"/>
                  </a:lnTo>
                  <a:lnTo>
                    <a:pt x="3657564" y="577625"/>
                  </a:lnTo>
                  <a:lnTo>
                    <a:pt x="3762889" y="579289"/>
                  </a:lnTo>
                  <a:lnTo>
                    <a:pt x="3868214" y="578170"/>
                  </a:lnTo>
                  <a:lnTo>
                    <a:pt x="3973539" y="574209"/>
                  </a:lnTo>
                  <a:lnTo>
                    <a:pt x="4078864" y="568013"/>
                  </a:lnTo>
                  <a:lnTo>
                    <a:pt x="4184189" y="559585"/>
                  </a:lnTo>
                  <a:lnTo>
                    <a:pt x="4289513" y="548931"/>
                  </a:lnTo>
                  <a:lnTo>
                    <a:pt x="4394838" y="536055"/>
                  </a:lnTo>
                  <a:lnTo>
                    <a:pt x="4500163" y="520961"/>
                  </a:lnTo>
                  <a:lnTo>
                    <a:pt x="4605488" y="503652"/>
                  </a:lnTo>
                  <a:lnTo>
                    <a:pt x="4710813" y="484135"/>
                  </a:lnTo>
                  <a:lnTo>
                    <a:pt x="4816138" y="462412"/>
                  </a:lnTo>
                  <a:lnTo>
                    <a:pt x="4921462" y="438489"/>
                  </a:lnTo>
                  <a:lnTo>
                    <a:pt x="5026787" y="412369"/>
                  </a:lnTo>
                  <a:lnTo>
                    <a:pt x="5132112" y="384056"/>
                  </a:lnTo>
                  <a:lnTo>
                    <a:pt x="5237437" y="353556"/>
                  </a:lnTo>
                  <a:lnTo>
                    <a:pt x="5342762" y="320872"/>
                  </a:lnTo>
                  <a:lnTo>
                    <a:pt x="5448087" y="286009"/>
                  </a:lnTo>
                  <a:lnTo>
                    <a:pt x="5553411" y="248971"/>
                  </a:lnTo>
                  <a:lnTo>
                    <a:pt x="5658736" y="209762"/>
                  </a:lnTo>
                  <a:lnTo>
                    <a:pt x="5764061" y="168387"/>
                  </a:lnTo>
                  <a:lnTo>
                    <a:pt x="5869386" y="124849"/>
                  </a:lnTo>
                  <a:lnTo>
                    <a:pt x="5974711" y="79154"/>
                  </a:lnTo>
                  <a:lnTo>
                    <a:pt x="6080036" y="3130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795965"/>
              <a:ext cx="6145984" cy="1598310"/>
            </a:xfrm>
            <a:custGeom>
              <a:avLst/>
              <a:pathLst>
                <a:path w="6145984" h="1598310">
                  <a:moveTo>
                    <a:pt x="0" y="966476"/>
                  </a:moveTo>
                  <a:lnTo>
                    <a:pt x="76520" y="996002"/>
                  </a:lnTo>
                  <a:lnTo>
                    <a:pt x="181845" y="1033613"/>
                  </a:lnTo>
                  <a:lnTo>
                    <a:pt x="287170" y="1068126"/>
                  </a:lnTo>
                  <a:lnTo>
                    <a:pt x="392495" y="1099470"/>
                  </a:lnTo>
                  <a:lnTo>
                    <a:pt x="497819" y="1127564"/>
                  </a:lnTo>
                  <a:lnTo>
                    <a:pt x="603144" y="1152326"/>
                  </a:lnTo>
                  <a:lnTo>
                    <a:pt x="708469" y="1173670"/>
                  </a:lnTo>
                  <a:lnTo>
                    <a:pt x="813794" y="1191521"/>
                  </a:lnTo>
                  <a:lnTo>
                    <a:pt x="919119" y="1205821"/>
                  </a:lnTo>
                  <a:lnTo>
                    <a:pt x="1024444" y="1216556"/>
                  </a:lnTo>
                  <a:lnTo>
                    <a:pt x="1129768" y="1223782"/>
                  </a:lnTo>
                  <a:lnTo>
                    <a:pt x="1235093" y="1227658"/>
                  </a:lnTo>
                  <a:lnTo>
                    <a:pt x="1340418" y="1228454"/>
                  </a:lnTo>
                  <a:lnTo>
                    <a:pt x="1445743" y="1226537"/>
                  </a:lnTo>
                  <a:lnTo>
                    <a:pt x="1551068" y="1222300"/>
                  </a:lnTo>
                  <a:lnTo>
                    <a:pt x="1656393" y="1216053"/>
                  </a:lnTo>
                  <a:lnTo>
                    <a:pt x="1761717" y="1207354"/>
                  </a:lnTo>
                  <a:lnTo>
                    <a:pt x="1867042" y="1196460"/>
                  </a:lnTo>
                  <a:lnTo>
                    <a:pt x="1972367" y="1184242"/>
                  </a:lnTo>
                  <a:lnTo>
                    <a:pt x="2077692" y="1171765"/>
                  </a:lnTo>
                  <a:lnTo>
                    <a:pt x="2183017" y="1156972"/>
                  </a:lnTo>
                  <a:lnTo>
                    <a:pt x="2288342" y="1139974"/>
                  </a:lnTo>
                  <a:lnTo>
                    <a:pt x="2393666" y="1125086"/>
                  </a:lnTo>
                  <a:lnTo>
                    <a:pt x="2498991" y="1113134"/>
                  </a:lnTo>
                  <a:lnTo>
                    <a:pt x="2604316" y="1100056"/>
                  </a:lnTo>
                  <a:lnTo>
                    <a:pt x="2709641" y="1087530"/>
                  </a:lnTo>
                  <a:lnTo>
                    <a:pt x="2814966" y="1080117"/>
                  </a:lnTo>
                  <a:lnTo>
                    <a:pt x="2920291" y="1074551"/>
                  </a:lnTo>
                  <a:lnTo>
                    <a:pt x="3025615" y="1068686"/>
                  </a:lnTo>
                  <a:lnTo>
                    <a:pt x="3130940" y="1065010"/>
                  </a:lnTo>
                  <a:lnTo>
                    <a:pt x="3236265" y="1066106"/>
                  </a:lnTo>
                  <a:lnTo>
                    <a:pt x="3341590" y="1068282"/>
                  </a:lnTo>
                  <a:lnTo>
                    <a:pt x="3446915" y="1069120"/>
                  </a:lnTo>
                  <a:lnTo>
                    <a:pt x="3552240" y="1069527"/>
                  </a:lnTo>
                  <a:lnTo>
                    <a:pt x="3657564" y="1069619"/>
                  </a:lnTo>
                  <a:lnTo>
                    <a:pt x="3762889" y="1067848"/>
                  </a:lnTo>
                  <a:lnTo>
                    <a:pt x="3868214" y="1063122"/>
                  </a:lnTo>
                  <a:lnTo>
                    <a:pt x="3973539" y="1054257"/>
                  </a:lnTo>
                  <a:lnTo>
                    <a:pt x="4078864" y="1041224"/>
                  </a:lnTo>
                  <a:lnTo>
                    <a:pt x="4184189" y="1024358"/>
                  </a:lnTo>
                  <a:lnTo>
                    <a:pt x="4289513" y="1003860"/>
                  </a:lnTo>
                  <a:lnTo>
                    <a:pt x="4394838" y="979825"/>
                  </a:lnTo>
                  <a:lnTo>
                    <a:pt x="4500163" y="952267"/>
                  </a:lnTo>
                  <a:lnTo>
                    <a:pt x="4605488" y="921143"/>
                  </a:lnTo>
                  <a:lnTo>
                    <a:pt x="4710813" y="886370"/>
                  </a:lnTo>
                  <a:lnTo>
                    <a:pt x="4816138" y="847843"/>
                  </a:lnTo>
                  <a:lnTo>
                    <a:pt x="4921462" y="805444"/>
                  </a:lnTo>
                  <a:lnTo>
                    <a:pt x="5026787" y="759055"/>
                  </a:lnTo>
                  <a:lnTo>
                    <a:pt x="5132112" y="708566"/>
                  </a:lnTo>
                  <a:lnTo>
                    <a:pt x="5237437" y="653878"/>
                  </a:lnTo>
                  <a:lnTo>
                    <a:pt x="5342762" y="594912"/>
                  </a:lnTo>
                  <a:lnTo>
                    <a:pt x="5448087" y="531602"/>
                  </a:lnTo>
                  <a:lnTo>
                    <a:pt x="5553411" y="463904"/>
                  </a:lnTo>
                  <a:lnTo>
                    <a:pt x="5658736" y="391788"/>
                  </a:lnTo>
                  <a:lnTo>
                    <a:pt x="5764061" y="315238"/>
                  </a:lnTo>
                  <a:lnTo>
                    <a:pt x="5869386" y="234252"/>
                  </a:lnTo>
                  <a:lnTo>
                    <a:pt x="5974711" y="148836"/>
                  </a:lnTo>
                  <a:lnTo>
                    <a:pt x="6080036" y="59002"/>
                  </a:lnTo>
                  <a:lnTo>
                    <a:pt x="6145984" y="0"/>
                  </a:lnTo>
                  <a:lnTo>
                    <a:pt x="6145984" y="725812"/>
                  </a:lnTo>
                  <a:lnTo>
                    <a:pt x="6080036" y="751443"/>
                  </a:lnTo>
                  <a:lnTo>
                    <a:pt x="5974711" y="791162"/>
                  </a:lnTo>
                  <a:lnTo>
                    <a:pt x="5869386" y="829646"/>
                  </a:lnTo>
                  <a:lnTo>
                    <a:pt x="5764061" y="866870"/>
                  </a:lnTo>
                  <a:lnTo>
                    <a:pt x="5658736" y="902803"/>
                  </a:lnTo>
                  <a:lnTo>
                    <a:pt x="5553411" y="937403"/>
                  </a:lnTo>
                  <a:lnTo>
                    <a:pt x="5448087" y="970616"/>
                  </a:lnTo>
                  <a:lnTo>
                    <a:pt x="5342762" y="1002377"/>
                  </a:lnTo>
                  <a:lnTo>
                    <a:pt x="5237437" y="1032600"/>
                  </a:lnTo>
                  <a:lnTo>
                    <a:pt x="5132112" y="1061186"/>
                  </a:lnTo>
                  <a:lnTo>
                    <a:pt x="5026787" y="1088014"/>
                  </a:lnTo>
                  <a:lnTo>
                    <a:pt x="4921462" y="1112949"/>
                  </a:lnTo>
                  <a:lnTo>
                    <a:pt x="4816138" y="1135842"/>
                  </a:lnTo>
                  <a:lnTo>
                    <a:pt x="4710813" y="1156539"/>
                  </a:lnTo>
                  <a:lnTo>
                    <a:pt x="4605488" y="1174882"/>
                  </a:lnTo>
                  <a:lnTo>
                    <a:pt x="4500163" y="1190730"/>
                  </a:lnTo>
                  <a:lnTo>
                    <a:pt x="4394838" y="1203961"/>
                  </a:lnTo>
                  <a:lnTo>
                    <a:pt x="4289513" y="1214494"/>
                  </a:lnTo>
                  <a:lnTo>
                    <a:pt x="4184189" y="1222306"/>
                  </a:lnTo>
                  <a:lnTo>
                    <a:pt x="4078864" y="1227453"/>
                  </a:lnTo>
                  <a:lnTo>
                    <a:pt x="3973539" y="1230099"/>
                  </a:lnTo>
                  <a:lnTo>
                    <a:pt x="3868214" y="1230540"/>
                  </a:lnTo>
                  <a:lnTo>
                    <a:pt x="3762889" y="1228913"/>
                  </a:lnTo>
                  <a:lnTo>
                    <a:pt x="3657564" y="1225987"/>
                  </a:lnTo>
                  <a:lnTo>
                    <a:pt x="3552240" y="1223501"/>
                  </a:lnTo>
                  <a:lnTo>
                    <a:pt x="3446915" y="1222736"/>
                  </a:lnTo>
                  <a:lnTo>
                    <a:pt x="3341590" y="1221274"/>
                  </a:lnTo>
                  <a:lnTo>
                    <a:pt x="3236265" y="1219735"/>
                  </a:lnTo>
                  <a:lnTo>
                    <a:pt x="3130940" y="1220983"/>
                  </a:lnTo>
                  <a:lnTo>
                    <a:pt x="3025615" y="1224248"/>
                  </a:lnTo>
                  <a:lnTo>
                    <a:pt x="2920291" y="1229624"/>
                  </a:lnTo>
                  <a:lnTo>
                    <a:pt x="2814966" y="1238255"/>
                  </a:lnTo>
                  <a:lnTo>
                    <a:pt x="2709641" y="1246920"/>
                  </a:lnTo>
                  <a:lnTo>
                    <a:pt x="2604316" y="1255631"/>
                  </a:lnTo>
                  <a:lnTo>
                    <a:pt x="2498991" y="1267561"/>
                  </a:lnTo>
                  <a:lnTo>
                    <a:pt x="2393666" y="1280574"/>
                  </a:lnTo>
                  <a:lnTo>
                    <a:pt x="2288342" y="1293133"/>
                  </a:lnTo>
                  <a:lnTo>
                    <a:pt x="2183017" y="1308982"/>
                  </a:lnTo>
                  <a:lnTo>
                    <a:pt x="2077692" y="1325059"/>
                  </a:lnTo>
                  <a:lnTo>
                    <a:pt x="1972367" y="1338056"/>
                  </a:lnTo>
                  <a:lnTo>
                    <a:pt x="1867042" y="1351948"/>
                  </a:lnTo>
                  <a:lnTo>
                    <a:pt x="1761717" y="1366375"/>
                  </a:lnTo>
                  <a:lnTo>
                    <a:pt x="1656393" y="1380265"/>
                  </a:lnTo>
                  <a:lnTo>
                    <a:pt x="1551068" y="1393397"/>
                  </a:lnTo>
                  <a:lnTo>
                    <a:pt x="1445743" y="1407197"/>
                  </a:lnTo>
                  <a:lnTo>
                    <a:pt x="1340418" y="1422037"/>
                  </a:lnTo>
                  <a:lnTo>
                    <a:pt x="1235093" y="1438322"/>
                  </a:lnTo>
                  <a:lnTo>
                    <a:pt x="1129768" y="1456427"/>
                  </a:lnTo>
                  <a:lnTo>
                    <a:pt x="1024444" y="1476636"/>
                  </a:lnTo>
                  <a:lnTo>
                    <a:pt x="919119" y="1499116"/>
                  </a:lnTo>
                  <a:lnTo>
                    <a:pt x="813794" y="1523936"/>
                  </a:lnTo>
                  <a:lnTo>
                    <a:pt x="708469" y="1551090"/>
                  </a:lnTo>
                  <a:lnTo>
                    <a:pt x="603144" y="1580534"/>
                  </a:lnTo>
                  <a:lnTo>
                    <a:pt x="544022" y="159831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795965"/>
              <a:ext cx="6145984" cy="1228454"/>
            </a:xfrm>
            <a:custGeom>
              <a:avLst/>
              <a:pathLst>
                <a:path w="6145984" h="1228454">
                  <a:moveTo>
                    <a:pt x="0" y="966476"/>
                  </a:moveTo>
                  <a:lnTo>
                    <a:pt x="76520" y="996002"/>
                  </a:lnTo>
                  <a:lnTo>
                    <a:pt x="181845" y="1033613"/>
                  </a:lnTo>
                  <a:lnTo>
                    <a:pt x="287170" y="1068126"/>
                  </a:lnTo>
                  <a:lnTo>
                    <a:pt x="392495" y="1099470"/>
                  </a:lnTo>
                  <a:lnTo>
                    <a:pt x="497819" y="1127564"/>
                  </a:lnTo>
                  <a:lnTo>
                    <a:pt x="603144" y="1152326"/>
                  </a:lnTo>
                  <a:lnTo>
                    <a:pt x="708469" y="1173670"/>
                  </a:lnTo>
                  <a:lnTo>
                    <a:pt x="813794" y="1191521"/>
                  </a:lnTo>
                  <a:lnTo>
                    <a:pt x="919119" y="1205821"/>
                  </a:lnTo>
                  <a:lnTo>
                    <a:pt x="1024444" y="1216556"/>
                  </a:lnTo>
                  <a:lnTo>
                    <a:pt x="1129768" y="1223782"/>
                  </a:lnTo>
                  <a:lnTo>
                    <a:pt x="1235093" y="1227658"/>
                  </a:lnTo>
                  <a:lnTo>
                    <a:pt x="1340418" y="1228454"/>
                  </a:lnTo>
                  <a:lnTo>
                    <a:pt x="1445743" y="1226537"/>
                  </a:lnTo>
                  <a:lnTo>
                    <a:pt x="1551068" y="1222300"/>
                  </a:lnTo>
                  <a:lnTo>
                    <a:pt x="1656393" y="1216053"/>
                  </a:lnTo>
                  <a:lnTo>
                    <a:pt x="1761717" y="1207354"/>
                  </a:lnTo>
                  <a:lnTo>
                    <a:pt x="1867042" y="1196460"/>
                  </a:lnTo>
                  <a:lnTo>
                    <a:pt x="1972367" y="1184242"/>
                  </a:lnTo>
                  <a:lnTo>
                    <a:pt x="2077692" y="1171765"/>
                  </a:lnTo>
                  <a:lnTo>
                    <a:pt x="2183017" y="1156972"/>
                  </a:lnTo>
                  <a:lnTo>
                    <a:pt x="2288342" y="1139974"/>
                  </a:lnTo>
                  <a:lnTo>
                    <a:pt x="2393666" y="1125086"/>
                  </a:lnTo>
                  <a:lnTo>
                    <a:pt x="2498991" y="1113134"/>
                  </a:lnTo>
                  <a:lnTo>
                    <a:pt x="2604316" y="1100056"/>
                  </a:lnTo>
                  <a:lnTo>
                    <a:pt x="2709641" y="1087530"/>
                  </a:lnTo>
                  <a:lnTo>
                    <a:pt x="2814966" y="1080117"/>
                  </a:lnTo>
                  <a:lnTo>
                    <a:pt x="2920291" y="1074551"/>
                  </a:lnTo>
                  <a:lnTo>
                    <a:pt x="3025615" y="1068686"/>
                  </a:lnTo>
                  <a:lnTo>
                    <a:pt x="3130940" y="1065010"/>
                  </a:lnTo>
                  <a:lnTo>
                    <a:pt x="3236265" y="1066106"/>
                  </a:lnTo>
                  <a:lnTo>
                    <a:pt x="3341590" y="1068282"/>
                  </a:lnTo>
                  <a:lnTo>
                    <a:pt x="3446915" y="1069120"/>
                  </a:lnTo>
                  <a:lnTo>
                    <a:pt x="3552240" y="1069527"/>
                  </a:lnTo>
                  <a:lnTo>
                    <a:pt x="3657564" y="1069619"/>
                  </a:lnTo>
                  <a:lnTo>
                    <a:pt x="3762889" y="1067848"/>
                  </a:lnTo>
                  <a:lnTo>
                    <a:pt x="3868214" y="1063122"/>
                  </a:lnTo>
                  <a:lnTo>
                    <a:pt x="3973539" y="1054257"/>
                  </a:lnTo>
                  <a:lnTo>
                    <a:pt x="4078864" y="1041224"/>
                  </a:lnTo>
                  <a:lnTo>
                    <a:pt x="4184189" y="1024358"/>
                  </a:lnTo>
                  <a:lnTo>
                    <a:pt x="4289513" y="1003860"/>
                  </a:lnTo>
                  <a:lnTo>
                    <a:pt x="4394838" y="979825"/>
                  </a:lnTo>
                  <a:lnTo>
                    <a:pt x="4500163" y="952267"/>
                  </a:lnTo>
                  <a:lnTo>
                    <a:pt x="4605488" y="921143"/>
                  </a:lnTo>
                  <a:lnTo>
                    <a:pt x="4710813" y="886370"/>
                  </a:lnTo>
                  <a:lnTo>
                    <a:pt x="4816138" y="847843"/>
                  </a:lnTo>
                  <a:lnTo>
                    <a:pt x="4921462" y="805444"/>
                  </a:lnTo>
                  <a:lnTo>
                    <a:pt x="5026787" y="759055"/>
                  </a:lnTo>
                  <a:lnTo>
                    <a:pt x="5132112" y="708566"/>
                  </a:lnTo>
                  <a:lnTo>
                    <a:pt x="5237437" y="653878"/>
                  </a:lnTo>
                  <a:lnTo>
                    <a:pt x="5342762" y="594912"/>
                  </a:lnTo>
                  <a:lnTo>
                    <a:pt x="5448087" y="531602"/>
                  </a:lnTo>
                  <a:lnTo>
                    <a:pt x="5553411" y="463904"/>
                  </a:lnTo>
                  <a:lnTo>
                    <a:pt x="5658736" y="391788"/>
                  </a:lnTo>
                  <a:lnTo>
                    <a:pt x="5764061" y="315238"/>
                  </a:lnTo>
                  <a:lnTo>
                    <a:pt x="5869386" y="234252"/>
                  </a:lnTo>
                  <a:lnTo>
                    <a:pt x="5974711" y="148836"/>
                  </a:lnTo>
                  <a:lnTo>
                    <a:pt x="6080036" y="5900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485898" y="4521777"/>
              <a:ext cx="5601962" cy="872497"/>
            </a:xfrm>
            <a:custGeom>
              <a:avLst/>
              <a:pathLst>
                <a:path w="5601962" h="872497">
                  <a:moveTo>
                    <a:pt x="5601962" y="0"/>
                  </a:moveTo>
                  <a:lnTo>
                    <a:pt x="5536014" y="25631"/>
                  </a:lnTo>
                  <a:lnTo>
                    <a:pt x="5430689" y="65350"/>
                  </a:lnTo>
                  <a:lnTo>
                    <a:pt x="5325364" y="103834"/>
                  </a:lnTo>
                  <a:lnTo>
                    <a:pt x="5220039" y="141058"/>
                  </a:lnTo>
                  <a:lnTo>
                    <a:pt x="5114714" y="176991"/>
                  </a:lnTo>
                  <a:lnTo>
                    <a:pt x="5009389" y="211590"/>
                  </a:lnTo>
                  <a:lnTo>
                    <a:pt x="4904065" y="244804"/>
                  </a:lnTo>
                  <a:lnTo>
                    <a:pt x="4798740" y="276565"/>
                  </a:lnTo>
                  <a:lnTo>
                    <a:pt x="4693415" y="306788"/>
                  </a:lnTo>
                  <a:lnTo>
                    <a:pt x="4588090" y="335373"/>
                  </a:lnTo>
                  <a:lnTo>
                    <a:pt x="4482765" y="362202"/>
                  </a:lnTo>
                  <a:lnTo>
                    <a:pt x="4377440" y="387137"/>
                  </a:lnTo>
                  <a:lnTo>
                    <a:pt x="4272116" y="410030"/>
                  </a:lnTo>
                  <a:lnTo>
                    <a:pt x="4166791" y="430726"/>
                  </a:lnTo>
                  <a:lnTo>
                    <a:pt x="4061466" y="449070"/>
                  </a:lnTo>
                  <a:lnTo>
                    <a:pt x="3956141" y="464918"/>
                  </a:lnTo>
                  <a:lnTo>
                    <a:pt x="3850816" y="478149"/>
                  </a:lnTo>
                  <a:lnTo>
                    <a:pt x="3745491" y="488682"/>
                  </a:lnTo>
                  <a:lnTo>
                    <a:pt x="3640167" y="496494"/>
                  </a:lnTo>
                  <a:lnTo>
                    <a:pt x="3534842" y="501641"/>
                  </a:lnTo>
                  <a:lnTo>
                    <a:pt x="3429517" y="504287"/>
                  </a:lnTo>
                  <a:lnTo>
                    <a:pt x="3324192" y="504728"/>
                  </a:lnTo>
                  <a:lnTo>
                    <a:pt x="3218867" y="503101"/>
                  </a:lnTo>
                  <a:lnTo>
                    <a:pt x="3113542" y="500175"/>
                  </a:lnTo>
                  <a:lnTo>
                    <a:pt x="3008218" y="497688"/>
                  </a:lnTo>
                  <a:lnTo>
                    <a:pt x="2902893" y="496924"/>
                  </a:lnTo>
                  <a:lnTo>
                    <a:pt x="2797568" y="495462"/>
                  </a:lnTo>
                  <a:lnTo>
                    <a:pt x="2692243" y="493923"/>
                  </a:lnTo>
                  <a:lnTo>
                    <a:pt x="2586918" y="495170"/>
                  </a:lnTo>
                  <a:lnTo>
                    <a:pt x="2481593" y="498436"/>
                  </a:lnTo>
                  <a:lnTo>
                    <a:pt x="2376269" y="503812"/>
                  </a:lnTo>
                  <a:lnTo>
                    <a:pt x="2270944" y="512443"/>
                  </a:lnTo>
                  <a:lnTo>
                    <a:pt x="2165619" y="521108"/>
                  </a:lnTo>
                  <a:lnTo>
                    <a:pt x="2060294" y="529818"/>
                  </a:lnTo>
                  <a:lnTo>
                    <a:pt x="1954969" y="541749"/>
                  </a:lnTo>
                  <a:lnTo>
                    <a:pt x="1849644" y="554762"/>
                  </a:lnTo>
                  <a:lnTo>
                    <a:pt x="1744320" y="567320"/>
                  </a:lnTo>
                  <a:lnTo>
                    <a:pt x="1638995" y="583170"/>
                  </a:lnTo>
                  <a:lnTo>
                    <a:pt x="1533670" y="599246"/>
                  </a:lnTo>
                  <a:lnTo>
                    <a:pt x="1428345" y="612244"/>
                  </a:lnTo>
                  <a:lnTo>
                    <a:pt x="1323020" y="626136"/>
                  </a:lnTo>
                  <a:lnTo>
                    <a:pt x="1217695" y="640562"/>
                  </a:lnTo>
                  <a:lnTo>
                    <a:pt x="1112371" y="654453"/>
                  </a:lnTo>
                  <a:lnTo>
                    <a:pt x="1007046" y="667585"/>
                  </a:lnTo>
                  <a:lnTo>
                    <a:pt x="901721" y="681385"/>
                  </a:lnTo>
                  <a:lnTo>
                    <a:pt x="796396" y="696225"/>
                  </a:lnTo>
                  <a:lnTo>
                    <a:pt x="691071" y="712510"/>
                  </a:lnTo>
                  <a:lnTo>
                    <a:pt x="585746" y="730615"/>
                  </a:lnTo>
                  <a:lnTo>
                    <a:pt x="480422" y="750824"/>
                  </a:lnTo>
                  <a:lnTo>
                    <a:pt x="375097" y="773304"/>
                  </a:lnTo>
                  <a:lnTo>
                    <a:pt x="269772" y="798123"/>
                  </a:lnTo>
                  <a:lnTo>
                    <a:pt x="164447" y="825278"/>
                  </a:lnTo>
                  <a:lnTo>
                    <a:pt x="59122" y="854722"/>
                  </a:lnTo>
                  <a:lnTo>
                    <a:pt x="0" y="87249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158871"/>
              <a:ext cx="6145984" cy="1015319"/>
            </a:xfrm>
            <a:custGeom>
              <a:avLst/>
              <a:pathLst>
                <a:path w="6145984" h="1015319">
                  <a:moveTo>
                    <a:pt x="0" y="1015319"/>
                  </a:moveTo>
                  <a:lnTo>
                    <a:pt x="76520" y="1014921"/>
                  </a:lnTo>
                  <a:lnTo>
                    <a:pt x="181845" y="1013804"/>
                  </a:lnTo>
                  <a:lnTo>
                    <a:pt x="287170" y="1012111"/>
                  </a:lnTo>
                  <a:lnTo>
                    <a:pt x="392495" y="1009837"/>
                  </a:lnTo>
                  <a:lnTo>
                    <a:pt x="497819" y="1006976"/>
                  </a:lnTo>
                  <a:lnTo>
                    <a:pt x="603144" y="1003524"/>
                  </a:lnTo>
                  <a:lnTo>
                    <a:pt x="708469" y="999474"/>
                  </a:lnTo>
                  <a:lnTo>
                    <a:pt x="813794" y="994822"/>
                  </a:lnTo>
                  <a:lnTo>
                    <a:pt x="919119" y="989563"/>
                  </a:lnTo>
                  <a:lnTo>
                    <a:pt x="1024444" y="983690"/>
                  </a:lnTo>
                  <a:lnTo>
                    <a:pt x="1129768" y="977199"/>
                  </a:lnTo>
                  <a:lnTo>
                    <a:pt x="1235093" y="970084"/>
                  </a:lnTo>
                  <a:lnTo>
                    <a:pt x="1340418" y="962340"/>
                  </a:lnTo>
                  <a:lnTo>
                    <a:pt x="1445743" y="953961"/>
                  </a:lnTo>
                  <a:lnTo>
                    <a:pt x="1551068" y="944943"/>
                  </a:lnTo>
                  <a:lnTo>
                    <a:pt x="1656393" y="935253"/>
                  </a:lnTo>
                  <a:lnTo>
                    <a:pt x="1761717" y="923958"/>
                  </a:lnTo>
                  <a:lnTo>
                    <a:pt x="1867042" y="911298"/>
                  </a:lnTo>
                  <a:lnTo>
                    <a:pt x="1972367" y="898243"/>
                  </a:lnTo>
                  <a:lnTo>
                    <a:pt x="2077692" y="885506"/>
                  </a:lnTo>
                  <a:lnTo>
                    <a:pt x="2183017" y="870071"/>
                  </a:lnTo>
                  <a:lnTo>
                    <a:pt x="2288342" y="853647"/>
                  </a:lnTo>
                  <a:lnTo>
                    <a:pt x="2393666" y="839924"/>
                  </a:lnTo>
                  <a:lnTo>
                    <a:pt x="2498991" y="827441"/>
                  </a:lnTo>
                  <a:lnTo>
                    <a:pt x="2604316" y="814937"/>
                  </a:lnTo>
                  <a:lnTo>
                    <a:pt x="2709641" y="804319"/>
                  </a:lnTo>
                  <a:lnTo>
                    <a:pt x="2814966" y="796280"/>
                  </a:lnTo>
                  <a:lnTo>
                    <a:pt x="2920291" y="789182"/>
                  </a:lnTo>
                  <a:lnTo>
                    <a:pt x="3025615" y="783561"/>
                  </a:lnTo>
                  <a:lnTo>
                    <a:pt x="3130940" y="780090"/>
                  </a:lnTo>
                  <a:lnTo>
                    <a:pt x="3236265" y="780015"/>
                  </a:lnTo>
                  <a:lnTo>
                    <a:pt x="3341590" y="781872"/>
                  </a:lnTo>
                  <a:lnTo>
                    <a:pt x="3446915" y="783022"/>
                  </a:lnTo>
                  <a:lnTo>
                    <a:pt x="3552240" y="783608"/>
                  </a:lnTo>
                  <a:lnTo>
                    <a:pt x="3657564" y="784897"/>
                  </a:lnTo>
                  <a:lnTo>
                    <a:pt x="3762889" y="785475"/>
                  </a:lnTo>
                  <a:lnTo>
                    <a:pt x="3868214" y="783925"/>
                  </a:lnTo>
                  <a:lnTo>
                    <a:pt x="3973539" y="779272"/>
                  </a:lnTo>
                  <a:lnTo>
                    <a:pt x="4078864" y="771432"/>
                  </a:lnTo>
                  <a:lnTo>
                    <a:pt x="4184189" y="760426"/>
                  </a:lnTo>
                  <a:lnTo>
                    <a:pt x="4289513" y="746271"/>
                  </a:lnTo>
                  <a:lnTo>
                    <a:pt x="4394838" y="728987"/>
                  </a:lnTo>
                  <a:lnTo>
                    <a:pt x="4500163" y="708593"/>
                  </a:lnTo>
                  <a:lnTo>
                    <a:pt x="4605488" y="685107"/>
                  </a:lnTo>
                  <a:lnTo>
                    <a:pt x="4710813" y="658548"/>
                  </a:lnTo>
                  <a:lnTo>
                    <a:pt x="4816138" y="628937"/>
                  </a:lnTo>
                  <a:lnTo>
                    <a:pt x="4921462" y="596290"/>
                  </a:lnTo>
                  <a:lnTo>
                    <a:pt x="5026787" y="560628"/>
                  </a:lnTo>
                  <a:lnTo>
                    <a:pt x="5132112" y="521970"/>
                  </a:lnTo>
                  <a:lnTo>
                    <a:pt x="5237437" y="480333"/>
                  </a:lnTo>
                  <a:lnTo>
                    <a:pt x="5342762" y="435738"/>
                  </a:lnTo>
                  <a:lnTo>
                    <a:pt x="5448087" y="388203"/>
                  </a:lnTo>
                  <a:lnTo>
                    <a:pt x="5553411" y="337747"/>
                  </a:lnTo>
                  <a:lnTo>
                    <a:pt x="5658736" y="284389"/>
                  </a:lnTo>
                  <a:lnTo>
                    <a:pt x="5764061" y="228148"/>
                  </a:lnTo>
                  <a:lnTo>
                    <a:pt x="5869386" y="169043"/>
                  </a:lnTo>
                  <a:lnTo>
                    <a:pt x="5974711" y="107093"/>
                  </a:lnTo>
                  <a:lnTo>
                    <a:pt x="6080036" y="42317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053291"/>
              <a:ext cx="6145984" cy="1340983"/>
            </a:xfrm>
            <a:custGeom>
              <a:avLst/>
              <a:pathLst>
                <a:path w="6145984" h="1340983">
                  <a:moveTo>
                    <a:pt x="0" y="715103"/>
                  </a:moveTo>
                  <a:lnTo>
                    <a:pt x="76520" y="745960"/>
                  </a:lnTo>
                  <a:lnTo>
                    <a:pt x="181845" y="785446"/>
                  </a:lnTo>
                  <a:lnTo>
                    <a:pt x="287170" y="821897"/>
                  </a:lnTo>
                  <a:lnTo>
                    <a:pt x="392495" y="855256"/>
                  </a:lnTo>
                  <a:lnTo>
                    <a:pt x="497819" y="885464"/>
                  </a:lnTo>
                  <a:lnTo>
                    <a:pt x="603144" y="912455"/>
                  </a:lnTo>
                  <a:lnTo>
                    <a:pt x="708469" y="936165"/>
                  </a:lnTo>
                  <a:lnTo>
                    <a:pt x="813794" y="956535"/>
                  </a:lnTo>
                  <a:lnTo>
                    <a:pt x="919119" y="973524"/>
                  </a:lnTo>
                  <a:lnTo>
                    <a:pt x="1024444" y="987129"/>
                  </a:lnTo>
                  <a:lnTo>
                    <a:pt x="1129768" y="997409"/>
                  </a:lnTo>
                  <a:lnTo>
                    <a:pt x="1235093" y="1004514"/>
                  </a:lnTo>
                  <a:lnTo>
                    <a:pt x="1340418" y="1008696"/>
                  </a:lnTo>
                  <a:lnTo>
                    <a:pt x="1445743" y="1010288"/>
                  </a:lnTo>
                  <a:lnTo>
                    <a:pt x="1551068" y="1009649"/>
                  </a:lnTo>
                  <a:lnTo>
                    <a:pt x="1656393" y="1007066"/>
                  </a:lnTo>
                  <a:lnTo>
                    <a:pt x="1761717" y="1002153"/>
                  </a:lnTo>
                  <a:lnTo>
                    <a:pt x="1867042" y="995015"/>
                  </a:lnTo>
                  <a:lnTo>
                    <a:pt x="1972367" y="986255"/>
                  </a:lnTo>
                  <a:lnTo>
                    <a:pt x="2077692" y="976656"/>
                  </a:lnTo>
                  <a:lnTo>
                    <a:pt x="2183017" y="964319"/>
                  </a:lnTo>
                  <a:lnTo>
                    <a:pt x="2288342" y="949381"/>
                  </a:lnTo>
                  <a:lnTo>
                    <a:pt x="2393666" y="935694"/>
                  </a:lnTo>
                  <a:lnTo>
                    <a:pt x="2498991" y="922070"/>
                  </a:lnTo>
                  <a:lnTo>
                    <a:pt x="2604316" y="905497"/>
                  </a:lnTo>
                  <a:lnTo>
                    <a:pt x="2709641" y="890199"/>
                  </a:lnTo>
                  <a:lnTo>
                    <a:pt x="2814966" y="880904"/>
                  </a:lnTo>
                  <a:lnTo>
                    <a:pt x="2920291" y="872061"/>
                  </a:lnTo>
                  <a:lnTo>
                    <a:pt x="3025615" y="863411"/>
                  </a:lnTo>
                  <a:lnTo>
                    <a:pt x="3130940" y="858986"/>
                  </a:lnTo>
                  <a:lnTo>
                    <a:pt x="3236265" y="860679"/>
                  </a:lnTo>
                  <a:lnTo>
                    <a:pt x="3341590" y="864020"/>
                  </a:lnTo>
                  <a:lnTo>
                    <a:pt x="3446915" y="866426"/>
                  </a:lnTo>
                  <a:lnTo>
                    <a:pt x="3552240" y="868575"/>
                  </a:lnTo>
                  <a:lnTo>
                    <a:pt x="3657564" y="870565"/>
                  </a:lnTo>
                  <a:lnTo>
                    <a:pt x="3762889" y="870715"/>
                  </a:lnTo>
                  <a:lnTo>
                    <a:pt x="3868214" y="867762"/>
                  </a:lnTo>
                  <a:lnTo>
                    <a:pt x="3973539" y="861078"/>
                  </a:lnTo>
                  <a:lnTo>
                    <a:pt x="4078864" y="850980"/>
                  </a:lnTo>
                  <a:lnTo>
                    <a:pt x="4184189" y="837756"/>
                  </a:lnTo>
                  <a:lnTo>
                    <a:pt x="4289513" y="821576"/>
                  </a:lnTo>
                  <a:lnTo>
                    <a:pt x="4394838" y="802514"/>
                  </a:lnTo>
                  <a:lnTo>
                    <a:pt x="4500163" y="780574"/>
                  </a:lnTo>
                  <a:lnTo>
                    <a:pt x="4605488" y="755709"/>
                  </a:lnTo>
                  <a:lnTo>
                    <a:pt x="4710813" y="727835"/>
                  </a:lnTo>
                  <a:lnTo>
                    <a:pt x="4816138" y="696850"/>
                  </a:lnTo>
                  <a:lnTo>
                    <a:pt x="4921462" y="662640"/>
                  </a:lnTo>
                  <a:lnTo>
                    <a:pt x="5026787" y="625091"/>
                  </a:lnTo>
                  <a:lnTo>
                    <a:pt x="5132112" y="584096"/>
                  </a:lnTo>
                  <a:lnTo>
                    <a:pt x="5237437" y="539559"/>
                  </a:lnTo>
                  <a:lnTo>
                    <a:pt x="5342762" y="491398"/>
                  </a:lnTo>
                  <a:lnTo>
                    <a:pt x="5448087" y="439547"/>
                  </a:lnTo>
                  <a:lnTo>
                    <a:pt x="5553411" y="383958"/>
                  </a:lnTo>
                  <a:lnTo>
                    <a:pt x="5658736" y="324595"/>
                  </a:lnTo>
                  <a:lnTo>
                    <a:pt x="5764061" y="261434"/>
                  </a:lnTo>
                  <a:lnTo>
                    <a:pt x="5869386" y="194464"/>
                  </a:lnTo>
                  <a:lnTo>
                    <a:pt x="5974711" y="123681"/>
                  </a:lnTo>
                  <a:lnTo>
                    <a:pt x="6080036" y="49087"/>
                  </a:lnTo>
                  <a:lnTo>
                    <a:pt x="6145984" y="0"/>
                  </a:lnTo>
                  <a:lnTo>
                    <a:pt x="6145984" y="644376"/>
                  </a:lnTo>
                  <a:lnTo>
                    <a:pt x="6080036" y="663837"/>
                  </a:lnTo>
                  <a:lnTo>
                    <a:pt x="5974711" y="693939"/>
                  </a:lnTo>
                  <a:lnTo>
                    <a:pt x="5869386" y="723056"/>
                  </a:lnTo>
                  <a:lnTo>
                    <a:pt x="5764061" y="751174"/>
                  </a:lnTo>
                  <a:lnTo>
                    <a:pt x="5658736" y="778275"/>
                  </a:lnTo>
                  <a:lnTo>
                    <a:pt x="5553411" y="804331"/>
                  </a:lnTo>
                  <a:lnTo>
                    <a:pt x="5448087" y="829305"/>
                  </a:lnTo>
                  <a:lnTo>
                    <a:pt x="5342762" y="853146"/>
                  </a:lnTo>
                  <a:lnTo>
                    <a:pt x="5237437" y="875788"/>
                  </a:lnTo>
                  <a:lnTo>
                    <a:pt x="5132112" y="897152"/>
                  </a:lnTo>
                  <a:lnTo>
                    <a:pt x="5026787" y="917141"/>
                  </a:lnTo>
                  <a:lnTo>
                    <a:pt x="4921462" y="935643"/>
                  </a:lnTo>
                  <a:lnTo>
                    <a:pt x="4816138" y="952536"/>
                  </a:lnTo>
                  <a:lnTo>
                    <a:pt x="4710813" y="967691"/>
                  </a:lnTo>
                  <a:lnTo>
                    <a:pt x="4605488" y="980979"/>
                  </a:lnTo>
                  <a:lnTo>
                    <a:pt x="4500163" y="992282"/>
                  </a:lnTo>
                  <a:lnTo>
                    <a:pt x="4394838" y="1001502"/>
                  </a:lnTo>
                  <a:lnTo>
                    <a:pt x="4289513" y="1008577"/>
                  </a:lnTo>
                  <a:lnTo>
                    <a:pt x="4184189" y="1013494"/>
                  </a:lnTo>
                  <a:lnTo>
                    <a:pt x="4078864" y="1016314"/>
                  </a:lnTo>
                  <a:lnTo>
                    <a:pt x="3973539" y="1017191"/>
                  </a:lnTo>
                  <a:lnTo>
                    <a:pt x="3868214" y="1016397"/>
                  </a:lnTo>
                  <a:lnTo>
                    <a:pt x="3762889" y="1013709"/>
                  </a:lnTo>
                  <a:lnTo>
                    <a:pt x="3657564" y="1009388"/>
                  </a:lnTo>
                  <a:lnTo>
                    <a:pt x="3552240" y="1005273"/>
                  </a:lnTo>
                  <a:lnTo>
                    <a:pt x="3446915" y="1002806"/>
                  </a:lnTo>
                  <a:lnTo>
                    <a:pt x="3341590" y="999846"/>
                  </a:lnTo>
                  <a:lnTo>
                    <a:pt x="3236265" y="997071"/>
                  </a:lnTo>
                  <a:lnTo>
                    <a:pt x="3130940" y="997458"/>
                  </a:lnTo>
                  <a:lnTo>
                    <a:pt x="3025615" y="1001519"/>
                  </a:lnTo>
                  <a:lnTo>
                    <a:pt x="2920291" y="1009734"/>
                  </a:lnTo>
                  <a:lnTo>
                    <a:pt x="2814966" y="1021299"/>
                  </a:lnTo>
                  <a:lnTo>
                    <a:pt x="2709641" y="1031707"/>
                  </a:lnTo>
                  <a:lnTo>
                    <a:pt x="2604316" y="1043616"/>
                  </a:lnTo>
                  <a:lnTo>
                    <a:pt x="2498991" y="1059171"/>
                  </a:lnTo>
                  <a:lnTo>
                    <a:pt x="2393666" y="1073737"/>
                  </a:lnTo>
                  <a:lnTo>
                    <a:pt x="2288342" y="1085355"/>
                  </a:lnTo>
                  <a:lnTo>
                    <a:pt x="2183017" y="1099274"/>
                  </a:lnTo>
                  <a:lnTo>
                    <a:pt x="2077692" y="1112750"/>
                  </a:lnTo>
                  <a:lnTo>
                    <a:pt x="1972367" y="1122812"/>
                  </a:lnTo>
                  <a:lnTo>
                    <a:pt x="1867042" y="1133057"/>
                  </a:lnTo>
                  <a:lnTo>
                    <a:pt x="1761717" y="1143332"/>
                  </a:lnTo>
                  <a:lnTo>
                    <a:pt x="1656393" y="1152853"/>
                  </a:lnTo>
                  <a:lnTo>
                    <a:pt x="1551068" y="1161550"/>
                  </a:lnTo>
                  <a:lnTo>
                    <a:pt x="1445743" y="1170678"/>
                  </a:lnTo>
                  <a:lnTo>
                    <a:pt x="1340418" y="1180559"/>
                  </a:lnTo>
                  <a:lnTo>
                    <a:pt x="1235093" y="1191542"/>
                  </a:lnTo>
                  <a:lnTo>
                    <a:pt x="1129768" y="1203951"/>
                  </a:lnTo>
                  <a:lnTo>
                    <a:pt x="1024444" y="1218028"/>
                  </a:lnTo>
                  <a:lnTo>
                    <a:pt x="919119" y="1233912"/>
                  </a:lnTo>
                  <a:lnTo>
                    <a:pt x="813794" y="1251653"/>
                  </a:lnTo>
                  <a:lnTo>
                    <a:pt x="708469" y="1271239"/>
                  </a:lnTo>
                  <a:lnTo>
                    <a:pt x="603144" y="1292619"/>
                  </a:lnTo>
                  <a:lnTo>
                    <a:pt x="497819" y="1315724"/>
                  </a:lnTo>
                  <a:lnTo>
                    <a:pt x="392495" y="1340480"/>
                  </a:lnTo>
                  <a:lnTo>
                    <a:pt x="390483" y="1340983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053291"/>
              <a:ext cx="6145984" cy="1010288"/>
            </a:xfrm>
            <a:custGeom>
              <a:avLst/>
              <a:pathLst>
                <a:path w="6145984" h="1010288">
                  <a:moveTo>
                    <a:pt x="0" y="715103"/>
                  </a:moveTo>
                  <a:lnTo>
                    <a:pt x="76520" y="745960"/>
                  </a:lnTo>
                  <a:lnTo>
                    <a:pt x="181845" y="785446"/>
                  </a:lnTo>
                  <a:lnTo>
                    <a:pt x="287170" y="821897"/>
                  </a:lnTo>
                  <a:lnTo>
                    <a:pt x="392495" y="855256"/>
                  </a:lnTo>
                  <a:lnTo>
                    <a:pt x="497819" y="885464"/>
                  </a:lnTo>
                  <a:lnTo>
                    <a:pt x="603144" y="912455"/>
                  </a:lnTo>
                  <a:lnTo>
                    <a:pt x="708469" y="936165"/>
                  </a:lnTo>
                  <a:lnTo>
                    <a:pt x="813794" y="956535"/>
                  </a:lnTo>
                  <a:lnTo>
                    <a:pt x="919119" y="973524"/>
                  </a:lnTo>
                  <a:lnTo>
                    <a:pt x="1024444" y="987129"/>
                  </a:lnTo>
                  <a:lnTo>
                    <a:pt x="1129768" y="997409"/>
                  </a:lnTo>
                  <a:lnTo>
                    <a:pt x="1235093" y="1004514"/>
                  </a:lnTo>
                  <a:lnTo>
                    <a:pt x="1340418" y="1008696"/>
                  </a:lnTo>
                  <a:lnTo>
                    <a:pt x="1445743" y="1010288"/>
                  </a:lnTo>
                  <a:lnTo>
                    <a:pt x="1551068" y="1009649"/>
                  </a:lnTo>
                  <a:lnTo>
                    <a:pt x="1656393" y="1007066"/>
                  </a:lnTo>
                  <a:lnTo>
                    <a:pt x="1761717" y="1002153"/>
                  </a:lnTo>
                  <a:lnTo>
                    <a:pt x="1867042" y="995015"/>
                  </a:lnTo>
                  <a:lnTo>
                    <a:pt x="1972367" y="986255"/>
                  </a:lnTo>
                  <a:lnTo>
                    <a:pt x="2077692" y="976656"/>
                  </a:lnTo>
                  <a:lnTo>
                    <a:pt x="2183017" y="964319"/>
                  </a:lnTo>
                  <a:lnTo>
                    <a:pt x="2288342" y="949381"/>
                  </a:lnTo>
                  <a:lnTo>
                    <a:pt x="2393666" y="935694"/>
                  </a:lnTo>
                  <a:lnTo>
                    <a:pt x="2498991" y="922070"/>
                  </a:lnTo>
                  <a:lnTo>
                    <a:pt x="2604316" y="905497"/>
                  </a:lnTo>
                  <a:lnTo>
                    <a:pt x="2709641" y="890199"/>
                  </a:lnTo>
                  <a:lnTo>
                    <a:pt x="2814966" y="880904"/>
                  </a:lnTo>
                  <a:lnTo>
                    <a:pt x="2920291" y="872061"/>
                  </a:lnTo>
                  <a:lnTo>
                    <a:pt x="3025615" y="863411"/>
                  </a:lnTo>
                  <a:lnTo>
                    <a:pt x="3130940" y="858986"/>
                  </a:lnTo>
                  <a:lnTo>
                    <a:pt x="3236265" y="860679"/>
                  </a:lnTo>
                  <a:lnTo>
                    <a:pt x="3341590" y="864020"/>
                  </a:lnTo>
                  <a:lnTo>
                    <a:pt x="3446915" y="866426"/>
                  </a:lnTo>
                  <a:lnTo>
                    <a:pt x="3552240" y="868575"/>
                  </a:lnTo>
                  <a:lnTo>
                    <a:pt x="3657564" y="870565"/>
                  </a:lnTo>
                  <a:lnTo>
                    <a:pt x="3762889" y="870715"/>
                  </a:lnTo>
                  <a:lnTo>
                    <a:pt x="3868214" y="867762"/>
                  </a:lnTo>
                  <a:lnTo>
                    <a:pt x="3973539" y="861078"/>
                  </a:lnTo>
                  <a:lnTo>
                    <a:pt x="4078864" y="850980"/>
                  </a:lnTo>
                  <a:lnTo>
                    <a:pt x="4184189" y="837756"/>
                  </a:lnTo>
                  <a:lnTo>
                    <a:pt x="4289513" y="821576"/>
                  </a:lnTo>
                  <a:lnTo>
                    <a:pt x="4394838" y="802514"/>
                  </a:lnTo>
                  <a:lnTo>
                    <a:pt x="4500163" y="780574"/>
                  </a:lnTo>
                  <a:lnTo>
                    <a:pt x="4605488" y="755709"/>
                  </a:lnTo>
                  <a:lnTo>
                    <a:pt x="4710813" y="727835"/>
                  </a:lnTo>
                  <a:lnTo>
                    <a:pt x="4816138" y="696850"/>
                  </a:lnTo>
                  <a:lnTo>
                    <a:pt x="4921462" y="662640"/>
                  </a:lnTo>
                  <a:lnTo>
                    <a:pt x="5026787" y="625091"/>
                  </a:lnTo>
                  <a:lnTo>
                    <a:pt x="5132112" y="584096"/>
                  </a:lnTo>
                  <a:lnTo>
                    <a:pt x="5237437" y="539559"/>
                  </a:lnTo>
                  <a:lnTo>
                    <a:pt x="5342762" y="491398"/>
                  </a:lnTo>
                  <a:lnTo>
                    <a:pt x="5448087" y="439547"/>
                  </a:lnTo>
                  <a:lnTo>
                    <a:pt x="5553411" y="383958"/>
                  </a:lnTo>
                  <a:lnTo>
                    <a:pt x="5658736" y="324595"/>
                  </a:lnTo>
                  <a:lnTo>
                    <a:pt x="5764061" y="261434"/>
                  </a:lnTo>
                  <a:lnTo>
                    <a:pt x="5869386" y="194464"/>
                  </a:lnTo>
                  <a:lnTo>
                    <a:pt x="5974711" y="123681"/>
                  </a:lnTo>
                  <a:lnTo>
                    <a:pt x="6080036" y="49087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332359" y="4697668"/>
              <a:ext cx="5755501" cy="696606"/>
            </a:xfrm>
            <a:custGeom>
              <a:avLst/>
              <a:pathLst>
                <a:path w="5755501" h="696606">
                  <a:moveTo>
                    <a:pt x="5755501" y="0"/>
                  </a:moveTo>
                  <a:lnTo>
                    <a:pt x="5689552" y="19460"/>
                  </a:lnTo>
                  <a:lnTo>
                    <a:pt x="5584228" y="49562"/>
                  </a:lnTo>
                  <a:lnTo>
                    <a:pt x="5478903" y="78679"/>
                  </a:lnTo>
                  <a:lnTo>
                    <a:pt x="5373578" y="106797"/>
                  </a:lnTo>
                  <a:lnTo>
                    <a:pt x="5268253" y="133898"/>
                  </a:lnTo>
                  <a:lnTo>
                    <a:pt x="5162928" y="159954"/>
                  </a:lnTo>
                  <a:lnTo>
                    <a:pt x="5057603" y="184928"/>
                  </a:lnTo>
                  <a:lnTo>
                    <a:pt x="4952279" y="208769"/>
                  </a:lnTo>
                  <a:lnTo>
                    <a:pt x="4846954" y="231411"/>
                  </a:lnTo>
                  <a:lnTo>
                    <a:pt x="4741629" y="252775"/>
                  </a:lnTo>
                  <a:lnTo>
                    <a:pt x="4636304" y="272764"/>
                  </a:lnTo>
                  <a:lnTo>
                    <a:pt x="4530979" y="291266"/>
                  </a:lnTo>
                  <a:lnTo>
                    <a:pt x="4425654" y="308159"/>
                  </a:lnTo>
                  <a:lnTo>
                    <a:pt x="4320330" y="323314"/>
                  </a:lnTo>
                  <a:lnTo>
                    <a:pt x="4215005" y="336602"/>
                  </a:lnTo>
                  <a:lnTo>
                    <a:pt x="4109680" y="347905"/>
                  </a:lnTo>
                  <a:lnTo>
                    <a:pt x="4004355" y="357125"/>
                  </a:lnTo>
                  <a:lnTo>
                    <a:pt x="3899030" y="364200"/>
                  </a:lnTo>
                  <a:lnTo>
                    <a:pt x="3793705" y="369118"/>
                  </a:lnTo>
                  <a:lnTo>
                    <a:pt x="3688381" y="371937"/>
                  </a:lnTo>
                  <a:lnTo>
                    <a:pt x="3583056" y="372814"/>
                  </a:lnTo>
                  <a:lnTo>
                    <a:pt x="3477731" y="372020"/>
                  </a:lnTo>
                  <a:lnTo>
                    <a:pt x="3372406" y="369332"/>
                  </a:lnTo>
                  <a:lnTo>
                    <a:pt x="3267081" y="365012"/>
                  </a:lnTo>
                  <a:lnTo>
                    <a:pt x="3161756" y="360896"/>
                  </a:lnTo>
                  <a:lnTo>
                    <a:pt x="3056431" y="358430"/>
                  </a:lnTo>
                  <a:lnTo>
                    <a:pt x="2951107" y="355469"/>
                  </a:lnTo>
                  <a:lnTo>
                    <a:pt x="2845782" y="352694"/>
                  </a:lnTo>
                  <a:lnTo>
                    <a:pt x="2740457" y="353081"/>
                  </a:lnTo>
                  <a:lnTo>
                    <a:pt x="2635132" y="357142"/>
                  </a:lnTo>
                  <a:lnTo>
                    <a:pt x="2529807" y="365358"/>
                  </a:lnTo>
                  <a:lnTo>
                    <a:pt x="2424482" y="376923"/>
                  </a:lnTo>
                  <a:lnTo>
                    <a:pt x="2319158" y="387330"/>
                  </a:lnTo>
                  <a:lnTo>
                    <a:pt x="2213833" y="399239"/>
                  </a:lnTo>
                  <a:lnTo>
                    <a:pt x="2108508" y="414794"/>
                  </a:lnTo>
                  <a:lnTo>
                    <a:pt x="2003183" y="429361"/>
                  </a:lnTo>
                  <a:lnTo>
                    <a:pt x="1897858" y="440978"/>
                  </a:lnTo>
                  <a:lnTo>
                    <a:pt x="1792533" y="454897"/>
                  </a:lnTo>
                  <a:lnTo>
                    <a:pt x="1687209" y="468373"/>
                  </a:lnTo>
                  <a:lnTo>
                    <a:pt x="1581884" y="478435"/>
                  </a:lnTo>
                  <a:lnTo>
                    <a:pt x="1476559" y="488680"/>
                  </a:lnTo>
                  <a:lnTo>
                    <a:pt x="1371234" y="498955"/>
                  </a:lnTo>
                  <a:lnTo>
                    <a:pt x="1265909" y="508477"/>
                  </a:lnTo>
                  <a:lnTo>
                    <a:pt x="1160584" y="517173"/>
                  </a:lnTo>
                  <a:lnTo>
                    <a:pt x="1055260" y="526301"/>
                  </a:lnTo>
                  <a:lnTo>
                    <a:pt x="949935" y="536182"/>
                  </a:lnTo>
                  <a:lnTo>
                    <a:pt x="844610" y="547165"/>
                  </a:lnTo>
                  <a:lnTo>
                    <a:pt x="739285" y="559574"/>
                  </a:lnTo>
                  <a:lnTo>
                    <a:pt x="633960" y="573651"/>
                  </a:lnTo>
                  <a:lnTo>
                    <a:pt x="528635" y="589535"/>
                  </a:lnTo>
                  <a:lnTo>
                    <a:pt x="423311" y="607276"/>
                  </a:lnTo>
                  <a:lnTo>
                    <a:pt x="317986" y="626862"/>
                  </a:lnTo>
                  <a:lnTo>
                    <a:pt x="212661" y="648242"/>
                  </a:lnTo>
                  <a:lnTo>
                    <a:pt x="107336" y="671348"/>
                  </a:lnTo>
                  <a:lnTo>
                    <a:pt x="2011" y="696103"/>
                  </a:lnTo>
                  <a:lnTo>
                    <a:pt x="0" y="6966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375480"/>
              <a:ext cx="6145984" cy="781906"/>
            </a:xfrm>
            <a:custGeom>
              <a:avLst/>
              <a:pathLst>
                <a:path w="6145984" h="781906">
                  <a:moveTo>
                    <a:pt x="0" y="758466"/>
                  </a:moveTo>
                  <a:lnTo>
                    <a:pt x="76520" y="762756"/>
                  </a:lnTo>
                  <a:lnTo>
                    <a:pt x="181845" y="767860"/>
                  </a:lnTo>
                  <a:lnTo>
                    <a:pt x="287170" y="772166"/>
                  </a:lnTo>
                  <a:lnTo>
                    <a:pt x="392495" y="775680"/>
                  </a:lnTo>
                  <a:lnTo>
                    <a:pt x="497819" y="778406"/>
                  </a:lnTo>
                  <a:lnTo>
                    <a:pt x="603144" y="780349"/>
                  </a:lnTo>
                  <a:lnTo>
                    <a:pt x="708469" y="781514"/>
                  </a:lnTo>
                  <a:lnTo>
                    <a:pt x="813794" y="781906"/>
                  </a:lnTo>
                  <a:lnTo>
                    <a:pt x="919119" y="781530"/>
                  </a:lnTo>
                  <a:lnTo>
                    <a:pt x="1024444" y="780390"/>
                  </a:lnTo>
                  <a:lnTo>
                    <a:pt x="1129768" y="778492"/>
                  </a:lnTo>
                  <a:lnTo>
                    <a:pt x="1235093" y="775840"/>
                  </a:lnTo>
                  <a:lnTo>
                    <a:pt x="1340418" y="772439"/>
                  </a:lnTo>
                  <a:lnTo>
                    <a:pt x="1445743" y="768295"/>
                  </a:lnTo>
                  <a:lnTo>
                    <a:pt x="1551068" y="763411"/>
                  </a:lnTo>
                  <a:lnTo>
                    <a:pt x="1656393" y="757771"/>
                  </a:lnTo>
                  <a:lnTo>
                    <a:pt x="1761717" y="750554"/>
                  </a:lnTo>
                  <a:lnTo>
                    <a:pt x="1867042" y="741848"/>
                  </a:lnTo>
                  <a:lnTo>
                    <a:pt x="1972367" y="732345"/>
                  </a:lnTo>
                  <a:lnTo>
                    <a:pt x="2077692" y="722515"/>
                  </a:lnTo>
                  <a:lnTo>
                    <a:pt x="2183017" y="709608"/>
                  </a:lnTo>
                  <a:lnTo>
                    <a:pt x="2288342" y="695179"/>
                  </a:lnTo>
                  <a:lnTo>
                    <a:pt x="2393666" y="682527"/>
                  </a:lnTo>
                  <a:lnTo>
                    <a:pt x="2498991" y="668432"/>
                  </a:lnTo>
                  <a:lnTo>
                    <a:pt x="2604316" y="652368"/>
                  </a:lnTo>
                  <a:lnTo>
                    <a:pt x="2709641" y="638765"/>
                  </a:lnTo>
                  <a:lnTo>
                    <a:pt x="2814966" y="628913"/>
                  </a:lnTo>
                  <a:lnTo>
                    <a:pt x="2920291" y="618709"/>
                  </a:lnTo>
                  <a:lnTo>
                    <a:pt x="3025615" y="610276"/>
                  </a:lnTo>
                  <a:lnTo>
                    <a:pt x="3130940" y="606033"/>
                  </a:lnTo>
                  <a:lnTo>
                    <a:pt x="3236265" y="606686"/>
                  </a:lnTo>
                  <a:lnTo>
                    <a:pt x="3341590" y="609745"/>
                  </a:lnTo>
                  <a:lnTo>
                    <a:pt x="3446915" y="612428"/>
                  </a:lnTo>
                  <a:lnTo>
                    <a:pt x="3552240" y="614735"/>
                  </a:lnTo>
                  <a:lnTo>
                    <a:pt x="3657564" y="617788"/>
                  </a:lnTo>
                  <a:lnTo>
                    <a:pt x="3762889" y="620024"/>
                  </a:lnTo>
                  <a:lnTo>
                    <a:pt x="3868214" y="619891"/>
                  </a:lnTo>
                  <a:lnTo>
                    <a:pt x="3973539" y="616946"/>
                  </a:lnTo>
                  <a:lnTo>
                    <a:pt x="4078864" y="611459"/>
                  </a:lnTo>
                  <a:lnTo>
                    <a:pt x="4184189" y="603437"/>
                  </a:lnTo>
                  <a:lnTo>
                    <a:pt x="4289513" y="592888"/>
                  </a:lnTo>
                  <a:lnTo>
                    <a:pt x="4394838" y="579820"/>
                  </a:lnTo>
                  <a:lnTo>
                    <a:pt x="4500163" y="564240"/>
                  </a:lnTo>
                  <a:lnTo>
                    <a:pt x="4605488" y="546155"/>
                  </a:lnTo>
                  <a:lnTo>
                    <a:pt x="4710813" y="525574"/>
                  </a:lnTo>
                  <a:lnTo>
                    <a:pt x="4816138" y="502504"/>
                  </a:lnTo>
                  <a:lnTo>
                    <a:pt x="4921462" y="476953"/>
                  </a:lnTo>
                  <a:lnTo>
                    <a:pt x="5026787" y="448927"/>
                  </a:lnTo>
                  <a:lnTo>
                    <a:pt x="5132112" y="418436"/>
                  </a:lnTo>
                  <a:lnTo>
                    <a:pt x="5237437" y="385485"/>
                  </a:lnTo>
                  <a:lnTo>
                    <a:pt x="5342762" y="350083"/>
                  </a:lnTo>
                  <a:lnTo>
                    <a:pt x="5448087" y="312238"/>
                  </a:lnTo>
                  <a:lnTo>
                    <a:pt x="5553411" y="271956"/>
                  </a:lnTo>
                  <a:lnTo>
                    <a:pt x="5658736" y="229246"/>
                  </a:lnTo>
                  <a:lnTo>
                    <a:pt x="5764061" y="184116"/>
                  </a:lnTo>
                  <a:lnTo>
                    <a:pt x="5869386" y="136572"/>
                  </a:lnTo>
                  <a:lnTo>
                    <a:pt x="5974711" y="86622"/>
                  </a:lnTo>
                  <a:lnTo>
                    <a:pt x="6080036" y="34274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351300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 · EKFC 2021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173144" y="0"/>
                  </a:moveTo>
                  <a:lnTo>
                    <a:pt x="181845" y="25264"/>
                  </a:lnTo>
                  <a:lnTo>
                    <a:pt x="287170" y="318073"/>
                  </a:lnTo>
                  <a:lnTo>
                    <a:pt x="392495" y="597876"/>
                  </a:lnTo>
                  <a:lnTo>
                    <a:pt x="497819" y="864663"/>
                  </a:lnTo>
                  <a:lnTo>
                    <a:pt x="603144" y="1118421"/>
                  </a:lnTo>
                  <a:lnTo>
                    <a:pt x="708469" y="1359136"/>
                  </a:lnTo>
                  <a:lnTo>
                    <a:pt x="813794" y="1586801"/>
                  </a:lnTo>
                  <a:lnTo>
                    <a:pt x="919119" y="1801431"/>
                  </a:lnTo>
                  <a:lnTo>
                    <a:pt x="1024444" y="2003088"/>
                  </a:lnTo>
                  <a:lnTo>
                    <a:pt x="1129768" y="2191909"/>
                  </a:lnTo>
                  <a:lnTo>
                    <a:pt x="1235093" y="2368144"/>
                  </a:lnTo>
                  <a:lnTo>
                    <a:pt x="1340418" y="2532162"/>
                  </a:lnTo>
                  <a:lnTo>
                    <a:pt x="1445743" y="2684438"/>
                  </a:lnTo>
                  <a:lnTo>
                    <a:pt x="1551068" y="2825475"/>
                  </a:lnTo>
                  <a:lnTo>
                    <a:pt x="1656393" y="2955648"/>
                  </a:lnTo>
                  <a:lnTo>
                    <a:pt x="1761717" y="3072848"/>
                  </a:lnTo>
                  <a:lnTo>
                    <a:pt x="1867042" y="3176567"/>
                  </a:lnTo>
                  <a:lnTo>
                    <a:pt x="1972367" y="3267882"/>
                  </a:lnTo>
                  <a:lnTo>
                    <a:pt x="2077692" y="3347410"/>
                  </a:lnTo>
                  <a:lnTo>
                    <a:pt x="2183017" y="3403864"/>
                  </a:lnTo>
                  <a:lnTo>
                    <a:pt x="2288342" y="3443903"/>
                  </a:lnTo>
                  <a:lnTo>
                    <a:pt x="2393666" y="3484407"/>
                  </a:lnTo>
                  <a:lnTo>
                    <a:pt x="2498991" y="3525314"/>
                  </a:lnTo>
                  <a:lnTo>
                    <a:pt x="2604316" y="3558109"/>
                  </a:lnTo>
                  <a:lnTo>
                    <a:pt x="2709641" y="3587190"/>
                  </a:lnTo>
                  <a:lnTo>
                    <a:pt x="2814966" y="3619041"/>
                  </a:lnTo>
                  <a:lnTo>
                    <a:pt x="2920291" y="3648655"/>
                  </a:lnTo>
                  <a:lnTo>
                    <a:pt x="3025615" y="3673173"/>
                  </a:lnTo>
                  <a:lnTo>
                    <a:pt x="3130940" y="3694804"/>
                  </a:lnTo>
                  <a:lnTo>
                    <a:pt x="3236265" y="3714377"/>
                  </a:lnTo>
                  <a:lnTo>
                    <a:pt x="3341590" y="3729860"/>
                  </a:lnTo>
                  <a:lnTo>
                    <a:pt x="3446915" y="3742609"/>
                  </a:lnTo>
                  <a:lnTo>
                    <a:pt x="3552240" y="3753419"/>
                  </a:lnTo>
                  <a:lnTo>
                    <a:pt x="3657564" y="3760591"/>
                  </a:lnTo>
                  <a:lnTo>
                    <a:pt x="3762889" y="3764664"/>
                  </a:lnTo>
                  <a:lnTo>
                    <a:pt x="3868214" y="3766677"/>
                  </a:lnTo>
                  <a:lnTo>
                    <a:pt x="3973539" y="3767042"/>
                  </a:lnTo>
                  <a:lnTo>
                    <a:pt x="4078864" y="3765954"/>
                  </a:lnTo>
                  <a:lnTo>
                    <a:pt x="4184189" y="3763749"/>
                  </a:lnTo>
                  <a:lnTo>
                    <a:pt x="4289513" y="3760618"/>
                  </a:lnTo>
                  <a:lnTo>
                    <a:pt x="4394838" y="3756634"/>
                  </a:lnTo>
                  <a:lnTo>
                    <a:pt x="4500163" y="3751788"/>
                  </a:lnTo>
                  <a:lnTo>
                    <a:pt x="4605488" y="3746003"/>
                  </a:lnTo>
                  <a:lnTo>
                    <a:pt x="4710813" y="3739163"/>
                  </a:lnTo>
                  <a:lnTo>
                    <a:pt x="4816138" y="3731126"/>
                  </a:lnTo>
                  <a:lnTo>
                    <a:pt x="4921462" y="3721736"/>
                  </a:lnTo>
                  <a:lnTo>
                    <a:pt x="5026787" y="3710840"/>
                  </a:lnTo>
                  <a:lnTo>
                    <a:pt x="5132112" y="3698288"/>
                  </a:lnTo>
                  <a:lnTo>
                    <a:pt x="5237437" y="3683947"/>
                  </a:lnTo>
                  <a:lnTo>
                    <a:pt x="5342762" y="3667703"/>
                  </a:lnTo>
                  <a:lnTo>
                    <a:pt x="5448087" y="3649457"/>
                  </a:lnTo>
                  <a:lnTo>
                    <a:pt x="5553411" y="3629134"/>
                  </a:lnTo>
                  <a:lnTo>
                    <a:pt x="5658736" y="3606675"/>
                  </a:lnTo>
                  <a:lnTo>
                    <a:pt x="5764061" y="3582033"/>
                  </a:lnTo>
                  <a:lnTo>
                    <a:pt x="5869386" y="3555180"/>
                  </a:lnTo>
                  <a:lnTo>
                    <a:pt x="5974711" y="3526093"/>
                  </a:lnTo>
                  <a:lnTo>
                    <a:pt x="6080036" y="3494760"/>
                  </a:lnTo>
                  <a:lnTo>
                    <a:pt x="6145984" y="3473730"/>
                  </a:lnTo>
                  <a:lnTo>
                    <a:pt x="6145984" y="4026326"/>
                  </a:lnTo>
                  <a:lnTo>
                    <a:pt x="4655220" y="4026326"/>
                  </a:lnTo>
                  <a:lnTo>
                    <a:pt x="4605488" y="4021144"/>
                  </a:lnTo>
                  <a:lnTo>
                    <a:pt x="4500163" y="4010364"/>
                  </a:lnTo>
                  <a:lnTo>
                    <a:pt x="4394838" y="3999675"/>
                  </a:lnTo>
                  <a:lnTo>
                    <a:pt x="4289513" y="3989018"/>
                  </a:lnTo>
                  <a:lnTo>
                    <a:pt x="4184189" y="3978394"/>
                  </a:lnTo>
                  <a:lnTo>
                    <a:pt x="4078864" y="3967891"/>
                  </a:lnTo>
                  <a:lnTo>
                    <a:pt x="3973539" y="3957716"/>
                  </a:lnTo>
                  <a:lnTo>
                    <a:pt x="3868214" y="3948217"/>
                  </a:lnTo>
                  <a:lnTo>
                    <a:pt x="3762889" y="3939314"/>
                  </a:lnTo>
                  <a:lnTo>
                    <a:pt x="3657564" y="3930148"/>
                  </a:lnTo>
                  <a:lnTo>
                    <a:pt x="3552240" y="3920380"/>
                  </a:lnTo>
                  <a:lnTo>
                    <a:pt x="3446915" y="3909182"/>
                  </a:lnTo>
                  <a:lnTo>
                    <a:pt x="3341590" y="3895756"/>
                  </a:lnTo>
                  <a:lnTo>
                    <a:pt x="3236265" y="3880965"/>
                  </a:lnTo>
                  <a:lnTo>
                    <a:pt x="3130940" y="3863932"/>
                  </a:lnTo>
                  <a:lnTo>
                    <a:pt x="3025615" y="3841856"/>
                  </a:lnTo>
                  <a:lnTo>
                    <a:pt x="2920291" y="3816807"/>
                  </a:lnTo>
                  <a:lnTo>
                    <a:pt x="2814966" y="3790518"/>
                  </a:lnTo>
                  <a:lnTo>
                    <a:pt x="2709641" y="3760025"/>
                  </a:lnTo>
                  <a:lnTo>
                    <a:pt x="2604316" y="3726806"/>
                  </a:lnTo>
                  <a:lnTo>
                    <a:pt x="2498991" y="3692766"/>
                  </a:lnTo>
                  <a:lnTo>
                    <a:pt x="2393666" y="3653011"/>
                  </a:lnTo>
                  <a:lnTo>
                    <a:pt x="2288342" y="3609979"/>
                  </a:lnTo>
                  <a:lnTo>
                    <a:pt x="2183017" y="3568695"/>
                  </a:lnTo>
                  <a:lnTo>
                    <a:pt x="2077692" y="3513633"/>
                  </a:lnTo>
                  <a:lnTo>
                    <a:pt x="1972367" y="3434670"/>
                  </a:lnTo>
                  <a:lnTo>
                    <a:pt x="1867042" y="3345169"/>
                  </a:lnTo>
                  <a:lnTo>
                    <a:pt x="1761717" y="3245282"/>
                  </a:lnTo>
                  <a:lnTo>
                    <a:pt x="1656393" y="3133710"/>
                  </a:lnTo>
                  <a:lnTo>
                    <a:pt x="1551068" y="3011004"/>
                  </a:lnTo>
                  <a:lnTo>
                    <a:pt x="1445743" y="2880336"/>
                  </a:lnTo>
                  <a:lnTo>
                    <a:pt x="1340418" y="2742073"/>
                  </a:lnTo>
                  <a:lnTo>
                    <a:pt x="1235093" y="2596576"/>
                  </a:lnTo>
                  <a:lnTo>
                    <a:pt x="1129768" y="2444177"/>
                  </a:lnTo>
                  <a:lnTo>
                    <a:pt x="1024444" y="2285105"/>
                  </a:lnTo>
                  <a:lnTo>
                    <a:pt x="919119" y="2119465"/>
                  </a:lnTo>
                  <a:lnTo>
                    <a:pt x="813794" y="1947253"/>
                  </a:lnTo>
                  <a:lnTo>
                    <a:pt x="708469" y="1768390"/>
                  </a:lnTo>
                  <a:lnTo>
                    <a:pt x="603144" y="1582747"/>
                  </a:lnTo>
                  <a:lnTo>
                    <a:pt x="497819" y="1390176"/>
                  </a:lnTo>
                  <a:lnTo>
                    <a:pt x="392495" y="1190521"/>
                  </a:lnTo>
                  <a:lnTo>
                    <a:pt x="287170" y="983625"/>
                  </a:lnTo>
                  <a:lnTo>
                    <a:pt x="181845" y="769338"/>
                  </a:lnTo>
                  <a:lnTo>
                    <a:pt x="76520" y="547514"/>
                  </a:lnTo>
                  <a:lnTo>
                    <a:pt x="0" y="3807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115020" y="1367948"/>
              <a:ext cx="5972840" cy="3767042"/>
            </a:xfrm>
            <a:custGeom>
              <a:avLst/>
              <a:pathLst>
                <a:path w="5972840" h="3767042">
                  <a:moveTo>
                    <a:pt x="0" y="0"/>
                  </a:moveTo>
                  <a:lnTo>
                    <a:pt x="8701" y="25264"/>
                  </a:lnTo>
                  <a:lnTo>
                    <a:pt x="114026" y="318073"/>
                  </a:lnTo>
                  <a:lnTo>
                    <a:pt x="219351" y="597876"/>
                  </a:lnTo>
                  <a:lnTo>
                    <a:pt x="324675" y="864663"/>
                  </a:lnTo>
                  <a:lnTo>
                    <a:pt x="430000" y="1118421"/>
                  </a:lnTo>
                  <a:lnTo>
                    <a:pt x="535325" y="1359136"/>
                  </a:lnTo>
                  <a:lnTo>
                    <a:pt x="640650" y="1586801"/>
                  </a:lnTo>
                  <a:lnTo>
                    <a:pt x="745975" y="1801431"/>
                  </a:lnTo>
                  <a:lnTo>
                    <a:pt x="851300" y="2003088"/>
                  </a:lnTo>
                  <a:lnTo>
                    <a:pt x="956624" y="2191909"/>
                  </a:lnTo>
                  <a:lnTo>
                    <a:pt x="1061949" y="2368144"/>
                  </a:lnTo>
                  <a:lnTo>
                    <a:pt x="1167274" y="2532162"/>
                  </a:lnTo>
                  <a:lnTo>
                    <a:pt x="1272599" y="2684438"/>
                  </a:lnTo>
                  <a:lnTo>
                    <a:pt x="1377924" y="2825475"/>
                  </a:lnTo>
                  <a:lnTo>
                    <a:pt x="1483249" y="2955648"/>
                  </a:lnTo>
                  <a:lnTo>
                    <a:pt x="1588573" y="3072848"/>
                  </a:lnTo>
                  <a:lnTo>
                    <a:pt x="1693898" y="3176567"/>
                  </a:lnTo>
                  <a:lnTo>
                    <a:pt x="1799223" y="3267882"/>
                  </a:lnTo>
                  <a:lnTo>
                    <a:pt x="1904548" y="3347410"/>
                  </a:lnTo>
                  <a:lnTo>
                    <a:pt x="2009873" y="3403864"/>
                  </a:lnTo>
                  <a:lnTo>
                    <a:pt x="2115198" y="3443903"/>
                  </a:lnTo>
                  <a:lnTo>
                    <a:pt x="2220522" y="3484407"/>
                  </a:lnTo>
                  <a:lnTo>
                    <a:pt x="2325847" y="3525314"/>
                  </a:lnTo>
                  <a:lnTo>
                    <a:pt x="2431172" y="3558109"/>
                  </a:lnTo>
                  <a:lnTo>
                    <a:pt x="2536497" y="3587190"/>
                  </a:lnTo>
                  <a:lnTo>
                    <a:pt x="2641822" y="3619041"/>
                  </a:lnTo>
                  <a:lnTo>
                    <a:pt x="2747147" y="3648655"/>
                  </a:lnTo>
                  <a:lnTo>
                    <a:pt x="2852471" y="3673173"/>
                  </a:lnTo>
                  <a:lnTo>
                    <a:pt x="2957796" y="3694804"/>
                  </a:lnTo>
                  <a:lnTo>
                    <a:pt x="3063121" y="3714377"/>
                  </a:lnTo>
                  <a:lnTo>
                    <a:pt x="3168446" y="3729860"/>
                  </a:lnTo>
                  <a:lnTo>
                    <a:pt x="3273771" y="3742609"/>
                  </a:lnTo>
                  <a:lnTo>
                    <a:pt x="3379096" y="3753419"/>
                  </a:lnTo>
                  <a:lnTo>
                    <a:pt x="3484420" y="3760591"/>
                  </a:lnTo>
                  <a:lnTo>
                    <a:pt x="3589745" y="3764664"/>
                  </a:lnTo>
                  <a:lnTo>
                    <a:pt x="3695070" y="3766677"/>
                  </a:lnTo>
                  <a:lnTo>
                    <a:pt x="3800395" y="3767042"/>
                  </a:lnTo>
                  <a:lnTo>
                    <a:pt x="3905720" y="3765954"/>
                  </a:lnTo>
                  <a:lnTo>
                    <a:pt x="4011045" y="3763749"/>
                  </a:lnTo>
                  <a:lnTo>
                    <a:pt x="4116369" y="3760618"/>
                  </a:lnTo>
                  <a:lnTo>
                    <a:pt x="4221694" y="3756634"/>
                  </a:lnTo>
                  <a:lnTo>
                    <a:pt x="4327019" y="3751788"/>
                  </a:lnTo>
                  <a:lnTo>
                    <a:pt x="4432344" y="3746003"/>
                  </a:lnTo>
                  <a:lnTo>
                    <a:pt x="4537669" y="3739163"/>
                  </a:lnTo>
                  <a:lnTo>
                    <a:pt x="4642994" y="3731126"/>
                  </a:lnTo>
                  <a:lnTo>
                    <a:pt x="4748318" y="3721736"/>
                  </a:lnTo>
                  <a:lnTo>
                    <a:pt x="4853643" y="3710840"/>
                  </a:lnTo>
                  <a:lnTo>
                    <a:pt x="4958968" y="3698288"/>
                  </a:lnTo>
                  <a:lnTo>
                    <a:pt x="5064293" y="3683947"/>
                  </a:lnTo>
                  <a:lnTo>
                    <a:pt x="5169618" y="3667703"/>
                  </a:lnTo>
                  <a:lnTo>
                    <a:pt x="5274943" y="3649457"/>
                  </a:lnTo>
                  <a:lnTo>
                    <a:pt x="5380267" y="3629134"/>
                  </a:lnTo>
                  <a:lnTo>
                    <a:pt x="5485592" y="3606675"/>
                  </a:lnTo>
                  <a:lnTo>
                    <a:pt x="5590917" y="3582033"/>
                  </a:lnTo>
                  <a:lnTo>
                    <a:pt x="5696242" y="3555180"/>
                  </a:lnTo>
                  <a:lnTo>
                    <a:pt x="5801567" y="3526093"/>
                  </a:lnTo>
                  <a:lnTo>
                    <a:pt x="5906892" y="3494760"/>
                  </a:lnTo>
                  <a:lnTo>
                    <a:pt x="5972840" y="347373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1748728"/>
              <a:ext cx="4655220" cy="3645547"/>
            </a:xfrm>
            <a:custGeom>
              <a:avLst/>
              <a:pathLst>
                <a:path w="4655220" h="3645547">
                  <a:moveTo>
                    <a:pt x="4655220" y="3645547"/>
                  </a:moveTo>
                  <a:lnTo>
                    <a:pt x="4605488" y="3640365"/>
                  </a:lnTo>
                  <a:lnTo>
                    <a:pt x="4500163" y="3629585"/>
                  </a:lnTo>
                  <a:lnTo>
                    <a:pt x="4394838" y="3618896"/>
                  </a:lnTo>
                  <a:lnTo>
                    <a:pt x="4289513" y="3608239"/>
                  </a:lnTo>
                  <a:lnTo>
                    <a:pt x="4184189" y="3597614"/>
                  </a:lnTo>
                  <a:lnTo>
                    <a:pt x="4078864" y="3587112"/>
                  </a:lnTo>
                  <a:lnTo>
                    <a:pt x="3973539" y="3576936"/>
                  </a:lnTo>
                  <a:lnTo>
                    <a:pt x="3868214" y="3567437"/>
                  </a:lnTo>
                  <a:lnTo>
                    <a:pt x="3762889" y="3558535"/>
                  </a:lnTo>
                  <a:lnTo>
                    <a:pt x="3657564" y="3549368"/>
                  </a:lnTo>
                  <a:lnTo>
                    <a:pt x="3552240" y="3539600"/>
                  </a:lnTo>
                  <a:lnTo>
                    <a:pt x="3446915" y="3528402"/>
                  </a:lnTo>
                  <a:lnTo>
                    <a:pt x="3341590" y="3514977"/>
                  </a:lnTo>
                  <a:lnTo>
                    <a:pt x="3236265" y="3500185"/>
                  </a:lnTo>
                  <a:lnTo>
                    <a:pt x="3130940" y="3483152"/>
                  </a:lnTo>
                  <a:lnTo>
                    <a:pt x="3025615" y="3461077"/>
                  </a:lnTo>
                  <a:lnTo>
                    <a:pt x="2920291" y="3436027"/>
                  </a:lnTo>
                  <a:lnTo>
                    <a:pt x="2814966" y="3409738"/>
                  </a:lnTo>
                  <a:lnTo>
                    <a:pt x="2709641" y="3379245"/>
                  </a:lnTo>
                  <a:lnTo>
                    <a:pt x="2604316" y="3346026"/>
                  </a:lnTo>
                  <a:lnTo>
                    <a:pt x="2498991" y="3311987"/>
                  </a:lnTo>
                  <a:lnTo>
                    <a:pt x="2393666" y="3272231"/>
                  </a:lnTo>
                  <a:lnTo>
                    <a:pt x="2288342" y="3229200"/>
                  </a:lnTo>
                  <a:lnTo>
                    <a:pt x="2183017" y="3187915"/>
                  </a:lnTo>
                  <a:lnTo>
                    <a:pt x="2077692" y="3132853"/>
                  </a:lnTo>
                  <a:lnTo>
                    <a:pt x="1972367" y="3053891"/>
                  </a:lnTo>
                  <a:lnTo>
                    <a:pt x="1867042" y="2964390"/>
                  </a:lnTo>
                  <a:lnTo>
                    <a:pt x="1761717" y="2864502"/>
                  </a:lnTo>
                  <a:lnTo>
                    <a:pt x="1656393" y="2752931"/>
                  </a:lnTo>
                  <a:lnTo>
                    <a:pt x="1551068" y="2630225"/>
                  </a:lnTo>
                  <a:lnTo>
                    <a:pt x="1445743" y="2499557"/>
                  </a:lnTo>
                  <a:lnTo>
                    <a:pt x="1340418" y="2361293"/>
                  </a:lnTo>
                  <a:lnTo>
                    <a:pt x="1235093" y="2215797"/>
                  </a:lnTo>
                  <a:lnTo>
                    <a:pt x="1129768" y="2063398"/>
                  </a:lnTo>
                  <a:lnTo>
                    <a:pt x="1024444" y="1904325"/>
                  </a:lnTo>
                  <a:lnTo>
                    <a:pt x="919119" y="1738685"/>
                  </a:lnTo>
                  <a:lnTo>
                    <a:pt x="813794" y="1566474"/>
                  </a:lnTo>
                  <a:lnTo>
                    <a:pt x="708469" y="1387610"/>
                  </a:lnTo>
                  <a:lnTo>
                    <a:pt x="603144" y="1201968"/>
                  </a:lnTo>
                  <a:lnTo>
                    <a:pt x="497819" y="1009397"/>
                  </a:lnTo>
                  <a:lnTo>
                    <a:pt x="392495" y="809741"/>
                  </a:lnTo>
                  <a:lnTo>
                    <a:pt x="287170" y="602845"/>
                  </a:lnTo>
                  <a:lnTo>
                    <a:pt x="181845" y="388558"/>
                  </a:lnTo>
                  <a:lnTo>
                    <a:pt x="76520" y="16673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67116" y="1367948"/>
              <a:ext cx="6120744" cy="3889469"/>
            </a:xfrm>
            <a:custGeom>
              <a:avLst/>
              <a:pathLst>
                <a:path w="6120744" h="3889469">
                  <a:moveTo>
                    <a:pt x="0" y="0"/>
                  </a:moveTo>
                  <a:lnTo>
                    <a:pt x="51280" y="133483"/>
                  </a:lnTo>
                  <a:lnTo>
                    <a:pt x="156605" y="397301"/>
                  </a:lnTo>
                  <a:lnTo>
                    <a:pt x="261930" y="650849"/>
                  </a:lnTo>
                  <a:lnTo>
                    <a:pt x="367255" y="894198"/>
                  </a:lnTo>
                  <a:lnTo>
                    <a:pt x="472580" y="1127419"/>
                  </a:lnTo>
                  <a:lnTo>
                    <a:pt x="577904" y="1350584"/>
                  </a:lnTo>
                  <a:lnTo>
                    <a:pt x="683229" y="1563763"/>
                  </a:lnTo>
                  <a:lnTo>
                    <a:pt x="788554" y="1767027"/>
                  </a:lnTo>
                  <a:lnTo>
                    <a:pt x="893879" y="1960448"/>
                  </a:lnTo>
                  <a:lnTo>
                    <a:pt x="999204" y="2144096"/>
                  </a:lnTo>
                  <a:lnTo>
                    <a:pt x="1104529" y="2318043"/>
                  </a:lnTo>
                  <a:lnTo>
                    <a:pt x="1209853" y="2482360"/>
                  </a:lnTo>
                  <a:lnTo>
                    <a:pt x="1315178" y="2637118"/>
                  </a:lnTo>
                  <a:lnTo>
                    <a:pt x="1420503" y="2782387"/>
                  </a:lnTo>
                  <a:lnTo>
                    <a:pt x="1525828" y="2918240"/>
                  </a:lnTo>
                  <a:lnTo>
                    <a:pt x="1631153" y="3044679"/>
                  </a:lnTo>
                  <a:lnTo>
                    <a:pt x="1736478" y="3159065"/>
                  </a:lnTo>
                  <a:lnTo>
                    <a:pt x="1841802" y="3260868"/>
                  </a:lnTo>
                  <a:lnTo>
                    <a:pt x="1947127" y="3351276"/>
                  </a:lnTo>
                  <a:lnTo>
                    <a:pt x="2052452" y="3430521"/>
                  </a:lnTo>
                  <a:lnTo>
                    <a:pt x="2157777" y="3486279"/>
                  </a:lnTo>
                  <a:lnTo>
                    <a:pt x="2263102" y="3526941"/>
                  </a:lnTo>
                  <a:lnTo>
                    <a:pt x="2368427" y="3568709"/>
                  </a:lnTo>
                  <a:lnTo>
                    <a:pt x="2473751" y="3609040"/>
                  </a:lnTo>
                  <a:lnTo>
                    <a:pt x="2579076" y="3642458"/>
                  </a:lnTo>
                  <a:lnTo>
                    <a:pt x="2684401" y="3673607"/>
                  </a:lnTo>
                  <a:lnTo>
                    <a:pt x="2789726" y="3704780"/>
                  </a:lnTo>
                  <a:lnTo>
                    <a:pt x="2895051" y="3732731"/>
                  </a:lnTo>
                  <a:lnTo>
                    <a:pt x="3000376" y="3757515"/>
                  </a:lnTo>
                  <a:lnTo>
                    <a:pt x="3105700" y="3779368"/>
                  </a:lnTo>
                  <a:lnTo>
                    <a:pt x="3211025" y="3797671"/>
                  </a:lnTo>
                  <a:lnTo>
                    <a:pt x="3316350" y="3812808"/>
                  </a:lnTo>
                  <a:lnTo>
                    <a:pt x="3421675" y="3825895"/>
                  </a:lnTo>
                  <a:lnTo>
                    <a:pt x="3527000" y="3836899"/>
                  </a:lnTo>
                  <a:lnTo>
                    <a:pt x="3632325" y="3845369"/>
                  </a:lnTo>
                  <a:lnTo>
                    <a:pt x="3737649" y="3851989"/>
                  </a:lnTo>
                  <a:lnTo>
                    <a:pt x="3842974" y="3857447"/>
                  </a:lnTo>
                  <a:lnTo>
                    <a:pt x="3948299" y="3862379"/>
                  </a:lnTo>
                  <a:lnTo>
                    <a:pt x="4053624" y="3866923"/>
                  </a:lnTo>
                  <a:lnTo>
                    <a:pt x="4158949" y="3871071"/>
                  </a:lnTo>
                  <a:lnTo>
                    <a:pt x="4264274" y="3874818"/>
                  </a:lnTo>
                  <a:lnTo>
                    <a:pt x="4369598" y="3878155"/>
                  </a:lnTo>
                  <a:lnTo>
                    <a:pt x="4474923" y="3881076"/>
                  </a:lnTo>
                  <a:lnTo>
                    <a:pt x="4580248" y="3883574"/>
                  </a:lnTo>
                  <a:lnTo>
                    <a:pt x="4685573" y="3885641"/>
                  </a:lnTo>
                  <a:lnTo>
                    <a:pt x="4790898" y="3887271"/>
                  </a:lnTo>
                  <a:lnTo>
                    <a:pt x="4896223" y="3888457"/>
                  </a:lnTo>
                  <a:lnTo>
                    <a:pt x="5001548" y="3889192"/>
                  </a:lnTo>
                  <a:lnTo>
                    <a:pt x="5106872" y="3889469"/>
                  </a:lnTo>
                  <a:lnTo>
                    <a:pt x="5212197" y="3889280"/>
                  </a:lnTo>
                  <a:lnTo>
                    <a:pt x="5317522" y="3888619"/>
                  </a:lnTo>
                  <a:lnTo>
                    <a:pt x="5422847" y="3887479"/>
                  </a:lnTo>
                  <a:lnTo>
                    <a:pt x="5528172" y="3885853"/>
                  </a:lnTo>
                  <a:lnTo>
                    <a:pt x="5633497" y="3883733"/>
                  </a:lnTo>
                  <a:lnTo>
                    <a:pt x="5738821" y="3881114"/>
                  </a:lnTo>
                  <a:lnTo>
                    <a:pt x="5844146" y="3877987"/>
                  </a:lnTo>
                  <a:lnTo>
                    <a:pt x="5949471" y="3874346"/>
                  </a:lnTo>
                  <a:lnTo>
                    <a:pt x="6054796" y="3870183"/>
                  </a:lnTo>
                  <a:lnTo>
                    <a:pt x="6120744" y="3867246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347826" y="0"/>
                  </a:moveTo>
                  <a:lnTo>
                    <a:pt x="392495" y="89925"/>
                  </a:lnTo>
                  <a:lnTo>
                    <a:pt x="497819" y="295297"/>
                  </a:lnTo>
                  <a:lnTo>
                    <a:pt x="603144" y="494039"/>
                  </a:lnTo>
                  <a:lnTo>
                    <a:pt x="708469" y="686189"/>
                  </a:lnTo>
                  <a:lnTo>
                    <a:pt x="813794" y="871791"/>
                  </a:lnTo>
                  <a:lnTo>
                    <a:pt x="919119" y="1050921"/>
                  </a:lnTo>
                  <a:lnTo>
                    <a:pt x="1024444" y="1223721"/>
                  </a:lnTo>
                  <a:lnTo>
                    <a:pt x="1129768" y="1390440"/>
                  </a:lnTo>
                  <a:lnTo>
                    <a:pt x="1235093" y="1551478"/>
                  </a:lnTo>
                  <a:lnTo>
                    <a:pt x="1340418" y="1707411"/>
                  </a:lnTo>
                  <a:lnTo>
                    <a:pt x="1445743" y="1858953"/>
                  </a:lnTo>
                  <a:lnTo>
                    <a:pt x="1551068" y="2006864"/>
                  </a:lnTo>
                  <a:lnTo>
                    <a:pt x="1656393" y="2151824"/>
                  </a:lnTo>
                  <a:lnTo>
                    <a:pt x="1761717" y="2294489"/>
                  </a:lnTo>
                  <a:lnTo>
                    <a:pt x="1867042" y="2432886"/>
                  </a:lnTo>
                  <a:lnTo>
                    <a:pt x="1972367" y="2564363"/>
                  </a:lnTo>
                  <a:lnTo>
                    <a:pt x="2077692" y="2686999"/>
                  </a:lnTo>
                  <a:lnTo>
                    <a:pt x="2183017" y="2801307"/>
                  </a:lnTo>
                  <a:lnTo>
                    <a:pt x="2288342" y="2905114"/>
                  </a:lnTo>
                  <a:lnTo>
                    <a:pt x="2393666" y="2999461"/>
                  </a:lnTo>
                  <a:lnTo>
                    <a:pt x="2498991" y="3079982"/>
                  </a:lnTo>
                  <a:lnTo>
                    <a:pt x="2604316" y="3144518"/>
                  </a:lnTo>
                  <a:lnTo>
                    <a:pt x="2709641" y="3203390"/>
                  </a:lnTo>
                  <a:lnTo>
                    <a:pt x="2814966" y="3266287"/>
                  </a:lnTo>
                  <a:lnTo>
                    <a:pt x="2920291" y="3321530"/>
                  </a:lnTo>
                  <a:lnTo>
                    <a:pt x="3025615" y="3368222"/>
                  </a:lnTo>
                  <a:lnTo>
                    <a:pt x="3130940" y="3412828"/>
                  </a:lnTo>
                  <a:lnTo>
                    <a:pt x="3236265" y="3454969"/>
                  </a:lnTo>
                  <a:lnTo>
                    <a:pt x="3341590" y="3490277"/>
                  </a:lnTo>
                  <a:lnTo>
                    <a:pt x="3446915" y="3521396"/>
                  </a:lnTo>
                  <a:lnTo>
                    <a:pt x="3552240" y="3549668"/>
                  </a:lnTo>
                  <a:lnTo>
                    <a:pt x="3657564" y="3572435"/>
                  </a:lnTo>
                  <a:lnTo>
                    <a:pt x="3762889" y="3590490"/>
                  </a:lnTo>
                  <a:lnTo>
                    <a:pt x="3868214" y="3605320"/>
                  </a:lnTo>
                  <a:lnTo>
                    <a:pt x="3973539" y="3617429"/>
                  </a:lnTo>
                  <a:lnTo>
                    <a:pt x="4078864" y="3627034"/>
                  </a:lnTo>
                  <a:lnTo>
                    <a:pt x="4184189" y="3634603"/>
                  </a:lnTo>
                  <a:lnTo>
                    <a:pt x="4289513" y="3640405"/>
                  </a:lnTo>
                  <a:lnTo>
                    <a:pt x="4394838" y="3644545"/>
                  </a:lnTo>
                  <a:lnTo>
                    <a:pt x="4500163" y="3647006"/>
                  </a:lnTo>
                  <a:lnTo>
                    <a:pt x="4605488" y="3647685"/>
                  </a:lnTo>
                  <a:lnTo>
                    <a:pt x="4710813" y="3646421"/>
                  </a:lnTo>
                  <a:lnTo>
                    <a:pt x="4816138" y="3643014"/>
                  </a:lnTo>
                  <a:lnTo>
                    <a:pt x="4921462" y="3637251"/>
                  </a:lnTo>
                  <a:lnTo>
                    <a:pt x="5026787" y="3628913"/>
                  </a:lnTo>
                  <a:lnTo>
                    <a:pt x="5132112" y="3617798"/>
                  </a:lnTo>
                  <a:lnTo>
                    <a:pt x="5237437" y="3603718"/>
                  </a:lnTo>
                  <a:lnTo>
                    <a:pt x="5342762" y="3586513"/>
                  </a:lnTo>
                  <a:lnTo>
                    <a:pt x="5448087" y="3566050"/>
                  </a:lnTo>
                  <a:lnTo>
                    <a:pt x="5553411" y="3542222"/>
                  </a:lnTo>
                  <a:lnTo>
                    <a:pt x="5658736" y="3514946"/>
                  </a:lnTo>
                  <a:lnTo>
                    <a:pt x="5764061" y="3484162"/>
                  </a:lnTo>
                  <a:lnTo>
                    <a:pt x="5869386" y="3449827"/>
                  </a:lnTo>
                  <a:lnTo>
                    <a:pt x="5974711" y="3411913"/>
                  </a:lnTo>
                  <a:lnTo>
                    <a:pt x="6080036" y="3370402"/>
                  </a:lnTo>
                  <a:lnTo>
                    <a:pt x="6145984" y="3342152"/>
                  </a:lnTo>
                  <a:lnTo>
                    <a:pt x="6145984" y="4026326"/>
                  </a:lnTo>
                  <a:lnTo>
                    <a:pt x="4581163" y="4026326"/>
                  </a:lnTo>
                  <a:lnTo>
                    <a:pt x="4500163" y="4008018"/>
                  </a:lnTo>
                  <a:lnTo>
                    <a:pt x="4394838" y="3983867"/>
                  </a:lnTo>
                  <a:lnTo>
                    <a:pt x="4289513" y="3959287"/>
                  </a:lnTo>
                  <a:lnTo>
                    <a:pt x="4184189" y="3934280"/>
                  </a:lnTo>
                  <a:lnTo>
                    <a:pt x="4078864" y="3908968"/>
                  </a:lnTo>
                  <a:lnTo>
                    <a:pt x="3973539" y="3883638"/>
                  </a:lnTo>
                  <a:lnTo>
                    <a:pt x="3868214" y="3858777"/>
                  </a:lnTo>
                  <a:lnTo>
                    <a:pt x="3762889" y="3834328"/>
                  </a:lnTo>
                  <a:lnTo>
                    <a:pt x="3657564" y="3809162"/>
                  </a:lnTo>
                  <a:lnTo>
                    <a:pt x="3552240" y="3782771"/>
                  </a:lnTo>
                  <a:lnTo>
                    <a:pt x="3446915" y="3753957"/>
                  </a:lnTo>
                  <a:lnTo>
                    <a:pt x="3341590" y="3721893"/>
                  </a:lnTo>
                  <a:lnTo>
                    <a:pt x="3236265" y="3687550"/>
                  </a:lnTo>
                  <a:lnTo>
                    <a:pt x="3130940" y="3648956"/>
                  </a:lnTo>
                  <a:lnTo>
                    <a:pt x="3025615" y="3603729"/>
                  </a:lnTo>
                  <a:lnTo>
                    <a:pt x="2920291" y="3556296"/>
                  </a:lnTo>
                  <a:lnTo>
                    <a:pt x="2814966" y="3505695"/>
                  </a:lnTo>
                  <a:lnTo>
                    <a:pt x="2709641" y="3444694"/>
                  </a:lnTo>
                  <a:lnTo>
                    <a:pt x="2604316" y="3380044"/>
                  </a:lnTo>
                  <a:lnTo>
                    <a:pt x="2498991" y="3313771"/>
                  </a:lnTo>
                  <a:lnTo>
                    <a:pt x="2393666" y="3234857"/>
                  </a:lnTo>
                  <a:lnTo>
                    <a:pt x="2288342" y="3136983"/>
                  </a:lnTo>
                  <a:lnTo>
                    <a:pt x="2183017" y="3031436"/>
                  </a:lnTo>
                  <a:lnTo>
                    <a:pt x="2077692" y="2919072"/>
                  </a:lnTo>
                  <a:lnTo>
                    <a:pt x="1972367" y="2797224"/>
                  </a:lnTo>
                  <a:lnTo>
                    <a:pt x="1867042" y="2668281"/>
                  </a:lnTo>
                  <a:lnTo>
                    <a:pt x="1761717" y="2535232"/>
                  </a:lnTo>
                  <a:lnTo>
                    <a:pt x="1656393" y="2400426"/>
                  </a:lnTo>
                  <a:lnTo>
                    <a:pt x="1551068" y="2265891"/>
                  </a:lnTo>
                  <a:lnTo>
                    <a:pt x="1445743" y="2132457"/>
                  </a:lnTo>
                  <a:lnTo>
                    <a:pt x="1340418" y="2000478"/>
                  </a:lnTo>
                  <a:lnTo>
                    <a:pt x="1235093" y="1870405"/>
                  </a:lnTo>
                  <a:lnTo>
                    <a:pt x="1129768" y="1742644"/>
                  </a:lnTo>
                  <a:lnTo>
                    <a:pt x="1024444" y="1617460"/>
                  </a:lnTo>
                  <a:lnTo>
                    <a:pt x="919119" y="1494944"/>
                  </a:lnTo>
                  <a:lnTo>
                    <a:pt x="813794" y="1375037"/>
                  </a:lnTo>
                  <a:lnTo>
                    <a:pt x="708469" y="1257570"/>
                  </a:lnTo>
                  <a:lnTo>
                    <a:pt x="603144" y="1142310"/>
                  </a:lnTo>
                  <a:lnTo>
                    <a:pt x="497819" y="1028994"/>
                  </a:lnTo>
                  <a:lnTo>
                    <a:pt x="392495" y="917348"/>
                  </a:lnTo>
                  <a:lnTo>
                    <a:pt x="287170" y="807099"/>
                  </a:lnTo>
                  <a:lnTo>
                    <a:pt x="181845" y="697981"/>
                  </a:lnTo>
                  <a:lnTo>
                    <a:pt x="76520" y="589737"/>
                  </a:lnTo>
                  <a:lnTo>
                    <a:pt x="0" y="511549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89702" y="1367948"/>
              <a:ext cx="5798157" cy="3647685"/>
            </a:xfrm>
            <a:custGeom>
              <a:avLst/>
              <a:pathLst>
                <a:path w="5798157" h="3647685">
                  <a:moveTo>
                    <a:pt x="0" y="0"/>
                  </a:moveTo>
                  <a:lnTo>
                    <a:pt x="44668" y="89925"/>
                  </a:lnTo>
                  <a:lnTo>
                    <a:pt x="149993" y="295297"/>
                  </a:lnTo>
                  <a:lnTo>
                    <a:pt x="255318" y="494039"/>
                  </a:lnTo>
                  <a:lnTo>
                    <a:pt x="360642" y="686189"/>
                  </a:lnTo>
                  <a:lnTo>
                    <a:pt x="465967" y="871791"/>
                  </a:lnTo>
                  <a:lnTo>
                    <a:pt x="571292" y="1050921"/>
                  </a:lnTo>
                  <a:lnTo>
                    <a:pt x="676617" y="1223721"/>
                  </a:lnTo>
                  <a:lnTo>
                    <a:pt x="781942" y="1390440"/>
                  </a:lnTo>
                  <a:lnTo>
                    <a:pt x="887267" y="1551478"/>
                  </a:lnTo>
                  <a:lnTo>
                    <a:pt x="992591" y="1707411"/>
                  </a:lnTo>
                  <a:lnTo>
                    <a:pt x="1097916" y="1858953"/>
                  </a:lnTo>
                  <a:lnTo>
                    <a:pt x="1203241" y="2006864"/>
                  </a:lnTo>
                  <a:lnTo>
                    <a:pt x="1308566" y="2151824"/>
                  </a:lnTo>
                  <a:lnTo>
                    <a:pt x="1413891" y="2294489"/>
                  </a:lnTo>
                  <a:lnTo>
                    <a:pt x="1519216" y="2432886"/>
                  </a:lnTo>
                  <a:lnTo>
                    <a:pt x="1624540" y="2564363"/>
                  </a:lnTo>
                  <a:lnTo>
                    <a:pt x="1729865" y="2686999"/>
                  </a:lnTo>
                  <a:lnTo>
                    <a:pt x="1835190" y="2801307"/>
                  </a:lnTo>
                  <a:lnTo>
                    <a:pt x="1940515" y="2905114"/>
                  </a:lnTo>
                  <a:lnTo>
                    <a:pt x="2045840" y="2999461"/>
                  </a:lnTo>
                  <a:lnTo>
                    <a:pt x="2151165" y="3079982"/>
                  </a:lnTo>
                  <a:lnTo>
                    <a:pt x="2256489" y="3144518"/>
                  </a:lnTo>
                  <a:lnTo>
                    <a:pt x="2361814" y="3203390"/>
                  </a:lnTo>
                  <a:lnTo>
                    <a:pt x="2467139" y="3266287"/>
                  </a:lnTo>
                  <a:lnTo>
                    <a:pt x="2572464" y="3321530"/>
                  </a:lnTo>
                  <a:lnTo>
                    <a:pt x="2677789" y="3368222"/>
                  </a:lnTo>
                  <a:lnTo>
                    <a:pt x="2783114" y="3412828"/>
                  </a:lnTo>
                  <a:lnTo>
                    <a:pt x="2888438" y="3454969"/>
                  </a:lnTo>
                  <a:lnTo>
                    <a:pt x="2993763" y="3490277"/>
                  </a:lnTo>
                  <a:lnTo>
                    <a:pt x="3099088" y="3521396"/>
                  </a:lnTo>
                  <a:lnTo>
                    <a:pt x="3204413" y="3549668"/>
                  </a:lnTo>
                  <a:lnTo>
                    <a:pt x="3309738" y="3572435"/>
                  </a:lnTo>
                  <a:lnTo>
                    <a:pt x="3415063" y="3590490"/>
                  </a:lnTo>
                  <a:lnTo>
                    <a:pt x="3520387" y="3605320"/>
                  </a:lnTo>
                  <a:lnTo>
                    <a:pt x="3625712" y="3617429"/>
                  </a:lnTo>
                  <a:lnTo>
                    <a:pt x="3731037" y="3627034"/>
                  </a:lnTo>
                  <a:lnTo>
                    <a:pt x="3836362" y="3634603"/>
                  </a:lnTo>
                  <a:lnTo>
                    <a:pt x="3941687" y="3640405"/>
                  </a:lnTo>
                  <a:lnTo>
                    <a:pt x="4047012" y="3644545"/>
                  </a:lnTo>
                  <a:lnTo>
                    <a:pt x="4152336" y="3647006"/>
                  </a:lnTo>
                  <a:lnTo>
                    <a:pt x="4257661" y="3647685"/>
                  </a:lnTo>
                  <a:lnTo>
                    <a:pt x="4362986" y="3646421"/>
                  </a:lnTo>
                  <a:lnTo>
                    <a:pt x="4468311" y="3643014"/>
                  </a:lnTo>
                  <a:lnTo>
                    <a:pt x="4573636" y="3637251"/>
                  </a:lnTo>
                  <a:lnTo>
                    <a:pt x="4678961" y="3628913"/>
                  </a:lnTo>
                  <a:lnTo>
                    <a:pt x="4784285" y="3617798"/>
                  </a:lnTo>
                  <a:lnTo>
                    <a:pt x="4889610" y="3603718"/>
                  </a:lnTo>
                  <a:lnTo>
                    <a:pt x="4994935" y="3586513"/>
                  </a:lnTo>
                  <a:lnTo>
                    <a:pt x="5100260" y="3566050"/>
                  </a:lnTo>
                  <a:lnTo>
                    <a:pt x="5205585" y="3542222"/>
                  </a:lnTo>
                  <a:lnTo>
                    <a:pt x="5310910" y="3514946"/>
                  </a:lnTo>
                  <a:lnTo>
                    <a:pt x="5416234" y="3484162"/>
                  </a:lnTo>
                  <a:lnTo>
                    <a:pt x="5521559" y="3449827"/>
                  </a:lnTo>
                  <a:lnTo>
                    <a:pt x="5626884" y="3411913"/>
                  </a:lnTo>
                  <a:lnTo>
                    <a:pt x="5732209" y="3370402"/>
                  </a:lnTo>
                  <a:lnTo>
                    <a:pt x="5798157" y="334215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1879497"/>
              <a:ext cx="4581163" cy="3514777"/>
            </a:xfrm>
            <a:custGeom>
              <a:avLst/>
              <a:pathLst>
                <a:path w="4581163" h="3514777">
                  <a:moveTo>
                    <a:pt x="4581163" y="3514777"/>
                  </a:moveTo>
                  <a:lnTo>
                    <a:pt x="4500163" y="3496469"/>
                  </a:lnTo>
                  <a:lnTo>
                    <a:pt x="4394838" y="3472318"/>
                  </a:lnTo>
                  <a:lnTo>
                    <a:pt x="4289513" y="3447738"/>
                  </a:lnTo>
                  <a:lnTo>
                    <a:pt x="4184189" y="3422731"/>
                  </a:lnTo>
                  <a:lnTo>
                    <a:pt x="4078864" y="3397419"/>
                  </a:lnTo>
                  <a:lnTo>
                    <a:pt x="3973539" y="3372089"/>
                  </a:lnTo>
                  <a:lnTo>
                    <a:pt x="3868214" y="3347228"/>
                  </a:lnTo>
                  <a:lnTo>
                    <a:pt x="3762889" y="3322779"/>
                  </a:lnTo>
                  <a:lnTo>
                    <a:pt x="3657564" y="3297613"/>
                  </a:lnTo>
                  <a:lnTo>
                    <a:pt x="3552240" y="3271222"/>
                  </a:lnTo>
                  <a:lnTo>
                    <a:pt x="3446915" y="3242408"/>
                  </a:lnTo>
                  <a:lnTo>
                    <a:pt x="3341590" y="3210344"/>
                  </a:lnTo>
                  <a:lnTo>
                    <a:pt x="3236265" y="3176001"/>
                  </a:lnTo>
                  <a:lnTo>
                    <a:pt x="3130940" y="3137407"/>
                  </a:lnTo>
                  <a:lnTo>
                    <a:pt x="3025615" y="3092180"/>
                  </a:lnTo>
                  <a:lnTo>
                    <a:pt x="2920291" y="3044747"/>
                  </a:lnTo>
                  <a:lnTo>
                    <a:pt x="2814966" y="2994146"/>
                  </a:lnTo>
                  <a:lnTo>
                    <a:pt x="2709641" y="2933145"/>
                  </a:lnTo>
                  <a:lnTo>
                    <a:pt x="2604316" y="2868495"/>
                  </a:lnTo>
                  <a:lnTo>
                    <a:pt x="2498991" y="2802222"/>
                  </a:lnTo>
                  <a:lnTo>
                    <a:pt x="2393666" y="2723308"/>
                  </a:lnTo>
                  <a:lnTo>
                    <a:pt x="2288342" y="2625433"/>
                  </a:lnTo>
                  <a:lnTo>
                    <a:pt x="2183017" y="2519887"/>
                  </a:lnTo>
                  <a:lnTo>
                    <a:pt x="2077692" y="2407523"/>
                  </a:lnTo>
                  <a:lnTo>
                    <a:pt x="1972367" y="2285675"/>
                  </a:lnTo>
                  <a:lnTo>
                    <a:pt x="1867042" y="2156732"/>
                  </a:lnTo>
                  <a:lnTo>
                    <a:pt x="1761717" y="2023683"/>
                  </a:lnTo>
                  <a:lnTo>
                    <a:pt x="1656393" y="1888877"/>
                  </a:lnTo>
                  <a:lnTo>
                    <a:pt x="1551068" y="1754342"/>
                  </a:lnTo>
                  <a:lnTo>
                    <a:pt x="1445743" y="1620908"/>
                  </a:lnTo>
                  <a:lnTo>
                    <a:pt x="1340418" y="1488929"/>
                  </a:lnTo>
                  <a:lnTo>
                    <a:pt x="1235093" y="1358856"/>
                  </a:lnTo>
                  <a:lnTo>
                    <a:pt x="1129768" y="1231095"/>
                  </a:lnTo>
                  <a:lnTo>
                    <a:pt x="1024444" y="1105911"/>
                  </a:lnTo>
                  <a:lnTo>
                    <a:pt x="919119" y="983395"/>
                  </a:lnTo>
                  <a:lnTo>
                    <a:pt x="813794" y="863488"/>
                  </a:lnTo>
                  <a:lnTo>
                    <a:pt x="708469" y="746021"/>
                  </a:lnTo>
                  <a:lnTo>
                    <a:pt x="603144" y="630761"/>
                  </a:lnTo>
                  <a:lnTo>
                    <a:pt x="497819" y="517445"/>
                  </a:lnTo>
                  <a:lnTo>
                    <a:pt x="392495" y="405798"/>
                  </a:lnTo>
                  <a:lnTo>
                    <a:pt x="287170" y="295550"/>
                  </a:lnTo>
                  <a:lnTo>
                    <a:pt x="181845" y="186432"/>
                  </a:lnTo>
                  <a:lnTo>
                    <a:pt x="76520" y="7818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011155" y="1367948"/>
              <a:ext cx="6076705" cy="3901763"/>
            </a:xfrm>
            <a:custGeom>
              <a:avLst/>
              <a:pathLst>
                <a:path w="6076705" h="3901763">
                  <a:moveTo>
                    <a:pt x="0" y="0"/>
                  </a:moveTo>
                  <a:lnTo>
                    <a:pt x="7241" y="11686"/>
                  </a:lnTo>
                  <a:lnTo>
                    <a:pt x="112566" y="178561"/>
                  </a:lnTo>
                  <a:lnTo>
                    <a:pt x="217891" y="342493"/>
                  </a:lnTo>
                  <a:lnTo>
                    <a:pt x="323215" y="503636"/>
                  </a:lnTo>
                  <a:lnTo>
                    <a:pt x="428540" y="662145"/>
                  </a:lnTo>
                  <a:lnTo>
                    <a:pt x="533865" y="818175"/>
                  </a:lnTo>
                  <a:lnTo>
                    <a:pt x="639190" y="971879"/>
                  </a:lnTo>
                  <a:lnTo>
                    <a:pt x="744515" y="1123414"/>
                  </a:lnTo>
                  <a:lnTo>
                    <a:pt x="849840" y="1272933"/>
                  </a:lnTo>
                  <a:lnTo>
                    <a:pt x="955165" y="1420590"/>
                  </a:lnTo>
                  <a:lnTo>
                    <a:pt x="1060489" y="1566542"/>
                  </a:lnTo>
                  <a:lnTo>
                    <a:pt x="1165814" y="1710942"/>
                  </a:lnTo>
                  <a:lnTo>
                    <a:pt x="1271139" y="1853945"/>
                  </a:lnTo>
                  <a:lnTo>
                    <a:pt x="1376464" y="1995705"/>
                  </a:lnTo>
                  <a:lnTo>
                    <a:pt x="1481789" y="2136377"/>
                  </a:lnTo>
                  <a:lnTo>
                    <a:pt x="1587114" y="2276125"/>
                  </a:lnTo>
                  <a:lnTo>
                    <a:pt x="1692438" y="2414861"/>
                  </a:lnTo>
                  <a:lnTo>
                    <a:pt x="1797763" y="2550584"/>
                  </a:lnTo>
                  <a:lnTo>
                    <a:pt x="1903088" y="2680793"/>
                  </a:lnTo>
                  <a:lnTo>
                    <a:pt x="2008413" y="2803036"/>
                  </a:lnTo>
                  <a:lnTo>
                    <a:pt x="2113738" y="2916372"/>
                  </a:lnTo>
                  <a:lnTo>
                    <a:pt x="2219063" y="3021048"/>
                  </a:lnTo>
                  <a:lnTo>
                    <a:pt x="2324387" y="3117159"/>
                  </a:lnTo>
                  <a:lnTo>
                    <a:pt x="2429712" y="3196876"/>
                  </a:lnTo>
                  <a:lnTo>
                    <a:pt x="2535037" y="3262281"/>
                  </a:lnTo>
                  <a:lnTo>
                    <a:pt x="2640362" y="3324042"/>
                  </a:lnTo>
                  <a:lnTo>
                    <a:pt x="2745687" y="3385991"/>
                  </a:lnTo>
                  <a:lnTo>
                    <a:pt x="2851012" y="3438913"/>
                  </a:lnTo>
                  <a:lnTo>
                    <a:pt x="2956336" y="3485975"/>
                  </a:lnTo>
                  <a:lnTo>
                    <a:pt x="3061661" y="3530892"/>
                  </a:lnTo>
                  <a:lnTo>
                    <a:pt x="3166986" y="3571259"/>
                  </a:lnTo>
                  <a:lnTo>
                    <a:pt x="3272311" y="3606085"/>
                  </a:lnTo>
                  <a:lnTo>
                    <a:pt x="3377636" y="3637676"/>
                  </a:lnTo>
                  <a:lnTo>
                    <a:pt x="3482961" y="3666220"/>
                  </a:lnTo>
                  <a:lnTo>
                    <a:pt x="3588285" y="3690799"/>
                  </a:lnTo>
                  <a:lnTo>
                    <a:pt x="3693610" y="3712409"/>
                  </a:lnTo>
                  <a:lnTo>
                    <a:pt x="3798935" y="3732048"/>
                  </a:lnTo>
                  <a:lnTo>
                    <a:pt x="3904260" y="3750534"/>
                  </a:lnTo>
                  <a:lnTo>
                    <a:pt x="4009585" y="3768001"/>
                  </a:lnTo>
                  <a:lnTo>
                    <a:pt x="4114910" y="3784442"/>
                  </a:lnTo>
                  <a:lnTo>
                    <a:pt x="4220234" y="3799846"/>
                  </a:lnTo>
                  <a:lnTo>
                    <a:pt x="4325559" y="3814206"/>
                  </a:lnTo>
                  <a:lnTo>
                    <a:pt x="4430884" y="3827512"/>
                  </a:lnTo>
                  <a:lnTo>
                    <a:pt x="4536209" y="3839755"/>
                  </a:lnTo>
                  <a:lnTo>
                    <a:pt x="4641534" y="3850926"/>
                  </a:lnTo>
                  <a:lnTo>
                    <a:pt x="4746859" y="3861017"/>
                  </a:lnTo>
                  <a:lnTo>
                    <a:pt x="4852183" y="3870018"/>
                  </a:lnTo>
                  <a:lnTo>
                    <a:pt x="4957508" y="3877921"/>
                  </a:lnTo>
                  <a:lnTo>
                    <a:pt x="5062833" y="3884716"/>
                  </a:lnTo>
                  <a:lnTo>
                    <a:pt x="5168158" y="3890394"/>
                  </a:lnTo>
                  <a:lnTo>
                    <a:pt x="5273483" y="3894947"/>
                  </a:lnTo>
                  <a:lnTo>
                    <a:pt x="5378808" y="3898365"/>
                  </a:lnTo>
                  <a:lnTo>
                    <a:pt x="5484132" y="3900640"/>
                  </a:lnTo>
                  <a:lnTo>
                    <a:pt x="5589457" y="3901763"/>
                  </a:lnTo>
                  <a:lnTo>
                    <a:pt x="5694782" y="3901724"/>
                  </a:lnTo>
                  <a:lnTo>
                    <a:pt x="5800107" y="3900515"/>
                  </a:lnTo>
                  <a:lnTo>
                    <a:pt x="5905432" y="3898126"/>
                  </a:lnTo>
                  <a:lnTo>
                    <a:pt x="6010757" y="3894549"/>
                  </a:lnTo>
                  <a:lnTo>
                    <a:pt x="6076705" y="389156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402592" y="0"/>
                  </a:moveTo>
                  <a:lnTo>
                    <a:pt x="497819" y="188654"/>
                  </a:lnTo>
                  <a:lnTo>
                    <a:pt x="603144" y="391541"/>
                  </a:lnTo>
                  <a:lnTo>
                    <a:pt x="708469" y="588801"/>
                  </a:lnTo>
                  <a:lnTo>
                    <a:pt x="813794" y="780590"/>
                  </a:lnTo>
                  <a:lnTo>
                    <a:pt x="919119" y="967092"/>
                  </a:lnTo>
                  <a:lnTo>
                    <a:pt x="1024444" y="1148552"/>
                  </a:lnTo>
                  <a:lnTo>
                    <a:pt x="1129768" y="1325320"/>
                  </a:lnTo>
                  <a:lnTo>
                    <a:pt x="1235093" y="1497893"/>
                  </a:lnTo>
                  <a:lnTo>
                    <a:pt x="1340418" y="1666933"/>
                  </a:lnTo>
                  <a:lnTo>
                    <a:pt x="1445743" y="1833238"/>
                  </a:lnTo>
                  <a:lnTo>
                    <a:pt x="1551068" y="1997646"/>
                  </a:lnTo>
                  <a:lnTo>
                    <a:pt x="1656393" y="2160887"/>
                  </a:lnTo>
                  <a:lnTo>
                    <a:pt x="1761717" y="2321996"/>
                  </a:lnTo>
                  <a:lnTo>
                    <a:pt x="1867042" y="2477763"/>
                  </a:lnTo>
                  <a:lnTo>
                    <a:pt x="1972367" y="2625080"/>
                  </a:lnTo>
                  <a:lnTo>
                    <a:pt x="2077692" y="2761583"/>
                  </a:lnTo>
                  <a:lnTo>
                    <a:pt x="2183017" y="2887862"/>
                  </a:lnTo>
                  <a:lnTo>
                    <a:pt x="2288342" y="3001450"/>
                  </a:lnTo>
                  <a:lnTo>
                    <a:pt x="2393666" y="3102670"/>
                  </a:lnTo>
                  <a:lnTo>
                    <a:pt x="2498991" y="3184198"/>
                  </a:lnTo>
                  <a:lnTo>
                    <a:pt x="2604316" y="3245021"/>
                  </a:lnTo>
                  <a:lnTo>
                    <a:pt x="2709641" y="3299203"/>
                  </a:lnTo>
                  <a:lnTo>
                    <a:pt x="2814966" y="3355581"/>
                  </a:lnTo>
                  <a:lnTo>
                    <a:pt x="2920291" y="3397445"/>
                  </a:lnTo>
                  <a:lnTo>
                    <a:pt x="3025615" y="3430313"/>
                  </a:lnTo>
                  <a:lnTo>
                    <a:pt x="3130940" y="3467141"/>
                  </a:lnTo>
                  <a:lnTo>
                    <a:pt x="3236265" y="3504871"/>
                  </a:lnTo>
                  <a:lnTo>
                    <a:pt x="3341590" y="3535797"/>
                  </a:lnTo>
                  <a:lnTo>
                    <a:pt x="3446915" y="3563021"/>
                  </a:lnTo>
                  <a:lnTo>
                    <a:pt x="3552240" y="3587637"/>
                  </a:lnTo>
                  <a:lnTo>
                    <a:pt x="3657564" y="3606574"/>
                  </a:lnTo>
                  <a:lnTo>
                    <a:pt x="3762889" y="3620797"/>
                  </a:lnTo>
                  <a:lnTo>
                    <a:pt x="3868214" y="3631939"/>
                  </a:lnTo>
                  <a:lnTo>
                    <a:pt x="3973539" y="3640593"/>
                  </a:lnTo>
                  <a:lnTo>
                    <a:pt x="4078864" y="3646963"/>
                  </a:lnTo>
                  <a:lnTo>
                    <a:pt x="4184189" y="3651498"/>
                  </a:lnTo>
                  <a:lnTo>
                    <a:pt x="4289513" y="3654455"/>
                  </a:lnTo>
                  <a:lnTo>
                    <a:pt x="4394838" y="3655935"/>
                  </a:lnTo>
                  <a:lnTo>
                    <a:pt x="4500163" y="3655921"/>
                  </a:lnTo>
                  <a:lnTo>
                    <a:pt x="4605488" y="3654313"/>
                  </a:lnTo>
                  <a:lnTo>
                    <a:pt x="4710813" y="3650955"/>
                  </a:lnTo>
                  <a:lnTo>
                    <a:pt x="4816138" y="3645657"/>
                  </a:lnTo>
                  <a:lnTo>
                    <a:pt x="4921462" y="3638210"/>
                  </a:lnTo>
                  <a:lnTo>
                    <a:pt x="5026787" y="3628408"/>
                  </a:lnTo>
                  <a:lnTo>
                    <a:pt x="5132112" y="3616052"/>
                  </a:lnTo>
                  <a:lnTo>
                    <a:pt x="5237437" y="3600964"/>
                  </a:lnTo>
                  <a:lnTo>
                    <a:pt x="5342762" y="3582988"/>
                  </a:lnTo>
                  <a:lnTo>
                    <a:pt x="5448087" y="3561996"/>
                  </a:lnTo>
                  <a:lnTo>
                    <a:pt x="5553411" y="3537885"/>
                  </a:lnTo>
                  <a:lnTo>
                    <a:pt x="5658736" y="3510574"/>
                  </a:lnTo>
                  <a:lnTo>
                    <a:pt x="5764061" y="3480006"/>
                  </a:lnTo>
                  <a:lnTo>
                    <a:pt x="5869386" y="3446139"/>
                  </a:lnTo>
                  <a:lnTo>
                    <a:pt x="5974711" y="3408944"/>
                  </a:lnTo>
                  <a:lnTo>
                    <a:pt x="6080036" y="3368404"/>
                  </a:lnTo>
                  <a:lnTo>
                    <a:pt x="6145984" y="3340920"/>
                  </a:lnTo>
                  <a:lnTo>
                    <a:pt x="6145984" y="4026326"/>
                  </a:lnTo>
                  <a:lnTo>
                    <a:pt x="4622070" y="4026326"/>
                  </a:lnTo>
                  <a:lnTo>
                    <a:pt x="4605488" y="4023096"/>
                  </a:lnTo>
                  <a:lnTo>
                    <a:pt x="4500163" y="4002501"/>
                  </a:lnTo>
                  <a:lnTo>
                    <a:pt x="4394838" y="3981692"/>
                  </a:lnTo>
                  <a:lnTo>
                    <a:pt x="4289513" y="3960590"/>
                  </a:lnTo>
                  <a:lnTo>
                    <a:pt x="4184189" y="3939195"/>
                  </a:lnTo>
                  <a:lnTo>
                    <a:pt x="4078864" y="3917627"/>
                  </a:lnTo>
                  <a:lnTo>
                    <a:pt x="3973539" y="3896160"/>
                  </a:lnTo>
                  <a:lnTo>
                    <a:pt x="3868214" y="3875263"/>
                  </a:lnTo>
                  <a:lnTo>
                    <a:pt x="3762889" y="3854888"/>
                  </a:lnTo>
                  <a:lnTo>
                    <a:pt x="3657564" y="3833838"/>
                  </a:lnTo>
                  <a:lnTo>
                    <a:pt x="3552240" y="3811422"/>
                  </a:lnTo>
                  <a:lnTo>
                    <a:pt x="3446915" y="3786285"/>
                  </a:lnTo>
                  <a:lnTo>
                    <a:pt x="3341590" y="3758154"/>
                  </a:lnTo>
                  <a:lnTo>
                    <a:pt x="3236265" y="3728154"/>
                  </a:lnTo>
                  <a:lnTo>
                    <a:pt x="3130940" y="3693829"/>
                  </a:lnTo>
                  <a:lnTo>
                    <a:pt x="3025615" y="3656405"/>
                  </a:lnTo>
                  <a:lnTo>
                    <a:pt x="2920291" y="3622826"/>
                  </a:lnTo>
                  <a:lnTo>
                    <a:pt x="2814966" y="3585418"/>
                  </a:lnTo>
                  <a:lnTo>
                    <a:pt x="2709641" y="3530860"/>
                  </a:lnTo>
                  <a:lnTo>
                    <a:pt x="2604316" y="3471131"/>
                  </a:lnTo>
                  <a:lnTo>
                    <a:pt x="2498991" y="3408642"/>
                  </a:lnTo>
                  <a:lnTo>
                    <a:pt x="2393666" y="3328656"/>
                  </a:lnTo>
                  <a:lnTo>
                    <a:pt x="2288342" y="3224049"/>
                  </a:lnTo>
                  <a:lnTo>
                    <a:pt x="2183017" y="3108792"/>
                  </a:lnTo>
                  <a:lnTo>
                    <a:pt x="2077692" y="2984378"/>
                  </a:lnTo>
                  <a:lnTo>
                    <a:pt x="1972367" y="2848633"/>
                  </a:lnTo>
                  <a:lnTo>
                    <a:pt x="1867042" y="2703747"/>
                  </a:lnTo>
                  <a:lnTo>
                    <a:pt x="1761717" y="2553115"/>
                  </a:lnTo>
                  <a:lnTo>
                    <a:pt x="1656393" y="2399551"/>
                  </a:lnTo>
                  <a:lnTo>
                    <a:pt x="1551068" y="2246318"/>
                  </a:lnTo>
                  <a:lnTo>
                    <a:pt x="1445743" y="2095807"/>
                  </a:lnTo>
                  <a:lnTo>
                    <a:pt x="1340418" y="1948285"/>
                  </a:lnTo>
                  <a:lnTo>
                    <a:pt x="1235093" y="1804071"/>
                  </a:lnTo>
                  <a:lnTo>
                    <a:pt x="1129768" y="1663445"/>
                  </a:lnTo>
                  <a:lnTo>
                    <a:pt x="1024444" y="1526550"/>
                  </a:lnTo>
                  <a:lnTo>
                    <a:pt x="919119" y="1393364"/>
                  </a:lnTo>
                  <a:lnTo>
                    <a:pt x="813794" y="1263719"/>
                  </a:lnTo>
                  <a:lnTo>
                    <a:pt x="708469" y="1137341"/>
                  </a:lnTo>
                  <a:lnTo>
                    <a:pt x="603144" y="1013896"/>
                  </a:lnTo>
                  <a:lnTo>
                    <a:pt x="497819" y="893020"/>
                  </a:lnTo>
                  <a:lnTo>
                    <a:pt x="392495" y="774341"/>
                  </a:lnTo>
                  <a:lnTo>
                    <a:pt x="287170" y="657485"/>
                  </a:lnTo>
                  <a:lnTo>
                    <a:pt x="181845" y="542085"/>
                  </a:lnTo>
                  <a:lnTo>
                    <a:pt x="76520" y="427784"/>
                  </a:lnTo>
                  <a:lnTo>
                    <a:pt x="0" y="345286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344468" y="1367948"/>
              <a:ext cx="5743392" cy="3655935"/>
            </a:xfrm>
            <a:custGeom>
              <a:avLst/>
              <a:pathLst>
                <a:path w="5743392" h="3655935">
                  <a:moveTo>
                    <a:pt x="0" y="0"/>
                  </a:moveTo>
                  <a:lnTo>
                    <a:pt x="95227" y="188654"/>
                  </a:lnTo>
                  <a:lnTo>
                    <a:pt x="200552" y="391541"/>
                  </a:lnTo>
                  <a:lnTo>
                    <a:pt x="305876" y="588801"/>
                  </a:lnTo>
                  <a:lnTo>
                    <a:pt x="411201" y="780590"/>
                  </a:lnTo>
                  <a:lnTo>
                    <a:pt x="516526" y="967092"/>
                  </a:lnTo>
                  <a:lnTo>
                    <a:pt x="621851" y="1148552"/>
                  </a:lnTo>
                  <a:lnTo>
                    <a:pt x="727176" y="1325320"/>
                  </a:lnTo>
                  <a:lnTo>
                    <a:pt x="832501" y="1497893"/>
                  </a:lnTo>
                  <a:lnTo>
                    <a:pt x="937825" y="1666933"/>
                  </a:lnTo>
                  <a:lnTo>
                    <a:pt x="1043150" y="1833238"/>
                  </a:lnTo>
                  <a:lnTo>
                    <a:pt x="1148475" y="1997646"/>
                  </a:lnTo>
                  <a:lnTo>
                    <a:pt x="1253800" y="2160887"/>
                  </a:lnTo>
                  <a:lnTo>
                    <a:pt x="1359125" y="2321996"/>
                  </a:lnTo>
                  <a:lnTo>
                    <a:pt x="1464450" y="2477763"/>
                  </a:lnTo>
                  <a:lnTo>
                    <a:pt x="1569774" y="2625080"/>
                  </a:lnTo>
                  <a:lnTo>
                    <a:pt x="1675099" y="2761583"/>
                  </a:lnTo>
                  <a:lnTo>
                    <a:pt x="1780424" y="2887862"/>
                  </a:lnTo>
                  <a:lnTo>
                    <a:pt x="1885749" y="3001450"/>
                  </a:lnTo>
                  <a:lnTo>
                    <a:pt x="1991074" y="3102670"/>
                  </a:lnTo>
                  <a:lnTo>
                    <a:pt x="2096399" y="3184198"/>
                  </a:lnTo>
                  <a:lnTo>
                    <a:pt x="2201723" y="3245021"/>
                  </a:lnTo>
                  <a:lnTo>
                    <a:pt x="2307048" y="3299203"/>
                  </a:lnTo>
                  <a:lnTo>
                    <a:pt x="2412373" y="3355581"/>
                  </a:lnTo>
                  <a:lnTo>
                    <a:pt x="2517698" y="3397445"/>
                  </a:lnTo>
                  <a:lnTo>
                    <a:pt x="2623023" y="3430313"/>
                  </a:lnTo>
                  <a:lnTo>
                    <a:pt x="2728348" y="3467141"/>
                  </a:lnTo>
                  <a:lnTo>
                    <a:pt x="2833672" y="3504871"/>
                  </a:lnTo>
                  <a:lnTo>
                    <a:pt x="2938997" y="3535797"/>
                  </a:lnTo>
                  <a:lnTo>
                    <a:pt x="3044322" y="3563021"/>
                  </a:lnTo>
                  <a:lnTo>
                    <a:pt x="3149647" y="3587637"/>
                  </a:lnTo>
                  <a:lnTo>
                    <a:pt x="3254972" y="3606574"/>
                  </a:lnTo>
                  <a:lnTo>
                    <a:pt x="3360297" y="3620797"/>
                  </a:lnTo>
                  <a:lnTo>
                    <a:pt x="3465621" y="3631939"/>
                  </a:lnTo>
                  <a:lnTo>
                    <a:pt x="3570946" y="3640593"/>
                  </a:lnTo>
                  <a:lnTo>
                    <a:pt x="3676271" y="3646963"/>
                  </a:lnTo>
                  <a:lnTo>
                    <a:pt x="3781596" y="3651498"/>
                  </a:lnTo>
                  <a:lnTo>
                    <a:pt x="3886921" y="3654455"/>
                  </a:lnTo>
                  <a:lnTo>
                    <a:pt x="3992246" y="3655935"/>
                  </a:lnTo>
                  <a:lnTo>
                    <a:pt x="4097570" y="3655921"/>
                  </a:lnTo>
                  <a:lnTo>
                    <a:pt x="4202895" y="3654313"/>
                  </a:lnTo>
                  <a:lnTo>
                    <a:pt x="4308220" y="3650955"/>
                  </a:lnTo>
                  <a:lnTo>
                    <a:pt x="4413545" y="3645657"/>
                  </a:lnTo>
                  <a:lnTo>
                    <a:pt x="4518870" y="3638210"/>
                  </a:lnTo>
                  <a:lnTo>
                    <a:pt x="4624195" y="3628408"/>
                  </a:lnTo>
                  <a:lnTo>
                    <a:pt x="4729519" y="3616052"/>
                  </a:lnTo>
                  <a:lnTo>
                    <a:pt x="4834844" y="3600964"/>
                  </a:lnTo>
                  <a:lnTo>
                    <a:pt x="4940169" y="3582988"/>
                  </a:lnTo>
                  <a:lnTo>
                    <a:pt x="5045494" y="3561996"/>
                  </a:lnTo>
                  <a:lnTo>
                    <a:pt x="5150819" y="3537885"/>
                  </a:lnTo>
                  <a:lnTo>
                    <a:pt x="5256144" y="3510574"/>
                  </a:lnTo>
                  <a:lnTo>
                    <a:pt x="5361469" y="3480006"/>
                  </a:lnTo>
                  <a:lnTo>
                    <a:pt x="5466793" y="3446139"/>
                  </a:lnTo>
                  <a:lnTo>
                    <a:pt x="5572118" y="3408944"/>
                  </a:lnTo>
                  <a:lnTo>
                    <a:pt x="5677443" y="3368404"/>
                  </a:lnTo>
                  <a:lnTo>
                    <a:pt x="5743392" y="334092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1713235"/>
              <a:ext cx="4622070" cy="3681040"/>
            </a:xfrm>
            <a:custGeom>
              <a:avLst/>
              <a:pathLst>
                <a:path w="4622070" h="3681040">
                  <a:moveTo>
                    <a:pt x="4622070" y="3681040"/>
                  </a:moveTo>
                  <a:lnTo>
                    <a:pt x="4605488" y="3677810"/>
                  </a:lnTo>
                  <a:lnTo>
                    <a:pt x="4500163" y="3657214"/>
                  </a:lnTo>
                  <a:lnTo>
                    <a:pt x="4394838" y="3636406"/>
                  </a:lnTo>
                  <a:lnTo>
                    <a:pt x="4289513" y="3615304"/>
                  </a:lnTo>
                  <a:lnTo>
                    <a:pt x="4184189" y="3593909"/>
                  </a:lnTo>
                  <a:lnTo>
                    <a:pt x="4078864" y="3572341"/>
                  </a:lnTo>
                  <a:lnTo>
                    <a:pt x="3973539" y="3550874"/>
                  </a:lnTo>
                  <a:lnTo>
                    <a:pt x="3868214" y="3529977"/>
                  </a:lnTo>
                  <a:lnTo>
                    <a:pt x="3762889" y="3509601"/>
                  </a:lnTo>
                  <a:lnTo>
                    <a:pt x="3657564" y="3488552"/>
                  </a:lnTo>
                  <a:lnTo>
                    <a:pt x="3552240" y="3466135"/>
                  </a:lnTo>
                  <a:lnTo>
                    <a:pt x="3446915" y="3440999"/>
                  </a:lnTo>
                  <a:lnTo>
                    <a:pt x="3341590" y="3412868"/>
                  </a:lnTo>
                  <a:lnTo>
                    <a:pt x="3236265" y="3382868"/>
                  </a:lnTo>
                  <a:lnTo>
                    <a:pt x="3130940" y="3348543"/>
                  </a:lnTo>
                  <a:lnTo>
                    <a:pt x="3025615" y="3311119"/>
                  </a:lnTo>
                  <a:lnTo>
                    <a:pt x="2920291" y="3277540"/>
                  </a:lnTo>
                  <a:lnTo>
                    <a:pt x="2814966" y="3240132"/>
                  </a:lnTo>
                  <a:lnTo>
                    <a:pt x="2709641" y="3185574"/>
                  </a:lnTo>
                  <a:lnTo>
                    <a:pt x="2604316" y="3125845"/>
                  </a:lnTo>
                  <a:lnTo>
                    <a:pt x="2498991" y="3063355"/>
                  </a:lnTo>
                  <a:lnTo>
                    <a:pt x="2393666" y="2983369"/>
                  </a:lnTo>
                  <a:lnTo>
                    <a:pt x="2288342" y="2878762"/>
                  </a:lnTo>
                  <a:lnTo>
                    <a:pt x="2183017" y="2763506"/>
                  </a:lnTo>
                  <a:lnTo>
                    <a:pt x="2077692" y="2639092"/>
                  </a:lnTo>
                  <a:lnTo>
                    <a:pt x="1972367" y="2503347"/>
                  </a:lnTo>
                  <a:lnTo>
                    <a:pt x="1867042" y="2358461"/>
                  </a:lnTo>
                  <a:lnTo>
                    <a:pt x="1761717" y="2207829"/>
                  </a:lnTo>
                  <a:lnTo>
                    <a:pt x="1656393" y="2054265"/>
                  </a:lnTo>
                  <a:lnTo>
                    <a:pt x="1551068" y="1901031"/>
                  </a:lnTo>
                  <a:lnTo>
                    <a:pt x="1445743" y="1750521"/>
                  </a:lnTo>
                  <a:lnTo>
                    <a:pt x="1340418" y="1602998"/>
                  </a:lnTo>
                  <a:lnTo>
                    <a:pt x="1235093" y="1458785"/>
                  </a:lnTo>
                  <a:lnTo>
                    <a:pt x="1129768" y="1318158"/>
                  </a:lnTo>
                  <a:lnTo>
                    <a:pt x="1024444" y="1181264"/>
                  </a:lnTo>
                  <a:lnTo>
                    <a:pt x="919119" y="1048078"/>
                  </a:lnTo>
                  <a:lnTo>
                    <a:pt x="813794" y="918432"/>
                  </a:lnTo>
                  <a:lnTo>
                    <a:pt x="708469" y="792054"/>
                  </a:lnTo>
                  <a:lnTo>
                    <a:pt x="603144" y="668610"/>
                  </a:lnTo>
                  <a:lnTo>
                    <a:pt x="497819" y="547734"/>
                  </a:lnTo>
                  <a:lnTo>
                    <a:pt x="392495" y="429055"/>
                  </a:lnTo>
                  <a:lnTo>
                    <a:pt x="287170" y="312198"/>
                  </a:lnTo>
                  <a:lnTo>
                    <a:pt x="181845" y="196799"/>
                  </a:lnTo>
                  <a:lnTo>
                    <a:pt x="76520" y="82498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096906" y="1367948"/>
              <a:ext cx="5990953" cy="3881975"/>
            </a:xfrm>
            <a:custGeom>
              <a:avLst/>
              <a:pathLst>
                <a:path w="5990953" h="3881975">
                  <a:moveTo>
                    <a:pt x="0" y="0"/>
                  </a:moveTo>
                  <a:lnTo>
                    <a:pt x="26814" y="43430"/>
                  </a:lnTo>
                  <a:lnTo>
                    <a:pt x="132139" y="211452"/>
                  </a:lnTo>
                  <a:lnTo>
                    <a:pt x="237464" y="377168"/>
                  </a:lnTo>
                  <a:lnTo>
                    <a:pt x="342789" y="540837"/>
                  </a:lnTo>
                  <a:lnTo>
                    <a:pt x="448113" y="702718"/>
                  </a:lnTo>
                  <a:lnTo>
                    <a:pt x="553438" y="863071"/>
                  </a:lnTo>
                  <a:lnTo>
                    <a:pt x="658763" y="1022154"/>
                  </a:lnTo>
                  <a:lnTo>
                    <a:pt x="764088" y="1180228"/>
                  </a:lnTo>
                  <a:lnTo>
                    <a:pt x="869413" y="1337551"/>
                  </a:lnTo>
                  <a:lnTo>
                    <a:pt x="974738" y="1494383"/>
                  </a:lnTo>
                  <a:lnTo>
                    <a:pt x="1080063" y="1650982"/>
                  </a:lnTo>
                  <a:lnTo>
                    <a:pt x="1185387" y="1807609"/>
                  </a:lnTo>
                  <a:lnTo>
                    <a:pt x="1290712" y="1964522"/>
                  </a:lnTo>
                  <a:lnTo>
                    <a:pt x="1396037" y="2121982"/>
                  </a:lnTo>
                  <a:lnTo>
                    <a:pt x="1501362" y="2280219"/>
                  </a:lnTo>
                  <a:lnTo>
                    <a:pt x="1606687" y="2437556"/>
                  </a:lnTo>
                  <a:lnTo>
                    <a:pt x="1712012" y="2590755"/>
                  </a:lnTo>
                  <a:lnTo>
                    <a:pt x="1817336" y="2736857"/>
                  </a:lnTo>
                  <a:lnTo>
                    <a:pt x="1922661" y="2872980"/>
                  </a:lnTo>
                  <a:lnTo>
                    <a:pt x="2027986" y="2998327"/>
                  </a:lnTo>
                  <a:lnTo>
                    <a:pt x="2133311" y="3112749"/>
                  </a:lnTo>
                  <a:lnTo>
                    <a:pt x="2238636" y="3215663"/>
                  </a:lnTo>
                  <a:lnTo>
                    <a:pt x="2343961" y="3296420"/>
                  </a:lnTo>
                  <a:lnTo>
                    <a:pt x="2449285" y="3358076"/>
                  </a:lnTo>
                  <a:lnTo>
                    <a:pt x="2554610" y="3415031"/>
                  </a:lnTo>
                  <a:lnTo>
                    <a:pt x="2659935" y="3470499"/>
                  </a:lnTo>
                  <a:lnTo>
                    <a:pt x="2765260" y="3510136"/>
                  </a:lnTo>
                  <a:lnTo>
                    <a:pt x="2870585" y="3543359"/>
                  </a:lnTo>
                  <a:lnTo>
                    <a:pt x="2975910" y="3580485"/>
                  </a:lnTo>
                  <a:lnTo>
                    <a:pt x="3081234" y="3616513"/>
                  </a:lnTo>
                  <a:lnTo>
                    <a:pt x="3186559" y="3646975"/>
                  </a:lnTo>
                  <a:lnTo>
                    <a:pt x="3291884" y="3674653"/>
                  </a:lnTo>
                  <a:lnTo>
                    <a:pt x="3397209" y="3699530"/>
                  </a:lnTo>
                  <a:lnTo>
                    <a:pt x="3502534" y="3720206"/>
                  </a:lnTo>
                  <a:lnTo>
                    <a:pt x="3607859" y="3737842"/>
                  </a:lnTo>
                  <a:lnTo>
                    <a:pt x="3713183" y="3753601"/>
                  </a:lnTo>
                  <a:lnTo>
                    <a:pt x="3818508" y="3768377"/>
                  </a:lnTo>
                  <a:lnTo>
                    <a:pt x="3923833" y="3782295"/>
                  </a:lnTo>
                  <a:lnTo>
                    <a:pt x="4029158" y="3795347"/>
                  </a:lnTo>
                  <a:lnTo>
                    <a:pt x="4134483" y="3807523"/>
                  </a:lnTo>
                  <a:lnTo>
                    <a:pt x="4239808" y="3818814"/>
                  </a:lnTo>
                  <a:lnTo>
                    <a:pt x="4345132" y="3829211"/>
                  </a:lnTo>
                  <a:lnTo>
                    <a:pt x="4450457" y="3838704"/>
                  </a:lnTo>
                  <a:lnTo>
                    <a:pt x="4555782" y="3847286"/>
                  </a:lnTo>
                  <a:lnTo>
                    <a:pt x="4661107" y="3854945"/>
                  </a:lnTo>
                  <a:lnTo>
                    <a:pt x="4766432" y="3861673"/>
                  </a:lnTo>
                  <a:lnTo>
                    <a:pt x="4871757" y="3867461"/>
                  </a:lnTo>
                  <a:lnTo>
                    <a:pt x="4977081" y="3872300"/>
                  </a:lnTo>
                  <a:lnTo>
                    <a:pt x="5082406" y="3876179"/>
                  </a:lnTo>
                  <a:lnTo>
                    <a:pt x="5187731" y="3879091"/>
                  </a:lnTo>
                  <a:lnTo>
                    <a:pt x="5293056" y="3881026"/>
                  </a:lnTo>
                  <a:lnTo>
                    <a:pt x="5398381" y="3881975"/>
                  </a:lnTo>
                  <a:lnTo>
                    <a:pt x="5503706" y="3881927"/>
                  </a:lnTo>
                  <a:lnTo>
                    <a:pt x="5609030" y="3880875"/>
                  </a:lnTo>
                  <a:lnTo>
                    <a:pt x="5714355" y="3878809"/>
                  </a:lnTo>
                  <a:lnTo>
                    <a:pt x="5819680" y="3875720"/>
                  </a:lnTo>
                  <a:lnTo>
                    <a:pt x="5925005" y="3871598"/>
                  </a:lnTo>
                  <a:lnTo>
                    <a:pt x="5990953" y="3868365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333867" y="0"/>
                  </a:moveTo>
                  <a:lnTo>
                    <a:pt x="392495" y="129387"/>
                  </a:lnTo>
                  <a:lnTo>
                    <a:pt x="497819" y="353993"/>
                  </a:lnTo>
                  <a:lnTo>
                    <a:pt x="603144" y="570817"/>
                  </a:lnTo>
                  <a:lnTo>
                    <a:pt x="708469" y="779915"/>
                  </a:lnTo>
                  <a:lnTo>
                    <a:pt x="813794" y="981355"/>
                  </a:lnTo>
                  <a:lnTo>
                    <a:pt x="919119" y="1175231"/>
                  </a:lnTo>
                  <a:lnTo>
                    <a:pt x="1024444" y="1361696"/>
                  </a:lnTo>
                  <a:lnTo>
                    <a:pt x="1129768" y="1541002"/>
                  </a:lnTo>
                  <a:lnTo>
                    <a:pt x="1235093" y="1713542"/>
                  </a:lnTo>
                  <a:lnTo>
                    <a:pt x="1340418" y="1879863"/>
                  </a:lnTo>
                  <a:lnTo>
                    <a:pt x="1445743" y="2040646"/>
                  </a:lnTo>
                  <a:lnTo>
                    <a:pt x="1551068" y="2196608"/>
                  </a:lnTo>
                  <a:lnTo>
                    <a:pt x="1656393" y="2348385"/>
                  </a:lnTo>
                  <a:lnTo>
                    <a:pt x="1761717" y="2496075"/>
                  </a:lnTo>
                  <a:lnTo>
                    <a:pt x="1867042" y="2637638"/>
                  </a:lnTo>
                  <a:lnTo>
                    <a:pt x="1972367" y="2770696"/>
                  </a:lnTo>
                  <a:lnTo>
                    <a:pt x="2077692" y="2893433"/>
                  </a:lnTo>
                  <a:lnTo>
                    <a:pt x="2183017" y="3004838"/>
                  </a:lnTo>
                  <a:lnTo>
                    <a:pt x="2288342" y="3103768"/>
                  </a:lnTo>
                  <a:lnTo>
                    <a:pt x="2393666" y="3192868"/>
                  </a:lnTo>
                  <a:lnTo>
                    <a:pt x="2498991" y="3264619"/>
                  </a:lnTo>
                  <a:lnTo>
                    <a:pt x="2604316" y="3317285"/>
                  </a:lnTo>
                  <a:lnTo>
                    <a:pt x="2709641" y="3365129"/>
                  </a:lnTo>
                  <a:lnTo>
                    <a:pt x="2814966" y="3418421"/>
                  </a:lnTo>
                  <a:lnTo>
                    <a:pt x="2920291" y="3462123"/>
                  </a:lnTo>
                  <a:lnTo>
                    <a:pt x="3025615" y="3497952"/>
                  </a:lnTo>
                  <a:lnTo>
                    <a:pt x="3130940" y="3534650"/>
                  </a:lnTo>
                  <a:lnTo>
                    <a:pt x="3236265" y="3571649"/>
                  </a:lnTo>
                  <a:lnTo>
                    <a:pt x="3341590" y="3602630"/>
                  </a:lnTo>
                  <a:lnTo>
                    <a:pt x="3446915" y="3628383"/>
                  </a:lnTo>
                  <a:lnTo>
                    <a:pt x="3552240" y="3649812"/>
                  </a:lnTo>
                  <a:lnTo>
                    <a:pt x="3657564" y="3665478"/>
                  </a:lnTo>
                  <a:lnTo>
                    <a:pt x="3762889" y="3676281"/>
                  </a:lnTo>
                  <a:lnTo>
                    <a:pt x="3868214" y="3683756"/>
                  </a:lnTo>
                  <a:lnTo>
                    <a:pt x="3973539" y="3688769"/>
                  </a:lnTo>
                  <a:lnTo>
                    <a:pt x="4078864" y="3691698"/>
                  </a:lnTo>
                  <a:lnTo>
                    <a:pt x="4184189" y="3692968"/>
                  </a:lnTo>
                  <a:lnTo>
                    <a:pt x="4289513" y="3692822"/>
                  </a:lnTo>
                  <a:lnTo>
                    <a:pt x="4394838" y="3691354"/>
                  </a:lnTo>
                  <a:lnTo>
                    <a:pt x="4500163" y="3688545"/>
                  </a:lnTo>
                  <a:lnTo>
                    <a:pt x="4605488" y="3684300"/>
                  </a:lnTo>
                  <a:lnTo>
                    <a:pt x="4710813" y="3678466"/>
                  </a:lnTo>
                  <a:lnTo>
                    <a:pt x="4816138" y="3670861"/>
                  </a:lnTo>
                  <a:lnTo>
                    <a:pt x="4921462" y="3661285"/>
                  </a:lnTo>
                  <a:lnTo>
                    <a:pt x="5026787" y="3649539"/>
                  </a:lnTo>
                  <a:lnTo>
                    <a:pt x="5132112" y="3635431"/>
                  </a:lnTo>
                  <a:lnTo>
                    <a:pt x="5237437" y="3618789"/>
                  </a:lnTo>
                  <a:lnTo>
                    <a:pt x="5342762" y="3599465"/>
                  </a:lnTo>
                  <a:lnTo>
                    <a:pt x="5448087" y="3577333"/>
                  </a:lnTo>
                  <a:lnTo>
                    <a:pt x="5553411" y="3552293"/>
                  </a:lnTo>
                  <a:lnTo>
                    <a:pt x="5658736" y="3524267"/>
                  </a:lnTo>
                  <a:lnTo>
                    <a:pt x="5764061" y="3493197"/>
                  </a:lnTo>
                  <a:lnTo>
                    <a:pt x="5869386" y="3459042"/>
                  </a:lnTo>
                  <a:lnTo>
                    <a:pt x="5974711" y="3421773"/>
                  </a:lnTo>
                  <a:lnTo>
                    <a:pt x="6080036" y="3381372"/>
                  </a:lnTo>
                  <a:lnTo>
                    <a:pt x="6145984" y="3354106"/>
                  </a:lnTo>
                  <a:lnTo>
                    <a:pt x="6145984" y="4026326"/>
                  </a:lnTo>
                  <a:lnTo>
                    <a:pt x="4548782" y="4026326"/>
                  </a:lnTo>
                  <a:lnTo>
                    <a:pt x="4500163" y="4018528"/>
                  </a:lnTo>
                  <a:lnTo>
                    <a:pt x="4394838" y="4001511"/>
                  </a:lnTo>
                  <a:lnTo>
                    <a:pt x="4289513" y="3984296"/>
                  </a:lnTo>
                  <a:lnTo>
                    <a:pt x="4184189" y="3966887"/>
                  </a:lnTo>
                  <a:lnTo>
                    <a:pt x="4078864" y="3949400"/>
                  </a:lnTo>
                  <a:lnTo>
                    <a:pt x="3973539" y="3932098"/>
                  </a:lnTo>
                  <a:lnTo>
                    <a:pt x="3868214" y="3915428"/>
                  </a:lnTo>
                  <a:lnTo>
                    <a:pt x="3762889" y="3899162"/>
                  </a:lnTo>
                  <a:lnTo>
                    <a:pt x="3657564" y="3881859"/>
                  </a:lnTo>
                  <a:lnTo>
                    <a:pt x="3552240" y="3862879"/>
                  </a:lnTo>
                  <a:lnTo>
                    <a:pt x="3446915" y="3840956"/>
                  </a:lnTo>
                  <a:lnTo>
                    <a:pt x="3341590" y="3814339"/>
                  </a:lnTo>
                  <a:lnTo>
                    <a:pt x="3236265" y="3784239"/>
                  </a:lnTo>
                  <a:lnTo>
                    <a:pt x="3130940" y="3750483"/>
                  </a:lnTo>
                  <a:lnTo>
                    <a:pt x="3025615" y="3713217"/>
                  </a:lnTo>
                  <a:lnTo>
                    <a:pt x="2920291" y="3676711"/>
                  </a:lnTo>
                  <a:lnTo>
                    <a:pt x="2814966" y="3637251"/>
                  </a:lnTo>
                  <a:lnTo>
                    <a:pt x="2709641" y="3585693"/>
                  </a:lnTo>
                  <a:lnTo>
                    <a:pt x="2604316" y="3532567"/>
                  </a:lnTo>
                  <a:lnTo>
                    <a:pt x="2498991" y="3478314"/>
                  </a:lnTo>
                  <a:lnTo>
                    <a:pt x="2393666" y="3408032"/>
                  </a:lnTo>
                  <a:lnTo>
                    <a:pt x="2288342" y="3315707"/>
                  </a:lnTo>
                  <a:lnTo>
                    <a:pt x="2183017" y="3215187"/>
                  </a:lnTo>
                  <a:lnTo>
                    <a:pt x="2077692" y="3105559"/>
                  </a:lnTo>
                  <a:lnTo>
                    <a:pt x="1972367" y="2983543"/>
                  </a:lnTo>
                  <a:lnTo>
                    <a:pt x="1867042" y="2852801"/>
                  </a:lnTo>
                  <a:lnTo>
                    <a:pt x="1761717" y="2716127"/>
                  </a:lnTo>
                  <a:lnTo>
                    <a:pt x="1656393" y="2575619"/>
                  </a:lnTo>
                  <a:lnTo>
                    <a:pt x="1551068" y="2433372"/>
                  </a:lnTo>
                  <a:lnTo>
                    <a:pt x="1445743" y="2290642"/>
                  </a:lnTo>
                  <a:lnTo>
                    <a:pt x="1340418" y="2147741"/>
                  </a:lnTo>
                  <a:lnTo>
                    <a:pt x="1235093" y="2005057"/>
                  </a:lnTo>
                  <a:lnTo>
                    <a:pt x="1129768" y="1862935"/>
                  </a:lnTo>
                  <a:lnTo>
                    <a:pt x="1024444" y="1721593"/>
                  </a:lnTo>
                  <a:lnTo>
                    <a:pt x="919119" y="1581090"/>
                  </a:lnTo>
                  <a:lnTo>
                    <a:pt x="813794" y="1441348"/>
                  </a:lnTo>
                  <a:lnTo>
                    <a:pt x="708469" y="1302186"/>
                  </a:lnTo>
                  <a:lnTo>
                    <a:pt x="603144" y="1163368"/>
                  </a:lnTo>
                  <a:lnTo>
                    <a:pt x="497819" y="1024628"/>
                  </a:lnTo>
                  <a:lnTo>
                    <a:pt x="392495" y="885692"/>
                  </a:lnTo>
                  <a:lnTo>
                    <a:pt x="287170" y="746285"/>
                  </a:lnTo>
                  <a:lnTo>
                    <a:pt x="181845" y="606140"/>
                  </a:lnTo>
                  <a:lnTo>
                    <a:pt x="76520" y="464996"/>
                  </a:lnTo>
                  <a:lnTo>
                    <a:pt x="0" y="361543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275744" y="1367948"/>
              <a:ext cx="5812116" cy="3692968"/>
            </a:xfrm>
            <a:custGeom>
              <a:avLst/>
              <a:pathLst>
                <a:path w="5812116" h="3692968">
                  <a:moveTo>
                    <a:pt x="0" y="0"/>
                  </a:moveTo>
                  <a:lnTo>
                    <a:pt x="58627" y="129387"/>
                  </a:lnTo>
                  <a:lnTo>
                    <a:pt x="163951" y="353993"/>
                  </a:lnTo>
                  <a:lnTo>
                    <a:pt x="269276" y="570817"/>
                  </a:lnTo>
                  <a:lnTo>
                    <a:pt x="374601" y="779915"/>
                  </a:lnTo>
                  <a:lnTo>
                    <a:pt x="479926" y="981355"/>
                  </a:lnTo>
                  <a:lnTo>
                    <a:pt x="585251" y="1175231"/>
                  </a:lnTo>
                  <a:lnTo>
                    <a:pt x="690576" y="1361696"/>
                  </a:lnTo>
                  <a:lnTo>
                    <a:pt x="795900" y="1541002"/>
                  </a:lnTo>
                  <a:lnTo>
                    <a:pt x="901225" y="1713542"/>
                  </a:lnTo>
                  <a:lnTo>
                    <a:pt x="1006550" y="1879863"/>
                  </a:lnTo>
                  <a:lnTo>
                    <a:pt x="1111875" y="2040646"/>
                  </a:lnTo>
                  <a:lnTo>
                    <a:pt x="1217200" y="2196608"/>
                  </a:lnTo>
                  <a:lnTo>
                    <a:pt x="1322525" y="2348385"/>
                  </a:lnTo>
                  <a:lnTo>
                    <a:pt x="1427849" y="2496075"/>
                  </a:lnTo>
                  <a:lnTo>
                    <a:pt x="1533174" y="2637638"/>
                  </a:lnTo>
                  <a:lnTo>
                    <a:pt x="1638499" y="2770696"/>
                  </a:lnTo>
                  <a:lnTo>
                    <a:pt x="1743824" y="2893433"/>
                  </a:lnTo>
                  <a:lnTo>
                    <a:pt x="1849149" y="3004838"/>
                  </a:lnTo>
                  <a:lnTo>
                    <a:pt x="1954474" y="3103768"/>
                  </a:lnTo>
                  <a:lnTo>
                    <a:pt x="2059798" y="3192868"/>
                  </a:lnTo>
                  <a:lnTo>
                    <a:pt x="2165123" y="3264619"/>
                  </a:lnTo>
                  <a:lnTo>
                    <a:pt x="2270448" y="3317285"/>
                  </a:lnTo>
                  <a:lnTo>
                    <a:pt x="2375773" y="3365129"/>
                  </a:lnTo>
                  <a:lnTo>
                    <a:pt x="2481098" y="3418421"/>
                  </a:lnTo>
                  <a:lnTo>
                    <a:pt x="2586423" y="3462123"/>
                  </a:lnTo>
                  <a:lnTo>
                    <a:pt x="2691747" y="3497952"/>
                  </a:lnTo>
                  <a:lnTo>
                    <a:pt x="2797072" y="3534650"/>
                  </a:lnTo>
                  <a:lnTo>
                    <a:pt x="2902397" y="3571649"/>
                  </a:lnTo>
                  <a:lnTo>
                    <a:pt x="3007722" y="3602630"/>
                  </a:lnTo>
                  <a:lnTo>
                    <a:pt x="3113047" y="3628383"/>
                  </a:lnTo>
                  <a:lnTo>
                    <a:pt x="3218372" y="3649812"/>
                  </a:lnTo>
                  <a:lnTo>
                    <a:pt x="3323696" y="3665478"/>
                  </a:lnTo>
                  <a:lnTo>
                    <a:pt x="3429021" y="3676281"/>
                  </a:lnTo>
                  <a:lnTo>
                    <a:pt x="3534346" y="3683756"/>
                  </a:lnTo>
                  <a:lnTo>
                    <a:pt x="3639671" y="3688769"/>
                  </a:lnTo>
                  <a:lnTo>
                    <a:pt x="3744996" y="3691698"/>
                  </a:lnTo>
                  <a:lnTo>
                    <a:pt x="3850321" y="3692968"/>
                  </a:lnTo>
                  <a:lnTo>
                    <a:pt x="3955645" y="3692822"/>
                  </a:lnTo>
                  <a:lnTo>
                    <a:pt x="4060970" y="3691354"/>
                  </a:lnTo>
                  <a:lnTo>
                    <a:pt x="4166295" y="3688545"/>
                  </a:lnTo>
                  <a:lnTo>
                    <a:pt x="4271620" y="3684300"/>
                  </a:lnTo>
                  <a:lnTo>
                    <a:pt x="4376945" y="3678466"/>
                  </a:lnTo>
                  <a:lnTo>
                    <a:pt x="4482270" y="3670861"/>
                  </a:lnTo>
                  <a:lnTo>
                    <a:pt x="4587594" y="3661285"/>
                  </a:lnTo>
                  <a:lnTo>
                    <a:pt x="4692919" y="3649539"/>
                  </a:lnTo>
                  <a:lnTo>
                    <a:pt x="4798244" y="3635431"/>
                  </a:lnTo>
                  <a:lnTo>
                    <a:pt x="4903569" y="3618789"/>
                  </a:lnTo>
                  <a:lnTo>
                    <a:pt x="5008894" y="3599465"/>
                  </a:lnTo>
                  <a:lnTo>
                    <a:pt x="5114219" y="3577333"/>
                  </a:lnTo>
                  <a:lnTo>
                    <a:pt x="5219543" y="3552293"/>
                  </a:lnTo>
                  <a:lnTo>
                    <a:pt x="5324868" y="3524267"/>
                  </a:lnTo>
                  <a:lnTo>
                    <a:pt x="5430193" y="3493197"/>
                  </a:lnTo>
                  <a:lnTo>
                    <a:pt x="5535518" y="3459042"/>
                  </a:lnTo>
                  <a:lnTo>
                    <a:pt x="5640843" y="3421773"/>
                  </a:lnTo>
                  <a:lnTo>
                    <a:pt x="5746168" y="3381372"/>
                  </a:lnTo>
                  <a:lnTo>
                    <a:pt x="5812116" y="335410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1729491"/>
              <a:ext cx="4548782" cy="3664783"/>
            </a:xfrm>
            <a:custGeom>
              <a:avLst/>
              <a:pathLst>
                <a:path w="4548782" h="3664783">
                  <a:moveTo>
                    <a:pt x="4548782" y="3664783"/>
                  </a:moveTo>
                  <a:lnTo>
                    <a:pt x="4500163" y="3656985"/>
                  </a:lnTo>
                  <a:lnTo>
                    <a:pt x="4394838" y="3639968"/>
                  </a:lnTo>
                  <a:lnTo>
                    <a:pt x="4289513" y="3622753"/>
                  </a:lnTo>
                  <a:lnTo>
                    <a:pt x="4184189" y="3605344"/>
                  </a:lnTo>
                  <a:lnTo>
                    <a:pt x="4078864" y="3587857"/>
                  </a:lnTo>
                  <a:lnTo>
                    <a:pt x="3973539" y="3570554"/>
                  </a:lnTo>
                  <a:lnTo>
                    <a:pt x="3868214" y="3553885"/>
                  </a:lnTo>
                  <a:lnTo>
                    <a:pt x="3762889" y="3537619"/>
                  </a:lnTo>
                  <a:lnTo>
                    <a:pt x="3657564" y="3520316"/>
                  </a:lnTo>
                  <a:lnTo>
                    <a:pt x="3552240" y="3501336"/>
                  </a:lnTo>
                  <a:lnTo>
                    <a:pt x="3446915" y="3479413"/>
                  </a:lnTo>
                  <a:lnTo>
                    <a:pt x="3341590" y="3452796"/>
                  </a:lnTo>
                  <a:lnTo>
                    <a:pt x="3236265" y="3422696"/>
                  </a:lnTo>
                  <a:lnTo>
                    <a:pt x="3130940" y="3388940"/>
                  </a:lnTo>
                  <a:lnTo>
                    <a:pt x="3025615" y="3351674"/>
                  </a:lnTo>
                  <a:lnTo>
                    <a:pt x="2920291" y="3315168"/>
                  </a:lnTo>
                  <a:lnTo>
                    <a:pt x="2814966" y="3275708"/>
                  </a:lnTo>
                  <a:lnTo>
                    <a:pt x="2709641" y="3224150"/>
                  </a:lnTo>
                  <a:lnTo>
                    <a:pt x="2604316" y="3171024"/>
                  </a:lnTo>
                  <a:lnTo>
                    <a:pt x="2498991" y="3116771"/>
                  </a:lnTo>
                  <a:lnTo>
                    <a:pt x="2393666" y="3046489"/>
                  </a:lnTo>
                  <a:lnTo>
                    <a:pt x="2288342" y="2954164"/>
                  </a:lnTo>
                  <a:lnTo>
                    <a:pt x="2183017" y="2853644"/>
                  </a:lnTo>
                  <a:lnTo>
                    <a:pt x="2077692" y="2744016"/>
                  </a:lnTo>
                  <a:lnTo>
                    <a:pt x="1972367" y="2622000"/>
                  </a:lnTo>
                  <a:lnTo>
                    <a:pt x="1867042" y="2491257"/>
                  </a:lnTo>
                  <a:lnTo>
                    <a:pt x="1761717" y="2354584"/>
                  </a:lnTo>
                  <a:lnTo>
                    <a:pt x="1656393" y="2214076"/>
                  </a:lnTo>
                  <a:lnTo>
                    <a:pt x="1551068" y="2071828"/>
                  </a:lnTo>
                  <a:lnTo>
                    <a:pt x="1445743" y="1929099"/>
                  </a:lnTo>
                  <a:lnTo>
                    <a:pt x="1340418" y="1786198"/>
                  </a:lnTo>
                  <a:lnTo>
                    <a:pt x="1235093" y="1643514"/>
                  </a:lnTo>
                  <a:lnTo>
                    <a:pt x="1129768" y="1501391"/>
                  </a:lnTo>
                  <a:lnTo>
                    <a:pt x="1024444" y="1360049"/>
                  </a:lnTo>
                  <a:lnTo>
                    <a:pt x="919119" y="1219547"/>
                  </a:lnTo>
                  <a:lnTo>
                    <a:pt x="813794" y="1079804"/>
                  </a:lnTo>
                  <a:lnTo>
                    <a:pt x="708469" y="940643"/>
                  </a:lnTo>
                  <a:lnTo>
                    <a:pt x="603144" y="801825"/>
                  </a:lnTo>
                  <a:lnTo>
                    <a:pt x="497819" y="663085"/>
                  </a:lnTo>
                  <a:lnTo>
                    <a:pt x="392495" y="524149"/>
                  </a:lnTo>
                  <a:lnTo>
                    <a:pt x="287170" y="384742"/>
                  </a:lnTo>
                  <a:lnTo>
                    <a:pt x="181845" y="244597"/>
                  </a:lnTo>
                  <a:lnTo>
                    <a:pt x="76520" y="10345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052671" y="1367948"/>
              <a:ext cx="6035189" cy="3881388"/>
            </a:xfrm>
            <a:custGeom>
              <a:avLst/>
              <a:pathLst>
                <a:path w="6035189" h="3881388">
                  <a:moveTo>
                    <a:pt x="0" y="0"/>
                  </a:moveTo>
                  <a:lnTo>
                    <a:pt x="71049" y="131364"/>
                  </a:lnTo>
                  <a:lnTo>
                    <a:pt x="176374" y="321613"/>
                  </a:lnTo>
                  <a:lnTo>
                    <a:pt x="281699" y="507539"/>
                  </a:lnTo>
                  <a:lnTo>
                    <a:pt x="387024" y="689311"/>
                  </a:lnTo>
                  <a:lnTo>
                    <a:pt x="492349" y="867092"/>
                  </a:lnTo>
                  <a:lnTo>
                    <a:pt x="597674" y="1041051"/>
                  </a:lnTo>
                  <a:lnTo>
                    <a:pt x="702998" y="1211351"/>
                  </a:lnTo>
                  <a:lnTo>
                    <a:pt x="808323" y="1378161"/>
                  </a:lnTo>
                  <a:lnTo>
                    <a:pt x="913648" y="1541644"/>
                  </a:lnTo>
                  <a:lnTo>
                    <a:pt x="1018973" y="1701969"/>
                  </a:lnTo>
                  <a:lnTo>
                    <a:pt x="1124298" y="1859299"/>
                  </a:lnTo>
                  <a:lnTo>
                    <a:pt x="1229623" y="2013802"/>
                  </a:lnTo>
                  <a:lnTo>
                    <a:pt x="1334948" y="2165644"/>
                  </a:lnTo>
                  <a:lnTo>
                    <a:pt x="1440272" y="2314990"/>
                  </a:lnTo>
                  <a:lnTo>
                    <a:pt x="1545597" y="2462002"/>
                  </a:lnTo>
                  <a:lnTo>
                    <a:pt x="1650922" y="2606101"/>
                  </a:lnTo>
                  <a:lnTo>
                    <a:pt x="1756247" y="2745219"/>
                  </a:lnTo>
                  <a:lnTo>
                    <a:pt x="1861572" y="2877119"/>
                  </a:lnTo>
                  <a:lnTo>
                    <a:pt x="1966897" y="2999496"/>
                  </a:lnTo>
                  <a:lnTo>
                    <a:pt x="2072221" y="3110012"/>
                  </a:lnTo>
                  <a:lnTo>
                    <a:pt x="2177546" y="3209737"/>
                  </a:lnTo>
                  <a:lnTo>
                    <a:pt x="2282871" y="3300450"/>
                  </a:lnTo>
                  <a:lnTo>
                    <a:pt x="2388196" y="3371467"/>
                  </a:lnTo>
                  <a:lnTo>
                    <a:pt x="2493521" y="3424926"/>
                  </a:lnTo>
                  <a:lnTo>
                    <a:pt x="2598846" y="3475411"/>
                  </a:lnTo>
                  <a:lnTo>
                    <a:pt x="2704170" y="3527836"/>
                  </a:lnTo>
                  <a:lnTo>
                    <a:pt x="2809495" y="3569417"/>
                  </a:lnTo>
                  <a:lnTo>
                    <a:pt x="2914820" y="3605585"/>
                  </a:lnTo>
                  <a:lnTo>
                    <a:pt x="3020145" y="3642567"/>
                  </a:lnTo>
                  <a:lnTo>
                    <a:pt x="3125470" y="3677944"/>
                  </a:lnTo>
                  <a:lnTo>
                    <a:pt x="3230795" y="3708484"/>
                  </a:lnTo>
                  <a:lnTo>
                    <a:pt x="3336119" y="3734670"/>
                  </a:lnTo>
                  <a:lnTo>
                    <a:pt x="3441444" y="3756346"/>
                  </a:lnTo>
                  <a:lnTo>
                    <a:pt x="3546769" y="3773669"/>
                  </a:lnTo>
                  <a:lnTo>
                    <a:pt x="3652094" y="3787721"/>
                  </a:lnTo>
                  <a:lnTo>
                    <a:pt x="3757419" y="3799592"/>
                  </a:lnTo>
                  <a:lnTo>
                    <a:pt x="3862744" y="3810433"/>
                  </a:lnTo>
                  <a:lnTo>
                    <a:pt x="3968068" y="3820549"/>
                  </a:lnTo>
                  <a:lnTo>
                    <a:pt x="4073393" y="3829928"/>
                  </a:lnTo>
                  <a:lnTo>
                    <a:pt x="4178718" y="3838559"/>
                  </a:lnTo>
                  <a:lnTo>
                    <a:pt x="4284043" y="3846432"/>
                  </a:lnTo>
                  <a:lnTo>
                    <a:pt x="4389368" y="3853537"/>
                  </a:lnTo>
                  <a:lnTo>
                    <a:pt x="4494693" y="3859861"/>
                  </a:lnTo>
                  <a:lnTo>
                    <a:pt x="4600017" y="3865395"/>
                  </a:lnTo>
                  <a:lnTo>
                    <a:pt x="4705342" y="3870127"/>
                  </a:lnTo>
                  <a:lnTo>
                    <a:pt x="4810667" y="3874047"/>
                  </a:lnTo>
                  <a:lnTo>
                    <a:pt x="4915992" y="3877144"/>
                  </a:lnTo>
                  <a:lnTo>
                    <a:pt x="5021317" y="3879407"/>
                  </a:lnTo>
                  <a:lnTo>
                    <a:pt x="5126642" y="3880825"/>
                  </a:lnTo>
                  <a:lnTo>
                    <a:pt x="5231966" y="3881388"/>
                  </a:lnTo>
                  <a:lnTo>
                    <a:pt x="5337291" y="3881085"/>
                  </a:lnTo>
                  <a:lnTo>
                    <a:pt x="5442616" y="3879904"/>
                  </a:lnTo>
                  <a:lnTo>
                    <a:pt x="5547941" y="3877836"/>
                  </a:lnTo>
                  <a:lnTo>
                    <a:pt x="5653266" y="3874869"/>
                  </a:lnTo>
                  <a:lnTo>
                    <a:pt x="5758591" y="3870993"/>
                  </a:lnTo>
                  <a:lnTo>
                    <a:pt x="5863915" y="3866196"/>
                  </a:lnTo>
                  <a:lnTo>
                    <a:pt x="5969240" y="3860468"/>
                  </a:lnTo>
                  <a:lnTo>
                    <a:pt x="6035189" y="3856292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171398" y="0"/>
                  </a:moveTo>
                  <a:lnTo>
                    <a:pt x="181845" y="24291"/>
                  </a:lnTo>
                  <a:lnTo>
                    <a:pt x="287170" y="260678"/>
                  </a:lnTo>
                  <a:lnTo>
                    <a:pt x="392495" y="488555"/>
                  </a:lnTo>
                  <a:lnTo>
                    <a:pt x="497819" y="707938"/>
                  </a:lnTo>
                  <a:lnTo>
                    <a:pt x="603144" y="918831"/>
                  </a:lnTo>
                  <a:lnTo>
                    <a:pt x="708469" y="1121243"/>
                  </a:lnTo>
                  <a:lnTo>
                    <a:pt x="813794" y="1315189"/>
                  </a:lnTo>
                  <a:lnTo>
                    <a:pt x="919119" y="1500709"/>
                  </a:lnTo>
                  <a:lnTo>
                    <a:pt x="1024444" y="1677902"/>
                  </a:lnTo>
                  <a:lnTo>
                    <a:pt x="1129768" y="1846958"/>
                  </a:lnTo>
                  <a:lnTo>
                    <a:pt x="1235093" y="2008198"/>
                  </a:lnTo>
                  <a:lnTo>
                    <a:pt x="1340418" y="2162092"/>
                  </a:lnTo>
                  <a:lnTo>
                    <a:pt x="1445743" y="2309234"/>
                  </a:lnTo>
                  <a:lnTo>
                    <a:pt x="1551068" y="2450252"/>
                  </a:lnTo>
                  <a:lnTo>
                    <a:pt x="1656393" y="2585699"/>
                  </a:lnTo>
                  <a:lnTo>
                    <a:pt x="1761717" y="2715881"/>
                  </a:lnTo>
                  <a:lnTo>
                    <a:pt x="1867042" y="2839488"/>
                  </a:lnTo>
                  <a:lnTo>
                    <a:pt x="1972367" y="2954913"/>
                  </a:lnTo>
                  <a:lnTo>
                    <a:pt x="2077692" y="3061072"/>
                  </a:lnTo>
                  <a:lnTo>
                    <a:pt x="2183017" y="3157208"/>
                  </a:lnTo>
                  <a:lnTo>
                    <a:pt x="2288342" y="3242027"/>
                  </a:lnTo>
                  <a:lnTo>
                    <a:pt x="2393666" y="3317804"/>
                  </a:lnTo>
                  <a:lnTo>
                    <a:pt x="2498991" y="3377471"/>
                  </a:lnTo>
                  <a:lnTo>
                    <a:pt x="2604316" y="3419484"/>
                  </a:lnTo>
                  <a:lnTo>
                    <a:pt x="2709641" y="3457261"/>
                  </a:lnTo>
                  <a:lnTo>
                    <a:pt x="2814966" y="3500039"/>
                  </a:lnTo>
                  <a:lnTo>
                    <a:pt x="2920291" y="3533205"/>
                  </a:lnTo>
                  <a:lnTo>
                    <a:pt x="3025615" y="3559395"/>
                  </a:lnTo>
                  <a:lnTo>
                    <a:pt x="3130940" y="3587907"/>
                  </a:lnTo>
                  <a:lnTo>
                    <a:pt x="3236265" y="3617941"/>
                  </a:lnTo>
                  <a:lnTo>
                    <a:pt x="3341590" y="3642854"/>
                  </a:lnTo>
                  <a:lnTo>
                    <a:pt x="3446915" y="3663160"/>
                  </a:lnTo>
                  <a:lnTo>
                    <a:pt x="3552240" y="3679634"/>
                  </a:lnTo>
                  <a:lnTo>
                    <a:pt x="3657564" y="3691021"/>
                  </a:lnTo>
                  <a:lnTo>
                    <a:pt x="3762889" y="3698176"/>
                  </a:lnTo>
                  <a:lnTo>
                    <a:pt x="3868214" y="3702552"/>
                  </a:lnTo>
                  <a:lnTo>
                    <a:pt x="3973539" y="3704831"/>
                  </a:lnTo>
                  <a:lnTo>
                    <a:pt x="4078864" y="3705289"/>
                  </a:lnTo>
                  <a:lnTo>
                    <a:pt x="4184189" y="3704328"/>
                  </a:lnTo>
                  <a:lnTo>
                    <a:pt x="4289513" y="3702178"/>
                  </a:lnTo>
                  <a:lnTo>
                    <a:pt x="4394838" y="3698926"/>
                  </a:lnTo>
                  <a:lnTo>
                    <a:pt x="4500163" y="3694558"/>
                  </a:lnTo>
                  <a:lnTo>
                    <a:pt x="4605488" y="3688983"/>
                  </a:lnTo>
                  <a:lnTo>
                    <a:pt x="4710813" y="3682059"/>
                  </a:lnTo>
                  <a:lnTo>
                    <a:pt x="4816138" y="3673613"/>
                  </a:lnTo>
                  <a:lnTo>
                    <a:pt x="4921462" y="3663460"/>
                  </a:lnTo>
                  <a:lnTo>
                    <a:pt x="5026787" y="3651411"/>
                  </a:lnTo>
                  <a:lnTo>
                    <a:pt x="5132112" y="3637287"/>
                  </a:lnTo>
                  <a:lnTo>
                    <a:pt x="5237437" y="3620927"/>
                  </a:lnTo>
                  <a:lnTo>
                    <a:pt x="5342762" y="3602192"/>
                  </a:lnTo>
                  <a:lnTo>
                    <a:pt x="5448087" y="3580963"/>
                  </a:lnTo>
                  <a:lnTo>
                    <a:pt x="5553411" y="3557148"/>
                  </a:lnTo>
                  <a:lnTo>
                    <a:pt x="5658736" y="3530673"/>
                  </a:lnTo>
                  <a:lnTo>
                    <a:pt x="5764061" y="3501485"/>
                  </a:lnTo>
                  <a:lnTo>
                    <a:pt x="5869386" y="3469546"/>
                  </a:lnTo>
                  <a:lnTo>
                    <a:pt x="5974711" y="3434829"/>
                  </a:lnTo>
                  <a:lnTo>
                    <a:pt x="6080036" y="3397317"/>
                  </a:lnTo>
                  <a:lnTo>
                    <a:pt x="6145984" y="3372073"/>
                  </a:lnTo>
                  <a:lnTo>
                    <a:pt x="6145984" y="4026326"/>
                  </a:lnTo>
                  <a:lnTo>
                    <a:pt x="4652570" y="4026326"/>
                  </a:lnTo>
                  <a:lnTo>
                    <a:pt x="4605488" y="4019845"/>
                  </a:lnTo>
                  <a:lnTo>
                    <a:pt x="4500163" y="4005501"/>
                  </a:lnTo>
                  <a:lnTo>
                    <a:pt x="4394838" y="3991188"/>
                  </a:lnTo>
                  <a:lnTo>
                    <a:pt x="4289513" y="3976834"/>
                  </a:lnTo>
                  <a:lnTo>
                    <a:pt x="4184189" y="3962443"/>
                  </a:lnTo>
                  <a:lnTo>
                    <a:pt x="4078864" y="3948122"/>
                  </a:lnTo>
                  <a:lnTo>
                    <a:pt x="3973539" y="3934119"/>
                  </a:lnTo>
                  <a:lnTo>
                    <a:pt x="3868214" y="3920856"/>
                  </a:lnTo>
                  <a:lnTo>
                    <a:pt x="3762889" y="3908197"/>
                  </a:lnTo>
                  <a:lnTo>
                    <a:pt x="3657564" y="3894917"/>
                  </a:lnTo>
                  <a:lnTo>
                    <a:pt x="3552240" y="3880407"/>
                  </a:lnTo>
                  <a:lnTo>
                    <a:pt x="3446915" y="3863467"/>
                  </a:lnTo>
                  <a:lnTo>
                    <a:pt x="3341590" y="3842348"/>
                  </a:lnTo>
                  <a:lnTo>
                    <a:pt x="3236265" y="3818266"/>
                  </a:lnTo>
                  <a:lnTo>
                    <a:pt x="3130940" y="3791286"/>
                  </a:lnTo>
                  <a:lnTo>
                    <a:pt x="3025615" y="3762240"/>
                  </a:lnTo>
                  <a:lnTo>
                    <a:pt x="2920291" y="3735411"/>
                  </a:lnTo>
                  <a:lnTo>
                    <a:pt x="2814966" y="3706243"/>
                  </a:lnTo>
                  <a:lnTo>
                    <a:pt x="2709641" y="3665098"/>
                  </a:lnTo>
                  <a:lnTo>
                    <a:pt x="2604316" y="3622345"/>
                  </a:lnTo>
                  <a:lnTo>
                    <a:pt x="2498991" y="3578836"/>
                  </a:lnTo>
                  <a:lnTo>
                    <a:pt x="2393666" y="3520552"/>
                  </a:lnTo>
                  <a:lnTo>
                    <a:pt x="2288342" y="3441737"/>
                  </a:lnTo>
                  <a:lnTo>
                    <a:pt x="2183017" y="3355421"/>
                  </a:lnTo>
                  <a:lnTo>
                    <a:pt x="2077692" y="3260958"/>
                  </a:lnTo>
                  <a:lnTo>
                    <a:pt x="1972367" y="3155479"/>
                  </a:lnTo>
                  <a:lnTo>
                    <a:pt x="1867042" y="3042235"/>
                  </a:lnTo>
                  <a:lnTo>
                    <a:pt x="1761717" y="2923236"/>
                  </a:lnTo>
                  <a:lnTo>
                    <a:pt x="1656393" y="2799822"/>
                  </a:lnTo>
                  <a:lnTo>
                    <a:pt x="1551068" y="2673354"/>
                  </a:lnTo>
                  <a:lnTo>
                    <a:pt x="1445743" y="2544805"/>
                  </a:lnTo>
                  <a:lnTo>
                    <a:pt x="1340418" y="2414514"/>
                  </a:lnTo>
                  <a:lnTo>
                    <a:pt x="1235093" y="2282892"/>
                  </a:lnTo>
                  <a:lnTo>
                    <a:pt x="1129768" y="2150315"/>
                  </a:lnTo>
                  <a:lnTo>
                    <a:pt x="1024444" y="2017033"/>
                  </a:lnTo>
                  <a:lnTo>
                    <a:pt x="919119" y="1883150"/>
                  </a:lnTo>
                  <a:lnTo>
                    <a:pt x="813794" y="1748640"/>
                  </a:lnTo>
                  <a:lnTo>
                    <a:pt x="708469" y="1613379"/>
                  </a:lnTo>
                  <a:lnTo>
                    <a:pt x="603144" y="1477193"/>
                  </a:lnTo>
                  <a:lnTo>
                    <a:pt x="497819" y="1339878"/>
                  </a:lnTo>
                  <a:lnTo>
                    <a:pt x="392495" y="1201222"/>
                  </a:lnTo>
                  <a:lnTo>
                    <a:pt x="287170" y="1061016"/>
                  </a:lnTo>
                  <a:lnTo>
                    <a:pt x="181845" y="919053"/>
                  </a:lnTo>
                  <a:lnTo>
                    <a:pt x="76520" y="775137"/>
                  </a:lnTo>
                  <a:lnTo>
                    <a:pt x="0" y="66902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1113275" y="1367948"/>
              <a:ext cx="5974585" cy="3705289"/>
            </a:xfrm>
            <a:custGeom>
              <a:avLst/>
              <a:pathLst>
                <a:path w="5974585" h="3705289">
                  <a:moveTo>
                    <a:pt x="0" y="0"/>
                  </a:moveTo>
                  <a:lnTo>
                    <a:pt x="10446" y="24291"/>
                  </a:lnTo>
                  <a:lnTo>
                    <a:pt x="115771" y="260678"/>
                  </a:lnTo>
                  <a:lnTo>
                    <a:pt x="221096" y="488555"/>
                  </a:lnTo>
                  <a:lnTo>
                    <a:pt x="326420" y="707938"/>
                  </a:lnTo>
                  <a:lnTo>
                    <a:pt x="431745" y="918831"/>
                  </a:lnTo>
                  <a:lnTo>
                    <a:pt x="537070" y="1121243"/>
                  </a:lnTo>
                  <a:lnTo>
                    <a:pt x="642395" y="1315189"/>
                  </a:lnTo>
                  <a:lnTo>
                    <a:pt x="747720" y="1500709"/>
                  </a:lnTo>
                  <a:lnTo>
                    <a:pt x="853045" y="1677902"/>
                  </a:lnTo>
                  <a:lnTo>
                    <a:pt x="958369" y="1846958"/>
                  </a:lnTo>
                  <a:lnTo>
                    <a:pt x="1063694" y="2008198"/>
                  </a:lnTo>
                  <a:lnTo>
                    <a:pt x="1169019" y="2162092"/>
                  </a:lnTo>
                  <a:lnTo>
                    <a:pt x="1274344" y="2309234"/>
                  </a:lnTo>
                  <a:lnTo>
                    <a:pt x="1379669" y="2450252"/>
                  </a:lnTo>
                  <a:lnTo>
                    <a:pt x="1484994" y="2585699"/>
                  </a:lnTo>
                  <a:lnTo>
                    <a:pt x="1590318" y="2715881"/>
                  </a:lnTo>
                  <a:lnTo>
                    <a:pt x="1695643" y="2839488"/>
                  </a:lnTo>
                  <a:lnTo>
                    <a:pt x="1800968" y="2954913"/>
                  </a:lnTo>
                  <a:lnTo>
                    <a:pt x="1906293" y="3061072"/>
                  </a:lnTo>
                  <a:lnTo>
                    <a:pt x="2011618" y="3157208"/>
                  </a:lnTo>
                  <a:lnTo>
                    <a:pt x="2116943" y="3242027"/>
                  </a:lnTo>
                  <a:lnTo>
                    <a:pt x="2222267" y="3317804"/>
                  </a:lnTo>
                  <a:lnTo>
                    <a:pt x="2327592" y="3377471"/>
                  </a:lnTo>
                  <a:lnTo>
                    <a:pt x="2432917" y="3419484"/>
                  </a:lnTo>
                  <a:lnTo>
                    <a:pt x="2538242" y="3457261"/>
                  </a:lnTo>
                  <a:lnTo>
                    <a:pt x="2643567" y="3500039"/>
                  </a:lnTo>
                  <a:lnTo>
                    <a:pt x="2748892" y="3533205"/>
                  </a:lnTo>
                  <a:lnTo>
                    <a:pt x="2854216" y="3559395"/>
                  </a:lnTo>
                  <a:lnTo>
                    <a:pt x="2959541" y="3587907"/>
                  </a:lnTo>
                  <a:lnTo>
                    <a:pt x="3064866" y="3617941"/>
                  </a:lnTo>
                  <a:lnTo>
                    <a:pt x="3170191" y="3642854"/>
                  </a:lnTo>
                  <a:lnTo>
                    <a:pt x="3275516" y="3663160"/>
                  </a:lnTo>
                  <a:lnTo>
                    <a:pt x="3380841" y="3679634"/>
                  </a:lnTo>
                  <a:lnTo>
                    <a:pt x="3486165" y="3691021"/>
                  </a:lnTo>
                  <a:lnTo>
                    <a:pt x="3591490" y="3698176"/>
                  </a:lnTo>
                  <a:lnTo>
                    <a:pt x="3696815" y="3702552"/>
                  </a:lnTo>
                  <a:lnTo>
                    <a:pt x="3802140" y="3704831"/>
                  </a:lnTo>
                  <a:lnTo>
                    <a:pt x="3907465" y="3705289"/>
                  </a:lnTo>
                  <a:lnTo>
                    <a:pt x="4012790" y="3704328"/>
                  </a:lnTo>
                  <a:lnTo>
                    <a:pt x="4118114" y="3702178"/>
                  </a:lnTo>
                  <a:lnTo>
                    <a:pt x="4223439" y="3698926"/>
                  </a:lnTo>
                  <a:lnTo>
                    <a:pt x="4328764" y="3694558"/>
                  </a:lnTo>
                  <a:lnTo>
                    <a:pt x="4434089" y="3688983"/>
                  </a:lnTo>
                  <a:lnTo>
                    <a:pt x="4539414" y="3682059"/>
                  </a:lnTo>
                  <a:lnTo>
                    <a:pt x="4644739" y="3673613"/>
                  </a:lnTo>
                  <a:lnTo>
                    <a:pt x="4750063" y="3663460"/>
                  </a:lnTo>
                  <a:lnTo>
                    <a:pt x="4855388" y="3651411"/>
                  </a:lnTo>
                  <a:lnTo>
                    <a:pt x="4960713" y="3637287"/>
                  </a:lnTo>
                  <a:lnTo>
                    <a:pt x="5066038" y="3620927"/>
                  </a:lnTo>
                  <a:lnTo>
                    <a:pt x="5171363" y="3602192"/>
                  </a:lnTo>
                  <a:lnTo>
                    <a:pt x="5276688" y="3580963"/>
                  </a:lnTo>
                  <a:lnTo>
                    <a:pt x="5382013" y="3557148"/>
                  </a:lnTo>
                  <a:lnTo>
                    <a:pt x="5487337" y="3530673"/>
                  </a:lnTo>
                  <a:lnTo>
                    <a:pt x="5592662" y="3501485"/>
                  </a:lnTo>
                  <a:lnTo>
                    <a:pt x="5697987" y="3469546"/>
                  </a:lnTo>
                  <a:lnTo>
                    <a:pt x="5803312" y="3434829"/>
                  </a:lnTo>
                  <a:lnTo>
                    <a:pt x="5908637" y="3397317"/>
                  </a:lnTo>
                  <a:lnTo>
                    <a:pt x="5974585" y="337207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2036969"/>
              <a:ext cx="4652570" cy="3357306"/>
            </a:xfrm>
            <a:custGeom>
              <a:avLst/>
              <a:pathLst>
                <a:path w="4652570" h="3357306">
                  <a:moveTo>
                    <a:pt x="4652570" y="3357306"/>
                  </a:moveTo>
                  <a:lnTo>
                    <a:pt x="4605488" y="3350824"/>
                  </a:lnTo>
                  <a:lnTo>
                    <a:pt x="4500163" y="3336480"/>
                  </a:lnTo>
                  <a:lnTo>
                    <a:pt x="4394838" y="3322167"/>
                  </a:lnTo>
                  <a:lnTo>
                    <a:pt x="4289513" y="3307813"/>
                  </a:lnTo>
                  <a:lnTo>
                    <a:pt x="4184189" y="3293422"/>
                  </a:lnTo>
                  <a:lnTo>
                    <a:pt x="4078864" y="3279101"/>
                  </a:lnTo>
                  <a:lnTo>
                    <a:pt x="3973539" y="3265099"/>
                  </a:lnTo>
                  <a:lnTo>
                    <a:pt x="3868214" y="3251836"/>
                  </a:lnTo>
                  <a:lnTo>
                    <a:pt x="3762889" y="3239176"/>
                  </a:lnTo>
                  <a:lnTo>
                    <a:pt x="3657564" y="3225896"/>
                  </a:lnTo>
                  <a:lnTo>
                    <a:pt x="3552240" y="3211387"/>
                  </a:lnTo>
                  <a:lnTo>
                    <a:pt x="3446915" y="3194446"/>
                  </a:lnTo>
                  <a:lnTo>
                    <a:pt x="3341590" y="3173327"/>
                  </a:lnTo>
                  <a:lnTo>
                    <a:pt x="3236265" y="3149245"/>
                  </a:lnTo>
                  <a:lnTo>
                    <a:pt x="3130940" y="3122265"/>
                  </a:lnTo>
                  <a:lnTo>
                    <a:pt x="3025615" y="3093219"/>
                  </a:lnTo>
                  <a:lnTo>
                    <a:pt x="2920291" y="3066390"/>
                  </a:lnTo>
                  <a:lnTo>
                    <a:pt x="2814966" y="3037222"/>
                  </a:lnTo>
                  <a:lnTo>
                    <a:pt x="2709641" y="2996077"/>
                  </a:lnTo>
                  <a:lnTo>
                    <a:pt x="2604316" y="2953324"/>
                  </a:lnTo>
                  <a:lnTo>
                    <a:pt x="2498991" y="2909816"/>
                  </a:lnTo>
                  <a:lnTo>
                    <a:pt x="2393666" y="2851532"/>
                  </a:lnTo>
                  <a:lnTo>
                    <a:pt x="2288342" y="2772716"/>
                  </a:lnTo>
                  <a:lnTo>
                    <a:pt x="2183017" y="2686400"/>
                  </a:lnTo>
                  <a:lnTo>
                    <a:pt x="2077692" y="2591937"/>
                  </a:lnTo>
                  <a:lnTo>
                    <a:pt x="1972367" y="2486458"/>
                  </a:lnTo>
                  <a:lnTo>
                    <a:pt x="1867042" y="2373214"/>
                  </a:lnTo>
                  <a:lnTo>
                    <a:pt x="1761717" y="2254215"/>
                  </a:lnTo>
                  <a:lnTo>
                    <a:pt x="1656393" y="2130801"/>
                  </a:lnTo>
                  <a:lnTo>
                    <a:pt x="1551068" y="2004333"/>
                  </a:lnTo>
                  <a:lnTo>
                    <a:pt x="1445743" y="1875784"/>
                  </a:lnTo>
                  <a:lnTo>
                    <a:pt x="1340418" y="1745493"/>
                  </a:lnTo>
                  <a:lnTo>
                    <a:pt x="1235093" y="1613872"/>
                  </a:lnTo>
                  <a:lnTo>
                    <a:pt x="1129768" y="1481294"/>
                  </a:lnTo>
                  <a:lnTo>
                    <a:pt x="1024444" y="1348012"/>
                  </a:lnTo>
                  <a:lnTo>
                    <a:pt x="919119" y="1214130"/>
                  </a:lnTo>
                  <a:lnTo>
                    <a:pt x="813794" y="1079619"/>
                  </a:lnTo>
                  <a:lnTo>
                    <a:pt x="708469" y="944358"/>
                  </a:lnTo>
                  <a:lnTo>
                    <a:pt x="603144" y="808172"/>
                  </a:lnTo>
                  <a:lnTo>
                    <a:pt x="497819" y="670857"/>
                  </a:lnTo>
                  <a:lnTo>
                    <a:pt x="392495" y="532202"/>
                  </a:lnTo>
                  <a:lnTo>
                    <a:pt x="287170" y="391995"/>
                  </a:lnTo>
                  <a:lnTo>
                    <a:pt x="181845" y="250033"/>
                  </a:lnTo>
                  <a:lnTo>
                    <a:pt x="76520" y="106116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1500071"/>
              <a:ext cx="6145984" cy="3735726"/>
            </a:xfrm>
            <a:custGeom>
              <a:avLst/>
              <a:pathLst>
                <a:path w="6145984" h="3735726">
                  <a:moveTo>
                    <a:pt x="0" y="0"/>
                  </a:moveTo>
                  <a:lnTo>
                    <a:pt x="76520" y="145134"/>
                  </a:lnTo>
                  <a:lnTo>
                    <a:pt x="181845" y="339550"/>
                  </a:lnTo>
                  <a:lnTo>
                    <a:pt x="287170" y="528725"/>
                  </a:lnTo>
                  <a:lnTo>
                    <a:pt x="392495" y="712767"/>
                  </a:lnTo>
                  <a:lnTo>
                    <a:pt x="497819" y="891785"/>
                  </a:lnTo>
                  <a:lnTo>
                    <a:pt x="603144" y="1065890"/>
                  </a:lnTo>
                  <a:lnTo>
                    <a:pt x="708469" y="1235189"/>
                  </a:lnTo>
                  <a:lnTo>
                    <a:pt x="813794" y="1399792"/>
                  </a:lnTo>
                  <a:lnTo>
                    <a:pt x="919119" y="1559808"/>
                  </a:lnTo>
                  <a:lnTo>
                    <a:pt x="1024444" y="1715345"/>
                  </a:lnTo>
                  <a:lnTo>
                    <a:pt x="1129768" y="1866514"/>
                  </a:lnTo>
                  <a:lnTo>
                    <a:pt x="1235093" y="2013423"/>
                  </a:lnTo>
                  <a:lnTo>
                    <a:pt x="1340418" y="2156181"/>
                  </a:lnTo>
                  <a:lnTo>
                    <a:pt x="1445743" y="2294897"/>
                  </a:lnTo>
                  <a:lnTo>
                    <a:pt x="1551068" y="2429680"/>
                  </a:lnTo>
                  <a:lnTo>
                    <a:pt x="1656393" y="2560638"/>
                  </a:lnTo>
                  <a:lnTo>
                    <a:pt x="1761717" y="2687436"/>
                  </a:lnTo>
                  <a:lnTo>
                    <a:pt x="1867042" y="2808739"/>
                  </a:lnTo>
                  <a:lnTo>
                    <a:pt x="1972367" y="2923073"/>
                  </a:lnTo>
                  <a:lnTo>
                    <a:pt x="2077692" y="3028893"/>
                  </a:lnTo>
                  <a:lnTo>
                    <a:pt x="2183017" y="3124192"/>
                  </a:lnTo>
                  <a:lnTo>
                    <a:pt x="2288342" y="3209760"/>
                  </a:lnTo>
                  <a:lnTo>
                    <a:pt x="2393666" y="3287056"/>
                  </a:lnTo>
                  <a:lnTo>
                    <a:pt x="2498991" y="3346032"/>
                  </a:lnTo>
                  <a:lnTo>
                    <a:pt x="2604316" y="3388792"/>
                  </a:lnTo>
                  <a:lnTo>
                    <a:pt x="2709641" y="3429057"/>
                  </a:lnTo>
                  <a:lnTo>
                    <a:pt x="2814966" y="3471019"/>
                  </a:lnTo>
                  <a:lnTo>
                    <a:pt x="2920291" y="3502186"/>
                  </a:lnTo>
                  <a:lnTo>
                    <a:pt x="3025615" y="3528695"/>
                  </a:lnTo>
                  <a:lnTo>
                    <a:pt x="3130940" y="3557474"/>
                  </a:lnTo>
                  <a:lnTo>
                    <a:pt x="3236265" y="3585981"/>
                  </a:lnTo>
                  <a:lnTo>
                    <a:pt x="3341590" y="3610479"/>
                  </a:lnTo>
                  <a:lnTo>
                    <a:pt x="3446915" y="3631191"/>
                  </a:lnTo>
                  <a:lnTo>
                    <a:pt x="3552240" y="3647898"/>
                  </a:lnTo>
                  <a:lnTo>
                    <a:pt x="3657564" y="3660847"/>
                  </a:lnTo>
                  <a:lnTo>
                    <a:pt x="3762889" y="3671064"/>
                  </a:lnTo>
                  <a:lnTo>
                    <a:pt x="3868214" y="3679582"/>
                  </a:lnTo>
                  <a:lnTo>
                    <a:pt x="3973539" y="3687353"/>
                  </a:lnTo>
                  <a:lnTo>
                    <a:pt x="4078864" y="3694583"/>
                  </a:lnTo>
                  <a:lnTo>
                    <a:pt x="4184189" y="3701263"/>
                  </a:lnTo>
                  <a:lnTo>
                    <a:pt x="4289513" y="3707384"/>
                  </a:lnTo>
                  <a:lnTo>
                    <a:pt x="4394838" y="3712935"/>
                  </a:lnTo>
                  <a:lnTo>
                    <a:pt x="4500163" y="3717907"/>
                  </a:lnTo>
                  <a:lnTo>
                    <a:pt x="4605488" y="3722292"/>
                  </a:lnTo>
                  <a:lnTo>
                    <a:pt x="4710813" y="3726079"/>
                  </a:lnTo>
                  <a:lnTo>
                    <a:pt x="4816138" y="3729259"/>
                  </a:lnTo>
                  <a:lnTo>
                    <a:pt x="4921462" y="3731823"/>
                  </a:lnTo>
                  <a:lnTo>
                    <a:pt x="5026787" y="3733761"/>
                  </a:lnTo>
                  <a:lnTo>
                    <a:pt x="5132112" y="3735064"/>
                  </a:lnTo>
                  <a:lnTo>
                    <a:pt x="5237437" y="3735722"/>
                  </a:lnTo>
                  <a:lnTo>
                    <a:pt x="5342762" y="3735726"/>
                  </a:lnTo>
                  <a:lnTo>
                    <a:pt x="5448087" y="3735067"/>
                  </a:lnTo>
                  <a:lnTo>
                    <a:pt x="5553411" y="3733734"/>
                  </a:lnTo>
                  <a:lnTo>
                    <a:pt x="5658736" y="3731719"/>
                  </a:lnTo>
                  <a:lnTo>
                    <a:pt x="5764061" y="3729013"/>
                  </a:lnTo>
                  <a:lnTo>
                    <a:pt x="5869386" y="3725605"/>
                  </a:lnTo>
                  <a:lnTo>
                    <a:pt x="5974711" y="3721486"/>
                  </a:lnTo>
                  <a:lnTo>
                    <a:pt x="6080036" y="3716648"/>
                  </a:lnTo>
                  <a:lnTo>
                    <a:pt x="6145984" y="3713161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46468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CKD-EPI 2012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1462338"/>
              <a:ext cx="6145984" cy="3931936"/>
            </a:xfrm>
            <a:custGeom>
              <a:avLst/>
              <a:pathLst>
                <a:path w="6145984" h="3931936">
                  <a:moveTo>
                    <a:pt x="0" y="0"/>
                  </a:moveTo>
                  <a:lnTo>
                    <a:pt x="76520" y="207845"/>
                  </a:lnTo>
                  <a:lnTo>
                    <a:pt x="181845" y="481633"/>
                  </a:lnTo>
                  <a:lnTo>
                    <a:pt x="287170" y="743154"/>
                  </a:lnTo>
                  <a:lnTo>
                    <a:pt x="392495" y="992428"/>
                  </a:lnTo>
                  <a:lnTo>
                    <a:pt x="497819" y="1229472"/>
                  </a:lnTo>
                  <a:lnTo>
                    <a:pt x="603144" y="1454297"/>
                  </a:lnTo>
                  <a:lnTo>
                    <a:pt x="708469" y="1666913"/>
                  </a:lnTo>
                  <a:lnTo>
                    <a:pt x="813794" y="1867337"/>
                  </a:lnTo>
                  <a:lnTo>
                    <a:pt x="919119" y="2055610"/>
                  </a:lnTo>
                  <a:lnTo>
                    <a:pt x="1024444" y="2231816"/>
                  </a:lnTo>
                  <a:lnTo>
                    <a:pt x="1129768" y="2396118"/>
                  </a:lnTo>
                  <a:lnTo>
                    <a:pt x="1235093" y="2548788"/>
                  </a:lnTo>
                  <a:lnTo>
                    <a:pt x="1340418" y="2690221"/>
                  </a:lnTo>
                  <a:lnTo>
                    <a:pt x="1445743" y="2820913"/>
                  </a:lnTo>
                  <a:lnTo>
                    <a:pt x="1551068" y="2941391"/>
                  </a:lnTo>
                  <a:lnTo>
                    <a:pt x="1656393" y="3052019"/>
                  </a:lnTo>
                  <a:lnTo>
                    <a:pt x="1761717" y="3149392"/>
                  </a:lnTo>
                  <a:lnTo>
                    <a:pt x="1867042" y="3232771"/>
                  </a:lnTo>
                  <a:lnTo>
                    <a:pt x="1972367" y="3303852"/>
                  </a:lnTo>
                  <a:lnTo>
                    <a:pt x="2077692" y="3363840"/>
                  </a:lnTo>
                  <a:lnTo>
                    <a:pt x="2183017" y="3401444"/>
                  </a:lnTo>
                  <a:lnTo>
                    <a:pt x="2288342" y="3423367"/>
                  </a:lnTo>
                  <a:lnTo>
                    <a:pt x="2393666" y="3446660"/>
                  </a:lnTo>
                  <a:lnTo>
                    <a:pt x="2498991" y="3468995"/>
                  </a:lnTo>
                  <a:lnTo>
                    <a:pt x="2604316" y="3482320"/>
                  </a:lnTo>
                  <a:lnTo>
                    <a:pt x="2709641" y="3493994"/>
                  </a:lnTo>
                  <a:lnTo>
                    <a:pt x="2814966" y="3512181"/>
                  </a:lnTo>
                  <a:lnTo>
                    <a:pt x="2920291" y="3529916"/>
                  </a:lnTo>
                  <a:lnTo>
                    <a:pt x="3025615" y="3543569"/>
                  </a:lnTo>
                  <a:lnTo>
                    <a:pt x="3130940" y="3554657"/>
                  </a:lnTo>
                  <a:lnTo>
                    <a:pt x="3236265" y="3563878"/>
                  </a:lnTo>
                  <a:lnTo>
                    <a:pt x="3341590" y="3569832"/>
                  </a:lnTo>
                  <a:lnTo>
                    <a:pt x="3446915" y="3574503"/>
                  </a:lnTo>
                  <a:lnTo>
                    <a:pt x="3552240" y="3578815"/>
                  </a:lnTo>
                  <a:lnTo>
                    <a:pt x="3657564" y="3580790"/>
                  </a:lnTo>
                  <a:lnTo>
                    <a:pt x="3762889" y="3581061"/>
                  </a:lnTo>
                  <a:lnTo>
                    <a:pt x="3868214" y="3580742"/>
                  </a:lnTo>
                  <a:lnTo>
                    <a:pt x="3973539" y="3579589"/>
                  </a:lnTo>
                  <a:lnTo>
                    <a:pt x="4078864" y="3577382"/>
                  </a:lnTo>
                  <a:lnTo>
                    <a:pt x="4184189" y="3574455"/>
                  </a:lnTo>
                  <a:lnTo>
                    <a:pt x="4289513" y="3571001"/>
                  </a:lnTo>
                  <a:lnTo>
                    <a:pt x="4394838" y="3567095"/>
                  </a:lnTo>
                  <a:lnTo>
                    <a:pt x="4500163" y="3562724"/>
                  </a:lnTo>
                  <a:lnTo>
                    <a:pt x="4605488" y="3557816"/>
                  </a:lnTo>
                  <a:lnTo>
                    <a:pt x="4710813" y="3552255"/>
                  </a:lnTo>
                  <a:lnTo>
                    <a:pt x="4816138" y="3545899"/>
                  </a:lnTo>
                  <a:lnTo>
                    <a:pt x="4921462" y="3538595"/>
                  </a:lnTo>
                  <a:lnTo>
                    <a:pt x="5026787" y="3530189"/>
                  </a:lnTo>
                  <a:lnTo>
                    <a:pt x="5132112" y="3520534"/>
                  </a:lnTo>
                  <a:lnTo>
                    <a:pt x="5237437" y="3509497"/>
                  </a:lnTo>
                  <a:lnTo>
                    <a:pt x="5342762" y="3496965"/>
                  </a:lnTo>
                  <a:lnTo>
                    <a:pt x="5448087" y="3482841"/>
                  </a:lnTo>
                  <a:lnTo>
                    <a:pt x="5553411" y="3467050"/>
                  </a:lnTo>
                  <a:lnTo>
                    <a:pt x="5658736" y="3449533"/>
                  </a:lnTo>
                  <a:lnTo>
                    <a:pt x="5764061" y="3430247"/>
                  </a:lnTo>
                  <a:lnTo>
                    <a:pt x="5869386" y="3409161"/>
                  </a:lnTo>
                  <a:lnTo>
                    <a:pt x="5974711" y="3386256"/>
                  </a:lnTo>
                  <a:lnTo>
                    <a:pt x="6080036" y="3361518"/>
                  </a:lnTo>
                  <a:lnTo>
                    <a:pt x="6145984" y="3344877"/>
                  </a:lnTo>
                  <a:lnTo>
                    <a:pt x="6145984" y="3931936"/>
                  </a:lnTo>
                  <a:lnTo>
                    <a:pt x="5310887" y="3931936"/>
                  </a:lnTo>
                  <a:lnTo>
                    <a:pt x="5237437" y="3919002"/>
                  </a:lnTo>
                  <a:lnTo>
                    <a:pt x="5132112" y="3901815"/>
                  </a:lnTo>
                  <a:lnTo>
                    <a:pt x="5026787" y="3885886"/>
                  </a:lnTo>
                  <a:lnTo>
                    <a:pt x="4921462" y="3871094"/>
                  </a:lnTo>
                  <a:lnTo>
                    <a:pt x="4816138" y="3857307"/>
                  </a:lnTo>
                  <a:lnTo>
                    <a:pt x="4710813" y="3844383"/>
                  </a:lnTo>
                  <a:lnTo>
                    <a:pt x="4605488" y="3832180"/>
                  </a:lnTo>
                  <a:lnTo>
                    <a:pt x="4500163" y="3820569"/>
                  </a:lnTo>
                  <a:lnTo>
                    <a:pt x="4394838" y="3809448"/>
                  </a:lnTo>
                  <a:lnTo>
                    <a:pt x="4289513" y="3798756"/>
                  </a:lnTo>
                  <a:lnTo>
                    <a:pt x="4184189" y="3788493"/>
                  </a:lnTo>
                  <a:lnTo>
                    <a:pt x="4078864" y="3778748"/>
                  </a:lnTo>
                  <a:lnTo>
                    <a:pt x="3973539" y="3769724"/>
                  </a:lnTo>
                  <a:lnTo>
                    <a:pt x="3868214" y="3761768"/>
                  </a:lnTo>
                  <a:lnTo>
                    <a:pt x="3762889" y="3755217"/>
                  </a:lnTo>
                  <a:lnTo>
                    <a:pt x="3657564" y="3749868"/>
                  </a:lnTo>
                  <a:lnTo>
                    <a:pt x="3552240" y="3745303"/>
                  </a:lnTo>
                  <a:lnTo>
                    <a:pt x="3446915" y="3740606"/>
                  </a:lnTo>
                  <a:lnTo>
                    <a:pt x="3341590" y="3735259"/>
                  </a:lnTo>
                  <a:lnTo>
                    <a:pt x="3236265" y="3729995"/>
                  </a:lnTo>
                  <a:lnTo>
                    <a:pt x="3130940" y="3723307"/>
                  </a:lnTo>
                  <a:lnTo>
                    <a:pt x="3025615" y="3711775"/>
                  </a:lnTo>
                  <a:lnTo>
                    <a:pt x="2920291" y="3697593"/>
                  </a:lnTo>
                  <a:lnTo>
                    <a:pt x="2814966" y="3683172"/>
                  </a:lnTo>
                  <a:lnTo>
                    <a:pt x="2709641" y="3666340"/>
                  </a:lnTo>
                  <a:lnTo>
                    <a:pt x="2604316" y="3650539"/>
                  </a:lnTo>
                  <a:lnTo>
                    <a:pt x="2498991" y="3635974"/>
                  </a:lnTo>
                  <a:lnTo>
                    <a:pt x="2393666" y="3614787"/>
                  </a:lnTo>
                  <a:lnTo>
                    <a:pt x="2288342" y="3588974"/>
                  </a:lnTo>
                  <a:lnTo>
                    <a:pt x="2183017" y="3565809"/>
                  </a:lnTo>
                  <a:lnTo>
                    <a:pt x="2077692" y="3529594"/>
                  </a:lnTo>
                  <a:lnTo>
                    <a:pt x="1972367" y="3470168"/>
                  </a:lnTo>
                  <a:lnTo>
                    <a:pt x="1867042" y="3400897"/>
                  </a:lnTo>
                  <a:lnTo>
                    <a:pt x="1761717" y="3321339"/>
                  </a:lnTo>
                  <a:lnTo>
                    <a:pt x="1656393" y="3229578"/>
                  </a:lnTo>
                  <a:lnTo>
                    <a:pt x="1551068" y="3126395"/>
                  </a:lnTo>
                  <a:lnTo>
                    <a:pt x="1445743" y="3016257"/>
                  </a:lnTo>
                  <a:lnTo>
                    <a:pt x="1340418" y="2899538"/>
                  </a:lnTo>
                  <a:lnTo>
                    <a:pt x="1235093" y="2776575"/>
                  </a:lnTo>
                  <a:lnTo>
                    <a:pt x="1129768" y="2647673"/>
                  </a:lnTo>
                  <a:lnTo>
                    <a:pt x="1024444" y="2513035"/>
                  </a:lnTo>
                  <a:lnTo>
                    <a:pt x="919119" y="2372744"/>
                  </a:lnTo>
                  <a:lnTo>
                    <a:pt x="813794" y="2226771"/>
                  </a:lnTo>
                  <a:lnTo>
                    <a:pt x="708469" y="2075010"/>
                  </a:lnTo>
                  <a:lnTo>
                    <a:pt x="603144" y="1917311"/>
                  </a:lnTo>
                  <a:lnTo>
                    <a:pt x="497819" y="1753500"/>
                  </a:lnTo>
                  <a:lnTo>
                    <a:pt x="392495" y="1583398"/>
                  </a:lnTo>
                  <a:lnTo>
                    <a:pt x="287170" y="1406824"/>
                  </a:lnTo>
                  <a:lnTo>
                    <a:pt x="181845" y="1223603"/>
                  </a:lnTo>
                  <a:lnTo>
                    <a:pt x="76520" y="1033567"/>
                  </a:lnTo>
                  <a:lnTo>
                    <a:pt x="0" y="890432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1462338"/>
              <a:ext cx="6145984" cy="3581061"/>
            </a:xfrm>
            <a:custGeom>
              <a:avLst/>
              <a:pathLst>
                <a:path w="6145984" h="3581061">
                  <a:moveTo>
                    <a:pt x="0" y="0"/>
                  </a:moveTo>
                  <a:lnTo>
                    <a:pt x="76520" y="207845"/>
                  </a:lnTo>
                  <a:lnTo>
                    <a:pt x="181845" y="481633"/>
                  </a:lnTo>
                  <a:lnTo>
                    <a:pt x="287170" y="743154"/>
                  </a:lnTo>
                  <a:lnTo>
                    <a:pt x="392495" y="992428"/>
                  </a:lnTo>
                  <a:lnTo>
                    <a:pt x="497819" y="1229472"/>
                  </a:lnTo>
                  <a:lnTo>
                    <a:pt x="603144" y="1454297"/>
                  </a:lnTo>
                  <a:lnTo>
                    <a:pt x="708469" y="1666913"/>
                  </a:lnTo>
                  <a:lnTo>
                    <a:pt x="813794" y="1867337"/>
                  </a:lnTo>
                  <a:lnTo>
                    <a:pt x="919119" y="2055610"/>
                  </a:lnTo>
                  <a:lnTo>
                    <a:pt x="1024444" y="2231816"/>
                  </a:lnTo>
                  <a:lnTo>
                    <a:pt x="1129768" y="2396118"/>
                  </a:lnTo>
                  <a:lnTo>
                    <a:pt x="1235093" y="2548788"/>
                  </a:lnTo>
                  <a:lnTo>
                    <a:pt x="1340418" y="2690221"/>
                  </a:lnTo>
                  <a:lnTo>
                    <a:pt x="1445743" y="2820913"/>
                  </a:lnTo>
                  <a:lnTo>
                    <a:pt x="1551068" y="2941391"/>
                  </a:lnTo>
                  <a:lnTo>
                    <a:pt x="1656393" y="3052019"/>
                  </a:lnTo>
                  <a:lnTo>
                    <a:pt x="1761717" y="3149392"/>
                  </a:lnTo>
                  <a:lnTo>
                    <a:pt x="1867042" y="3232771"/>
                  </a:lnTo>
                  <a:lnTo>
                    <a:pt x="1972367" y="3303852"/>
                  </a:lnTo>
                  <a:lnTo>
                    <a:pt x="2077692" y="3363840"/>
                  </a:lnTo>
                  <a:lnTo>
                    <a:pt x="2183017" y="3401444"/>
                  </a:lnTo>
                  <a:lnTo>
                    <a:pt x="2288342" y="3423367"/>
                  </a:lnTo>
                  <a:lnTo>
                    <a:pt x="2393666" y="3446660"/>
                  </a:lnTo>
                  <a:lnTo>
                    <a:pt x="2498991" y="3468995"/>
                  </a:lnTo>
                  <a:lnTo>
                    <a:pt x="2604316" y="3482320"/>
                  </a:lnTo>
                  <a:lnTo>
                    <a:pt x="2709641" y="3493994"/>
                  </a:lnTo>
                  <a:lnTo>
                    <a:pt x="2814966" y="3512181"/>
                  </a:lnTo>
                  <a:lnTo>
                    <a:pt x="2920291" y="3529916"/>
                  </a:lnTo>
                  <a:lnTo>
                    <a:pt x="3025615" y="3543569"/>
                  </a:lnTo>
                  <a:lnTo>
                    <a:pt x="3130940" y="3554657"/>
                  </a:lnTo>
                  <a:lnTo>
                    <a:pt x="3236265" y="3563878"/>
                  </a:lnTo>
                  <a:lnTo>
                    <a:pt x="3341590" y="3569832"/>
                  </a:lnTo>
                  <a:lnTo>
                    <a:pt x="3446915" y="3574503"/>
                  </a:lnTo>
                  <a:lnTo>
                    <a:pt x="3552240" y="3578815"/>
                  </a:lnTo>
                  <a:lnTo>
                    <a:pt x="3657564" y="3580790"/>
                  </a:lnTo>
                  <a:lnTo>
                    <a:pt x="3762889" y="3581061"/>
                  </a:lnTo>
                  <a:lnTo>
                    <a:pt x="3868214" y="3580742"/>
                  </a:lnTo>
                  <a:lnTo>
                    <a:pt x="3973539" y="3579589"/>
                  </a:lnTo>
                  <a:lnTo>
                    <a:pt x="4078864" y="3577382"/>
                  </a:lnTo>
                  <a:lnTo>
                    <a:pt x="4184189" y="3574455"/>
                  </a:lnTo>
                  <a:lnTo>
                    <a:pt x="4289513" y="3571001"/>
                  </a:lnTo>
                  <a:lnTo>
                    <a:pt x="4394838" y="3567095"/>
                  </a:lnTo>
                  <a:lnTo>
                    <a:pt x="4500163" y="3562724"/>
                  </a:lnTo>
                  <a:lnTo>
                    <a:pt x="4605488" y="3557816"/>
                  </a:lnTo>
                  <a:lnTo>
                    <a:pt x="4710813" y="3552255"/>
                  </a:lnTo>
                  <a:lnTo>
                    <a:pt x="4816138" y="3545899"/>
                  </a:lnTo>
                  <a:lnTo>
                    <a:pt x="4921462" y="3538595"/>
                  </a:lnTo>
                  <a:lnTo>
                    <a:pt x="5026787" y="3530189"/>
                  </a:lnTo>
                  <a:lnTo>
                    <a:pt x="5132112" y="3520534"/>
                  </a:lnTo>
                  <a:lnTo>
                    <a:pt x="5237437" y="3509497"/>
                  </a:lnTo>
                  <a:lnTo>
                    <a:pt x="5342762" y="3496965"/>
                  </a:lnTo>
                  <a:lnTo>
                    <a:pt x="5448087" y="3482841"/>
                  </a:lnTo>
                  <a:lnTo>
                    <a:pt x="5553411" y="3467050"/>
                  </a:lnTo>
                  <a:lnTo>
                    <a:pt x="5658736" y="3449533"/>
                  </a:lnTo>
                  <a:lnTo>
                    <a:pt x="5764061" y="3430247"/>
                  </a:lnTo>
                  <a:lnTo>
                    <a:pt x="5869386" y="3409161"/>
                  </a:lnTo>
                  <a:lnTo>
                    <a:pt x="5974711" y="3386256"/>
                  </a:lnTo>
                  <a:lnTo>
                    <a:pt x="6080036" y="3361518"/>
                  </a:lnTo>
                  <a:lnTo>
                    <a:pt x="6145984" y="33448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2352770"/>
              <a:ext cx="5310887" cy="3041504"/>
            </a:xfrm>
            <a:custGeom>
              <a:avLst/>
              <a:pathLst>
                <a:path w="5310887" h="3041504">
                  <a:moveTo>
                    <a:pt x="5310887" y="3041504"/>
                  </a:moveTo>
                  <a:lnTo>
                    <a:pt x="5237437" y="3028570"/>
                  </a:lnTo>
                  <a:lnTo>
                    <a:pt x="5132112" y="3011383"/>
                  </a:lnTo>
                  <a:lnTo>
                    <a:pt x="5026787" y="2995453"/>
                  </a:lnTo>
                  <a:lnTo>
                    <a:pt x="4921462" y="2980662"/>
                  </a:lnTo>
                  <a:lnTo>
                    <a:pt x="4816138" y="2966875"/>
                  </a:lnTo>
                  <a:lnTo>
                    <a:pt x="4710813" y="2953951"/>
                  </a:lnTo>
                  <a:lnTo>
                    <a:pt x="4605488" y="2941748"/>
                  </a:lnTo>
                  <a:lnTo>
                    <a:pt x="4500163" y="2930137"/>
                  </a:lnTo>
                  <a:lnTo>
                    <a:pt x="4394838" y="2919016"/>
                  </a:lnTo>
                  <a:lnTo>
                    <a:pt x="4289513" y="2908324"/>
                  </a:lnTo>
                  <a:lnTo>
                    <a:pt x="4184189" y="2898061"/>
                  </a:lnTo>
                  <a:lnTo>
                    <a:pt x="4078864" y="2888316"/>
                  </a:lnTo>
                  <a:lnTo>
                    <a:pt x="3973539" y="2879292"/>
                  </a:lnTo>
                  <a:lnTo>
                    <a:pt x="3868214" y="2871336"/>
                  </a:lnTo>
                  <a:lnTo>
                    <a:pt x="3762889" y="2864785"/>
                  </a:lnTo>
                  <a:lnTo>
                    <a:pt x="3657564" y="2859436"/>
                  </a:lnTo>
                  <a:lnTo>
                    <a:pt x="3552240" y="2854871"/>
                  </a:lnTo>
                  <a:lnTo>
                    <a:pt x="3446915" y="2850173"/>
                  </a:lnTo>
                  <a:lnTo>
                    <a:pt x="3341590" y="2844827"/>
                  </a:lnTo>
                  <a:lnTo>
                    <a:pt x="3236265" y="2839563"/>
                  </a:lnTo>
                  <a:lnTo>
                    <a:pt x="3130940" y="2832875"/>
                  </a:lnTo>
                  <a:lnTo>
                    <a:pt x="3025615" y="2821343"/>
                  </a:lnTo>
                  <a:lnTo>
                    <a:pt x="2920291" y="2807161"/>
                  </a:lnTo>
                  <a:lnTo>
                    <a:pt x="2814966" y="2792740"/>
                  </a:lnTo>
                  <a:lnTo>
                    <a:pt x="2709641" y="2775908"/>
                  </a:lnTo>
                  <a:lnTo>
                    <a:pt x="2604316" y="2760107"/>
                  </a:lnTo>
                  <a:lnTo>
                    <a:pt x="2498991" y="2745542"/>
                  </a:lnTo>
                  <a:lnTo>
                    <a:pt x="2393666" y="2724355"/>
                  </a:lnTo>
                  <a:lnTo>
                    <a:pt x="2288342" y="2698542"/>
                  </a:lnTo>
                  <a:lnTo>
                    <a:pt x="2183017" y="2675377"/>
                  </a:lnTo>
                  <a:lnTo>
                    <a:pt x="2077692" y="2639162"/>
                  </a:lnTo>
                  <a:lnTo>
                    <a:pt x="1972367" y="2579736"/>
                  </a:lnTo>
                  <a:lnTo>
                    <a:pt x="1867042" y="2510464"/>
                  </a:lnTo>
                  <a:lnTo>
                    <a:pt x="1761717" y="2430907"/>
                  </a:lnTo>
                  <a:lnTo>
                    <a:pt x="1656393" y="2339146"/>
                  </a:lnTo>
                  <a:lnTo>
                    <a:pt x="1551068" y="2235963"/>
                  </a:lnTo>
                  <a:lnTo>
                    <a:pt x="1445743" y="2125825"/>
                  </a:lnTo>
                  <a:lnTo>
                    <a:pt x="1340418" y="2009106"/>
                  </a:lnTo>
                  <a:lnTo>
                    <a:pt x="1235093" y="1886143"/>
                  </a:lnTo>
                  <a:lnTo>
                    <a:pt x="1129768" y="1757240"/>
                  </a:lnTo>
                  <a:lnTo>
                    <a:pt x="1024444" y="1622603"/>
                  </a:lnTo>
                  <a:lnTo>
                    <a:pt x="919119" y="1482312"/>
                  </a:lnTo>
                  <a:lnTo>
                    <a:pt x="813794" y="1336338"/>
                  </a:lnTo>
                  <a:lnTo>
                    <a:pt x="708469" y="1184578"/>
                  </a:lnTo>
                  <a:lnTo>
                    <a:pt x="603144" y="1026879"/>
                  </a:lnTo>
                  <a:lnTo>
                    <a:pt x="497819" y="863068"/>
                  </a:lnTo>
                  <a:lnTo>
                    <a:pt x="392495" y="692966"/>
                  </a:lnTo>
                  <a:lnTo>
                    <a:pt x="287170" y="516392"/>
                  </a:lnTo>
                  <a:lnTo>
                    <a:pt x="181845" y="333171"/>
                  </a:lnTo>
                  <a:lnTo>
                    <a:pt x="76520" y="14313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1907554"/>
              <a:ext cx="6145984" cy="3292065"/>
            </a:xfrm>
            <a:custGeom>
              <a:avLst/>
              <a:pathLst>
                <a:path w="6145984" h="3292065">
                  <a:moveTo>
                    <a:pt x="0" y="0"/>
                  </a:moveTo>
                  <a:lnTo>
                    <a:pt x="76520" y="175490"/>
                  </a:lnTo>
                  <a:lnTo>
                    <a:pt x="181845" y="407402"/>
                  </a:lnTo>
                  <a:lnTo>
                    <a:pt x="287170" y="629773"/>
                  </a:lnTo>
                  <a:lnTo>
                    <a:pt x="392495" y="842697"/>
                  </a:lnTo>
                  <a:lnTo>
                    <a:pt x="497819" y="1046270"/>
                  </a:lnTo>
                  <a:lnTo>
                    <a:pt x="603144" y="1240588"/>
                  </a:lnTo>
                  <a:lnTo>
                    <a:pt x="708469" y="1425745"/>
                  </a:lnTo>
                  <a:lnTo>
                    <a:pt x="813794" y="1601838"/>
                  </a:lnTo>
                  <a:lnTo>
                    <a:pt x="919119" y="1768961"/>
                  </a:lnTo>
                  <a:lnTo>
                    <a:pt x="1024444" y="1927209"/>
                  </a:lnTo>
                  <a:lnTo>
                    <a:pt x="1129768" y="2076679"/>
                  </a:lnTo>
                  <a:lnTo>
                    <a:pt x="1235093" y="2217466"/>
                  </a:lnTo>
                  <a:lnTo>
                    <a:pt x="1340418" y="2349664"/>
                  </a:lnTo>
                  <a:lnTo>
                    <a:pt x="1445743" y="2473369"/>
                  </a:lnTo>
                  <a:lnTo>
                    <a:pt x="1551068" y="2588677"/>
                  </a:lnTo>
                  <a:lnTo>
                    <a:pt x="1656393" y="2695582"/>
                  </a:lnTo>
                  <a:lnTo>
                    <a:pt x="1761717" y="2790149"/>
                  </a:lnTo>
                  <a:lnTo>
                    <a:pt x="1867042" y="2871618"/>
                  </a:lnTo>
                  <a:lnTo>
                    <a:pt x="1972367" y="2941794"/>
                  </a:lnTo>
                  <a:lnTo>
                    <a:pt x="2077692" y="3001501"/>
                  </a:lnTo>
                  <a:lnTo>
                    <a:pt x="2183017" y="3038410"/>
                  </a:lnTo>
                  <a:lnTo>
                    <a:pt x="2288342" y="3060954"/>
                  </a:lnTo>
                  <a:lnTo>
                    <a:pt x="2393666" y="3085507"/>
                  </a:lnTo>
                  <a:lnTo>
                    <a:pt x="2498991" y="3107268"/>
                  </a:lnTo>
                  <a:lnTo>
                    <a:pt x="2604316" y="3121214"/>
                  </a:lnTo>
                  <a:lnTo>
                    <a:pt x="2709641" y="3134951"/>
                  </a:lnTo>
                  <a:lnTo>
                    <a:pt x="2814966" y="3152461"/>
                  </a:lnTo>
                  <a:lnTo>
                    <a:pt x="2920291" y="3168539"/>
                  </a:lnTo>
                  <a:lnTo>
                    <a:pt x="3025615" y="3182456"/>
                  </a:lnTo>
                  <a:lnTo>
                    <a:pt x="3130940" y="3193766"/>
                  </a:lnTo>
                  <a:lnTo>
                    <a:pt x="3236265" y="3201720"/>
                  </a:lnTo>
                  <a:lnTo>
                    <a:pt x="3341590" y="3207329"/>
                  </a:lnTo>
                  <a:lnTo>
                    <a:pt x="3446915" y="3212338"/>
                  </a:lnTo>
                  <a:lnTo>
                    <a:pt x="3552240" y="3216843"/>
                  </a:lnTo>
                  <a:lnTo>
                    <a:pt x="3657564" y="3220113"/>
                  </a:lnTo>
                  <a:lnTo>
                    <a:pt x="3762889" y="3222923"/>
                  </a:lnTo>
                  <a:lnTo>
                    <a:pt x="3868214" y="3226039"/>
                  </a:lnTo>
                  <a:lnTo>
                    <a:pt x="3973539" y="3229440"/>
                  </a:lnTo>
                  <a:lnTo>
                    <a:pt x="4078864" y="3232849"/>
                  </a:lnTo>
                  <a:lnTo>
                    <a:pt x="4184189" y="3236258"/>
                  </a:lnTo>
                  <a:lnTo>
                    <a:pt x="4289513" y="3239663"/>
                  </a:lnTo>
                  <a:lnTo>
                    <a:pt x="4394838" y="3243055"/>
                  </a:lnTo>
                  <a:lnTo>
                    <a:pt x="4500163" y="3246431"/>
                  </a:lnTo>
                  <a:lnTo>
                    <a:pt x="4605488" y="3249782"/>
                  </a:lnTo>
                  <a:lnTo>
                    <a:pt x="4710813" y="3253103"/>
                  </a:lnTo>
                  <a:lnTo>
                    <a:pt x="4816138" y="3256387"/>
                  </a:lnTo>
                  <a:lnTo>
                    <a:pt x="4921462" y="3259629"/>
                  </a:lnTo>
                  <a:lnTo>
                    <a:pt x="5026787" y="3262821"/>
                  </a:lnTo>
                  <a:lnTo>
                    <a:pt x="5132112" y="3265958"/>
                  </a:lnTo>
                  <a:lnTo>
                    <a:pt x="5237437" y="3269034"/>
                  </a:lnTo>
                  <a:lnTo>
                    <a:pt x="5342762" y="3272041"/>
                  </a:lnTo>
                  <a:lnTo>
                    <a:pt x="5448087" y="3274974"/>
                  </a:lnTo>
                  <a:lnTo>
                    <a:pt x="5553411" y="3277827"/>
                  </a:lnTo>
                  <a:lnTo>
                    <a:pt x="5658736" y="3280593"/>
                  </a:lnTo>
                  <a:lnTo>
                    <a:pt x="5764061" y="3283266"/>
                  </a:lnTo>
                  <a:lnTo>
                    <a:pt x="5869386" y="3285839"/>
                  </a:lnTo>
                  <a:lnTo>
                    <a:pt x="5974711" y="3288307"/>
                  </a:lnTo>
                  <a:lnTo>
                    <a:pt x="6080036" y="3290663"/>
                  </a:lnTo>
                  <a:lnTo>
                    <a:pt x="6145984" y="3292065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210292" y="0"/>
                  </a:moveTo>
                  <a:lnTo>
                    <a:pt x="287170" y="191036"/>
                  </a:lnTo>
                  <a:lnTo>
                    <a:pt x="392495" y="441471"/>
                  </a:lnTo>
                  <a:lnTo>
                    <a:pt x="497819" y="680577"/>
                  </a:lnTo>
                  <a:lnTo>
                    <a:pt x="603144" y="908305"/>
                  </a:lnTo>
                  <a:lnTo>
                    <a:pt x="708469" y="1124608"/>
                  </a:lnTo>
                  <a:lnTo>
                    <a:pt x="813794" y="1329448"/>
                  </a:lnTo>
                  <a:lnTo>
                    <a:pt x="919119" y="1522817"/>
                  </a:lnTo>
                  <a:lnTo>
                    <a:pt x="1024444" y="1704768"/>
                  </a:lnTo>
                  <a:lnTo>
                    <a:pt x="1129768" y="1875464"/>
                  </a:lnTo>
                  <a:lnTo>
                    <a:pt x="1235093" y="2035212"/>
                  </a:lnTo>
                  <a:lnTo>
                    <a:pt x="1340418" y="2184493"/>
                  </a:lnTo>
                  <a:lnTo>
                    <a:pt x="1445743" y="2323921"/>
                  </a:lnTo>
                  <a:lnTo>
                    <a:pt x="1551068" y="2454157"/>
                  </a:lnTo>
                  <a:lnTo>
                    <a:pt x="1656393" y="2575731"/>
                  </a:lnTo>
                  <a:lnTo>
                    <a:pt x="1761717" y="2687584"/>
                  </a:lnTo>
                  <a:lnTo>
                    <a:pt x="1867042" y="2789008"/>
                  </a:lnTo>
                  <a:lnTo>
                    <a:pt x="1972367" y="2880174"/>
                  </a:lnTo>
                  <a:lnTo>
                    <a:pt x="2077692" y="2961324"/>
                  </a:lnTo>
                  <a:lnTo>
                    <a:pt x="2183017" y="3025973"/>
                  </a:lnTo>
                  <a:lnTo>
                    <a:pt x="2288342" y="3077542"/>
                  </a:lnTo>
                  <a:lnTo>
                    <a:pt x="2393666" y="3127730"/>
                  </a:lnTo>
                  <a:lnTo>
                    <a:pt x="2498991" y="3177411"/>
                  </a:lnTo>
                  <a:lnTo>
                    <a:pt x="2604316" y="3218993"/>
                  </a:lnTo>
                  <a:lnTo>
                    <a:pt x="2709641" y="3256299"/>
                  </a:lnTo>
                  <a:lnTo>
                    <a:pt x="2814966" y="3295689"/>
                  </a:lnTo>
                  <a:lnTo>
                    <a:pt x="2920291" y="3330115"/>
                  </a:lnTo>
                  <a:lnTo>
                    <a:pt x="3025615" y="3358716"/>
                  </a:lnTo>
                  <a:lnTo>
                    <a:pt x="3130940" y="3387544"/>
                  </a:lnTo>
                  <a:lnTo>
                    <a:pt x="3236265" y="3415480"/>
                  </a:lnTo>
                  <a:lnTo>
                    <a:pt x="3341590" y="3438817"/>
                  </a:lnTo>
                  <a:lnTo>
                    <a:pt x="3446915" y="3461362"/>
                  </a:lnTo>
                  <a:lnTo>
                    <a:pt x="3552240" y="3484255"/>
                  </a:lnTo>
                  <a:lnTo>
                    <a:pt x="3657564" y="3503731"/>
                  </a:lnTo>
                  <a:lnTo>
                    <a:pt x="3762889" y="3520518"/>
                  </a:lnTo>
                  <a:lnTo>
                    <a:pt x="3868214" y="3536005"/>
                  </a:lnTo>
                  <a:lnTo>
                    <a:pt x="3973539" y="3549585"/>
                  </a:lnTo>
                  <a:lnTo>
                    <a:pt x="4078864" y="3560851"/>
                  </a:lnTo>
                  <a:lnTo>
                    <a:pt x="4184189" y="3570268"/>
                  </a:lnTo>
                  <a:lnTo>
                    <a:pt x="4289513" y="3578106"/>
                  </a:lnTo>
                  <a:lnTo>
                    <a:pt x="4394838" y="3584474"/>
                  </a:lnTo>
                  <a:lnTo>
                    <a:pt x="4500163" y="3589365"/>
                  </a:lnTo>
                  <a:lnTo>
                    <a:pt x="4605488" y="3592685"/>
                  </a:lnTo>
                  <a:lnTo>
                    <a:pt x="4710813" y="3594282"/>
                  </a:lnTo>
                  <a:lnTo>
                    <a:pt x="4816138" y="3593970"/>
                  </a:lnTo>
                  <a:lnTo>
                    <a:pt x="4921462" y="3591547"/>
                  </a:lnTo>
                  <a:lnTo>
                    <a:pt x="5026787" y="3586808"/>
                  </a:lnTo>
                  <a:lnTo>
                    <a:pt x="5132112" y="3579561"/>
                  </a:lnTo>
                  <a:lnTo>
                    <a:pt x="5237437" y="3569630"/>
                  </a:lnTo>
                  <a:lnTo>
                    <a:pt x="5342762" y="3556867"/>
                  </a:lnTo>
                  <a:lnTo>
                    <a:pt x="5448087" y="3541148"/>
                  </a:lnTo>
                  <a:lnTo>
                    <a:pt x="5553411" y="3522376"/>
                  </a:lnTo>
                  <a:lnTo>
                    <a:pt x="5658736" y="3500479"/>
                  </a:lnTo>
                  <a:lnTo>
                    <a:pt x="5764061" y="3475403"/>
                  </a:lnTo>
                  <a:lnTo>
                    <a:pt x="5869386" y="3447115"/>
                  </a:lnTo>
                  <a:lnTo>
                    <a:pt x="5974711" y="3415594"/>
                  </a:lnTo>
                  <a:lnTo>
                    <a:pt x="6080036" y="3380831"/>
                  </a:lnTo>
                  <a:lnTo>
                    <a:pt x="6145984" y="3357034"/>
                  </a:lnTo>
                  <a:lnTo>
                    <a:pt x="6145984" y="4026326"/>
                  </a:lnTo>
                  <a:lnTo>
                    <a:pt x="4840488" y="4026326"/>
                  </a:lnTo>
                  <a:lnTo>
                    <a:pt x="4816138" y="4020212"/>
                  </a:lnTo>
                  <a:lnTo>
                    <a:pt x="4710813" y="3994134"/>
                  </a:lnTo>
                  <a:lnTo>
                    <a:pt x="4605488" y="3968222"/>
                  </a:lnTo>
                  <a:lnTo>
                    <a:pt x="4500163" y="3942292"/>
                  </a:lnTo>
                  <a:lnTo>
                    <a:pt x="4394838" y="3916198"/>
                  </a:lnTo>
                  <a:lnTo>
                    <a:pt x="4289513" y="3889847"/>
                  </a:lnTo>
                  <a:lnTo>
                    <a:pt x="4184189" y="3863234"/>
                  </a:lnTo>
                  <a:lnTo>
                    <a:pt x="4078864" y="3836472"/>
                  </a:lnTo>
                  <a:lnTo>
                    <a:pt x="3973539" y="3809833"/>
                  </a:lnTo>
                  <a:lnTo>
                    <a:pt x="3868214" y="3783785"/>
                  </a:lnTo>
                  <a:lnTo>
                    <a:pt x="3762889" y="3758896"/>
                  </a:lnTo>
                  <a:lnTo>
                    <a:pt x="3657564" y="3735157"/>
                  </a:lnTo>
                  <a:lnTo>
                    <a:pt x="3552240" y="3712138"/>
                  </a:lnTo>
                  <a:lnTo>
                    <a:pt x="3446915" y="3688715"/>
                  </a:lnTo>
                  <a:lnTo>
                    <a:pt x="3341590" y="3665246"/>
                  </a:lnTo>
                  <a:lnTo>
                    <a:pt x="3236265" y="3642853"/>
                  </a:lnTo>
                  <a:lnTo>
                    <a:pt x="3130940" y="3618384"/>
                  </a:lnTo>
                  <a:lnTo>
                    <a:pt x="3025615" y="3588950"/>
                  </a:lnTo>
                  <a:lnTo>
                    <a:pt x="2920291" y="3559624"/>
                  </a:lnTo>
                  <a:lnTo>
                    <a:pt x="2814966" y="3529735"/>
                  </a:lnTo>
                  <a:lnTo>
                    <a:pt x="2709641" y="3492199"/>
                  </a:lnTo>
                  <a:lnTo>
                    <a:pt x="2604316" y="3449245"/>
                  </a:lnTo>
                  <a:lnTo>
                    <a:pt x="2498991" y="3405965"/>
                  </a:lnTo>
                  <a:lnTo>
                    <a:pt x="2393666" y="3357854"/>
                  </a:lnTo>
                  <a:lnTo>
                    <a:pt x="2288342" y="3304218"/>
                  </a:lnTo>
                  <a:lnTo>
                    <a:pt x="2183017" y="3250949"/>
                  </a:lnTo>
                  <a:lnTo>
                    <a:pt x="2077692" y="3188199"/>
                  </a:lnTo>
                  <a:lnTo>
                    <a:pt x="1972367" y="3107821"/>
                  </a:lnTo>
                  <a:lnTo>
                    <a:pt x="1867042" y="3019131"/>
                  </a:lnTo>
                  <a:lnTo>
                    <a:pt x="1761717" y="2922936"/>
                  </a:lnTo>
                  <a:lnTo>
                    <a:pt x="1656393" y="2818766"/>
                  </a:lnTo>
                  <a:lnTo>
                    <a:pt x="1551068" y="2707383"/>
                  </a:lnTo>
                  <a:lnTo>
                    <a:pt x="1445743" y="2591299"/>
                  </a:lnTo>
                  <a:lnTo>
                    <a:pt x="1340418" y="2470996"/>
                  </a:lnTo>
                  <a:lnTo>
                    <a:pt x="1235093" y="2346997"/>
                  </a:lnTo>
                  <a:lnTo>
                    <a:pt x="1129768" y="2219780"/>
                  </a:lnTo>
                  <a:lnTo>
                    <a:pt x="1024444" y="2089689"/>
                  </a:lnTo>
                  <a:lnTo>
                    <a:pt x="919119" y="1956896"/>
                  </a:lnTo>
                  <a:lnTo>
                    <a:pt x="813794" y="1821425"/>
                  </a:lnTo>
                  <a:lnTo>
                    <a:pt x="708469" y="1683194"/>
                  </a:lnTo>
                  <a:lnTo>
                    <a:pt x="603144" y="1542058"/>
                  </a:lnTo>
                  <a:lnTo>
                    <a:pt x="497819" y="1397843"/>
                  </a:lnTo>
                  <a:lnTo>
                    <a:pt x="392495" y="1250364"/>
                  </a:lnTo>
                  <a:lnTo>
                    <a:pt x="287170" y="1099438"/>
                  </a:lnTo>
                  <a:lnTo>
                    <a:pt x="181845" y="944886"/>
                  </a:lnTo>
                  <a:lnTo>
                    <a:pt x="76520" y="786541"/>
                  </a:lnTo>
                  <a:lnTo>
                    <a:pt x="0" y="668626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152168" y="1367948"/>
              <a:ext cx="5935692" cy="3594282"/>
            </a:xfrm>
            <a:custGeom>
              <a:avLst/>
              <a:pathLst>
                <a:path w="5935692" h="3594282">
                  <a:moveTo>
                    <a:pt x="0" y="0"/>
                  </a:moveTo>
                  <a:lnTo>
                    <a:pt x="76877" y="191036"/>
                  </a:lnTo>
                  <a:lnTo>
                    <a:pt x="182202" y="441471"/>
                  </a:lnTo>
                  <a:lnTo>
                    <a:pt x="287527" y="680577"/>
                  </a:lnTo>
                  <a:lnTo>
                    <a:pt x="392852" y="908305"/>
                  </a:lnTo>
                  <a:lnTo>
                    <a:pt x="498177" y="1124608"/>
                  </a:lnTo>
                  <a:lnTo>
                    <a:pt x="603502" y="1329448"/>
                  </a:lnTo>
                  <a:lnTo>
                    <a:pt x="708826" y="1522817"/>
                  </a:lnTo>
                  <a:lnTo>
                    <a:pt x="814151" y="1704768"/>
                  </a:lnTo>
                  <a:lnTo>
                    <a:pt x="919476" y="1875464"/>
                  </a:lnTo>
                  <a:lnTo>
                    <a:pt x="1024801" y="2035212"/>
                  </a:lnTo>
                  <a:lnTo>
                    <a:pt x="1130126" y="2184493"/>
                  </a:lnTo>
                  <a:lnTo>
                    <a:pt x="1235451" y="2323921"/>
                  </a:lnTo>
                  <a:lnTo>
                    <a:pt x="1340775" y="2454157"/>
                  </a:lnTo>
                  <a:lnTo>
                    <a:pt x="1446100" y="2575731"/>
                  </a:lnTo>
                  <a:lnTo>
                    <a:pt x="1551425" y="2687584"/>
                  </a:lnTo>
                  <a:lnTo>
                    <a:pt x="1656750" y="2789008"/>
                  </a:lnTo>
                  <a:lnTo>
                    <a:pt x="1762075" y="2880174"/>
                  </a:lnTo>
                  <a:lnTo>
                    <a:pt x="1867400" y="2961324"/>
                  </a:lnTo>
                  <a:lnTo>
                    <a:pt x="1972724" y="3025973"/>
                  </a:lnTo>
                  <a:lnTo>
                    <a:pt x="2078049" y="3077542"/>
                  </a:lnTo>
                  <a:lnTo>
                    <a:pt x="2183374" y="3127730"/>
                  </a:lnTo>
                  <a:lnTo>
                    <a:pt x="2288699" y="3177411"/>
                  </a:lnTo>
                  <a:lnTo>
                    <a:pt x="2394024" y="3218993"/>
                  </a:lnTo>
                  <a:lnTo>
                    <a:pt x="2499349" y="3256299"/>
                  </a:lnTo>
                  <a:lnTo>
                    <a:pt x="2604673" y="3295689"/>
                  </a:lnTo>
                  <a:lnTo>
                    <a:pt x="2709998" y="3330115"/>
                  </a:lnTo>
                  <a:lnTo>
                    <a:pt x="2815323" y="3358716"/>
                  </a:lnTo>
                  <a:lnTo>
                    <a:pt x="2920648" y="3387544"/>
                  </a:lnTo>
                  <a:lnTo>
                    <a:pt x="3025973" y="3415480"/>
                  </a:lnTo>
                  <a:lnTo>
                    <a:pt x="3131298" y="3438817"/>
                  </a:lnTo>
                  <a:lnTo>
                    <a:pt x="3236622" y="3461362"/>
                  </a:lnTo>
                  <a:lnTo>
                    <a:pt x="3341947" y="3484255"/>
                  </a:lnTo>
                  <a:lnTo>
                    <a:pt x="3447272" y="3503731"/>
                  </a:lnTo>
                  <a:lnTo>
                    <a:pt x="3552597" y="3520518"/>
                  </a:lnTo>
                  <a:lnTo>
                    <a:pt x="3657922" y="3536005"/>
                  </a:lnTo>
                  <a:lnTo>
                    <a:pt x="3763247" y="3549585"/>
                  </a:lnTo>
                  <a:lnTo>
                    <a:pt x="3868571" y="3560851"/>
                  </a:lnTo>
                  <a:lnTo>
                    <a:pt x="3973896" y="3570268"/>
                  </a:lnTo>
                  <a:lnTo>
                    <a:pt x="4079221" y="3578106"/>
                  </a:lnTo>
                  <a:lnTo>
                    <a:pt x="4184546" y="3584474"/>
                  </a:lnTo>
                  <a:lnTo>
                    <a:pt x="4289871" y="3589365"/>
                  </a:lnTo>
                  <a:lnTo>
                    <a:pt x="4395196" y="3592685"/>
                  </a:lnTo>
                  <a:lnTo>
                    <a:pt x="4500520" y="3594282"/>
                  </a:lnTo>
                  <a:lnTo>
                    <a:pt x="4605845" y="3593970"/>
                  </a:lnTo>
                  <a:lnTo>
                    <a:pt x="4711170" y="3591547"/>
                  </a:lnTo>
                  <a:lnTo>
                    <a:pt x="4816495" y="3586808"/>
                  </a:lnTo>
                  <a:lnTo>
                    <a:pt x="4921820" y="3579561"/>
                  </a:lnTo>
                  <a:lnTo>
                    <a:pt x="5027145" y="3569630"/>
                  </a:lnTo>
                  <a:lnTo>
                    <a:pt x="5132469" y="3556867"/>
                  </a:lnTo>
                  <a:lnTo>
                    <a:pt x="5237794" y="3541148"/>
                  </a:lnTo>
                  <a:lnTo>
                    <a:pt x="5343119" y="3522376"/>
                  </a:lnTo>
                  <a:lnTo>
                    <a:pt x="5448444" y="3500479"/>
                  </a:lnTo>
                  <a:lnTo>
                    <a:pt x="5553769" y="3475403"/>
                  </a:lnTo>
                  <a:lnTo>
                    <a:pt x="5659094" y="3447115"/>
                  </a:lnTo>
                  <a:lnTo>
                    <a:pt x="5764418" y="3415594"/>
                  </a:lnTo>
                  <a:lnTo>
                    <a:pt x="5869743" y="3380831"/>
                  </a:lnTo>
                  <a:lnTo>
                    <a:pt x="5935692" y="335703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2036575"/>
              <a:ext cx="4840488" cy="3357699"/>
            </a:xfrm>
            <a:custGeom>
              <a:avLst/>
              <a:pathLst>
                <a:path w="4840488" h="3357699">
                  <a:moveTo>
                    <a:pt x="4840488" y="3357699"/>
                  </a:moveTo>
                  <a:lnTo>
                    <a:pt x="4816138" y="3351585"/>
                  </a:lnTo>
                  <a:lnTo>
                    <a:pt x="4710813" y="3325507"/>
                  </a:lnTo>
                  <a:lnTo>
                    <a:pt x="4605488" y="3299595"/>
                  </a:lnTo>
                  <a:lnTo>
                    <a:pt x="4500163" y="3273665"/>
                  </a:lnTo>
                  <a:lnTo>
                    <a:pt x="4394838" y="3247571"/>
                  </a:lnTo>
                  <a:lnTo>
                    <a:pt x="4289513" y="3221220"/>
                  </a:lnTo>
                  <a:lnTo>
                    <a:pt x="4184189" y="3194607"/>
                  </a:lnTo>
                  <a:lnTo>
                    <a:pt x="4078864" y="3167845"/>
                  </a:lnTo>
                  <a:lnTo>
                    <a:pt x="3973539" y="3141206"/>
                  </a:lnTo>
                  <a:lnTo>
                    <a:pt x="3868214" y="3115158"/>
                  </a:lnTo>
                  <a:lnTo>
                    <a:pt x="3762889" y="3090269"/>
                  </a:lnTo>
                  <a:lnTo>
                    <a:pt x="3657564" y="3066530"/>
                  </a:lnTo>
                  <a:lnTo>
                    <a:pt x="3552240" y="3043511"/>
                  </a:lnTo>
                  <a:lnTo>
                    <a:pt x="3446915" y="3020089"/>
                  </a:lnTo>
                  <a:lnTo>
                    <a:pt x="3341590" y="2996619"/>
                  </a:lnTo>
                  <a:lnTo>
                    <a:pt x="3236265" y="2974226"/>
                  </a:lnTo>
                  <a:lnTo>
                    <a:pt x="3130940" y="2949757"/>
                  </a:lnTo>
                  <a:lnTo>
                    <a:pt x="3025615" y="2920323"/>
                  </a:lnTo>
                  <a:lnTo>
                    <a:pt x="2920291" y="2890997"/>
                  </a:lnTo>
                  <a:lnTo>
                    <a:pt x="2814966" y="2861108"/>
                  </a:lnTo>
                  <a:lnTo>
                    <a:pt x="2709641" y="2823572"/>
                  </a:lnTo>
                  <a:lnTo>
                    <a:pt x="2604316" y="2780618"/>
                  </a:lnTo>
                  <a:lnTo>
                    <a:pt x="2498991" y="2737338"/>
                  </a:lnTo>
                  <a:lnTo>
                    <a:pt x="2393666" y="2689227"/>
                  </a:lnTo>
                  <a:lnTo>
                    <a:pt x="2288342" y="2635591"/>
                  </a:lnTo>
                  <a:lnTo>
                    <a:pt x="2183017" y="2582322"/>
                  </a:lnTo>
                  <a:lnTo>
                    <a:pt x="2077692" y="2519572"/>
                  </a:lnTo>
                  <a:lnTo>
                    <a:pt x="1972367" y="2439194"/>
                  </a:lnTo>
                  <a:lnTo>
                    <a:pt x="1867042" y="2350504"/>
                  </a:lnTo>
                  <a:lnTo>
                    <a:pt x="1761717" y="2254310"/>
                  </a:lnTo>
                  <a:lnTo>
                    <a:pt x="1656393" y="2150139"/>
                  </a:lnTo>
                  <a:lnTo>
                    <a:pt x="1551068" y="2038756"/>
                  </a:lnTo>
                  <a:lnTo>
                    <a:pt x="1445743" y="1922673"/>
                  </a:lnTo>
                  <a:lnTo>
                    <a:pt x="1340418" y="1802370"/>
                  </a:lnTo>
                  <a:lnTo>
                    <a:pt x="1235093" y="1678370"/>
                  </a:lnTo>
                  <a:lnTo>
                    <a:pt x="1129768" y="1551154"/>
                  </a:lnTo>
                  <a:lnTo>
                    <a:pt x="1024444" y="1421062"/>
                  </a:lnTo>
                  <a:lnTo>
                    <a:pt x="919119" y="1288269"/>
                  </a:lnTo>
                  <a:lnTo>
                    <a:pt x="813794" y="1152798"/>
                  </a:lnTo>
                  <a:lnTo>
                    <a:pt x="708469" y="1014567"/>
                  </a:lnTo>
                  <a:lnTo>
                    <a:pt x="603144" y="873431"/>
                  </a:lnTo>
                  <a:lnTo>
                    <a:pt x="497819" y="729216"/>
                  </a:lnTo>
                  <a:lnTo>
                    <a:pt x="392495" y="581737"/>
                  </a:lnTo>
                  <a:lnTo>
                    <a:pt x="287170" y="430811"/>
                  </a:lnTo>
                  <a:lnTo>
                    <a:pt x="181845" y="276259"/>
                  </a:lnTo>
                  <a:lnTo>
                    <a:pt x="76520" y="11791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1427183"/>
              <a:ext cx="6145984" cy="3834903"/>
            </a:xfrm>
            <a:custGeom>
              <a:avLst/>
              <a:pathLst>
                <a:path w="6145984" h="3834903">
                  <a:moveTo>
                    <a:pt x="0" y="0"/>
                  </a:moveTo>
                  <a:lnTo>
                    <a:pt x="76520" y="162200"/>
                  </a:lnTo>
                  <a:lnTo>
                    <a:pt x="181845" y="377864"/>
                  </a:lnTo>
                  <a:lnTo>
                    <a:pt x="287170" y="586002"/>
                  </a:lnTo>
                  <a:lnTo>
                    <a:pt x="392495" y="786683"/>
                  </a:lnTo>
                  <a:lnTo>
                    <a:pt x="497819" y="979975"/>
                  </a:lnTo>
                  <a:lnTo>
                    <a:pt x="603144" y="1165947"/>
                  </a:lnTo>
                  <a:lnTo>
                    <a:pt x="708469" y="1344666"/>
                  </a:lnTo>
                  <a:lnTo>
                    <a:pt x="813794" y="1516202"/>
                  </a:lnTo>
                  <a:lnTo>
                    <a:pt x="919119" y="1680621"/>
                  </a:lnTo>
                  <a:lnTo>
                    <a:pt x="1024444" y="1837994"/>
                  </a:lnTo>
                  <a:lnTo>
                    <a:pt x="1129768" y="1988387"/>
                  </a:lnTo>
                  <a:lnTo>
                    <a:pt x="1235093" y="2131870"/>
                  </a:lnTo>
                  <a:lnTo>
                    <a:pt x="1340418" y="2268510"/>
                  </a:lnTo>
                  <a:lnTo>
                    <a:pt x="1445743" y="2398375"/>
                  </a:lnTo>
                  <a:lnTo>
                    <a:pt x="1551068" y="2521535"/>
                  </a:lnTo>
                  <a:lnTo>
                    <a:pt x="1656393" y="2638014"/>
                  </a:lnTo>
                  <a:lnTo>
                    <a:pt x="1761717" y="2746025"/>
                  </a:lnTo>
                  <a:lnTo>
                    <a:pt x="1867042" y="2844835"/>
                  </a:lnTo>
                  <a:lnTo>
                    <a:pt x="1972367" y="2934763"/>
                  </a:lnTo>
                  <a:lnTo>
                    <a:pt x="2077692" y="3015527"/>
                  </a:lnTo>
                  <a:lnTo>
                    <a:pt x="2183017" y="3079226"/>
                  </a:lnTo>
                  <a:lnTo>
                    <a:pt x="2288342" y="3131645"/>
                  </a:lnTo>
                  <a:lnTo>
                    <a:pt x="2393666" y="3183557"/>
                  </a:lnTo>
                  <a:lnTo>
                    <a:pt x="2498991" y="3232453"/>
                  </a:lnTo>
                  <a:lnTo>
                    <a:pt x="2604316" y="3274884"/>
                  </a:lnTo>
                  <a:lnTo>
                    <a:pt x="2709641" y="3315014"/>
                  </a:lnTo>
                  <a:lnTo>
                    <a:pt x="2814966" y="3353477"/>
                  </a:lnTo>
                  <a:lnTo>
                    <a:pt x="2920291" y="3385635"/>
                  </a:lnTo>
                  <a:lnTo>
                    <a:pt x="3025615" y="3414598"/>
                  </a:lnTo>
                  <a:lnTo>
                    <a:pt x="3130940" y="3443729"/>
                  </a:lnTo>
                  <a:lnTo>
                    <a:pt x="3236265" y="3469931"/>
                  </a:lnTo>
                  <a:lnTo>
                    <a:pt x="3341590" y="3492797"/>
                  </a:lnTo>
                  <a:lnTo>
                    <a:pt x="3446915" y="3515804"/>
                  </a:lnTo>
                  <a:lnTo>
                    <a:pt x="3552240" y="3538961"/>
                  </a:lnTo>
                  <a:lnTo>
                    <a:pt x="3657564" y="3560209"/>
                  </a:lnTo>
                  <a:lnTo>
                    <a:pt x="3762889" y="3580472"/>
                  </a:lnTo>
                  <a:lnTo>
                    <a:pt x="3868214" y="3600660"/>
                  </a:lnTo>
                  <a:lnTo>
                    <a:pt x="3973539" y="3620474"/>
                  </a:lnTo>
                  <a:lnTo>
                    <a:pt x="4078864" y="3639426"/>
                  </a:lnTo>
                  <a:lnTo>
                    <a:pt x="4184189" y="3657516"/>
                  </a:lnTo>
                  <a:lnTo>
                    <a:pt x="4289513" y="3674741"/>
                  </a:lnTo>
                  <a:lnTo>
                    <a:pt x="4394838" y="3691101"/>
                  </a:lnTo>
                  <a:lnTo>
                    <a:pt x="4500163" y="3706594"/>
                  </a:lnTo>
                  <a:lnTo>
                    <a:pt x="4605488" y="3721218"/>
                  </a:lnTo>
                  <a:lnTo>
                    <a:pt x="4710813" y="3734973"/>
                  </a:lnTo>
                  <a:lnTo>
                    <a:pt x="4816138" y="3747856"/>
                  </a:lnTo>
                  <a:lnTo>
                    <a:pt x="4921462" y="3759867"/>
                  </a:lnTo>
                  <a:lnTo>
                    <a:pt x="5026787" y="3771005"/>
                  </a:lnTo>
                  <a:lnTo>
                    <a:pt x="5132112" y="3781266"/>
                  </a:lnTo>
                  <a:lnTo>
                    <a:pt x="5237437" y="3790651"/>
                  </a:lnTo>
                  <a:lnTo>
                    <a:pt x="5342762" y="3799158"/>
                  </a:lnTo>
                  <a:lnTo>
                    <a:pt x="5448087" y="3806786"/>
                  </a:lnTo>
                  <a:lnTo>
                    <a:pt x="5553411" y="3813533"/>
                  </a:lnTo>
                  <a:lnTo>
                    <a:pt x="5658736" y="3819398"/>
                  </a:lnTo>
                  <a:lnTo>
                    <a:pt x="5764061" y="3824379"/>
                  </a:lnTo>
                  <a:lnTo>
                    <a:pt x="5869386" y="3828475"/>
                  </a:lnTo>
                  <a:lnTo>
                    <a:pt x="5974711" y="3831684"/>
                  </a:lnTo>
                  <a:lnTo>
                    <a:pt x="6080036" y="3834006"/>
                  </a:lnTo>
                  <a:lnTo>
                    <a:pt x="6145984" y="3834903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307099" y="0"/>
                  </a:moveTo>
                  <a:lnTo>
                    <a:pt x="392495" y="203755"/>
                  </a:lnTo>
                  <a:lnTo>
                    <a:pt x="497819" y="445635"/>
                  </a:lnTo>
                  <a:lnTo>
                    <a:pt x="603144" y="678204"/>
                  </a:lnTo>
                  <a:lnTo>
                    <a:pt x="708469" y="901579"/>
                  </a:lnTo>
                  <a:lnTo>
                    <a:pt x="813794" y="1115885"/>
                  </a:lnTo>
                  <a:lnTo>
                    <a:pt x="919119" y="1321275"/>
                  </a:lnTo>
                  <a:lnTo>
                    <a:pt x="1024444" y="1517958"/>
                  </a:lnTo>
                  <a:lnTo>
                    <a:pt x="1129768" y="1706236"/>
                  </a:lnTo>
                  <a:lnTo>
                    <a:pt x="1235093" y="1886544"/>
                  </a:lnTo>
                  <a:lnTo>
                    <a:pt x="1340418" y="2059470"/>
                  </a:lnTo>
                  <a:lnTo>
                    <a:pt x="1445743" y="2225723"/>
                  </a:lnTo>
                  <a:lnTo>
                    <a:pt x="1551068" y="2386052"/>
                  </a:lnTo>
                  <a:lnTo>
                    <a:pt x="1656393" y="2541048"/>
                  </a:lnTo>
                  <a:lnTo>
                    <a:pt x="1761717" y="2687875"/>
                  </a:lnTo>
                  <a:lnTo>
                    <a:pt x="1867042" y="2824140"/>
                  </a:lnTo>
                  <a:lnTo>
                    <a:pt x="1972367" y="2949075"/>
                  </a:lnTo>
                  <a:lnTo>
                    <a:pt x="2077692" y="3062023"/>
                  </a:lnTo>
                  <a:lnTo>
                    <a:pt x="2183017" y="3156968"/>
                  </a:lnTo>
                  <a:lnTo>
                    <a:pt x="2288342" y="3235789"/>
                  </a:lnTo>
                  <a:lnTo>
                    <a:pt x="2393666" y="3307277"/>
                  </a:lnTo>
                  <a:lnTo>
                    <a:pt x="2498991" y="3359939"/>
                  </a:lnTo>
                  <a:lnTo>
                    <a:pt x="2604316" y="3390790"/>
                  </a:lnTo>
                  <a:lnTo>
                    <a:pt x="2709641" y="3419627"/>
                  </a:lnTo>
                  <a:lnTo>
                    <a:pt x="2814966" y="3458088"/>
                  </a:lnTo>
                  <a:lnTo>
                    <a:pt x="2920291" y="3486096"/>
                  </a:lnTo>
                  <a:lnTo>
                    <a:pt x="3025615" y="3508090"/>
                  </a:lnTo>
                  <a:lnTo>
                    <a:pt x="3130940" y="3535611"/>
                  </a:lnTo>
                  <a:lnTo>
                    <a:pt x="3236265" y="3568152"/>
                  </a:lnTo>
                  <a:lnTo>
                    <a:pt x="3341590" y="3597171"/>
                  </a:lnTo>
                  <a:lnTo>
                    <a:pt x="3446915" y="3621504"/>
                  </a:lnTo>
                  <a:lnTo>
                    <a:pt x="3552240" y="3642083"/>
                  </a:lnTo>
                  <a:lnTo>
                    <a:pt x="3657564" y="3658541"/>
                  </a:lnTo>
                  <a:lnTo>
                    <a:pt x="3762889" y="3670900"/>
                  </a:lnTo>
                  <a:lnTo>
                    <a:pt x="3868214" y="3679795"/>
                  </a:lnTo>
                  <a:lnTo>
                    <a:pt x="3973539" y="3685991"/>
                  </a:lnTo>
                  <a:lnTo>
                    <a:pt x="4078864" y="3690094"/>
                  </a:lnTo>
                  <a:lnTo>
                    <a:pt x="4184189" y="3692518"/>
                  </a:lnTo>
                  <a:lnTo>
                    <a:pt x="4289513" y="3693501"/>
                  </a:lnTo>
                  <a:lnTo>
                    <a:pt x="4394838" y="3693136"/>
                  </a:lnTo>
                  <a:lnTo>
                    <a:pt x="4500163" y="3691415"/>
                  </a:lnTo>
                  <a:lnTo>
                    <a:pt x="4605488" y="3688251"/>
                  </a:lnTo>
                  <a:lnTo>
                    <a:pt x="4710813" y="3683504"/>
                  </a:lnTo>
                  <a:lnTo>
                    <a:pt x="4816138" y="3677007"/>
                  </a:lnTo>
                  <a:lnTo>
                    <a:pt x="4921462" y="3668576"/>
                  </a:lnTo>
                  <a:lnTo>
                    <a:pt x="5026787" y="3658024"/>
                  </a:lnTo>
                  <a:lnTo>
                    <a:pt x="5132112" y="3645177"/>
                  </a:lnTo>
                  <a:lnTo>
                    <a:pt x="5237437" y="3629876"/>
                  </a:lnTo>
                  <a:lnTo>
                    <a:pt x="5342762" y="3611984"/>
                  </a:lnTo>
                  <a:lnTo>
                    <a:pt x="5448087" y="3591389"/>
                  </a:lnTo>
                  <a:lnTo>
                    <a:pt x="5553411" y="3568002"/>
                  </a:lnTo>
                  <a:lnTo>
                    <a:pt x="5658736" y="3541752"/>
                  </a:lnTo>
                  <a:lnTo>
                    <a:pt x="5764061" y="3512593"/>
                  </a:lnTo>
                  <a:lnTo>
                    <a:pt x="5869386" y="3480489"/>
                  </a:lnTo>
                  <a:lnTo>
                    <a:pt x="5974711" y="3445419"/>
                  </a:lnTo>
                  <a:lnTo>
                    <a:pt x="6080036" y="3407373"/>
                  </a:lnTo>
                  <a:lnTo>
                    <a:pt x="6145984" y="3381683"/>
                  </a:lnTo>
                  <a:lnTo>
                    <a:pt x="6145984" y="4026326"/>
                  </a:lnTo>
                  <a:lnTo>
                    <a:pt x="4623190" y="4026326"/>
                  </a:lnTo>
                  <a:lnTo>
                    <a:pt x="4605488" y="4023476"/>
                  </a:lnTo>
                  <a:lnTo>
                    <a:pt x="4500163" y="4006458"/>
                  </a:lnTo>
                  <a:lnTo>
                    <a:pt x="4394838" y="3989252"/>
                  </a:lnTo>
                  <a:lnTo>
                    <a:pt x="4289513" y="3971778"/>
                  </a:lnTo>
                  <a:lnTo>
                    <a:pt x="4184189" y="3954036"/>
                  </a:lnTo>
                  <a:lnTo>
                    <a:pt x="4078864" y="3936129"/>
                  </a:lnTo>
                  <a:lnTo>
                    <a:pt x="3973539" y="3918303"/>
                  </a:lnTo>
                  <a:lnTo>
                    <a:pt x="3868214" y="3900979"/>
                  </a:lnTo>
                  <a:lnTo>
                    <a:pt x="3762889" y="3883689"/>
                  </a:lnTo>
                  <a:lnTo>
                    <a:pt x="3657564" y="3865125"/>
                  </a:lnTo>
                  <a:lnTo>
                    <a:pt x="3552240" y="3845504"/>
                  </a:lnTo>
                  <a:lnTo>
                    <a:pt x="3446915" y="3824453"/>
                  </a:lnTo>
                  <a:lnTo>
                    <a:pt x="3341590" y="3799295"/>
                  </a:lnTo>
                  <a:lnTo>
                    <a:pt x="3236265" y="3771118"/>
                  </a:lnTo>
                  <a:lnTo>
                    <a:pt x="3130940" y="3741672"/>
                  </a:lnTo>
                  <a:lnTo>
                    <a:pt x="3025615" y="3713609"/>
                  </a:lnTo>
                  <a:lnTo>
                    <a:pt x="2920291" y="3690968"/>
                  </a:lnTo>
                  <a:lnTo>
                    <a:pt x="2814966" y="3667011"/>
                  </a:lnTo>
                  <a:lnTo>
                    <a:pt x="2709641" y="3630205"/>
                  </a:lnTo>
                  <a:lnTo>
                    <a:pt x="2604316" y="3596326"/>
                  </a:lnTo>
                  <a:lnTo>
                    <a:pt x="2498991" y="3563959"/>
                  </a:lnTo>
                  <a:lnTo>
                    <a:pt x="2393666" y="3512699"/>
                  </a:lnTo>
                  <a:lnTo>
                    <a:pt x="2288342" y="3438133"/>
                  </a:lnTo>
                  <a:lnTo>
                    <a:pt x="2183017" y="3357794"/>
                  </a:lnTo>
                  <a:lnTo>
                    <a:pt x="2077692" y="3264545"/>
                  </a:lnTo>
                  <a:lnTo>
                    <a:pt x="1972367" y="3152285"/>
                  </a:lnTo>
                  <a:lnTo>
                    <a:pt x="1867042" y="3029561"/>
                  </a:lnTo>
                  <a:lnTo>
                    <a:pt x="1761717" y="2897964"/>
                  </a:lnTo>
                  <a:lnTo>
                    <a:pt x="1656393" y="2757995"/>
                  </a:lnTo>
                  <a:lnTo>
                    <a:pt x="1551068" y="2612096"/>
                  </a:lnTo>
                  <a:lnTo>
                    <a:pt x="1445743" y="2464400"/>
                  </a:lnTo>
                  <a:lnTo>
                    <a:pt x="1340418" y="2315220"/>
                  </a:lnTo>
                  <a:lnTo>
                    <a:pt x="1235093" y="2164861"/>
                  </a:lnTo>
                  <a:lnTo>
                    <a:pt x="1129768" y="2013593"/>
                  </a:lnTo>
                  <a:lnTo>
                    <a:pt x="1024444" y="1861561"/>
                  </a:lnTo>
                  <a:lnTo>
                    <a:pt x="919119" y="1708760"/>
                  </a:lnTo>
                  <a:lnTo>
                    <a:pt x="813794" y="1555052"/>
                  </a:lnTo>
                  <a:lnTo>
                    <a:pt x="708469" y="1400204"/>
                  </a:lnTo>
                  <a:lnTo>
                    <a:pt x="603144" y="1243928"/>
                  </a:lnTo>
                  <a:lnTo>
                    <a:pt x="497819" y="1085908"/>
                  </a:lnTo>
                  <a:lnTo>
                    <a:pt x="392495" y="925820"/>
                  </a:lnTo>
                  <a:lnTo>
                    <a:pt x="287170" y="763340"/>
                  </a:lnTo>
                  <a:lnTo>
                    <a:pt x="181845" y="598151"/>
                  </a:lnTo>
                  <a:lnTo>
                    <a:pt x="76520" y="429941"/>
                  </a:lnTo>
                  <a:lnTo>
                    <a:pt x="0" y="305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1248975" y="1367948"/>
              <a:ext cx="5838885" cy="3693501"/>
            </a:xfrm>
            <a:custGeom>
              <a:avLst/>
              <a:pathLst>
                <a:path w="5838885" h="3693501">
                  <a:moveTo>
                    <a:pt x="0" y="0"/>
                  </a:moveTo>
                  <a:lnTo>
                    <a:pt x="85395" y="203755"/>
                  </a:lnTo>
                  <a:lnTo>
                    <a:pt x="190720" y="445635"/>
                  </a:lnTo>
                  <a:lnTo>
                    <a:pt x="296045" y="678204"/>
                  </a:lnTo>
                  <a:lnTo>
                    <a:pt x="401370" y="901579"/>
                  </a:lnTo>
                  <a:lnTo>
                    <a:pt x="506694" y="1115885"/>
                  </a:lnTo>
                  <a:lnTo>
                    <a:pt x="612019" y="1321275"/>
                  </a:lnTo>
                  <a:lnTo>
                    <a:pt x="717344" y="1517958"/>
                  </a:lnTo>
                  <a:lnTo>
                    <a:pt x="822669" y="1706236"/>
                  </a:lnTo>
                  <a:lnTo>
                    <a:pt x="927994" y="1886544"/>
                  </a:lnTo>
                  <a:lnTo>
                    <a:pt x="1033319" y="2059470"/>
                  </a:lnTo>
                  <a:lnTo>
                    <a:pt x="1138643" y="2225723"/>
                  </a:lnTo>
                  <a:lnTo>
                    <a:pt x="1243968" y="2386052"/>
                  </a:lnTo>
                  <a:lnTo>
                    <a:pt x="1349293" y="2541048"/>
                  </a:lnTo>
                  <a:lnTo>
                    <a:pt x="1454618" y="2687875"/>
                  </a:lnTo>
                  <a:lnTo>
                    <a:pt x="1559943" y="2824140"/>
                  </a:lnTo>
                  <a:lnTo>
                    <a:pt x="1665268" y="2949075"/>
                  </a:lnTo>
                  <a:lnTo>
                    <a:pt x="1770592" y="3062023"/>
                  </a:lnTo>
                  <a:lnTo>
                    <a:pt x="1875917" y="3156968"/>
                  </a:lnTo>
                  <a:lnTo>
                    <a:pt x="1981242" y="3235789"/>
                  </a:lnTo>
                  <a:lnTo>
                    <a:pt x="2086567" y="3307277"/>
                  </a:lnTo>
                  <a:lnTo>
                    <a:pt x="2191892" y="3359939"/>
                  </a:lnTo>
                  <a:lnTo>
                    <a:pt x="2297217" y="3390790"/>
                  </a:lnTo>
                  <a:lnTo>
                    <a:pt x="2402541" y="3419627"/>
                  </a:lnTo>
                  <a:lnTo>
                    <a:pt x="2507866" y="3458088"/>
                  </a:lnTo>
                  <a:lnTo>
                    <a:pt x="2613191" y="3486096"/>
                  </a:lnTo>
                  <a:lnTo>
                    <a:pt x="2718516" y="3508090"/>
                  </a:lnTo>
                  <a:lnTo>
                    <a:pt x="2823841" y="3535611"/>
                  </a:lnTo>
                  <a:lnTo>
                    <a:pt x="2929166" y="3568152"/>
                  </a:lnTo>
                  <a:lnTo>
                    <a:pt x="3034491" y="3597171"/>
                  </a:lnTo>
                  <a:lnTo>
                    <a:pt x="3139815" y="3621504"/>
                  </a:lnTo>
                  <a:lnTo>
                    <a:pt x="3245140" y="3642083"/>
                  </a:lnTo>
                  <a:lnTo>
                    <a:pt x="3350465" y="3658541"/>
                  </a:lnTo>
                  <a:lnTo>
                    <a:pt x="3455790" y="3670900"/>
                  </a:lnTo>
                  <a:lnTo>
                    <a:pt x="3561115" y="3679795"/>
                  </a:lnTo>
                  <a:lnTo>
                    <a:pt x="3666440" y="3685991"/>
                  </a:lnTo>
                  <a:lnTo>
                    <a:pt x="3771764" y="3690094"/>
                  </a:lnTo>
                  <a:lnTo>
                    <a:pt x="3877089" y="3692518"/>
                  </a:lnTo>
                  <a:lnTo>
                    <a:pt x="3982414" y="3693501"/>
                  </a:lnTo>
                  <a:lnTo>
                    <a:pt x="4087739" y="3693136"/>
                  </a:lnTo>
                  <a:lnTo>
                    <a:pt x="4193064" y="3691415"/>
                  </a:lnTo>
                  <a:lnTo>
                    <a:pt x="4298389" y="3688251"/>
                  </a:lnTo>
                  <a:lnTo>
                    <a:pt x="4403713" y="3683504"/>
                  </a:lnTo>
                  <a:lnTo>
                    <a:pt x="4509038" y="3677007"/>
                  </a:lnTo>
                  <a:lnTo>
                    <a:pt x="4614363" y="3668576"/>
                  </a:lnTo>
                  <a:lnTo>
                    <a:pt x="4719688" y="3658024"/>
                  </a:lnTo>
                  <a:lnTo>
                    <a:pt x="4825013" y="3645177"/>
                  </a:lnTo>
                  <a:lnTo>
                    <a:pt x="4930338" y="3629876"/>
                  </a:lnTo>
                  <a:lnTo>
                    <a:pt x="5035662" y="3611984"/>
                  </a:lnTo>
                  <a:lnTo>
                    <a:pt x="5140987" y="3591389"/>
                  </a:lnTo>
                  <a:lnTo>
                    <a:pt x="5246312" y="3568002"/>
                  </a:lnTo>
                  <a:lnTo>
                    <a:pt x="5351637" y="3541752"/>
                  </a:lnTo>
                  <a:lnTo>
                    <a:pt x="5456962" y="3512593"/>
                  </a:lnTo>
                  <a:lnTo>
                    <a:pt x="5562287" y="3480489"/>
                  </a:lnTo>
                  <a:lnTo>
                    <a:pt x="5667611" y="3445419"/>
                  </a:lnTo>
                  <a:lnTo>
                    <a:pt x="5772936" y="3407373"/>
                  </a:lnTo>
                  <a:lnTo>
                    <a:pt x="5838885" y="338168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1673269"/>
              <a:ext cx="4623190" cy="3721006"/>
            </a:xfrm>
            <a:custGeom>
              <a:avLst/>
              <a:pathLst>
                <a:path w="4623190" h="3721006">
                  <a:moveTo>
                    <a:pt x="4623190" y="3721006"/>
                  </a:moveTo>
                  <a:lnTo>
                    <a:pt x="4605488" y="3718156"/>
                  </a:lnTo>
                  <a:lnTo>
                    <a:pt x="4500163" y="3701138"/>
                  </a:lnTo>
                  <a:lnTo>
                    <a:pt x="4394838" y="3683931"/>
                  </a:lnTo>
                  <a:lnTo>
                    <a:pt x="4289513" y="3666458"/>
                  </a:lnTo>
                  <a:lnTo>
                    <a:pt x="4184189" y="3648716"/>
                  </a:lnTo>
                  <a:lnTo>
                    <a:pt x="4078864" y="3630809"/>
                  </a:lnTo>
                  <a:lnTo>
                    <a:pt x="3973539" y="3612983"/>
                  </a:lnTo>
                  <a:lnTo>
                    <a:pt x="3868214" y="3595658"/>
                  </a:lnTo>
                  <a:lnTo>
                    <a:pt x="3762889" y="3578369"/>
                  </a:lnTo>
                  <a:lnTo>
                    <a:pt x="3657564" y="3559805"/>
                  </a:lnTo>
                  <a:lnTo>
                    <a:pt x="3552240" y="3540183"/>
                  </a:lnTo>
                  <a:lnTo>
                    <a:pt x="3446915" y="3519133"/>
                  </a:lnTo>
                  <a:lnTo>
                    <a:pt x="3341590" y="3493975"/>
                  </a:lnTo>
                  <a:lnTo>
                    <a:pt x="3236265" y="3465798"/>
                  </a:lnTo>
                  <a:lnTo>
                    <a:pt x="3130940" y="3436352"/>
                  </a:lnTo>
                  <a:lnTo>
                    <a:pt x="3025615" y="3408289"/>
                  </a:lnTo>
                  <a:lnTo>
                    <a:pt x="2920291" y="3385648"/>
                  </a:lnTo>
                  <a:lnTo>
                    <a:pt x="2814966" y="3361691"/>
                  </a:lnTo>
                  <a:lnTo>
                    <a:pt x="2709641" y="3324885"/>
                  </a:lnTo>
                  <a:lnTo>
                    <a:pt x="2604316" y="3291006"/>
                  </a:lnTo>
                  <a:lnTo>
                    <a:pt x="2498991" y="3258639"/>
                  </a:lnTo>
                  <a:lnTo>
                    <a:pt x="2393666" y="3207379"/>
                  </a:lnTo>
                  <a:lnTo>
                    <a:pt x="2288342" y="3132813"/>
                  </a:lnTo>
                  <a:lnTo>
                    <a:pt x="2183017" y="3052474"/>
                  </a:lnTo>
                  <a:lnTo>
                    <a:pt x="2077692" y="2959225"/>
                  </a:lnTo>
                  <a:lnTo>
                    <a:pt x="1972367" y="2846965"/>
                  </a:lnTo>
                  <a:lnTo>
                    <a:pt x="1867042" y="2724241"/>
                  </a:lnTo>
                  <a:lnTo>
                    <a:pt x="1761717" y="2592644"/>
                  </a:lnTo>
                  <a:lnTo>
                    <a:pt x="1656393" y="2452675"/>
                  </a:lnTo>
                  <a:lnTo>
                    <a:pt x="1551068" y="2306775"/>
                  </a:lnTo>
                  <a:lnTo>
                    <a:pt x="1445743" y="2159080"/>
                  </a:lnTo>
                  <a:lnTo>
                    <a:pt x="1340418" y="2009900"/>
                  </a:lnTo>
                  <a:lnTo>
                    <a:pt x="1235093" y="1859541"/>
                  </a:lnTo>
                  <a:lnTo>
                    <a:pt x="1129768" y="1708272"/>
                  </a:lnTo>
                  <a:lnTo>
                    <a:pt x="1024444" y="1556240"/>
                  </a:lnTo>
                  <a:lnTo>
                    <a:pt x="919119" y="1403439"/>
                  </a:lnTo>
                  <a:lnTo>
                    <a:pt x="813794" y="1249731"/>
                  </a:lnTo>
                  <a:lnTo>
                    <a:pt x="708469" y="1094883"/>
                  </a:lnTo>
                  <a:lnTo>
                    <a:pt x="603144" y="938607"/>
                  </a:lnTo>
                  <a:lnTo>
                    <a:pt x="497819" y="780588"/>
                  </a:lnTo>
                  <a:lnTo>
                    <a:pt x="392495" y="620499"/>
                  </a:lnTo>
                  <a:lnTo>
                    <a:pt x="287170" y="458020"/>
                  </a:lnTo>
                  <a:lnTo>
                    <a:pt x="181845" y="292830"/>
                  </a:lnTo>
                  <a:lnTo>
                    <a:pt x="76520" y="124621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054167" y="1367948"/>
              <a:ext cx="6033693" cy="3881390"/>
            </a:xfrm>
            <a:custGeom>
              <a:avLst/>
              <a:pathLst>
                <a:path w="6033693" h="3881390">
                  <a:moveTo>
                    <a:pt x="0" y="0"/>
                  </a:moveTo>
                  <a:lnTo>
                    <a:pt x="69554" y="144870"/>
                  </a:lnTo>
                  <a:lnTo>
                    <a:pt x="174879" y="357894"/>
                  </a:lnTo>
                  <a:lnTo>
                    <a:pt x="280204" y="564787"/>
                  </a:lnTo>
                  <a:lnTo>
                    <a:pt x="385528" y="765771"/>
                  </a:lnTo>
                  <a:lnTo>
                    <a:pt x="490853" y="961066"/>
                  </a:lnTo>
                  <a:lnTo>
                    <a:pt x="596178" y="1150891"/>
                  </a:lnTo>
                  <a:lnTo>
                    <a:pt x="701503" y="1335468"/>
                  </a:lnTo>
                  <a:lnTo>
                    <a:pt x="806828" y="1515018"/>
                  </a:lnTo>
                  <a:lnTo>
                    <a:pt x="912153" y="1689759"/>
                  </a:lnTo>
                  <a:lnTo>
                    <a:pt x="1017477" y="1859914"/>
                  </a:lnTo>
                  <a:lnTo>
                    <a:pt x="1122802" y="2025703"/>
                  </a:lnTo>
                  <a:lnTo>
                    <a:pt x="1228127" y="2187345"/>
                  </a:lnTo>
                  <a:lnTo>
                    <a:pt x="1333452" y="2345062"/>
                  </a:lnTo>
                  <a:lnTo>
                    <a:pt x="1438777" y="2499074"/>
                  </a:lnTo>
                  <a:lnTo>
                    <a:pt x="1544102" y="2649521"/>
                  </a:lnTo>
                  <a:lnTo>
                    <a:pt x="1649426" y="2792920"/>
                  </a:lnTo>
                  <a:lnTo>
                    <a:pt x="1754751" y="2926851"/>
                  </a:lnTo>
                  <a:lnTo>
                    <a:pt x="1860076" y="3050680"/>
                  </a:lnTo>
                  <a:lnTo>
                    <a:pt x="1965401" y="3163284"/>
                  </a:lnTo>
                  <a:lnTo>
                    <a:pt x="2070726" y="3257381"/>
                  </a:lnTo>
                  <a:lnTo>
                    <a:pt x="2176051" y="3336961"/>
                  </a:lnTo>
                  <a:lnTo>
                    <a:pt x="2281375" y="3409988"/>
                  </a:lnTo>
                  <a:lnTo>
                    <a:pt x="2386700" y="3461949"/>
                  </a:lnTo>
                  <a:lnTo>
                    <a:pt x="2492025" y="3493558"/>
                  </a:lnTo>
                  <a:lnTo>
                    <a:pt x="2597350" y="3524916"/>
                  </a:lnTo>
                  <a:lnTo>
                    <a:pt x="2702675" y="3562550"/>
                  </a:lnTo>
                  <a:lnTo>
                    <a:pt x="2808000" y="3588532"/>
                  </a:lnTo>
                  <a:lnTo>
                    <a:pt x="2913324" y="3610850"/>
                  </a:lnTo>
                  <a:lnTo>
                    <a:pt x="3018649" y="3638642"/>
                  </a:lnTo>
                  <a:lnTo>
                    <a:pt x="3123974" y="3669635"/>
                  </a:lnTo>
                  <a:lnTo>
                    <a:pt x="3229299" y="3698233"/>
                  </a:lnTo>
                  <a:lnTo>
                    <a:pt x="3334624" y="3722979"/>
                  </a:lnTo>
                  <a:lnTo>
                    <a:pt x="3439949" y="3743793"/>
                  </a:lnTo>
                  <a:lnTo>
                    <a:pt x="3545273" y="3761833"/>
                  </a:lnTo>
                  <a:lnTo>
                    <a:pt x="3650598" y="3777295"/>
                  </a:lnTo>
                  <a:lnTo>
                    <a:pt x="3755923" y="3790387"/>
                  </a:lnTo>
                  <a:lnTo>
                    <a:pt x="3861248" y="3802147"/>
                  </a:lnTo>
                  <a:lnTo>
                    <a:pt x="3966573" y="3813112"/>
                  </a:lnTo>
                  <a:lnTo>
                    <a:pt x="4071898" y="3823277"/>
                  </a:lnTo>
                  <a:lnTo>
                    <a:pt x="4177222" y="3832639"/>
                  </a:lnTo>
                  <a:lnTo>
                    <a:pt x="4282547" y="3841194"/>
                  </a:lnTo>
                  <a:lnTo>
                    <a:pt x="4387872" y="3848937"/>
                  </a:lnTo>
                  <a:lnTo>
                    <a:pt x="4493197" y="3855863"/>
                  </a:lnTo>
                  <a:lnTo>
                    <a:pt x="4598522" y="3861970"/>
                  </a:lnTo>
                  <a:lnTo>
                    <a:pt x="4703847" y="3867251"/>
                  </a:lnTo>
                  <a:lnTo>
                    <a:pt x="4809171" y="3871704"/>
                  </a:lnTo>
                  <a:lnTo>
                    <a:pt x="4914496" y="3875324"/>
                  </a:lnTo>
                  <a:lnTo>
                    <a:pt x="5019821" y="3878107"/>
                  </a:lnTo>
                  <a:lnTo>
                    <a:pt x="5125146" y="3880048"/>
                  </a:lnTo>
                  <a:lnTo>
                    <a:pt x="5230471" y="3881144"/>
                  </a:lnTo>
                  <a:lnTo>
                    <a:pt x="5335796" y="3881390"/>
                  </a:lnTo>
                  <a:lnTo>
                    <a:pt x="5441121" y="3880781"/>
                  </a:lnTo>
                  <a:lnTo>
                    <a:pt x="5546445" y="3879314"/>
                  </a:lnTo>
                  <a:lnTo>
                    <a:pt x="5651770" y="3876985"/>
                  </a:lnTo>
                  <a:lnTo>
                    <a:pt x="5757095" y="3873789"/>
                  </a:lnTo>
                  <a:lnTo>
                    <a:pt x="5862420" y="3869721"/>
                  </a:lnTo>
                  <a:lnTo>
                    <a:pt x="5967745" y="3864779"/>
                  </a:lnTo>
                  <a:lnTo>
                    <a:pt x="6033693" y="3861133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1367948"/>
              <a:ext cx="6145984" cy="4026326"/>
            </a:xfrm>
            <a:custGeom>
              <a:avLst/>
              <a:pathLst>
                <a:path w="6145984" h="4026326">
                  <a:moveTo>
                    <a:pt x="279324" y="0"/>
                  </a:moveTo>
                  <a:lnTo>
                    <a:pt x="287170" y="20551"/>
                  </a:lnTo>
                  <a:lnTo>
                    <a:pt x="392495" y="285547"/>
                  </a:lnTo>
                  <a:lnTo>
                    <a:pt x="497819" y="539710"/>
                  </a:lnTo>
                  <a:lnTo>
                    <a:pt x="603144" y="783091"/>
                  </a:lnTo>
                  <a:lnTo>
                    <a:pt x="708469" y="1015735"/>
                  </a:lnTo>
                  <a:lnTo>
                    <a:pt x="813794" y="1237699"/>
                  </a:lnTo>
                  <a:lnTo>
                    <a:pt x="919119" y="1449065"/>
                  </a:lnTo>
                  <a:lnTo>
                    <a:pt x="1024444" y="1649969"/>
                  </a:lnTo>
                  <a:lnTo>
                    <a:pt x="1129768" y="1840639"/>
                  </a:lnTo>
                  <a:lnTo>
                    <a:pt x="1235093" y="2021428"/>
                  </a:lnTo>
                  <a:lnTo>
                    <a:pt x="1340418" y="2192839"/>
                  </a:lnTo>
                  <a:lnTo>
                    <a:pt x="1445743" y="2355489"/>
                  </a:lnTo>
                  <a:lnTo>
                    <a:pt x="1551068" y="2510036"/>
                  </a:lnTo>
                  <a:lnTo>
                    <a:pt x="1656393" y="2657016"/>
                  </a:lnTo>
                  <a:lnTo>
                    <a:pt x="1761717" y="2795029"/>
                  </a:lnTo>
                  <a:lnTo>
                    <a:pt x="1867042" y="2922575"/>
                  </a:lnTo>
                  <a:lnTo>
                    <a:pt x="1972367" y="3039008"/>
                  </a:lnTo>
                  <a:lnTo>
                    <a:pt x="2077692" y="3143655"/>
                  </a:lnTo>
                  <a:lnTo>
                    <a:pt x="2183017" y="3228921"/>
                  </a:lnTo>
                  <a:lnTo>
                    <a:pt x="2288342" y="3297699"/>
                  </a:lnTo>
                  <a:lnTo>
                    <a:pt x="2393666" y="3360632"/>
                  </a:lnTo>
                  <a:lnTo>
                    <a:pt x="2498991" y="3406174"/>
                  </a:lnTo>
                  <a:lnTo>
                    <a:pt x="2604316" y="3430769"/>
                  </a:lnTo>
                  <a:lnTo>
                    <a:pt x="2709641" y="3454322"/>
                  </a:lnTo>
                  <a:lnTo>
                    <a:pt x="2814966" y="3489377"/>
                  </a:lnTo>
                  <a:lnTo>
                    <a:pt x="2920291" y="3517007"/>
                  </a:lnTo>
                  <a:lnTo>
                    <a:pt x="3025615" y="3539290"/>
                  </a:lnTo>
                  <a:lnTo>
                    <a:pt x="3130940" y="3565117"/>
                  </a:lnTo>
                  <a:lnTo>
                    <a:pt x="3236265" y="3595157"/>
                  </a:lnTo>
                  <a:lnTo>
                    <a:pt x="3341590" y="3622091"/>
                  </a:lnTo>
                  <a:lnTo>
                    <a:pt x="3446915" y="3644068"/>
                  </a:lnTo>
                  <a:lnTo>
                    <a:pt x="3552240" y="3661963"/>
                  </a:lnTo>
                  <a:lnTo>
                    <a:pt x="3657564" y="3675942"/>
                  </a:lnTo>
                  <a:lnTo>
                    <a:pt x="3762889" y="3685995"/>
                  </a:lnTo>
                  <a:lnTo>
                    <a:pt x="3868214" y="3692711"/>
                  </a:lnTo>
                  <a:lnTo>
                    <a:pt x="3973539" y="3696887"/>
                  </a:lnTo>
                  <a:lnTo>
                    <a:pt x="4078864" y="3699157"/>
                  </a:lnTo>
                  <a:lnTo>
                    <a:pt x="4184189" y="3699916"/>
                  </a:lnTo>
                  <a:lnTo>
                    <a:pt x="4289513" y="3699393"/>
                  </a:lnTo>
                  <a:lnTo>
                    <a:pt x="4394838" y="3697678"/>
                  </a:lnTo>
                  <a:lnTo>
                    <a:pt x="4500163" y="3694760"/>
                  </a:lnTo>
                  <a:lnTo>
                    <a:pt x="4605488" y="3690555"/>
                  </a:lnTo>
                  <a:lnTo>
                    <a:pt x="4710813" y="3684929"/>
                  </a:lnTo>
                  <a:lnTo>
                    <a:pt x="4816138" y="3677717"/>
                  </a:lnTo>
                  <a:lnTo>
                    <a:pt x="4921462" y="3668741"/>
                  </a:lnTo>
                  <a:lnTo>
                    <a:pt x="5026787" y="3657821"/>
                  </a:lnTo>
                  <a:lnTo>
                    <a:pt x="5132112" y="3644788"/>
                  </a:lnTo>
                  <a:lnTo>
                    <a:pt x="5237437" y="3629487"/>
                  </a:lnTo>
                  <a:lnTo>
                    <a:pt x="5342762" y="3611785"/>
                  </a:lnTo>
                  <a:lnTo>
                    <a:pt x="5448087" y="3591574"/>
                  </a:lnTo>
                  <a:lnTo>
                    <a:pt x="5553411" y="3568765"/>
                  </a:lnTo>
                  <a:lnTo>
                    <a:pt x="5658736" y="3543291"/>
                  </a:lnTo>
                  <a:lnTo>
                    <a:pt x="5764061" y="3515105"/>
                  </a:lnTo>
                  <a:lnTo>
                    <a:pt x="5869386" y="3484171"/>
                  </a:lnTo>
                  <a:lnTo>
                    <a:pt x="5974711" y="3450469"/>
                  </a:lnTo>
                  <a:lnTo>
                    <a:pt x="6080036" y="3413987"/>
                  </a:lnTo>
                  <a:lnTo>
                    <a:pt x="6145984" y="3389400"/>
                  </a:lnTo>
                  <a:lnTo>
                    <a:pt x="6145984" y="4026326"/>
                  </a:lnTo>
                  <a:lnTo>
                    <a:pt x="4692677" y="4026326"/>
                  </a:lnTo>
                  <a:lnTo>
                    <a:pt x="4605488" y="4013666"/>
                  </a:lnTo>
                  <a:lnTo>
                    <a:pt x="4500163" y="3998418"/>
                  </a:lnTo>
                  <a:lnTo>
                    <a:pt x="4394838" y="3983092"/>
                  </a:lnTo>
                  <a:lnTo>
                    <a:pt x="4289513" y="3967614"/>
                  </a:lnTo>
                  <a:lnTo>
                    <a:pt x="4184189" y="3951983"/>
                  </a:lnTo>
                  <a:lnTo>
                    <a:pt x="4078864" y="3936300"/>
                  </a:lnTo>
                  <a:lnTo>
                    <a:pt x="3973539" y="3920804"/>
                  </a:lnTo>
                  <a:lnTo>
                    <a:pt x="3868214" y="3905901"/>
                  </a:lnTo>
                  <a:lnTo>
                    <a:pt x="3762889" y="3891095"/>
                  </a:lnTo>
                  <a:lnTo>
                    <a:pt x="3657564" y="3875060"/>
                  </a:lnTo>
                  <a:lnTo>
                    <a:pt x="3552240" y="3858032"/>
                  </a:lnTo>
                  <a:lnTo>
                    <a:pt x="3446915" y="3839682"/>
                  </a:lnTo>
                  <a:lnTo>
                    <a:pt x="3341590" y="3816910"/>
                  </a:lnTo>
                  <a:lnTo>
                    <a:pt x="3236265" y="3790788"/>
                  </a:lnTo>
                  <a:lnTo>
                    <a:pt x="3130940" y="3763731"/>
                  </a:lnTo>
                  <a:lnTo>
                    <a:pt x="3025615" y="3737382"/>
                  </a:lnTo>
                  <a:lnTo>
                    <a:pt x="2920291" y="3714475"/>
                  </a:lnTo>
                  <a:lnTo>
                    <a:pt x="2814966" y="3690750"/>
                  </a:lnTo>
                  <a:lnTo>
                    <a:pt x="2709641" y="3657290"/>
                  </a:lnTo>
                  <a:lnTo>
                    <a:pt x="2604316" y="3628877"/>
                  </a:lnTo>
                  <a:lnTo>
                    <a:pt x="2498991" y="3602822"/>
                  </a:lnTo>
                  <a:lnTo>
                    <a:pt x="2393666" y="3558631"/>
                  </a:lnTo>
                  <a:lnTo>
                    <a:pt x="2288342" y="3492731"/>
                  </a:lnTo>
                  <a:lnTo>
                    <a:pt x="2183017" y="3422490"/>
                  </a:lnTo>
                  <a:lnTo>
                    <a:pt x="2077692" y="3338858"/>
                  </a:lnTo>
                  <a:lnTo>
                    <a:pt x="1972367" y="3234875"/>
                  </a:lnTo>
                  <a:lnTo>
                    <a:pt x="1867042" y="3120572"/>
                  </a:lnTo>
                  <a:lnTo>
                    <a:pt x="1761717" y="2997525"/>
                  </a:lnTo>
                  <a:lnTo>
                    <a:pt x="1656393" y="2866122"/>
                  </a:lnTo>
                  <a:lnTo>
                    <a:pt x="1551068" y="2727910"/>
                  </a:lnTo>
                  <a:lnTo>
                    <a:pt x="1445743" y="2585540"/>
                  </a:lnTo>
                  <a:lnTo>
                    <a:pt x="1340418" y="2439346"/>
                  </a:lnTo>
                  <a:lnTo>
                    <a:pt x="1235093" y="2289687"/>
                  </a:lnTo>
                  <a:lnTo>
                    <a:pt x="1129768" y="2136888"/>
                  </a:lnTo>
                  <a:lnTo>
                    <a:pt x="1024444" y="1981154"/>
                  </a:lnTo>
                  <a:lnTo>
                    <a:pt x="919119" y="1822546"/>
                  </a:lnTo>
                  <a:lnTo>
                    <a:pt x="813794" y="1660994"/>
                  </a:lnTo>
                  <a:lnTo>
                    <a:pt x="708469" y="1496340"/>
                  </a:lnTo>
                  <a:lnTo>
                    <a:pt x="603144" y="1328369"/>
                  </a:lnTo>
                  <a:lnTo>
                    <a:pt x="497819" y="1156844"/>
                  </a:lnTo>
                  <a:lnTo>
                    <a:pt x="392495" y="981516"/>
                  </a:lnTo>
                  <a:lnTo>
                    <a:pt x="287170" y="802138"/>
                  </a:lnTo>
                  <a:lnTo>
                    <a:pt x="181845" y="618468"/>
                  </a:lnTo>
                  <a:lnTo>
                    <a:pt x="76520" y="430273"/>
                  </a:lnTo>
                  <a:lnTo>
                    <a:pt x="0" y="29009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1221200" y="1367948"/>
              <a:ext cx="5866660" cy="3699916"/>
            </a:xfrm>
            <a:custGeom>
              <a:avLst/>
              <a:pathLst>
                <a:path w="5866660" h="3699916">
                  <a:moveTo>
                    <a:pt x="0" y="0"/>
                  </a:moveTo>
                  <a:lnTo>
                    <a:pt x="7846" y="20551"/>
                  </a:lnTo>
                  <a:lnTo>
                    <a:pt x="113171" y="285547"/>
                  </a:lnTo>
                  <a:lnTo>
                    <a:pt x="218495" y="539710"/>
                  </a:lnTo>
                  <a:lnTo>
                    <a:pt x="323820" y="783091"/>
                  </a:lnTo>
                  <a:lnTo>
                    <a:pt x="429145" y="1015735"/>
                  </a:lnTo>
                  <a:lnTo>
                    <a:pt x="534470" y="1237699"/>
                  </a:lnTo>
                  <a:lnTo>
                    <a:pt x="639795" y="1449065"/>
                  </a:lnTo>
                  <a:lnTo>
                    <a:pt x="745120" y="1649969"/>
                  </a:lnTo>
                  <a:lnTo>
                    <a:pt x="850444" y="1840639"/>
                  </a:lnTo>
                  <a:lnTo>
                    <a:pt x="955769" y="2021428"/>
                  </a:lnTo>
                  <a:lnTo>
                    <a:pt x="1061094" y="2192839"/>
                  </a:lnTo>
                  <a:lnTo>
                    <a:pt x="1166419" y="2355489"/>
                  </a:lnTo>
                  <a:lnTo>
                    <a:pt x="1271744" y="2510036"/>
                  </a:lnTo>
                  <a:lnTo>
                    <a:pt x="1377069" y="2657016"/>
                  </a:lnTo>
                  <a:lnTo>
                    <a:pt x="1482393" y="2795029"/>
                  </a:lnTo>
                  <a:lnTo>
                    <a:pt x="1587718" y="2922575"/>
                  </a:lnTo>
                  <a:lnTo>
                    <a:pt x="1693043" y="3039008"/>
                  </a:lnTo>
                  <a:lnTo>
                    <a:pt x="1798368" y="3143655"/>
                  </a:lnTo>
                  <a:lnTo>
                    <a:pt x="1903693" y="3228921"/>
                  </a:lnTo>
                  <a:lnTo>
                    <a:pt x="2009018" y="3297699"/>
                  </a:lnTo>
                  <a:lnTo>
                    <a:pt x="2114342" y="3360632"/>
                  </a:lnTo>
                  <a:lnTo>
                    <a:pt x="2219667" y="3406174"/>
                  </a:lnTo>
                  <a:lnTo>
                    <a:pt x="2324992" y="3430769"/>
                  </a:lnTo>
                  <a:lnTo>
                    <a:pt x="2430317" y="3454322"/>
                  </a:lnTo>
                  <a:lnTo>
                    <a:pt x="2535642" y="3489377"/>
                  </a:lnTo>
                  <a:lnTo>
                    <a:pt x="2640967" y="3517007"/>
                  </a:lnTo>
                  <a:lnTo>
                    <a:pt x="2746291" y="3539290"/>
                  </a:lnTo>
                  <a:lnTo>
                    <a:pt x="2851616" y="3565117"/>
                  </a:lnTo>
                  <a:lnTo>
                    <a:pt x="2956941" y="3595157"/>
                  </a:lnTo>
                  <a:lnTo>
                    <a:pt x="3062266" y="3622091"/>
                  </a:lnTo>
                  <a:lnTo>
                    <a:pt x="3167591" y="3644068"/>
                  </a:lnTo>
                  <a:lnTo>
                    <a:pt x="3272916" y="3661963"/>
                  </a:lnTo>
                  <a:lnTo>
                    <a:pt x="3378240" y="3675942"/>
                  </a:lnTo>
                  <a:lnTo>
                    <a:pt x="3483565" y="3685995"/>
                  </a:lnTo>
                  <a:lnTo>
                    <a:pt x="3588890" y="3692711"/>
                  </a:lnTo>
                  <a:lnTo>
                    <a:pt x="3694215" y="3696887"/>
                  </a:lnTo>
                  <a:lnTo>
                    <a:pt x="3799540" y="3699157"/>
                  </a:lnTo>
                  <a:lnTo>
                    <a:pt x="3904865" y="3699916"/>
                  </a:lnTo>
                  <a:lnTo>
                    <a:pt x="4010189" y="3699393"/>
                  </a:lnTo>
                  <a:lnTo>
                    <a:pt x="4115514" y="3697678"/>
                  </a:lnTo>
                  <a:lnTo>
                    <a:pt x="4220839" y="3694760"/>
                  </a:lnTo>
                  <a:lnTo>
                    <a:pt x="4326164" y="3690555"/>
                  </a:lnTo>
                  <a:lnTo>
                    <a:pt x="4431489" y="3684929"/>
                  </a:lnTo>
                  <a:lnTo>
                    <a:pt x="4536814" y="3677717"/>
                  </a:lnTo>
                  <a:lnTo>
                    <a:pt x="4642138" y="3668741"/>
                  </a:lnTo>
                  <a:lnTo>
                    <a:pt x="4747463" y="3657821"/>
                  </a:lnTo>
                  <a:lnTo>
                    <a:pt x="4852788" y="3644788"/>
                  </a:lnTo>
                  <a:lnTo>
                    <a:pt x="4958113" y="3629487"/>
                  </a:lnTo>
                  <a:lnTo>
                    <a:pt x="5063438" y="3611785"/>
                  </a:lnTo>
                  <a:lnTo>
                    <a:pt x="5168763" y="3591574"/>
                  </a:lnTo>
                  <a:lnTo>
                    <a:pt x="5274087" y="3568765"/>
                  </a:lnTo>
                  <a:lnTo>
                    <a:pt x="5379412" y="3543291"/>
                  </a:lnTo>
                  <a:lnTo>
                    <a:pt x="5484737" y="3515105"/>
                  </a:lnTo>
                  <a:lnTo>
                    <a:pt x="5590062" y="3484171"/>
                  </a:lnTo>
                  <a:lnTo>
                    <a:pt x="5695387" y="3450469"/>
                  </a:lnTo>
                  <a:lnTo>
                    <a:pt x="5800712" y="3413987"/>
                  </a:lnTo>
                  <a:lnTo>
                    <a:pt x="5866660" y="338940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1658041"/>
              <a:ext cx="4692677" cy="3736234"/>
            </a:xfrm>
            <a:custGeom>
              <a:avLst/>
              <a:pathLst>
                <a:path w="4692677" h="3736234">
                  <a:moveTo>
                    <a:pt x="4692677" y="3736234"/>
                  </a:moveTo>
                  <a:lnTo>
                    <a:pt x="4605488" y="3723573"/>
                  </a:lnTo>
                  <a:lnTo>
                    <a:pt x="4500163" y="3708325"/>
                  </a:lnTo>
                  <a:lnTo>
                    <a:pt x="4394838" y="3692999"/>
                  </a:lnTo>
                  <a:lnTo>
                    <a:pt x="4289513" y="3677521"/>
                  </a:lnTo>
                  <a:lnTo>
                    <a:pt x="4184189" y="3661890"/>
                  </a:lnTo>
                  <a:lnTo>
                    <a:pt x="4078864" y="3646207"/>
                  </a:lnTo>
                  <a:lnTo>
                    <a:pt x="3973539" y="3630711"/>
                  </a:lnTo>
                  <a:lnTo>
                    <a:pt x="3868214" y="3615808"/>
                  </a:lnTo>
                  <a:lnTo>
                    <a:pt x="3762889" y="3601002"/>
                  </a:lnTo>
                  <a:lnTo>
                    <a:pt x="3657564" y="3584967"/>
                  </a:lnTo>
                  <a:lnTo>
                    <a:pt x="3552240" y="3567940"/>
                  </a:lnTo>
                  <a:lnTo>
                    <a:pt x="3446915" y="3549589"/>
                  </a:lnTo>
                  <a:lnTo>
                    <a:pt x="3341590" y="3526818"/>
                  </a:lnTo>
                  <a:lnTo>
                    <a:pt x="3236265" y="3500695"/>
                  </a:lnTo>
                  <a:lnTo>
                    <a:pt x="3130940" y="3473639"/>
                  </a:lnTo>
                  <a:lnTo>
                    <a:pt x="3025615" y="3447289"/>
                  </a:lnTo>
                  <a:lnTo>
                    <a:pt x="2920291" y="3424382"/>
                  </a:lnTo>
                  <a:lnTo>
                    <a:pt x="2814966" y="3400657"/>
                  </a:lnTo>
                  <a:lnTo>
                    <a:pt x="2709641" y="3367197"/>
                  </a:lnTo>
                  <a:lnTo>
                    <a:pt x="2604316" y="3338784"/>
                  </a:lnTo>
                  <a:lnTo>
                    <a:pt x="2498991" y="3312729"/>
                  </a:lnTo>
                  <a:lnTo>
                    <a:pt x="2393666" y="3268538"/>
                  </a:lnTo>
                  <a:lnTo>
                    <a:pt x="2288342" y="3202638"/>
                  </a:lnTo>
                  <a:lnTo>
                    <a:pt x="2183017" y="3132397"/>
                  </a:lnTo>
                  <a:lnTo>
                    <a:pt x="2077692" y="3048765"/>
                  </a:lnTo>
                  <a:lnTo>
                    <a:pt x="1972367" y="2944782"/>
                  </a:lnTo>
                  <a:lnTo>
                    <a:pt x="1867042" y="2830480"/>
                  </a:lnTo>
                  <a:lnTo>
                    <a:pt x="1761717" y="2707433"/>
                  </a:lnTo>
                  <a:lnTo>
                    <a:pt x="1656393" y="2576029"/>
                  </a:lnTo>
                  <a:lnTo>
                    <a:pt x="1551068" y="2437818"/>
                  </a:lnTo>
                  <a:lnTo>
                    <a:pt x="1445743" y="2295448"/>
                  </a:lnTo>
                  <a:lnTo>
                    <a:pt x="1340418" y="2149253"/>
                  </a:lnTo>
                  <a:lnTo>
                    <a:pt x="1235093" y="1999594"/>
                  </a:lnTo>
                  <a:lnTo>
                    <a:pt x="1129768" y="1846795"/>
                  </a:lnTo>
                  <a:lnTo>
                    <a:pt x="1024444" y="1691062"/>
                  </a:lnTo>
                  <a:lnTo>
                    <a:pt x="919119" y="1532453"/>
                  </a:lnTo>
                  <a:lnTo>
                    <a:pt x="813794" y="1370901"/>
                  </a:lnTo>
                  <a:lnTo>
                    <a:pt x="708469" y="1206247"/>
                  </a:lnTo>
                  <a:lnTo>
                    <a:pt x="603144" y="1038277"/>
                  </a:lnTo>
                  <a:lnTo>
                    <a:pt x="497819" y="866751"/>
                  </a:lnTo>
                  <a:lnTo>
                    <a:pt x="392495" y="691423"/>
                  </a:lnTo>
                  <a:lnTo>
                    <a:pt x="287170" y="512045"/>
                  </a:lnTo>
                  <a:lnTo>
                    <a:pt x="181845" y="328376"/>
                  </a:lnTo>
                  <a:lnTo>
                    <a:pt x="76520" y="14018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1043204" y="1367948"/>
              <a:ext cx="6044656" cy="3871218"/>
            </a:xfrm>
            <a:custGeom>
              <a:avLst/>
              <a:pathLst>
                <a:path w="6044656" h="3871218">
                  <a:moveTo>
                    <a:pt x="0" y="0"/>
                  </a:moveTo>
                  <a:lnTo>
                    <a:pt x="80517" y="181569"/>
                  </a:lnTo>
                  <a:lnTo>
                    <a:pt x="185842" y="411345"/>
                  </a:lnTo>
                  <a:lnTo>
                    <a:pt x="291167" y="633531"/>
                  </a:lnTo>
                  <a:lnTo>
                    <a:pt x="396491" y="848277"/>
                  </a:lnTo>
                  <a:lnTo>
                    <a:pt x="501816" y="1055730"/>
                  </a:lnTo>
                  <a:lnTo>
                    <a:pt x="607141" y="1256037"/>
                  </a:lnTo>
                  <a:lnTo>
                    <a:pt x="712466" y="1449346"/>
                  </a:lnTo>
                  <a:lnTo>
                    <a:pt x="817791" y="1635805"/>
                  </a:lnTo>
                  <a:lnTo>
                    <a:pt x="923116" y="1815562"/>
                  </a:lnTo>
                  <a:lnTo>
                    <a:pt x="1028440" y="1988763"/>
                  </a:lnTo>
                  <a:lnTo>
                    <a:pt x="1133765" y="2155558"/>
                  </a:lnTo>
                  <a:lnTo>
                    <a:pt x="1239090" y="2316092"/>
                  </a:lnTo>
                  <a:lnTo>
                    <a:pt x="1344415" y="2470515"/>
                  </a:lnTo>
                  <a:lnTo>
                    <a:pt x="1449740" y="2618973"/>
                  </a:lnTo>
                  <a:lnTo>
                    <a:pt x="1555065" y="2761569"/>
                  </a:lnTo>
                  <a:lnTo>
                    <a:pt x="1660389" y="2896277"/>
                  </a:lnTo>
                  <a:lnTo>
                    <a:pt x="1765714" y="3021574"/>
                  </a:lnTo>
                  <a:lnTo>
                    <a:pt x="1871039" y="3136941"/>
                  </a:lnTo>
                  <a:lnTo>
                    <a:pt x="1976364" y="3241257"/>
                  </a:lnTo>
                  <a:lnTo>
                    <a:pt x="2081689" y="3325705"/>
                  </a:lnTo>
                  <a:lnTo>
                    <a:pt x="2187014" y="3395215"/>
                  </a:lnTo>
                  <a:lnTo>
                    <a:pt x="2292338" y="3459631"/>
                  </a:lnTo>
                  <a:lnTo>
                    <a:pt x="2397663" y="3504498"/>
                  </a:lnTo>
                  <a:lnTo>
                    <a:pt x="2502988" y="3529823"/>
                  </a:lnTo>
                  <a:lnTo>
                    <a:pt x="2608313" y="3555806"/>
                  </a:lnTo>
                  <a:lnTo>
                    <a:pt x="2713638" y="3590064"/>
                  </a:lnTo>
                  <a:lnTo>
                    <a:pt x="2818963" y="3615741"/>
                  </a:lnTo>
                  <a:lnTo>
                    <a:pt x="2924287" y="3638336"/>
                  </a:lnTo>
                  <a:lnTo>
                    <a:pt x="3029612" y="3664424"/>
                  </a:lnTo>
                  <a:lnTo>
                    <a:pt x="3134937" y="3692972"/>
                  </a:lnTo>
                  <a:lnTo>
                    <a:pt x="3240262" y="3719501"/>
                  </a:lnTo>
                  <a:lnTo>
                    <a:pt x="3345587" y="3741875"/>
                  </a:lnTo>
                  <a:lnTo>
                    <a:pt x="3450912" y="3759997"/>
                  </a:lnTo>
                  <a:lnTo>
                    <a:pt x="3556236" y="3775501"/>
                  </a:lnTo>
                  <a:lnTo>
                    <a:pt x="3661561" y="3788545"/>
                  </a:lnTo>
                  <a:lnTo>
                    <a:pt x="3766886" y="3799306"/>
                  </a:lnTo>
                  <a:lnTo>
                    <a:pt x="3872211" y="3808846"/>
                  </a:lnTo>
                  <a:lnTo>
                    <a:pt x="3977536" y="3817728"/>
                  </a:lnTo>
                  <a:lnTo>
                    <a:pt x="4082861" y="3825949"/>
                  </a:lnTo>
                  <a:lnTo>
                    <a:pt x="4188185" y="3833503"/>
                  </a:lnTo>
                  <a:lnTo>
                    <a:pt x="4293510" y="3840385"/>
                  </a:lnTo>
                  <a:lnTo>
                    <a:pt x="4398835" y="3846589"/>
                  </a:lnTo>
                  <a:lnTo>
                    <a:pt x="4504160" y="3852110"/>
                  </a:lnTo>
                  <a:lnTo>
                    <a:pt x="4609485" y="3856944"/>
                  </a:lnTo>
                  <a:lnTo>
                    <a:pt x="4714810" y="3861085"/>
                  </a:lnTo>
                  <a:lnTo>
                    <a:pt x="4820134" y="3864528"/>
                  </a:lnTo>
                  <a:lnTo>
                    <a:pt x="4925459" y="3867268"/>
                  </a:lnTo>
                  <a:lnTo>
                    <a:pt x="5030784" y="3869300"/>
                  </a:lnTo>
                  <a:lnTo>
                    <a:pt x="5136109" y="3870618"/>
                  </a:lnTo>
                  <a:lnTo>
                    <a:pt x="5241434" y="3871218"/>
                  </a:lnTo>
                  <a:lnTo>
                    <a:pt x="5346759" y="3871094"/>
                  </a:lnTo>
                  <a:lnTo>
                    <a:pt x="5452083" y="3870241"/>
                  </a:lnTo>
                  <a:lnTo>
                    <a:pt x="5557408" y="3868654"/>
                  </a:lnTo>
                  <a:lnTo>
                    <a:pt x="5662733" y="3866328"/>
                  </a:lnTo>
                  <a:lnTo>
                    <a:pt x="5768058" y="3863257"/>
                  </a:lnTo>
                  <a:lnTo>
                    <a:pt x="5873383" y="3859437"/>
                  </a:lnTo>
                  <a:lnTo>
                    <a:pt x="5978708" y="3854863"/>
                  </a:lnTo>
                  <a:lnTo>
                    <a:pt x="6044656" y="3851523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1757617"/>
              <a:ext cx="6145984" cy="3636658"/>
            </a:xfrm>
            <a:custGeom>
              <a:avLst/>
              <a:pathLst>
                <a:path w="6145984" h="3636658">
                  <a:moveTo>
                    <a:pt x="0" y="0"/>
                  </a:moveTo>
                  <a:lnTo>
                    <a:pt x="76520" y="152030"/>
                  </a:lnTo>
                  <a:lnTo>
                    <a:pt x="181845" y="353900"/>
                  </a:lnTo>
                  <a:lnTo>
                    <a:pt x="287170" y="548455"/>
                  </a:lnTo>
                  <a:lnTo>
                    <a:pt x="392495" y="735759"/>
                  </a:lnTo>
                  <a:lnTo>
                    <a:pt x="497819" y="915870"/>
                  </a:lnTo>
                  <a:lnTo>
                    <a:pt x="603144" y="1088843"/>
                  </a:lnTo>
                  <a:lnTo>
                    <a:pt x="708469" y="1254728"/>
                  </a:lnTo>
                  <a:lnTo>
                    <a:pt x="813794" y="1413587"/>
                  </a:lnTo>
                  <a:lnTo>
                    <a:pt x="919119" y="1565505"/>
                  </a:lnTo>
                  <a:lnTo>
                    <a:pt x="1024444" y="1710618"/>
                  </a:lnTo>
                  <a:lnTo>
                    <a:pt x="1129768" y="1849153"/>
                  </a:lnTo>
                  <a:lnTo>
                    <a:pt x="1235093" y="1981457"/>
                  </a:lnTo>
                  <a:lnTo>
                    <a:pt x="1340418" y="2108018"/>
                  </a:lnTo>
                  <a:lnTo>
                    <a:pt x="1445743" y="2229438"/>
                  </a:lnTo>
                  <a:lnTo>
                    <a:pt x="1551068" y="2346355"/>
                  </a:lnTo>
                  <a:lnTo>
                    <a:pt x="1656393" y="2459312"/>
                  </a:lnTo>
                  <a:lnTo>
                    <a:pt x="1761717" y="2567705"/>
                  </a:lnTo>
                  <a:lnTo>
                    <a:pt x="1867042" y="2669839"/>
                  </a:lnTo>
                  <a:lnTo>
                    <a:pt x="1972367" y="2764244"/>
                  </a:lnTo>
                  <a:lnTo>
                    <a:pt x="2077692" y="2849757"/>
                  </a:lnTo>
                  <a:lnTo>
                    <a:pt x="2183017" y="2923157"/>
                  </a:lnTo>
                  <a:lnTo>
                    <a:pt x="2288342" y="2984796"/>
                  </a:lnTo>
                  <a:lnTo>
                    <a:pt x="2393666" y="3039881"/>
                  </a:lnTo>
                  <a:lnTo>
                    <a:pt x="2498991" y="3079123"/>
                  </a:lnTo>
                  <a:lnTo>
                    <a:pt x="2604316" y="3100559"/>
                  </a:lnTo>
                  <a:lnTo>
                    <a:pt x="2709641" y="3120537"/>
                  </a:lnTo>
                  <a:lnTo>
                    <a:pt x="2814966" y="3149782"/>
                  </a:lnTo>
                  <a:lnTo>
                    <a:pt x="2920291" y="3172122"/>
                  </a:lnTo>
                  <a:lnTo>
                    <a:pt x="3025615" y="3189513"/>
                  </a:lnTo>
                  <a:lnTo>
                    <a:pt x="3130940" y="3210328"/>
                  </a:lnTo>
                  <a:lnTo>
                    <a:pt x="3236265" y="3235019"/>
                  </a:lnTo>
                  <a:lnTo>
                    <a:pt x="3341590" y="3256776"/>
                  </a:lnTo>
                  <a:lnTo>
                    <a:pt x="3446915" y="3274199"/>
                  </a:lnTo>
                  <a:lnTo>
                    <a:pt x="3552240" y="3288087"/>
                  </a:lnTo>
                  <a:lnTo>
                    <a:pt x="3657564" y="3298360"/>
                  </a:lnTo>
                  <a:lnTo>
                    <a:pt x="3762889" y="3305162"/>
                  </a:lnTo>
                  <a:lnTo>
                    <a:pt x="3868214" y="3309206"/>
                  </a:lnTo>
                  <a:lnTo>
                    <a:pt x="3973539" y="3311106"/>
                  </a:lnTo>
                  <a:lnTo>
                    <a:pt x="4078864" y="3311330"/>
                  </a:lnTo>
                  <a:lnTo>
                    <a:pt x="4184189" y="3310259"/>
                  </a:lnTo>
                  <a:lnTo>
                    <a:pt x="4289513" y="3308112"/>
                  </a:lnTo>
                  <a:lnTo>
                    <a:pt x="4394838" y="3304975"/>
                  </a:lnTo>
                  <a:lnTo>
                    <a:pt x="4500163" y="3300838"/>
                  </a:lnTo>
                  <a:lnTo>
                    <a:pt x="4605488" y="3295618"/>
                  </a:lnTo>
                  <a:lnTo>
                    <a:pt x="4710813" y="3289187"/>
                  </a:lnTo>
                  <a:lnTo>
                    <a:pt x="4816138" y="3281387"/>
                  </a:lnTo>
                  <a:lnTo>
                    <a:pt x="4921462" y="3272044"/>
                  </a:lnTo>
                  <a:lnTo>
                    <a:pt x="5026787" y="3260987"/>
                  </a:lnTo>
                  <a:lnTo>
                    <a:pt x="5132112" y="3248051"/>
                  </a:lnTo>
                  <a:lnTo>
                    <a:pt x="5237437" y="3233088"/>
                  </a:lnTo>
                  <a:lnTo>
                    <a:pt x="5342762" y="3215970"/>
                  </a:lnTo>
                  <a:lnTo>
                    <a:pt x="5448087" y="3196590"/>
                  </a:lnTo>
                  <a:lnTo>
                    <a:pt x="5553411" y="3174866"/>
                  </a:lnTo>
                  <a:lnTo>
                    <a:pt x="5658736" y="3150730"/>
                  </a:lnTo>
                  <a:lnTo>
                    <a:pt x="5764061" y="3124138"/>
                  </a:lnTo>
                  <a:lnTo>
                    <a:pt x="5869386" y="3095055"/>
                  </a:lnTo>
                  <a:lnTo>
                    <a:pt x="5974711" y="3063461"/>
                  </a:lnTo>
                  <a:lnTo>
                    <a:pt x="6080036" y="3029344"/>
                  </a:lnTo>
                  <a:lnTo>
                    <a:pt x="6145984" y="3006398"/>
                  </a:lnTo>
                  <a:lnTo>
                    <a:pt x="6145984" y="3636658"/>
                  </a:lnTo>
                  <a:lnTo>
                    <a:pt x="4834972" y="3636658"/>
                  </a:lnTo>
                  <a:lnTo>
                    <a:pt x="4816138" y="3634057"/>
                  </a:lnTo>
                  <a:lnTo>
                    <a:pt x="4710813" y="3620023"/>
                  </a:lnTo>
                  <a:lnTo>
                    <a:pt x="4605488" y="3606336"/>
                  </a:lnTo>
                  <a:lnTo>
                    <a:pt x="4500163" y="3592848"/>
                  </a:lnTo>
                  <a:lnTo>
                    <a:pt x="4394838" y="3579441"/>
                  </a:lnTo>
                  <a:lnTo>
                    <a:pt x="4289513" y="3566045"/>
                  </a:lnTo>
                  <a:lnTo>
                    <a:pt x="4184189" y="3552657"/>
                  </a:lnTo>
                  <a:lnTo>
                    <a:pt x="4078864" y="3539377"/>
                  </a:lnTo>
                  <a:lnTo>
                    <a:pt x="3973539" y="3526434"/>
                  </a:lnTo>
                  <a:lnTo>
                    <a:pt x="3868214" y="3514218"/>
                  </a:lnTo>
                  <a:lnTo>
                    <a:pt x="3762889" y="3502395"/>
                  </a:lnTo>
                  <a:lnTo>
                    <a:pt x="3657564" y="3489841"/>
                  </a:lnTo>
                  <a:lnTo>
                    <a:pt x="3552240" y="3476636"/>
                  </a:lnTo>
                  <a:lnTo>
                    <a:pt x="3446915" y="3462310"/>
                  </a:lnTo>
                  <a:lnTo>
                    <a:pt x="3341590" y="3444123"/>
                  </a:lnTo>
                  <a:lnTo>
                    <a:pt x="3236265" y="3423146"/>
                  </a:lnTo>
                  <a:lnTo>
                    <a:pt x="3130940" y="3401324"/>
                  </a:lnTo>
                  <a:lnTo>
                    <a:pt x="3025615" y="3380007"/>
                  </a:lnTo>
                  <a:lnTo>
                    <a:pt x="2920291" y="3362017"/>
                  </a:lnTo>
                  <a:lnTo>
                    <a:pt x="2814966" y="3343430"/>
                  </a:lnTo>
                  <a:lnTo>
                    <a:pt x="2709641" y="3315720"/>
                  </a:lnTo>
                  <a:lnTo>
                    <a:pt x="2604316" y="3291068"/>
                  </a:lnTo>
                  <a:lnTo>
                    <a:pt x="2498991" y="3268227"/>
                  </a:lnTo>
                  <a:lnTo>
                    <a:pt x="2393666" y="3230285"/>
                  </a:lnTo>
                  <a:lnTo>
                    <a:pt x="2288342" y="3172347"/>
                  </a:lnTo>
                  <a:lnTo>
                    <a:pt x="2183017" y="3109300"/>
                  </a:lnTo>
                  <a:lnTo>
                    <a:pt x="2077692" y="3037473"/>
                  </a:lnTo>
                  <a:lnTo>
                    <a:pt x="1972367" y="2952598"/>
                  </a:lnTo>
                  <a:lnTo>
                    <a:pt x="1867042" y="2860241"/>
                  </a:lnTo>
                  <a:lnTo>
                    <a:pt x="1761717" y="2762435"/>
                  </a:lnTo>
                  <a:lnTo>
                    <a:pt x="1656393" y="2660398"/>
                  </a:lnTo>
                  <a:lnTo>
                    <a:pt x="1551068" y="2555873"/>
                  </a:lnTo>
                  <a:lnTo>
                    <a:pt x="1445743" y="2450666"/>
                  </a:lnTo>
                  <a:lnTo>
                    <a:pt x="1340418" y="2345070"/>
                  </a:lnTo>
                  <a:lnTo>
                    <a:pt x="1235093" y="2239426"/>
                  </a:lnTo>
                  <a:lnTo>
                    <a:pt x="1129768" y="2134039"/>
                  </a:lnTo>
                  <a:lnTo>
                    <a:pt x="1024444" y="2029100"/>
                  </a:lnTo>
                  <a:lnTo>
                    <a:pt x="919119" y="1924660"/>
                  </a:lnTo>
                  <a:lnTo>
                    <a:pt x="813794" y="1820646"/>
                  </a:lnTo>
                  <a:lnTo>
                    <a:pt x="708469" y="1716899"/>
                  </a:lnTo>
                  <a:lnTo>
                    <a:pt x="603144" y="1613207"/>
                  </a:lnTo>
                  <a:lnTo>
                    <a:pt x="497819" y="1509333"/>
                  </a:lnTo>
                  <a:lnTo>
                    <a:pt x="392495" y="1405033"/>
                  </a:lnTo>
                  <a:lnTo>
                    <a:pt x="287170" y="1300062"/>
                  </a:lnTo>
                  <a:lnTo>
                    <a:pt x="181845" y="1194183"/>
                  </a:lnTo>
                  <a:lnTo>
                    <a:pt x="76520" y="1087162"/>
                  </a:lnTo>
                  <a:lnTo>
                    <a:pt x="0" y="1008416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1757617"/>
              <a:ext cx="6145984" cy="3311330"/>
            </a:xfrm>
            <a:custGeom>
              <a:avLst/>
              <a:pathLst>
                <a:path w="6145984" h="3311330">
                  <a:moveTo>
                    <a:pt x="0" y="0"/>
                  </a:moveTo>
                  <a:lnTo>
                    <a:pt x="76520" y="152030"/>
                  </a:lnTo>
                  <a:lnTo>
                    <a:pt x="181845" y="353900"/>
                  </a:lnTo>
                  <a:lnTo>
                    <a:pt x="287170" y="548455"/>
                  </a:lnTo>
                  <a:lnTo>
                    <a:pt x="392495" y="735759"/>
                  </a:lnTo>
                  <a:lnTo>
                    <a:pt x="497819" y="915870"/>
                  </a:lnTo>
                  <a:lnTo>
                    <a:pt x="603144" y="1088843"/>
                  </a:lnTo>
                  <a:lnTo>
                    <a:pt x="708469" y="1254728"/>
                  </a:lnTo>
                  <a:lnTo>
                    <a:pt x="813794" y="1413587"/>
                  </a:lnTo>
                  <a:lnTo>
                    <a:pt x="919119" y="1565505"/>
                  </a:lnTo>
                  <a:lnTo>
                    <a:pt x="1024444" y="1710618"/>
                  </a:lnTo>
                  <a:lnTo>
                    <a:pt x="1129768" y="1849153"/>
                  </a:lnTo>
                  <a:lnTo>
                    <a:pt x="1235093" y="1981457"/>
                  </a:lnTo>
                  <a:lnTo>
                    <a:pt x="1340418" y="2108018"/>
                  </a:lnTo>
                  <a:lnTo>
                    <a:pt x="1445743" y="2229438"/>
                  </a:lnTo>
                  <a:lnTo>
                    <a:pt x="1551068" y="2346355"/>
                  </a:lnTo>
                  <a:lnTo>
                    <a:pt x="1656393" y="2459312"/>
                  </a:lnTo>
                  <a:lnTo>
                    <a:pt x="1761717" y="2567705"/>
                  </a:lnTo>
                  <a:lnTo>
                    <a:pt x="1867042" y="2669839"/>
                  </a:lnTo>
                  <a:lnTo>
                    <a:pt x="1972367" y="2764244"/>
                  </a:lnTo>
                  <a:lnTo>
                    <a:pt x="2077692" y="2849757"/>
                  </a:lnTo>
                  <a:lnTo>
                    <a:pt x="2183017" y="2923157"/>
                  </a:lnTo>
                  <a:lnTo>
                    <a:pt x="2288342" y="2984796"/>
                  </a:lnTo>
                  <a:lnTo>
                    <a:pt x="2393666" y="3039881"/>
                  </a:lnTo>
                  <a:lnTo>
                    <a:pt x="2498991" y="3079123"/>
                  </a:lnTo>
                  <a:lnTo>
                    <a:pt x="2604316" y="3100559"/>
                  </a:lnTo>
                  <a:lnTo>
                    <a:pt x="2709641" y="3120537"/>
                  </a:lnTo>
                  <a:lnTo>
                    <a:pt x="2814966" y="3149782"/>
                  </a:lnTo>
                  <a:lnTo>
                    <a:pt x="2920291" y="3172122"/>
                  </a:lnTo>
                  <a:lnTo>
                    <a:pt x="3025615" y="3189513"/>
                  </a:lnTo>
                  <a:lnTo>
                    <a:pt x="3130940" y="3210328"/>
                  </a:lnTo>
                  <a:lnTo>
                    <a:pt x="3236265" y="3235019"/>
                  </a:lnTo>
                  <a:lnTo>
                    <a:pt x="3341590" y="3256776"/>
                  </a:lnTo>
                  <a:lnTo>
                    <a:pt x="3446915" y="3274199"/>
                  </a:lnTo>
                  <a:lnTo>
                    <a:pt x="3552240" y="3288087"/>
                  </a:lnTo>
                  <a:lnTo>
                    <a:pt x="3657564" y="3298360"/>
                  </a:lnTo>
                  <a:lnTo>
                    <a:pt x="3762889" y="3305162"/>
                  </a:lnTo>
                  <a:lnTo>
                    <a:pt x="3868214" y="3309206"/>
                  </a:lnTo>
                  <a:lnTo>
                    <a:pt x="3973539" y="3311106"/>
                  </a:lnTo>
                  <a:lnTo>
                    <a:pt x="4078864" y="3311330"/>
                  </a:lnTo>
                  <a:lnTo>
                    <a:pt x="4184189" y="3310259"/>
                  </a:lnTo>
                  <a:lnTo>
                    <a:pt x="4289513" y="3308112"/>
                  </a:lnTo>
                  <a:lnTo>
                    <a:pt x="4394838" y="3304975"/>
                  </a:lnTo>
                  <a:lnTo>
                    <a:pt x="4500163" y="3300838"/>
                  </a:lnTo>
                  <a:lnTo>
                    <a:pt x="4605488" y="3295618"/>
                  </a:lnTo>
                  <a:lnTo>
                    <a:pt x="4710813" y="3289187"/>
                  </a:lnTo>
                  <a:lnTo>
                    <a:pt x="4816138" y="3281387"/>
                  </a:lnTo>
                  <a:lnTo>
                    <a:pt x="4921462" y="3272044"/>
                  </a:lnTo>
                  <a:lnTo>
                    <a:pt x="5026787" y="3260987"/>
                  </a:lnTo>
                  <a:lnTo>
                    <a:pt x="5132112" y="3248051"/>
                  </a:lnTo>
                  <a:lnTo>
                    <a:pt x="5237437" y="3233088"/>
                  </a:lnTo>
                  <a:lnTo>
                    <a:pt x="5342762" y="3215970"/>
                  </a:lnTo>
                  <a:lnTo>
                    <a:pt x="5448087" y="3196590"/>
                  </a:lnTo>
                  <a:lnTo>
                    <a:pt x="5553411" y="3174866"/>
                  </a:lnTo>
                  <a:lnTo>
                    <a:pt x="5658736" y="3150730"/>
                  </a:lnTo>
                  <a:lnTo>
                    <a:pt x="5764061" y="3124138"/>
                  </a:lnTo>
                  <a:lnTo>
                    <a:pt x="5869386" y="3095055"/>
                  </a:lnTo>
                  <a:lnTo>
                    <a:pt x="5974711" y="3063461"/>
                  </a:lnTo>
                  <a:lnTo>
                    <a:pt x="6080036" y="3029344"/>
                  </a:lnTo>
                  <a:lnTo>
                    <a:pt x="6145984" y="300639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2766033"/>
              <a:ext cx="4834972" cy="2628241"/>
            </a:xfrm>
            <a:custGeom>
              <a:avLst/>
              <a:pathLst>
                <a:path w="4834972" h="2628241">
                  <a:moveTo>
                    <a:pt x="4834972" y="2628241"/>
                  </a:moveTo>
                  <a:lnTo>
                    <a:pt x="4816138" y="2625641"/>
                  </a:lnTo>
                  <a:lnTo>
                    <a:pt x="4710813" y="2611606"/>
                  </a:lnTo>
                  <a:lnTo>
                    <a:pt x="4605488" y="2597919"/>
                  </a:lnTo>
                  <a:lnTo>
                    <a:pt x="4500163" y="2584432"/>
                  </a:lnTo>
                  <a:lnTo>
                    <a:pt x="4394838" y="2571025"/>
                  </a:lnTo>
                  <a:lnTo>
                    <a:pt x="4289513" y="2557628"/>
                  </a:lnTo>
                  <a:lnTo>
                    <a:pt x="4184189" y="2544241"/>
                  </a:lnTo>
                  <a:lnTo>
                    <a:pt x="4078864" y="2530961"/>
                  </a:lnTo>
                  <a:lnTo>
                    <a:pt x="3973539" y="2518017"/>
                  </a:lnTo>
                  <a:lnTo>
                    <a:pt x="3868214" y="2505802"/>
                  </a:lnTo>
                  <a:lnTo>
                    <a:pt x="3762889" y="2493978"/>
                  </a:lnTo>
                  <a:lnTo>
                    <a:pt x="3657564" y="2481424"/>
                  </a:lnTo>
                  <a:lnTo>
                    <a:pt x="3552240" y="2468219"/>
                  </a:lnTo>
                  <a:lnTo>
                    <a:pt x="3446915" y="2453894"/>
                  </a:lnTo>
                  <a:lnTo>
                    <a:pt x="3341590" y="2435707"/>
                  </a:lnTo>
                  <a:lnTo>
                    <a:pt x="3236265" y="2414730"/>
                  </a:lnTo>
                  <a:lnTo>
                    <a:pt x="3130940" y="2392908"/>
                  </a:lnTo>
                  <a:lnTo>
                    <a:pt x="3025615" y="2371590"/>
                  </a:lnTo>
                  <a:lnTo>
                    <a:pt x="2920291" y="2353600"/>
                  </a:lnTo>
                  <a:lnTo>
                    <a:pt x="2814966" y="2335014"/>
                  </a:lnTo>
                  <a:lnTo>
                    <a:pt x="2709641" y="2307303"/>
                  </a:lnTo>
                  <a:lnTo>
                    <a:pt x="2604316" y="2282651"/>
                  </a:lnTo>
                  <a:lnTo>
                    <a:pt x="2498991" y="2259811"/>
                  </a:lnTo>
                  <a:lnTo>
                    <a:pt x="2393666" y="2221869"/>
                  </a:lnTo>
                  <a:lnTo>
                    <a:pt x="2288342" y="2163930"/>
                  </a:lnTo>
                  <a:lnTo>
                    <a:pt x="2183017" y="2100884"/>
                  </a:lnTo>
                  <a:lnTo>
                    <a:pt x="2077692" y="2029057"/>
                  </a:lnTo>
                  <a:lnTo>
                    <a:pt x="1972367" y="1944182"/>
                  </a:lnTo>
                  <a:lnTo>
                    <a:pt x="1867042" y="1851825"/>
                  </a:lnTo>
                  <a:lnTo>
                    <a:pt x="1761717" y="1754018"/>
                  </a:lnTo>
                  <a:lnTo>
                    <a:pt x="1656393" y="1651982"/>
                  </a:lnTo>
                  <a:lnTo>
                    <a:pt x="1551068" y="1547456"/>
                  </a:lnTo>
                  <a:lnTo>
                    <a:pt x="1445743" y="1442249"/>
                  </a:lnTo>
                  <a:lnTo>
                    <a:pt x="1340418" y="1336654"/>
                  </a:lnTo>
                  <a:lnTo>
                    <a:pt x="1235093" y="1231010"/>
                  </a:lnTo>
                  <a:lnTo>
                    <a:pt x="1129768" y="1125623"/>
                  </a:lnTo>
                  <a:lnTo>
                    <a:pt x="1024444" y="1020684"/>
                  </a:lnTo>
                  <a:lnTo>
                    <a:pt x="919119" y="916243"/>
                  </a:lnTo>
                  <a:lnTo>
                    <a:pt x="813794" y="812230"/>
                  </a:lnTo>
                  <a:lnTo>
                    <a:pt x="708469" y="708483"/>
                  </a:lnTo>
                  <a:lnTo>
                    <a:pt x="603144" y="604791"/>
                  </a:lnTo>
                  <a:lnTo>
                    <a:pt x="497819" y="500917"/>
                  </a:lnTo>
                  <a:lnTo>
                    <a:pt x="392495" y="396617"/>
                  </a:lnTo>
                  <a:lnTo>
                    <a:pt x="287170" y="291646"/>
                  </a:lnTo>
                  <a:lnTo>
                    <a:pt x="181845" y="185766"/>
                  </a:lnTo>
                  <a:lnTo>
                    <a:pt x="76520" y="7874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2261825"/>
              <a:ext cx="6145984" cy="2961243"/>
            </a:xfrm>
            <a:custGeom>
              <a:avLst/>
              <a:pathLst>
                <a:path w="6145984" h="2961243">
                  <a:moveTo>
                    <a:pt x="0" y="0"/>
                  </a:moveTo>
                  <a:lnTo>
                    <a:pt x="76520" y="115387"/>
                  </a:lnTo>
                  <a:lnTo>
                    <a:pt x="181845" y="269833"/>
                  </a:lnTo>
                  <a:lnTo>
                    <a:pt x="287170" y="420050"/>
                  </a:lnTo>
                  <a:lnTo>
                    <a:pt x="392495" y="566188"/>
                  </a:lnTo>
                  <a:lnTo>
                    <a:pt x="497819" y="708394"/>
                  </a:lnTo>
                  <a:lnTo>
                    <a:pt x="603144" y="846817"/>
                  </a:lnTo>
                  <a:lnTo>
                    <a:pt x="708469" y="981605"/>
                  </a:lnTo>
                  <a:lnTo>
                    <a:pt x="813794" y="1112908"/>
                  </a:lnTo>
                  <a:lnTo>
                    <a:pt x="919119" y="1240874"/>
                  </a:lnTo>
                  <a:lnTo>
                    <a:pt x="1024444" y="1365651"/>
                  </a:lnTo>
                  <a:lnTo>
                    <a:pt x="1129768" y="1487388"/>
                  </a:lnTo>
                  <a:lnTo>
                    <a:pt x="1235093" y="1606233"/>
                  </a:lnTo>
                  <a:lnTo>
                    <a:pt x="1340418" y="1722336"/>
                  </a:lnTo>
                  <a:lnTo>
                    <a:pt x="1445743" y="1835844"/>
                  </a:lnTo>
                  <a:lnTo>
                    <a:pt x="1551068" y="1946905"/>
                  </a:lnTo>
                  <a:lnTo>
                    <a:pt x="1656393" y="2055647"/>
                  </a:lnTo>
                  <a:lnTo>
                    <a:pt x="1761717" y="2160862"/>
                  </a:lnTo>
                  <a:lnTo>
                    <a:pt x="1867042" y="2260832"/>
                  </a:lnTo>
                  <a:lnTo>
                    <a:pt x="1972367" y="2354213"/>
                  </a:lnTo>
                  <a:lnTo>
                    <a:pt x="2077692" y="2439407"/>
                  </a:lnTo>
                  <a:lnTo>
                    <a:pt x="2183017" y="2512020"/>
                  </a:lnTo>
                  <a:lnTo>
                    <a:pt x="2288342" y="2574363"/>
                  </a:lnTo>
                  <a:lnTo>
                    <a:pt x="2393666" y="2630875"/>
                  </a:lnTo>
                  <a:lnTo>
                    <a:pt x="2498991" y="2669467"/>
                  </a:lnTo>
                  <a:lnTo>
                    <a:pt x="2604316" y="2691605"/>
                  </a:lnTo>
                  <a:lnTo>
                    <a:pt x="2709641" y="2713920"/>
                  </a:lnTo>
                  <a:lnTo>
                    <a:pt x="2814966" y="2742398"/>
                  </a:lnTo>
                  <a:lnTo>
                    <a:pt x="2920291" y="2762861"/>
                  </a:lnTo>
                  <a:lnTo>
                    <a:pt x="3025615" y="2780551"/>
                  </a:lnTo>
                  <a:lnTo>
                    <a:pt x="3130940" y="2801618"/>
                  </a:lnTo>
                  <a:lnTo>
                    <a:pt x="3236265" y="2824874"/>
                  </a:lnTo>
                  <a:lnTo>
                    <a:pt x="3341590" y="2846241"/>
                  </a:lnTo>
                  <a:lnTo>
                    <a:pt x="3446915" y="2864046"/>
                  </a:lnTo>
                  <a:lnTo>
                    <a:pt x="3552240" y="2878153"/>
                  </a:lnTo>
                  <a:lnTo>
                    <a:pt x="3657564" y="2889892"/>
                  </a:lnTo>
                  <a:lnTo>
                    <a:pt x="3762889" y="2899570"/>
                  </a:lnTo>
                  <a:lnTo>
                    <a:pt x="3868214" y="2907504"/>
                  </a:lnTo>
                  <a:lnTo>
                    <a:pt x="3973539" y="2914562"/>
                  </a:lnTo>
                  <a:lnTo>
                    <a:pt x="4078864" y="2921146"/>
                  </a:lnTo>
                  <a:lnTo>
                    <a:pt x="4184189" y="2927250"/>
                  </a:lnTo>
                  <a:lnTo>
                    <a:pt x="4289513" y="2932870"/>
                  </a:lnTo>
                  <a:lnTo>
                    <a:pt x="4394838" y="2938000"/>
                  </a:lnTo>
                  <a:lnTo>
                    <a:pt x="4500163" y="2942635"/>
                  </a:lnTo>
                  <a:lnTo>
                    <a:pt x="4605488" y="2946769"/>
                  </a:lnTo>
                  <a:lnTo>
                    <a:pt x="4710813" y="2950397"/>
                  </a:lnTo>
                  <a:lnTo>
                    <a:pt x="4816138" y="2953514"/>
                  </a:lnTo>
                  <a:lnTo>
                    <a:pt x="4921462" y="2956114"/>
                  </a:lnTo>
                  <a:lnTo>
                    <a:pt x="5026787" y="2958192"/>
                  </a:lnTo>
                  <a:lnTo>
                    <a:pt x="5132112" y="2959744"/>
                  </a:lnTo>
                  <a:lnTo>
                    <a:pt x="5237437" y="2960762"/>
                  </a:lnTo>
                  <a:lnTo>
                    <a:pt x="5342762" y="2961243"/>
                  </a:lnTo>
                  <a:lnTo>
                    <a:pt x="5448087" y="2961181"/>
                  </a:lnTo>
                  <a:lnTo>
                    <a:pt x="5553411" y="2960570"/>
                  </a:lnTo>
                  <a:lnTo>
                    <a:pt x="5658736" y="2959405"/>
                  </a:lnTo>
                  <a:lnTo>
                    <a:pt x="5764061" y="2957681"/>
                  </a:lnTo>
                  <a:lnTo>
                    <a:pt x="5869386" y="2955393"/>
                  </a:lnTo>
                  <a:lnTo>
                    <a:pt x="5974711" y="2952534"/>
                  </a:lnTo>
                  <a:lnTo>
                    <a:pt x="6080036" y="2949101"/>
                  </a:lnTo>
                  <a:lnTo>
                    <a:pt x="6145984" y="2946588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452341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eGFRcys · EKFC 2023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609774"/>
              <a:ext cx="6145984" cy="784500"/>
            </a:xfrm>
            <a:custGeom>
              <a:avLst/>
              <a:pathLst>
                <a:path w="6145984" h="784500">
                  <a:moveTo>
                    <a:pt x="0" y="0"/>
                  </a:moveTo>
                  <a:lnTo>
                    <a:pt x="76520" y="40713"/>
                  </a:lnTo>
                  <a:lnTo>
                    <a:pt x="181845" y="93824"/>
                  </a:lnTo>
                  <a:lnTo>
                    <a:pt x="287170" y="143924"/>
                  </a:lnTo>
                  <a:lnTo>
                    <a:pt x="392495" y="190926"/>
                  </a:lnTo>
                  <a:lnTo>
                    <a:pt x="497819" y="234743"/>
                  </a:lnTo>
                  <a:lnTo>
                    <a:pt x="603144" y="275284"/>
                  </a:lnTo>
                  <a:lnTo>
                    <a:pt x="708469" y="312457"/>
                  </a:lnTo>
                  <a:lnTo>
                    <a:pt x="813794" y="346175"/>
                  </a:lnTo>
                  <a:lnTo>
                    <a:pt x="919119" y="376361"/>
                  </a:lnTo>
                  <a:lnTo>
                    <a:pt x="1024444" y="402959"/>
                  </a:lnTo>
                  <a:lnTo>
                    <a:pt x="1129768" y="425952"/>
                  </a:lnTo>
                  <a:lnTo>
                    <a:pt x="1235093" y="445373"/>
                  </a:lnTo>
                  <a:lnTo>
                    <a:pt x="1340418" y="461317"/>
                  </a:lnTo>
                  <a:lnTo>
                    <a:pt x="1445743" y="473924"/>
                  </a:lnTo>
                  <a:lnTo>
                    <a:pt x="1551068" y="483352"/>
                  </a:lnTo>
                  <a:lnTo>
                    <a:pt x="1656393" y="489732"/>
                  </a:lnTo>
                  <a:lnTo>
                    <a:pt x="1761717" y="493648"/>
                  </a:lnTo>
                  <a:lnTo>
                    <a:pt x="1867042" y="495871"/>
                  </a:lnTo>
                  <a:lnTo>
                    <a:pt x="1972367" y="497100"/>
                  </a:lnTo>
                  <a:lnTo>
                    <a:pt x="2077692" y="498096"/>
                  </a:lnTo>
                  <a:lnTo>
                    <a:pt x="2183017" y="497351"/>
                  </a:lnTo>
                  <a:lnTo>
                    <a:pt x="2288342" y="494860"/>
                  </a:lnTo>
                  <a:lnTo>
                    <a:pt x="2393666" y="493028"/>
                  </a:lnTo>
                  <a:lnTo>
                    <a:pt x="2498991" y="490460"/>
                  </a:lnTo>
                  <a:lnTo>
                    <a:pt x="2604316" y="485601"/>
                  </a:lnTo>
                  <a:lnTo>
                    <a:pt x="2709641" y="481983"/>
                  </a:lnTo>
                  <a:lnTo>
                    <a:pt x="2814966" y="483894"/>
                  </a:lnTo>
                  <a:lnTo>
                    <a:pt x="2920291" y="488440"/>
                  </a:lnTo>
                  <a:lnTo>
                    <a:pt x="3025615" y="493064"/>
                  </a:lnTo>
                  <a:lnTo>
                    <a:pt x="3130940" y="497692"/>
                  </a:lnTo>
                  <a:lnTo>
                    <a:pt x="3236265" y="504745"/>
                  </a:lnTo>
                  <a:lnTo>
                    <a:pt x="3341590" y="512683"/>
                  </a:lnTo>
                  <a:lnTo>
                    <a:pt x="3446915" y="519257"/>
                  </a:lnTo>
                  <a:lnTo>
                    <a:pt x="3552240" y="524918"/>
                  </a:lnTo>
                  <a:lnTo>
                    <a:pt x="3657564" y="530502"/>
                  </a:lnTo>
                  <a:lnTo>
                    <a:pt x="3762889" y="535257"/>
                  </a:lnTo>
                  <a:lnTo>
                    <a:pt x="3868214" y="538680"/>
                  </a:lnTo>
                  <a:lnTo>
                    <a:pt x="3973539" y="540911"/>
                  </a:lnTo>
                  <a:lnTo>
                    <a:pt x="4078864" y="542354"/>
                  </a:lnTo>
                  <a:lnTo>
                    <a:pt x="4184189" y="543176"/>
                  </a:lnTo>
                  <a:lnTo>
                    <a:pt x="4289513" y="543473"/>
                  </a:lnTo>
                  <a:lnTo>
                    <a:pt x="4394838" y="543289"/>
                  </a:lnTo>
                  <a:lnTo>
                    <a:pt x="4500163" y="542622"/>
                  </a:lnTo>
                  <a:lnTo>
                    <a:pt x="4605488" y="541445"/>
                  </a:lnTo>
                  <a:lnTo>
                    <a:pt x="4710813" y="539706"/>
                  </a:lnTo>
                  <a:lnTo>
                    <a:pt x="4816138" y="537345"/>
                  </a:lnTo>
                  <a:lnTo>
                    <a:pt x="4921462" y="534292"/>
                  </a:lnTo>
                  <a:lnTo>
                    <a:pt x="5026787" y="530481"/>
                  </a:lnTo>
                  <a:lnTo>
                    <a:pt x="5132112" y="525845"/>
                  </a:lnTo>
                  <a:lnTo>
                    <a:pt x="5237437" y="520329"/>
                  </a:lnTo>
                  <a:lnTo>
                    <a:pt x="5342762" y="513882"/>
                  </a:lnTo>
                  <a:lnTo>
                    <a:pt x="5448087" y="506465"/>
                  </a:lnTo>
                  <a:lnTo>
                    <a:pt x="5553411" y="498046"/>
                  </a:lnTo>
                  <a:lnTo>
                    <a:pt x="5658736" y="488604"/>
                  </a:lnTo>
                  <a:lnTo>
                    <a:pt x="5764061" y="478124"/>
                  </a:lnTo>
                  <a:lnTo>
                    <a:pt x="5869386" y="466596"/>
                  </a:lnTo>
                  <a:lnTo>
                    <a:pt x="5974711" y="454017"/>
                  </a:lnTo>
                  <a:lnTo>
                    <a:pt x="6080036" y="440387"/>
                  </a:lnTo>
                  <a:lnTo>
                    <a:pt x="6145984" y="431196"/>
                  </a:lnTo>
                  <a:lnTo>
                    <a:pt x="6145984" y="784500"/>
                  </a:lnTo>
                  <a:lnTo>
                    <a:pt x="5950992" y="784500"/>
                  </a:lnTo>
                  <a:lnTo>
                    <a:pt x="5869386" y="775387"/>
                  </a:lnTo>
                  <a:lnTo>
                    <a:pt x="5764061" y="764218"/>
                  </a:lnTo>
                  <a:lnTo>
                    <a:pt x="5658736" y="753634"/>
                  </a:lnTo>
                  <a:lnTo>
                    <a:pt x="5553411" y="743618"/>
                  </a:lnTo>
                  <a:lnTo>
                    <a:pt x="5448087" y="734152"/>
                  </a:lnTo>
                  <a:lnTo>
                    <a:pt x="5342762" y="725207"/>
                  </a:lnTo>
                  <a:lnTo>
                    <a:pt x="5237437" y="716747"/>
                  </a:lnTo>
                  <a:lnTo>
                    <a:pt x="5132112" y="708726"/>
                  </a:lnTo>
                  <a:lnTo>
                    <a:pt x="5026787" y="701089"/>
                  </a:lnTo>
                  <a:lnTo>
                    <a:pt x="4921462" y="693774"/>
                  </a:lnTo>
                  <a:lnTo>
                    <a:pt x="4816138" y="686711"/>
                  </a:lnTo>
                  <a:lnTo>
                    <a:pt x="4710813" y="679824"/>
                  </a:lnTo>
                  <a:lnTo>
                    <a:pt x="4605488" y="673042"/>
                  </a:lnTo>
                  <a:lnTo>
                    <a:pt x="4500163" y="666297"/>
                  </a:lnTo>
                  <a:lnTo>
                    <a:pt x="4394838" y="659533"/>
                  </a:lnTo>
                  <a:lnTo>
                    <a:pt x="4289513" y="652715"/>
                  </a:lnTo>
                  <a:lnTo>
                    <a:pt x="4184189" y="645838"/>
                  </a:lnTo>
                  <a:lnTo>
                    <a:pt x="4078864" y="638939"/>
                  </a:lnTo>
                  <a:lnTo>
                    <a:pt x="3973539" y="632109"/>
                  </a:lnTo>
                  <a:lnTo>
                    <a:pt x="3868214" y="625509"/>
                  </a:lnTo>
                  <a:lnTo>
                    <a:pt x="3762889" y="618791"/>
                  </a:lnTo>
                  <a:lnTo>
                    <a:pt x="3657564" y="611600"/>
                  </a:lnTo>
                  <a:lnTo>
                    <a:pt x="3552240" y="604774"/>
                  </a:lnTo>
                  <a:lnTo>
                    <a:pt x="3446915" y="598927"/>
                  </a:lnTo>
                  <a:lnTo>
                    <a:pt x="3341590" y="592030"/>
                  </a:lnTo>
                  <a:lnTo>
                    <a:pt x="3236265" y="584422"/>
                  </a:lnTo>
                  <a:lnTo>
                    <a:pt x="3130940" y="578584"/>
                  </a:lnTo>
                  <a:lnTo>
                    <a:pt x="3025615" y="573744"/>
                  </a:lnTo>
                  <a:lnTo>
                    <a:pt x="2920291" y="568865"/>
                  </a:lnTo>
                  <a:lnTo>
                    <a:pt x="2814966" y="565910"/>
                  </a:lnTo>
                  <a:lnTo>
                    <a:pt x="2709641" y="564648"/>
                  </a:lnTo>
                  <a:lnTo>
                    <a:pt x="2604316" y="566287"/>
                  </a:lnTo>
                  <a:lnTo>
                    <a:pt x="2498991" y="570552"/>
                  </a:lnTo>
                  <a:lnTo>
                    <a:pt x="2393666" y="573669"/>
                  </a:lnTo>
                  <a:lnTo>
                    <a:pt x="2288342" y="574293"/>
                  </a:lnTo>
                  <a:lnTo>
                    <a:pt x="2183017" y="576188"/>
                  </a:lnTo>
                  <a:lnTo>
                    <a:pt x="2077692" y="577599"/>
                  </a:lnTo>
                  <a:lnTo>
                    <a:pt x="1972367" y="576873"/>
                  </a:lnTo>
                  <a:lnTo>
                    <a:pt x="1867042" y="576512"/>
                  </a:lnTo>
                  <a:lnTo>
                    <a:pt x="1761717" y="576121"/>
                  </a:lnTo>
                  <a:lnTo>
                    <a:pt x="1656393" y="574898"/>
                  </a:lnTo>
                  <a:lnTo>
                    <a:pt x="1551068" y="572089"/>
                  </a:lnTo>
                  <a:lnTo>
                    <a:pt x="1445743" y="567620"/>
                  </a:lnTo>
                  <a:lnTo>
                    <a:pt x="1340418" y="561715"/>
                  </a:lnTo>
                  <a:lnTo>
                    <a:pt x="1235093" y="554630"/>
                  </a:lnTo>
                  <a:lnTo>
                    <a:pt x="1129768" y="546609"/>
                  </a:lnTo>
                  <a:lnTo>
                    <a:pt x="1024444" y="537845"/>
                  </a:lnTo>
                  <a:lnTo>
                    <a:pt x="919119" y="528473"/>
                  </a:lnTo>
                  <a:lnTo>
                    <a:pt x="813794" y="518576"/>
                  </a:lnTo>
                  <a:lnTo>
                    <a:pt x="708469" y="508199"/>
                  </a:lnTo>
                  <a:lnTo>
                    <a:pt x="603144" y="497367"/>
                  </a:lnTo>
                  <a:lnTo>
                    <a:pt x="497819" y="486092"/>
                  </a:lnTo>
                  <a:lnTo>
                    <a:pt x="392495" y="474383"/>
                  </a:lnTo>
                  <a:lnTo>
                    <a:pt x="287170" y="462251"/>
                  </a:lnTo>
                  <a:lnTo>
                    <a:pt x="181845" y="449708"/>
                  </a:lnTo>
                  <a:lnTo>
                    <a:pt x="76520" y="436768"/>
                  </a:lnTo>
                  <a:lnTo>
                    <a:pt x="0" y="427092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609774"/>
              <a:ext cx="6145984" cy="543473"/>
            </a:xfrm>
            <a:custGeom>
              <a:avLst/>
              <a:pathLst>
                <a:path w="6145984" h="543473">
                  <a:moveTo>
                    <a:pt x="0" y="0"/>
                  </a:moveTo>
                  <a:lnTo>
                    <a:pt x="76520" y="40713"/>
                  </a:lnTo>
                  <a:lnTo>
                    <a:pt x="181845" y="93824"/>
                  </a:lnTo>
                  <a:lnTo>
                    <a:pt x="287170" y="143924"/>
                  </a:lnTo>
                  <a:lnTo>
                    <a:pt x="392495" y="190926"/>
                  </a:lnTo>
                  <a:lnTo>
                    <a:pt x="497819" y="234743"/>
                  </a:lnTo>
                  <a:lnTo>
                    <a:pt x="603144" y="275284"/>
                  </a:lnTo>
                  <a:lnTo>
                    <a:pt x="708469" y="312457"/>
                  </a:lnTo>
                  <a:lnTo>
                    <a:pt x="813794" y="346175"/>
                  </a:lnTo>
                  <a:lnTo>
                    <a:pt x="919119" y="376361"/>
                  </a:lnTo>
                  <a:lnTo>
                    <a:pt x="1024444" y="402959"/>
                  </a:lnTo>
                  <a:lnTo>
                    <a:pt x="1129768" y="425952"/>
                  </a:lnTo>
                  <a:lnTo>
                    <a:pt x="1235093" y="445373"/>
                  </a:lnTo>
                  <a:lnTo>
                    <a:pt x="1340418" y="461317"/>
                  </a:lnTo>
                  <a:lnTo>
                    <a:pt x="1445743" y="473924"/>
                  </a:lnTo>
                  <a:lnTo>
                    <a:pt x="1551068" y="483352"/>
                  </a:lnTo>
                  <a:lnTo>
                    <a:pt x="1656393" y="489732"/>
                  </a:lnTo>
                  <a:lnTo>
                    <a:pt x="1761717" y="493648"/>
                  </a:lnTo>
                  <a:lnTo>
                    <a:pt x="1867042" y="495871"/>
                  </a:lnTo>
                  <a:lnTo>
                    <a:pt x="1972367" y="497100"/>
                  </a:lnTo>
                  <a:lnTo>
                    <a:pt x="2077692" y="498096"/>
                  </a:lnTo>
                  <a:lnTo>
                    <a:pt x="2183017" y="497351"/>
                  </a:lnTo>
                  <a:lnTo>
                    <a:pt x="2288342" y="494860"/>
                  </a:lnTo>
                  <a:lnTo>
                    <a:pt x="2393666" y="493028"/>
                  </a:lnTo>
                  <a:lnTo>
                    <a:pt x="2498991" y="490460"/>
                  </a:lnTo>
                  <a:lnTo>
                    <a:pt x="2604316" y="485601"/>
                  </a:lnTo>
                  <a:lnTo>
                    <a:pt x="2709641" y="481983"/>
                  </a:lnTo>
                  <a:lnTo>
                    <a:pt x="2814966" y="483894"/>
                  </a:lnTo>
                  <a:lnTo>
                    <a:pt x="2920291" y="488440"/>
                  </a:lnTo>
                  <a:lnTo>
                    <a:pt x="3025615" y="493064"/>
                  </a:lnTo>
                  <a:lnTo>
                    <a:pt x="3130940" y="497692"/>
                  </a:lnTo>
                  <a:lnTo>
                    <a:pt x="3236265" y="504745"/>
                  </a:lnTo>
                  <a:lnTo>
                    <a:pt x="3341590" y="512683"/>
                  </a:lnTo>
                  <a:lnTo>
                    <a:pt x="3446915" y="519257"/>
                  </a:lnTo>
                  <a:lnTo>
                    <a:pt x="3552240" y="524918"/>
                  </a:lnTo>
                  <a:lnTo>
                    <a:pt x="3657564" y="530502"/>
                  </a:lnTo>
                  <a:lnTo>
                    <a:pt x="3762889" y="535257"/>
                  </a:lnTo>
                  <a:lnTo>
                    <a:pt x="3868214" y="538680"/>
                  </a:lnTo>
                  <a:lnTo>
                    <a:pt x="3973539" y="540911"/>
                  </a:lnTo>
                  <a:lnTo>
                    <a:pt x="4078864" y="542354"/>
                  </a:lnTo>
                  <a:lnTo>
                    <a:pt x="4184189" y="543176"/>
                  </a:lnTo>
                  <a:lnTo>
                    <a:pt x="4289513" y="543473"/>
                  </a:lnTo>
                  <a:lnTo>
                    <a:pt x="4394838" y="543289"/>
                  </a:lnTo>
                  <a:lnTo>
                    <a:pt x="4500163" y="542622"/>
                  </a:lnTo>
                  <a:lnTo>
                    <a:pt x="4605488" y="541445"/>
                  </a:lnTo>
                  <a:lnTo>
                    <a:pt x="4710813" y="539706"/>
                  </a:lnTo>
                  <a:lnTo>
                    <a:pt x="4816138" y="537345"/>
                  </a:lnTo>
                  <a:lnTo>
                    <a:pt x="4921462" y="534292"/>
                  </a:lnTo>
                  <a:lnTo>
                    <a:pt x="5026787" y="530481"/>
                  </a:lnTo>
                  <a:lnTo>
                    <a:pt x="5132112" y="525845"/>
                  </a:lnTo>
                  <a:lnTo>
                    <a:pt x="5237437" y="520329"/>
                  </a:lnTo>
                  <a:lnTo>
                    <a:pt x="5342762" y="513882"/>
                  </a:lnTo>
                  <a:lnTo>
                    <a:pt x="5448087" y="506465"/>
                  </a:lnTo>
                  <a:lnTo>
                    <a:pt x="5553411" y="498046"/>
                  </a:lnTo>
                  <a:lnTo>
                    <a:pt x="5658736" y="488604"/>
                  </a:lnTo>
                  <a:lnTo>
                    <a:pt x="5764061" y="478124"/>
                  </a:lnTo>
                  <a:lnTo>
                    <a:pt x="5869386" y="466596"/>
                  </a:lnTo>
                  <a:lnTo>
                    <a:pt x="5974711" y="454017"/>
                  </a:lnTo>
                  <a:lnTo>
                    <a:pt x="6080036" y="440387"/>
                  </a:lnTo>
                  <a:lnTo>
                    <a:pt x="6145984" y="43119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5036867"/>
              <a:ext cx="5950992" cy="357407"/>
            </a:xfrm>
            <a:custGeom>
              <a:avLst/>
              <a:pathLst>
                <a:path w="5950992" h="357407">
                  <a:moveTo>
                    <a:pt x="5950992" y="357407"/>
                  </a:moveTo>
                  <a:lnTo>
                    <a:pt x="5869386" y="348294"/>
                  </a:lnTo>
                  <a:lnTo>
                    <a:pt x="5764061" y="337126"/>
                  </a:lnTo>
                  <a:lnTo>
                    <a:pt x="5658736" y="326541"/>
                  </a:lnTo>
                  <a:lnTo>
                    <a:pt x="5553411" y="316526"/>
                  </a:lnTo>
                  <a:lnTo>
                    <a:pt x="5448087" y="307059"/>
                  </a:lnTo>
                  <a:lnTo>
                    <a:pt x="5342762" y="298114"/>
                  </a:lnTo>
                  <a:lnTo>
                    <a:pt x="5237437" y="289654"/>
                  </a:lnTo>
                  <a:lnTo>
                    <a:pt x="5132112" y="281633"/>
                  </a:lnTo>
                  <a:lnTo>
                    <a:pt x="5026787" y="273997"/>
                  </a:lnTo>
                  <a:lnTo>
                    <a:pt x="4921462" y="266682"/>
                  </a:lnTo>
                  <a:lnTo>
                    <a:pt x="4816138" y="259618"/>
                  </a:lnTo>
                  <a:lnTo>
                    <a:pt x="4710813" y="252732"/>
                  </a:lnTo>
                  <a:lnTo>
                    <a:pt x="4605488" y="245950"/>
                  </a:lnTo>
                  <a:lnTo>
                    <a:pt x="4500163" y="239204"/>
                  </a:lnTo>
                  <a:lnTo>
                    <a:pt x="4394838" y="232440"/>
                  </a:lnTo>
                  <a:lnTo>
                    <a:pt x="4289513" y="225622"/>
                  </a:lnTo>
                  <a:lnTo>
                    <a:pt x="4184189" y="218745"/>
                  </a:lnTo>
                  <a:lnTo>
                    <a:pt x="4078864" y="211846"/>
                  </a:lnTo>
                  <a:lnTo>
                    <a:pt x="3973539" y="205016"/>
                  </a:lnTo>
                  <a:lnTo>
                    <a:pt x="3868214" y="198416"/>
                  </a:lnTo>
                  <a:lnTo>
                    <a:pt x="3762889" y="191698"/>
                  </a:lnTo>
                  <a:lnTo>
                    <a:pt x="3657564" y="184507"/>
                  </a:lnTo>
                  <a:lnTo>
                    <a:pt x="3552240" y="177681"/>
                  </a:lnTo>
                  <a:lnTo>
                    <a:pt x="3446915" y="171834"/>
                  </a:lnTo>
                  <a:lnTo>
                    <a:pt x="3341590" y="164937"/>
                  </a:lnTo>
                  <a:lnTo>
                    <a:pt x="3236265" y="157329"/>
                  </a:lnTo>
                  <a:lnTo>
                    <a:pt x="3130940" y="151492"/>
                  </a:lnTo>
                  <a:lnTo>
                    <a:pt x="3025615" y="146651"/>
                  </a:lnTo>
                  <a:lnTo>
                    <a:pt x="2920291" y="141772"/>
                  </a:lnTo>
                  <a:lnTo>
                    <a:pt x="2814966" y="138817"/>
                  </a:lnTo>
                  <a:lnTo>
                    <a:pt x="2709641" y="137555"/>
                  </a:lnTo>
                  <a:lnTo>
                    <a:pt x="2604316" y="139195"/>
                  </a:lnTo>
                  <a:lnTo>
                    <a:pt x="2498991" y="143459"/>
                  </a:lnTo>
                  <a:lnTo>
                    <a:pt x="2393666" y="146576"/>
                  </a:lnTo>
                  <a:lnTo>
                    <a:pt x="2288342" y="147200"/>
                  </a:lnTo>
                  <a:lnTo>
                    <a:pt x="2183017" y="149096"/>
                  </a:lnTo>
                  <a:lnTo>
                    <a:pt x="2077692" y="150507"/>
                  </a:lnTo>
                  <a:lnTo>
                    <a:pt x="1972367" y="149780"/>
                  </a:lnTo>
                  <a:lnTo>
                    <a:pt x="1867042" y="149420"/>
                  </a:lnTo>
                  <a:lnTo>
                    <a:pt x="1761717" y="149028"/>
                  </a:lnTo>
                  <a:lnTo>
                    <a:pt x="1656393" y="147805"/>
                  </a:lnTo>
                  <a:lnTo>
                    <a:pt x="1551068" y="144996"/>
                  </a:lnTo>
                  <a:lnTo>
                    <a:pt x="1445743" y="140528"/>
                  </a:lnTo>
                  <a:lnTo>
                    <a:pt x="1340418" y="134622"/>
                  </a:lnTo>
                  <a:lnTo>
                    <a:pt x="1235093" y="127538"/>
                  </a:lnTo>
                  <a:lnTo>
                    <a:pt x="1129768" y="119516"/>
                  </a:lnTo>
                  <a:lnTo>
                    <a:pt x="1024444" y="110752"/>
                  </a:lnTo>
                  <a:lnTo>
                    <a:pt x="919119" y="101380"/>
                  </a:lnTo>
                  <a:lnTo>
                    <a:pt x="813794" y="91483"/>
                  </a:lnTo>
                  <a:lnTo>
                    <a:pt x="708469" y="81107"/>
                  </a:lnTo>
                  <a:lnTo>
                    <a:pt x="603144" y="70274"/>
                  </a:lnTo>
                  <a:lnTo>
                    <a:pt x="497819" y="58999"/>
                  </a:lnTo>
                  <a:lnTo>
                    <a:pt x="392495" y="47290"/>
                  </a:lnTo>
                  <a:lnTo>
                    <a:pt x="287170" y="35158"/>
                  </a:lnTo>
                  <a:lnTo>
                    <a:pt x="181845" y="22615"/>
                  </a:lnTo>
                  <a:lnTo>
                    <a:pt x="76520" y="9675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823321"/>
              <a:ext cx="6145984" cy="407625"/>
            </a:xfrm>
            <a:custGeom>
              <a:avLst/>
              <a:pathLst>
                <a:path w="6145984" h="407625">
                  <a:moveTo>
                    <a:pt x="0" y="0"/>
                  </a:moveTo>
                  <a:lnTo>
                    <a:pt x="76520" y="25194"/>
                  </a:lnTo>
                  <a:lnTo>
                    <a:pt x="181845" y="58219"/>
                  </a:lnTo>
                  <a:lnTo>
                    <a:pt x="287170" y="89541"/>
                  </a:lnTo>
                  <a:lnTo>
                    <a:pt x="392495" y="119108"/>
                  </a:lnTo>
                  <a:lnTo>
                    <a:pt x="497819" y="146871"/>
                  </a:lnTo>
                  <a:lnTo>
                    <a:pt x="603144" y="172779"/>
                  </a:lnTo>
                  <a:lnTo>
                    <a:pt x="708469" y="196782"/>
                  </a:lnTo>
                  <a:lnTo>
                    <a:pt x="813794" y="218829"/>
                  </a:lnTo>
                  <a:lnTo>
                    <a:pt x="919119" y="238870"/>
                  </a:lnTo>
                  <a:lnTo>
                    <a:pt x="1024444" y="256855"/>
                  </a:lnTo>
                  <a:lnTo>
                    <a:pt x="1129768" y="272734"/>
                  </a:lnTo>
                  <a:lnTo>
                    <a:pt x="1235093" y="286455"/>
                  </a:lnTo>
                  <a:lnTo>
                    <a:pt x="1340418" y="297969"/>
                  </a:lnTo>
                  <a:lnTo>
                    <a:pt x="1445743" y="307226"/>
                  </a:lnTo>
                  <a:lnTo>
                    <a:pt x="1551068" y="314174"/>
                  </a:lnTo>
                  <a:lnTo>
                    <a:pt x="1656393" y="318769"/>
                  </a:lnTo>
                  <a:lnTo>
                    <a:pt x="1761717" y="321338"/>
                  </a:lnTo>
                  <a:lnTo>
                    <a:pt x="1867042" y="322646"/>
                  </a:lnTo>
                  <a:lnTo>
                    <a:pt x="1972367" y="323440"/>
                  </a:lnTo>
                  <a:lnTo>
                    <a:pt x="2077692" y="324302"/>
                  </a:lnTo>
                  <a:lnTo>
                    <a:pt x="2183017" y="323223"/>
                  </a:lnTo>
                  <a:lnTo>
                    <a:pt x="2288342" y="321030"/>
                  </a:lnTo>
                  <a:lnTo>
                    <a:pt x="2393666" y="319802"/>
                  </a:lnTo>
                  <a:lnTo>
                    <a:pt x="2498991" y="316960"/>
                  </a:lnTo>
                  <a:lnTo>
                    <a:pt x="2604316" y="312398"/>
                  </a:lnTo>
                  <a:lnTo>
                    <a:pt x="2709641" y="309769"/>
                  </a:lnTo>
                  <a:lnTo>
                    <a:pt x="2814966" y="311356"/>
                  </a:lnTo>
                  <a:lnTo>
                    <a:pt x="2920291" y="315106"/>
                  </a:lnTo>
                  <a:lnTo>
                    <a:pt x="3025615" y="319857"/>
                  </a:lnTo>
                  <a:lnTo>
                    <a:pt x="3130940" y="324592"/>
                  </a:lnTo>
                  <a:lnTo>
                    <a:pt x="3236265" y="331037"/>
                  </a:lnTo>
                  <a:lnTo>
                    <a:pt x="3341590" y="338810"/>
                  </a:lnTo>
                  <a:lnTo>
                    <a:pt x="3446915" y="345546"/>
                  </a:lnTo>
                  <a:lnTo>
                    <a:pt x="3552240" y="351300"/>
                  </a:lnTo>
                  <a:lnTo>
                    <a:pt x="3657564" y="357504"/>
                  </a:lnTo>
                  <a:lnTo>
                    <a:pt x="3762889" y="363478"/>
                  </a:lnTo>
                  <a:lnTo>
                    <a:pt x="3868214" y="368548"/>
                  </a:lnTo>
                  <a:lnTo>
                    <a:pt x="3973539" y="372964"/>
                  </a:lnTo>
                  <a:lnTo>
                    <a:pt x="4078864" y="377100"/>
                  </a:lnTo>
                  <a:lnTo>
                    <a:pt x="4184189" y="380961"/>
                  </a:lnTo>
                  <a:lnTo>
                    <a:pt x="4289513" y="384548"/>
                  </a:lnTo>
                  <a:lnTo>
                    <a:pt x="4394838" y="387864"/>
                  </a:lnTo>
                  <a:lnTo>
                    <a:pt x="4500163" y="390913"/>
                  </a:lnTo>
                  <a:lnTo>
                    <a:pt x="4605488" y="393697"/>
                  </a:lnTo>
                  <a:lnTo>
                    <a:pt x="4710813" y="396219"/>
                  </a:lnTo>
                  <a:lnTo>
                    <a:pt x="4816138" y="398481"/>
                  </a:lnTo>
                  <a:lnTo>
                    <a:pt x="4921462" y="400487"/>
                  </a:lnTo>
                  <a:lnTo>
                    <a:pt x="5026787" y="402239"/>
                  </a:lnTo>
                  <a:lnTo>
                    <a:pt x="5132112" y="403739"/>
                  </a:lnTo>
                  <a:lnTo>
                    <a:pt x="5237437" y="404991"/>
                  </a:lnTo>
                  <a:lnTo>
                    <a:pt x="5342762" y="405998"/>
                  </a:lnTo>
                  <a:lnTo>
                    <a:pt x="5448087" y="406762"/>
                  </a:lnTo>
                  <a:lnTo>
                    <a:pt x="5553411" y="407286"/>
                  </a:lnTo>
                  <a:lnTo>
                    <a:pt x="5658736" y="407573"/>
                  </a:lnTo>
                  <a:lnTo>
                    <a:pt x="5764061" y="407625"/>
                  </a:lnTo>
                  <a:lnTo>
                    <a:pt x="5869386" y="407445"/>
                  </a:lnTo>
                  <a:lnTo>
                    <a:pt x="5974711" y="407037"/>
                  </a:lnTo>
                  <a:lnTo>
                    <a:pt x="6080036" y="406402"/>
                  </a:lnTo>
                  <a:lnTo>
                    <a:pt x="6145984" y="405865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907446"/>
              <a:ext cx="6145984" cy="1441161"/>
            </a:xfrm>
            <a:custGeom>
              <a:avLst/>
              <a:pathLst>
                <a:path w="6145984" h="1441161">
                  <a:moveTo>
                    <a:pt x="0" y="0"/>
                  </a:moveTo>
                  <a:lnTo>
                    <a:pt x="76520" y="80385"/>
                  </a:lnTo>
                  <a:lnTo>
                    <a:pt x="181845" y="185553"/>
                  </a:lnTo>
                  <a:lnTo>
                    <a:pt x="287170" y="285196"/>
                  </a:lnTo>
                  <a:lnTo>
                    <a:pt x="392495" y="379261"/>
                  </a:lnTo>
                  <a:lnTo>
                    <a:pt x="497819" y="467690"/>
                  </a:lnTo>
                  <a:lnTo>
                    <a:pt x="603144" y="550421"/>
                  </a:lnTo>
                  <a:lnTo>
                    <a:pt x="708469" y="627394"/>
                  </a:lnTo>
                  <a:lnTo>
                    <a:pt x="813794" y="698551"/>
                  </a:lnTo>
                  <a:lnTo>
                    <a:pt x="919119" y="763853"/>
                  </a:lnTo>
                  <a:lnTo>
                    <a:pt x="1024444" y="823296"/>
                  </a:lnTo>
                  <a:lnTo>
                    <a:pt x="1129768" y="876933"/>
                  </a:lnTo>
                  <a:lnTo>
                    <a:pt x="1235093" y="924901"/>
                  </a:lnTo>
                  <a:lnTo>
                    <a:pt x="1340418" y="967433"/>
                  </a:lnTo>
                  <a:lnTo>
                    <a:pt x="1445743" y="1004834"/>
                  </a:lnTo>
                  <a:lnTo>
                    <a:pt x="1551068" y="1037437"/>
                  </a:lnTo>
                  <a:lnTo>
                    <a:pt x="1656393" y="1065493"/>
                  </a:lnTo>
                  <a:lnTo>
                    <a:pt x="1761717" y="1088171"/>
                  </a:lnTo>
                  <a:lnTo>
                    <a:pt x="1867042" y="1105678"/>
                  </a:lnTo>
                  <a:lnTo>
                    <a:pt x="1972367" y="1119048"/>
                  </a:lnTo>
                  <a:lnTo>
                    <a:pt x="2077692" y="1129297"/>
                  </a:lnTo>
                  <a:lnTo>
                    <a:pt x="2183017" y="1132439"/>
                  </a:lnTo>
                  <a:lnTo>
                    <a:pt x="2288342" y="1130197"/>
                  </a:lnTo>
                  <a:lnTo>
                    <a:pt x="2393666" y="1129234"/>
                  </a:lnTo>
                  <a:lnTo>
                    <a:pt x="2498991" y="1128658"/>
                  </a:lnTo>
                  <a:lnTo>
                    <a:pt x="2604316" y="1124421"/>
                  </a:lnTo>
                  <a:lnTo>
                    <a:pt x="2709641" y="1120345"/>
                  </a:lnTo>
                  <a:lnTo>
                    <a:pt x="2814966" y="1122642"/>
                  </a:lnTo>
                  <a:lnTo>
                    <a:pt x="2920291" y="1128225"/>
                  </a:lnTo>
                  <a:lnTo>
                    <a:pt x="3025615" y="1132226"/>
                  </a:lnTo>
                  <a:lnTo>
                    <a:pt x="3130940" y="1133626"/>
                  </a:lnTo>
                  <a:lnTo>
                    <a:pt x="3236265" y="1137165"/>
                  </a:lnTo>
                  <a:lnTo>
                    <a:pt x="3341590" y="1140450"/>
                  </a:lnTo>
                  <a:lnTo>
                    <a:pt x="3446915" y="1138846"/>
                  </a:lnTo>
                  <a:lnTo>
                    <a:pt x="3552240" y="1132708"/>
                  </a:lnTo>
                  <a:lnTo>
                    <a:pt x="3657564" y="1124487"/>
                  </a:lnTo>
                  <a:lnTo>
                    <a:pt x="3762889" y="1114097"/>
                  </a:lnTo>
                  <a:lnTo>
                    <a:pt x="3868214" y="1101844"/>
                  </a:lnTo>
                  <a:lnTo>
                    <a:pt x="3973539" y="1088876"/>
                  </a:lnTo>
                  <a:lnTo>
                    <a:pt x="4078864" y="1075991"/>
                  </a:lnTo>
                  <a:lnTo>
                    <a:pt x="4184189" y="1063432"/>
                  </a:lnTo>
                  <a:lnTo>
                    <a:pt x="4289513" y="1051337"/>
                  </a:lnTo>
                  <a:lnTo>
                    <a:pt x="4394838" y="1039753"/>
                  </a:lnTo>
                  <a:lnTo>
                    <a:pt x="4500163" y="1028661"/>
                  </a:lnTo>
                  <a:lnTo>
                    <a:pt x="4605488" y="1017995"/>
                  </a:lnTo>
                  <a:lnTo>
                    <a:pt x="4710813" y="1007656"/>
                  </a:lnTo>
                  <a:lnTo>
                    <a:pt x="4816138" y="997529"/>
                  </a:lnTo>
                  <a:lnTo>
                    <a:pt x="4921462" y="987485"/>
                  </a:lnTo>
                  <a:lnTo>
                    <a:pt x="5026787" y="977397"/>
                  </a:lnTo>
                  <a:lnTo>
                    <a:pt x="5132112" y="967145"/>
                  </a:lnTo>
                  <a:lnTo>
                    <a:pt x="5237437" y="956617"/>
                  </a:lnTo>
                  <a:lnTo>
                    <a:pt x="5342762" y="945716"/>
                  </a:lnTo>
                  <a:lnTo>
                    <a:pt x="5448087" y="934360"/>
                  </a:lnTo>
                  <a:lnTo>
                    <a:pt x="5553411" y="922481"/>
                  </a:lnTo>
                  <a:lnTo>
                    <a:pt x="5658736" y="910024"/>
                  </a:lnTo>
                  <a:lnTo>
                    <a:pt x="5764061" y="896947"/>
                  </a:lnTo>
                  <a:lnTo>
                    <a:pt x="5869386" y="883216"/>
                  </a:lnTo>
                  <a:lnTo>
                    <a:pt x="5974711" y="868806"/>
                  </a:lnTo>
                  <a:lnTo>
                    <a:pt x="6080036" y="853698"/>
                  </a:lnTo>
                  <a:lnTo>
                    <a:pt x="6145984" y="843792"/>
                  </a:lnTo>
                  <a:lnTo>
                    <a:pt x="6145984" y="1441161"/>
                  </a:lnTo>
                  <a:lnTo>
                    <a:pt x="6080036" y="1423602"/>
                  </a:lnTo>
                  <a:lnTo>
                    <a:pt x="5974711" y="1397463"/>
                  </a:lnTo>
                  <a:lnTo>
                    <a:pt x="5869386" y="1373246"/>
                  </a:lnTo>
                  <a:lnTo>
                    <a:pt x="5764061" y="1350959"/>
                  </a:lnTo>
                  <a:lnTo>
                    <a:pt x="5658736" y="1330608"/>
                  </a:lnTo>
                  <a:lnTo>
                    <a:pt x="5553411" y="1312187"/>
                  </a:lnTo>
                  <a:lnTo>
                    <a:pt x="5448087" y="1295685"/>
                  </a:lnTo>
                  <a:lnTo>
                    <a:pt x="5342762" y="1281074"/>
                  </a:lnTo>
                  <a:lnTo>
                    <a:pt x="5237437" y="1268318"/>
                  </a:lnTo>
                  <a:lnTo>
                    <a:pt x="5132112" y="1257364"/>
                  </a:lnTo>
                  <a:lnTo>
                    <a:pt x="5026787" y="1248142"/>
                  </a:lnTo>
                  <a:lnTo>
                    <a:pt x="4921462" y="1240572"/>
                  </a:lnTo>
                  <a:lnTo>
                    <a:pt x="4816138" y="1234562"/>
                  </a:lnTo>
                  <a:lnTo>
                    <a:pt x="4710813" y="1230014"/>
                  </a:lnTo>
                  <a:lnTo>
                    <a:pt x="4605488" y="1226831"/>
                  </a:lnTo>
                  <a:lnTo>
                    <a:pt x="4500163" y="1224924"/>
                  </a:lnTo>
                  <a:lnTo>
                    <a:pt x="4394838" y="1224225"/>
                  </a:lnTo>
                  <a:lnTo>
                    <a:pt x="4289513" y="1224697"/>
                  </a:lnTo>
                  <a:lnTo>
                    <a:pt x="4184189" y="1226351"/>
                  </a:lnTo>
                  <a:lnTo>
                    <a:pt x="4078864" y="1229264"/>
                  </a:lnTo>
                  <a:lnTo>
                    <a:pt x="3973539" y="1233600"/>
                  </a:lnTo>
                  <a:lnTo>
                    <a:pt x="3868214" y="1239635"/>
                  </a:lnTo>
                  <a:lnTo>
                    <a:pt x="3762889" y="1246659"/>
                  </a:lnTo>
                  <a:lnTo>
                    <a:pt x="3657564" y="1253183"/>
                  </a:lnTo>
                  <a:lnTo>
                    <a:pt x="3552240" y="1259433"/>
                  </a:lnTo>
                  <a:lnTo>
                    <a:pt x="3446915" y="1265278"/>
                  </a:lnTo>
                  <a:lnTo>
                    <a:pt x="3341590" y="1266368"/>
                  </a:lnTo>
                  <a:lnTo>
                    <a:pt x="3236265" y="1263608"/>
                  </a:lnTo>
                  <a:lnTo>
                    <a:pt x="3130940" y="1261997"/>
                  </a:lnTo>
                  <a:lnTo>
                    <a:pt x="3025615" y="1260259"/>
                  </a:lnTo>
                  <a:lnTo>
                    <a:pt x="2920291" y="1255855"/>
                  </a:lnTo>
                  <a:lnTo>
                    <a:pt x="2814966" y="1252795"/>
                  </a:lnTo>
                  <a:lnTo>
                    <a:pt x="2709641" y="1251529"/>
                  </a:lnTo>
                  <a:lnTo>
                    <a:pt x="2604316" y="1252465"/>
                  </a:lnTo>
                  <a:lnTo>
                    <a:pt x="2498991" y="1255757"/>
                  </a:lnTo>
                  <a:lnTo>
                    <a:pt x="2393666" y="1257206"/>
                  </a:lnTo>
                  <a:lnTo>
                    <a:pt x="2288342" y="1256252"/>
                  </a:lnTo>
                  <a:lnTo>
                    <a:pt x="2183017" y="1257548"/>
                  </a:lnTo>
                  <a:lnTo>
                    <a:pt x="2077692" y="1255462"/>
                  </a:lnTo>
                  <a:lnTo>
                    <a:pt x="1972367" y="1245643"/>
                  </a:lnTo>
                  <a:lnTo>
                    <a:pt x="1867042" y="1233650"/>
                  </a:lnTo>
                  <a:lnTo>
                    <a:pt x="1761717" y="1219051"/>
                  </a:lnTo>
                  <a:lnTo>
                    <a:pt x="1656393" y="1200645"/>
                  </a:lnTo>
                  <a:lnTo>
                    <a:pt x="1551068" y="1178257"/>
                  </a:lnTo>
                  <a:lnTo>
                    <a:pt x="1445743" y="1153523"/>
                  </a:lnTo>
                  <a:lnTo>
                    <a:pt x="1340418" y="1126758"/>
                  </a:lnTo>
                  <a:lnTo>
                    <a:pt x="1235093" y="1098285"/>
                  </a:lnTo>
                  <a:lnTo>
                    <a:pt x="1129768" y="1068408"/>
                  </a:lnTo>
                  <a:lnTo>
                    <a:pt x="1024444" y="1037351"/>
                  </a:lnTo>
                  <a:lnTo>
                    <a:pt x="919119" y="1005245"/>
                  </a:lnTo>
                  <a:lnTo>
                    <a:pt x="813794" y="972140"/>
                  </a:lnTo>
                  <a:lnTo>
                    <a:pt x="708469" y="938024"/>
                  </a:lnTo>
                  <a:lnTo>
                    <a:pt x="603144" y="902852"/>
                  </a:lnTo>
                  <a:lnTo>
                    <a:pt x="497819" y="866563"/>
                  </a:lnTo>
                  <a:lnTo>
                    <a:pt x="392495" y="829088"/>
                  </a:lnTo>
                  <a:lnTo>
                    <a:pt x="287170" y="790360"/>
                  </a:lnTo>
                  <a:lnTo>
                    <a:pt x="181845" y="750316"/>
                  </a:lnTo>
                  <a:lnTo>
                    <a:pt x="76520" y="708897"/>
                  </a:lnTo>
                  <a:lnTo>
                    <a:pt x="0" y="677767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907446"/>
              <a:ext cx="6145984" cy="1140450"/>
            </a:xfrm>
            <a:custGeom>
              <a:avLst/>
              <a:pathLst>
                <a:path w="6145984" h="1140450">
                  <a:moveTo>
                    <a:pt x="0" y="0"/>
                  </a:moveTo>
                  <a:lnTo>
                    <a:pt x="76520" y="80385"/>
                  </a:lnTo>
                  <a:lnTo>
                    <a:pt x="181845" y="185553"/>
                  </a:lnTo>
                  <a:lnTo>
                    <a:pt x="287170" y="285196"/>
                  </a:lnTo>
                  <a:lnTo>
                    <a:pt x="392495" y="379261"/>
                  </a:lnTo>
                  <a:lnTo>
                    <a:pt x="497819" y="467690"/>
                  </a:lnTo>
                  <a:lnTo>
                    <a:pt x="603144" y="550421"/>
                  </a:lnTo>
                  <a:lnTo>
                    <a:pt x="708469" y="627394"/>
                  </a:lnTo>
                  <a:lnTo>
                    <a:pt x="813794" y="698551"/>
                  </a:lnTo>
                  <a:lnTo>
                    <a:pt x="919119" y="763853"/>
                  </a:lnTo>
                  <a:lnTo>
                    <a:pt x="1024444" y="823296"/>
                  </a:lnTo>
                  <a:lnTo>
                    <a:pt x="1129768" y="876933"/>
                  </a:lnTo>
                  <a:lnTo>
                    <a:pt x="1235093" y="924901"/>
                  </a:lnTo>
                  <a:lnTo>
                    <a:pt x="1340418" y="967433"/>
                  </a:lnTo>
                  <a:lnTo>
                    <a:pt x="1445743" y="1004834"/>
                  </a:lnTo>
                  <a:lnTo>
                    <a:pt x="1551068" y="1037437"/>
                  </a:lnTo>
                  <a:lnTo>
                    <a:pt x="1656393" y="1065493"/>
                  </a:lnTo>
                  <a:lnTo>
                    <a:pt x="1761717" y="1088171"/>
                  </a:lnTo>
                  <a:lnTo>
                    <a:pt x="1867042" y="1105678"/>
                  </a:lnTo>
                  <a:lnTo>
                    <a:pt x="1972367" y="1119048"/>
                  </a:lnTo>
                  <a:lnTo>
                    <a:pt x="2077692" y="1129297"/>
                  </a:lnTo>
                  <a:lnTo>
                    <a:pt x="2183017" y="1132439"/>
                  </a:lnTo>
                  <a:lnTo>
                    <a:pt x="2288342" y="1130197"/>
                  </a:lnTo>
                  <a:lnTo>
                    <a:pt x="2393666" y="1129234"/>
                  </a:lnTo>
                  <a:lnTo>
                    <a:pt x="2498991" y="1128658"/>
                  </a:lnTo>
                  <a:lnTo>
                    <a:pt x="2604316" y="1124421"/>
                  </a:lnTo>
                  <a:lnTo>
                    <a:pt x="2709641" y="1120345"/>
                  </a:lnTo>
                  <a:lnTo>
                    <a:pt x="2814966" y="1122642"/>
                  </a:lnTo>
                  <a:lnTo>
                    <a:pt x="2920291" y="1128225"/>
                  </a:lnTo>
                  <a:lnTo>
                    <a:pt x="3025615" y="1132226"/>
                  </a:lnTo>
                  <a:lnTo>
                    <a:pt x="3130940" y="1133626"/>
                  </a:lnTo>
                  <a:lnTo>
                    <a:pt x="3236265" y="1137165"/>
                  </a:lnTo>
                  <a:lnTo>
                    <a:pt x="3341590" y="1140450"/>
                  </a:lnTo>
                  <a:lnTo>
                    <a:pt x="3446915" y="1138846"/>
                  </a:lnTo>
                  <a:lnTo>
                    <a:pt x="3552240" y="1132708"/>
                  </a:lnTo>
                  <a:lnTo>
                    <a:pt x="3657564" y="1124487"/>
                  </a:lnTo>
                  <a:lnTo>
                    <a:pt x="3762889" y="1114097"/>
                  </a:lnTo>
                  <a:lnTo>
                    <a:pt x="3868214" y="1101844"/>
                  </a:lnTo>
                  <a:lnTo>
                    <a:pt x="3973539" y="1088876"/>
                  </a:lnTo>
                  <a:lnTo>
                    <a:pt x="4078864" y="1075991"/>
                  </a:lnTo>
                  <a:lnTo>
                    <a:pt x="4184189" y="1063432"/>
                  </a:lnTo>
                  <a:lnTo>
                    <a:pt x="4289513" y="1051337"/>
                  </a:lnTo>
                  <a:lnTo>
                    <a:pt x="4394838" y="1039753"/>
                  </a:lnTo>
                  <a:lnTo>
                    <a:pt x="4500163" y="1028661"/>
                  </a:lnTo>
                  <a:lnTo>
                    <a:pt x="4605488" y="1017995"/>
                  </a:lnTo>
                  <a:lnTo>
                    <a:pt x="4710813" y="1007656"/>
                  </a:lnTo>
                  <a:lnTo>
                    <a:pt x="4816138" y="997529"/>
                  </a:lnTo>
                  <a:lnTo>
                    <a:pt x="4921462" y="987485"/>
                  </a:lnTo>
                  <a:lnTo>
                    <a:pt x="5026787" y="977397"/>
                  </a:lnTo>
                  <a:lnTo>
                    <a:pt x="5132112" y="967145"/>
                  </a:lnTo>
                  <a:lnTo>
                    <a:pt x="5237437" y="956617"/>
                  </a:lnTo>
                  <a:lnTo>
                    <a:pt x="5342762" y="945716"/>
                  </a:lnTo>
                  <a:lnTo>
                    <a:pt x="5448087" y="934360"/>
                  </a:lnTo>
                  <a:lnTo>
                    <a:pt x="5553411" y="922481"/>
                  </a:lnTo>
                  <a:lnTo>
                    <a:pt x="5658736" y="910024"/>
                  </a:lnTo>
                  <a:lnTo>
                    <a:pt x="5764061" y="896947"/>
                  </a:lnTo>
                  <a:lnTo>
                    <a:pt x="5869386" y="883216"/>
                  </a:lnTo>
                  <a:lnTo>
                    <a:pt x="5974711" y="868806"/>
                  </a:lnTo>
                  <a:lnTo>
                    <a:pt x="6080036" y="853698"/>
                  </a:lnTo>
                  <a:lnTo>
                    <a:pt x="6145984" y="843792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585214"/>
              <a:ext cx="6145984" cy="763394"/>
            </a:xfrm>
            <a:custGeom>
              <a:avLst/>
              <a:pathLst>
                <a:path w="6145984" h="763394">
                  <a:moveTo>
                    <a:pt x="6145984" y="763394"/>
                  </a:moveTo>
                  <a:lnTo>
                    <a:pt x="6080036" y="745834"/>
                  </a:lnTo>
                  <a:lnTo>
                    <a:pt x="5974711" y="719696"/>
                  </a:lnTo>
                  <a:lnTo>
                    <a:pt x="5869386" y="695478"/>
                  </a:lnTo>
                  <a:lnTo>
                    <a:pt x="5764061" y="673192"/>
                  </a:lnTo>
                  <a:lnTo>
                    <a:pt x="5658736" y="652840"/>
                  </a:lnTo>
                  <a:lnTo>
                    <a:pt x="5553411" y="634420"/>
                  </a:lnTo>
                  <a:lnTo>
                    <a:pt x="5448087" y="617917"/>
                  </a:lnTo>
                  <a:lnTo>
                    <a:pt x="5342762" y="603307"/>
                  </a:lnTo>
                  <a:lnTo>
                    <a:pt x="5237437" y="590551"/>
                  </a:lnTo>
                  <a:lnTo>
                    <a:pt x="5132112" y="579596"/>
                  </a:lnTo>
                  <a:lnTo>
                    <a:pt x="5026787" y="570374"/>
                  </a:lnTo>
                  <a:lnTo>
                    <a:pt x="4921462" y="562805"/>
                  </a:lnTo>
                  <a:lnTo>
                    <a:pt x="4816138" y="556795"/>
                  </a:lnTo>
                  <a:lnTo>
                    <a:pt x="4710813" y="552247"/>
                  </a:lnTo>
                  <a:lnTo>
                    <a:pt x="4605488" y="549063"/>
                  </a:lnTo>
                  <a:lnTo>
                    <a:pt x="4500163" y="547156"/>
                  </a:lnTo>
                  <a:lnTo>
                    <a:pt x="4394838" y="546457"/>
                  </a:lnTo>
                  <a:lnTo>
                    <a:pt x="4289513" y="546929"/>
                  </a:lnTo>
                  <a:lnTo>
                    <a:pt x="4184189" y="548583"/>
                  </a:lnTo>
                  <a:lnTo>
                    <a:pt x="4078864" y="551496"/>
                  </a:lnTo>
                  <a:lnTo>
                    <a:pt x="3973539" y="555833"/>
                  </a:lnTo>
                  <a:lnTo>
                    <a:pt x="3868214" y="561868"/>
                  </a:lnTo>
                  <a:lnTo>
                    <a:pt x="3762889" y="568892"/>
                  </a:lnTo>
                  <a:lnTo>
                    <a:pt x="3657564" y="575416"/>
                  </a:lnTo>
                  <a:lnTo>
                    <a:pt x="3552240" y="581666"/>
                  </a:lnTo>
                  <a:lnTo>
                    <a:pt x="3446915" y="587510"/>
                  </a:lnTo>
                  <a:lnTo>
                    <a:pt x="3341590" y="588600"/>
                  </a:lnTo>
                  <a:lnTo>
                    <a:pt x="3236265" y="585840"/>
                  </a:lnTo>
                  <a:lnTo>
                    <a:pt x="3130940" y="584229"/>
                  </a:lnTo>
                  <a:lnTo>
                    <a:pt x="3025615" y="582491"/>
                  </a:lnTo>
                  <a:lnTo>
                    <a:pt x="2920291" y="578088"/>
                  </a:lnTo>
                  <a:lnTo>
                    <a:pt x="2814966" y="575028"/>
                  </a:lnTo>
                  <a:lnTo>
                    <a:pt x="2709641" y="573761"/>
                  </a:lnTo>
                  <a:lnTo>
                    <a:pt x="2604316" y="574697"/>
                  </a:lnTo>
                  <a:lnTo>
                    <a:pt x="2498991" y="577990"/>
                  </a:lnTo>
                  <a:lnTo>
                    <a:pt x="2393666" y="579439"/>
                  </a:lnTo>
                  <a:lnTo>
                    <a:pt x="2288342" y="578484"/>
                  </a:lnTo>
                  <a:lnTo>
                    <a:pt x="2183017" y="579780"/>
                  </a:lnTo>
                  <a:lnTo>
                    <a:pt x="2077692" y="577695"/>
                  </a:lnTo>
                  <a:lnTo>
                    <a:pt x="1972367" y="567875"/>
                  </a:lnTo>
                  <a:lnTo>
                    <a:pt x="1867042" y="555882"/>
                  </a:lnTo>
                  <a:lnTo>
                    <a:pt x="1761717" y="541283"/>
                  </a:lnTo>
                  <a:lnTo>
                    <a:pt x="1656393" y="522877"/>
                  </a:lnTo>
                  <a:lnTo>
                    <a:pt x="1551068" y="500489"/>
                  </a:lnTo>
                  <a:lnTo>
                    <a:pt x="1445743" y="475756"/>
                  </a:lnTo>
                  <a:lnTo>
                    <a:pt x="1340418" y="448990"/>
                  </a:lnTo>
                  <a:lnTo>
                    <a:pt x="1235093" y="420518"/>
                  </a:lnTo>
                  <a:lnTo>
                    <a:pt x="1129768" y="390640"/>
                  </a:lnTo>
                  <a:lnTo>
                    <a:pt x="1024444" y="359583"/>
                  </a:lnTo>
                  <a:lnTo>
                    <a:pt x="919119" y="327478"/>
                  </a:lnTo>
                  <a:lnTo>
                    <a:pt x="813794" y="294372"/>
                  </a:lnTo>
                  <a:lnTo>
                    <a:pt x="708469" y="260256"/>
                  </a:lnTo>
                  <a:lnTo>
                    <a:pt x="603144" y="225085"/>
                  </a:lnTo>
                  <a:lnTo>
                    <a:pt x="497819" y="188795"/>
                  </a:lnTo>
                  <a:lnTo>
                    <a:pt x="392495" y="151320"/>
                  </a:lnTo>
                  <a:lnTo>
                    <a:pt x="287170" y="112592"/>
                  </a:lnTo>
                  <a:lnTo>
                    <a:pt x="181845" y="72549"/>
                  </a:lnTo>
                  <a:lnTo>
                    <a:pt x="76520" y="3113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246330"/>
              <a:ext cx="6145984" cy="864525"/>
            </a:xfrm>
            <a:custGeom>
              <a:avLst/>
              <a:pathLst>
                <a:path w="6145984" h="864525">
                  <a:moveTo>
                    <a:pt x="0" y="0"/>
                  </a:moveTo>
                  <a:lnTo>
                    <a:pt x="76520" y="55757"/>
                  </a:lnTo>
                  <a:lnTo>
                    <a:pt x="181845" y="129051"/>
                  </a:lnTo>
                  <a:lnTo>
                    <a:pt x="287170" y="198894"/>
                  </a:lnTo>
                  <a:lnTo>
                    <a:pt x="392495" y="265290"/>
                  </a:lnTo>
                  <a:lnTo>
                    <a:pt x="497819" y="328242"/>
                  </a:lnTo>
                  <a:lnTo>
                    <a:pt x="603144" y="387753"/>
                  </a:lnTo>
                  <a:lnTo>
                    <a:pt x="708469" y="443825"/>
                  </a:lnTo>
                  <a:lnTo>
                    <a:pt x="813794" y="496462"/>
                  </a:lnTo>
                  <a:lnTo>
                    <a:pt x="919119" y="545665"/>
                  </a:lnTo>
                  <a:lnTo>
                    <a:pt x="1024444" y="591439"/>
                  </a:lnTo>
                  <a:lnTo>
                    <a:pt x="1129768" y="633786"/>
                  </a:lnTo>
                  <a:lnTo>
                    <a:pt x="1235093" y="672709"/>
                  </a:lnTo>
                  <a:lnTo>
                    <a:pt x="1340418" y="708211"/>
                  </a:lnTo>
                  <a:lnTo>
                    <a:pt x="1445743" y="740295"/>
                  </a:lnTo>
                  <a:lnTo>
                    <a:pt x="1551068" y="768963"/>
                  </a:lnTo>
                  <a:lnTo>
                    <a:pt x="1656393" y="794185"/>
                  </a:lnTo>
                  <a:lnTo>
                    <a:pt x="1761717" y="814727"/>
                  </a:lnTo>
                  <a:lnTo>
                    <a:pt x="1867042" y="830780"/>
                  </a:lnTo>
                  <a:lnTo>
                    <a:pt x="1972367" y="843462"/>
                  </a:lnTo>
                  <a:lnTo>
                    <a:pt x="2077692" y="853496"/>
                  </a:lnTo>
                  <a:lnTo>
                    <a:pt x="2183017" y="856110"/>
                  </a:lnTo>
                  <a:lnTo>
                    <a:pt x="2288342" y="854341"/>
                  </a:lnTo>
                  <a:lnTo>
                    <a:pt x="2393666" y="854336"/>
                  </a:lnTo>
                  <a:lnTo>
                    <a:pt x="2498991" y="853324"/>
                  </a:lnTo>
                  <a:lnTo>
                    <a:pt x="2604316" y="849559"/>
                  </a:lnTo>
                  <a:lnTo>
                    <a:pt x="2709641" y="847053"/>
                  </a:lnTo>
                  <a:lnTo>
                    <a:pt x="2814966" y="848835"/>
                  </a:lnTo>
                  <a:lnTo>
                    <a:pt x="2920291" y="853157"/>
                  </a:lnTo>
                  <a:lnTo>
                    <a:pt x="3025615" y="857359"/>
                  </a:lnTo>
                  <a:lnTo>
                    <a:pt x="3130940" y="858927"/>
                  </a:lnTo>
                  <a:lnTo>
                    <a:pt x="3236265" y="861503"/>
                  </a:lnTo>
                  <a:lnTo>
                    <a:pt x="3341590" y="864525"/>
                  </a:lnTo>
                  <a:lnTo>
                    <a:pt x="3446915" y="863178"/>
                  </a:lnTo>
                  <a:lnTo>
                    <a:pt x="3552240" y="857187"/>
                  </a:lnTo>
                  <a:lnTo>
                    <a:pt x="3657564" y="849951"/>
                  </a:lnTo>
                  <a:lnTo>
                    <a:pt x="3762889" y="841494"/>
                  </a:lnTo>
                  <a:lnTo>
                    <a:pt x="3868214" y="831856"/>
                  </a:lnTo>
                  <a:lnTo>
                    <a:pt x="3973539" y="822355"/>
                  </a:lnTo>
                  <a:lnTo>
                    <a:pt x="4078864" y="813743"/>
                  </a:lnTo>
                  <a:lnTo>
                    <a:pt x="4184189" y="806008"/>
                  </a:lnTo>
                  <a:lnTo>
                    <a:pt x="4289513" y="799133"/>
                  </a:lnTo>
                  <a:lnTo>
                    <a:pt x="4394838" y="793105"/>
                  </a:lnTo>
                  <a:lnTo>
                    <a:pt x="4500163" y="787909"/>
                  </a:lnTo>
                  <a:lnTo>
                    <a:pt x="4605488" y="783529"/>
                  </a:lnTo>
                  <a:lnTo>
                    <a:pt x="4710813" y="779952"/>
                  </a:lnTo>
                  <a:lnTo>
                    <a:pt x="4816138" y="777162"/>
                  </a:lnTo>
                  <a:lnTo>
                    <a:pt x="4921462" y="775145"/>
                  </a:lnTo>
                  <a:lnTo>
                    <a:pt x="5026787" y="773886"/>
                  </a:lnTo>
                  <a:lnTo>
                    <a:pt x="5132112" y="773370"/>
                  </a:lnTo>
                  <a:lnTo>
                    <a:pt x="5237437" y="773584"/>
                  </a:lnTo>
                  <a:lnTo>
                    <a:pt x="5342762" y="774511"/>
                  </a:lnTo>
                  <a:lnTo>
                    <a:pt x="5448087" y="776138"/>
                  </a:lnTo>
                  <a:lnTo>
                    <a:pt x="5553411" y="778450"/>
                  </a:lnTo>
                  <a:lnTo>
                    <a:pt x="5658736" y="781432"/>
                  </a:lnTo>
                  <a:lnTo>
                    <a:pt x="5764061" y="785069"/>
                  </a:lnTo>
                  <a:lnTo>
                    <a:pt x="5869386" y="789347"/>
                  </a:lnTo>
                  <a:lnTo>
                    <a:pt x="5974711" y="794251"/>
                  </a:lnTo>
                  <a:lnTo>
                    <a:pt x="6080036" y="799766"/>
                  </a:lnTo>
                  <a:lnTo>
                    <a:pt x="6145984" y="803593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045493"/>
              <a:ext cx="6145984" cy="2305052"/>
            </a:xfrm>
            <a:custGeom>
              <a:avLst/>
              <a:pathLst>
                <a:path w="6145984" h="2305052">
                  <a:moveTo>
                    <a:pt x="0" y="0"/>
                  </a:moveTo>
                  <a:lnTo>
                    <a:pt x="76520" y="139706"/>
                  </a:lnTo>
                  <a:lnTo>
                    <a:pt x="181845" y="322958"/>
                  </a:lnTo>
                  <a:lnTo>
                    <a:pt x="287170" y="496985"/>
                  </a:lnTo>
                  <a:lnTo>
                    <a:pt x="392495" y="661599"/>
                  </a:lnTo>
                  <a:lnTo>
                    <a:pt x="497819" y="816609"/>
                  </a:lnTo>
                  <a:lnTo>
                    <a:pt x="603144" y="961820"/>
                  </a:lnTo>
                  <a:lnTo>
                    <a:pt x="708469" y="1097036"/>
                  </a:lnTo>
                  <a:lnTo>
                    <a:pt x="813794" y="1222066"/>
                  </a:lnTo>
                  <a:lnTo>
                    <a:pt x="919119" y="1336738"/>
                  </a:lnTo>
                  <a:lnTo>
                    <a:pt x="1024444" y="1440917"/>
                  </a:lnTo>
                  <a:lnTo>
                    <a:pt x="1129768" y="1534527"/>
                  </a:lnTo>
                  <a:lnTo>
                    <a:pt x="1235093" y="1617583"/>
                  </a:lnTo>
                  <a:lnTo>
                    <a:pt x="1340418" y="1690195"/>
                  </a:lnTo>
                  <a:lnTo>
                    <a:pt x="1445743" y="1752558"/>
                  </a:lnTo>
                  <a:lnTo>
                    <a:pt x="1551068" y="1804888"/>
                  </a:lnTo>
                  <a:lnTo>
                    <a:pt x="1656393" y="1847297"/>
                  </a:lnTo>
                  <a:lnTo>
                    <a:pt x="1761717" y="1878504"/>
                  </a:lnTo>
                  <a:lnTo>
                    <a:pt x="1867042" y="1900536"/>
                  </a:lnTo>
                  <a:lnTo>
                    <a:pt x="1972367" y="1917088"/>
                  </a:lnTo>
                  <a:lnTo>
                    <a:pt x="2077692" y="1931921"/>
                  </a:lnTo>
                  <a:lnTo>
                    <a:pt x="2183017" y="1943388"/>
                  </a:lnTo>
                  <a:lnTo>
                    <a:pt x="2288342" y="1950986"/>
                  </a:lnTo>
                  <a:lnTo>
                    <a:pt x="2393666" y="1958302"/>
                  </a:lnTo>
                  <a:lnTo>
                    <a:pt x="2498991" y="1963905"/>
                  </a:lnTo>
                  <a:lnTo>
                    <a:pt x="2604316" y="1964938"/>
                  </a:lnTo>
                  <a:lnTo>
                    <a:pt x="2709641" y="1965793"/>
                  </a:lnTo>
                  <a:lnTo>
                    <a:pt x="2814966" y="1971935"/>
                  </a:lnTo>
                  <a:lnTo>
                    <a:pt x="2920291" y="1978545"/>
                  </a:lnTo>
                  <a:lnTo>
                    <a:pt x="3025615" y="1983616"/>
                  </a:lnTo>
                  <a:lnTo>
                    <a:pt x="3130940" y="1989280"/>
                  </a:lnTo>
                  <a:lnTo>
                    <a:pt x="3236265" y="1997984"/>
                  </a:lnTo>
                  <a:lnTo>
                    <a:pt x="3341590" y="2006371"/>
                  </a:lnTo>
                  <a:lnTo>
                    <a:pt x="3446915" y="2011949"/>
                  </a:lnTo>
                  <a:lnTo>
                    <a:pt x="3552240" y="2015395"/>
                  </a:lnTo>
                  <a:lnTo>
                    <a:pt x="3657564" y="2017635"/>
                  </a:lnTo>
                  <a:lnTo>
                    <a:pt x="3762889" y="2018314"/>
                  </a:lnTo>
                  <a:lnTo>
                    <a:pt x="3868214" y="2017473"/>
                  </a:lnTo>
                  <a:lnTo>
                    <a:pt x="3973539" y="2014980"/>
                  </a:lnTo>
                  <a:lnTo>
                    <a:pt x="4078864" y="2011000"/>
                  </a:lnTo>
                  <a:lnTo>
                    <a:pt x="4184189" y="2005819"/>
                  </a:lnTo>
                  <a:lnTo>
                    <a:pt x="4289513" y="1999606"/>
                  </a:lnTo>
                  <a:lnTo>
                    <a:pt x="4394838" y="1992440"/>
                  </a:lnTo>
                  <a:lnTo>
                    <a:pt x="4500163" y="1984331"/>
                  </a:lnTo>
                  <a:lnTo>
                    <a:pt x="4605488" y="1975236"/>
                  </a:lnTo>
                  <a:lnTo>
                    <a:pt x="4710813" y="1965080"/>
                  </a:lnTo>
                  <a:lnTo>
                    <a:pt x="4816138" y="1953769"/>
                  </a:lnTo>
                  <a:lnTo>
                    <a:pt x="4921462" y="1941197"/>
                  </a:lnTo>
                  <a:lnTo>
                    <a:pt x="5026787" y="1927258"/>
                  </a:lnTo>
                  <a:lnTo>
                    <a:pt x="5132112" y="1911853"/>
                  </a:lnTo>
                  <a:lnTo>
                    <a:pt x="5237437" y="1894894"/>
                  </a:lnTo>
                  <a:lnTo>
                    <a:pt x="5342762" y="1876307"/>
                  </a:lnTo>
                  <a:lnTo>
                    <a:pt x="5448087" y="1856032"/>
                  </a:lnTo>
                  <a:lnTo>
                    <a:pt x="5553411" y="1834028"/>
                  </a:lnTo>
                  <a:lnTo>
                    <a:pt x="5658736" y="1810264"/>
                  </a:lnTo>
                  <a:lnTo>
                    <a:pt x="5764061" y="1784724"/>
                  </a:lnTo>
                  <a:lnTo>
                    <a:pt x="5869386" y="1757401"/>
                  </a:lnTo>
                  <a:lnTo>
                    <a:pt x="5974711" y="1728297"/>
                  </a:lnTo>
                  <a:lnTo>
                    <a:pt x="6080036" y="1697419"/>
                  </a:lnTo>
                  <a:lnTo>
                    <a:pt x="6145984" y="1676983"/>
                  </a:lnTo>
                  <a:lnTo>
                    <a:pt x="6145984" y="2305052"/>
                  </a:lnTo>
                  <a:lnTo>
                    <a:pt x="6080036" y="2296611"/>
                  </a:lnTo>
                  <a:lnTo>
                    <a:pt x="5974711" y="2284123"/>
                  </a:lnTo>
                  <a:lnTo>
                    <a:pt x="5869386" y="2272615"/>
                  </a:lnTo>
                  <a:lnTo>
                    <a:pt x="5764061" y="2262069"/>
                  </a:lnTo>
                  <a:lnTo>
                    <a:pt x="5658736" y="2252462"/>
                  </a:lnTo>
                  <a:lnTo>
                    <a:pt x="5553411" y="2243762"/>
                  </a:lnTo>
                  <a:lnTo>
                    <a:pt x="5448087" y="2235926"/>
                  </a:lnTo>
                  <a:lnTo>
                    <a:pt x="5342762" y="2228900"/>
                  </a:lnTo>
                  <a:lnTo>
                    <a:pt x="5237437" y="2222615"/>
                  </a:lnTo>
                  <a:lnTo>
                    <a:pt x="5132112" y="2216987"/>
                  </a:lnTo>
                  <a:lnTo>
                    <a:pt x="5026787" y="2211917"/>
                  </a:lnTo>
                  <a:lnTo>
                    <a:pt x="4921462" y="2207291"/>
                  </a:lnTo>
                  <a:lnTo>
                    <a:pt x="4816138" y="2202984"/>
                  </a:lnTo>
                  <a:lnTo>
                    <a:pt x="4710813" y="2198866"/>
                  </a:lnTo>
                  <a:lnTo>
                    <a:pt x="4605488" y="2194805"/>
                  </a:lnTo>
                  <a:lnTo>
                    <a:pt x="4500163" y="2190680"/>
                  </a:lnTo>
                  <a:lnTo>
                    <a:pt x="4394838" y="2186393"/>
                  </a:lnTo>
                  <a:lnTo>
                    <a:pt x="4289513" y="2181875"/>
                  </a:lnTo>
                  <a:lnTo>
                    <a:pt x="4184189" y="2177110"/>
                  </a:lnTo>
                  <a:lnTo>
                    <a:pt x="4078864" y="2172150"/>
                  </a:lnTo>
                  <a:lnTo>
                    <a:pt x="3973539" y="2167142"/>
                  </a:lnTo>
                  <a:lnTo>
                    <a:pt x="3868214" y="2162345"/>
                  </a:lnTo>
                  <a:lnTo>
                    <a:pt x="3762889" y="2157689"/>
                  </a:lnTo>
                  <a:lnTo>
                    <a:pt x="3657564" y="2152945"/>
                  </a:lnTo>
                  <a:lnTo>
                    <a:pt x="3552240" y="2148633"/>
                  </a:lnTo>
                  <a:lnTo>
                    <a:pt x="3446915" y="2144878"/>
                  </a:lnTo>
                  <a:lnTo>
                    <a:pt x="3341590" y="2138760"/>
                  </a:lnTo>
                  <a:lnTo>
                    <a:pt x="3236265" y="2130925"/>
                  </a:lnTo>
                  <a:lnTo>
                    <a:pt x="3130940" y="2124248"/>
                  </a:lnTo>
                  <a:lnTo>
                    <a:pt x="3025615" y="2118229"/>
                  </a:lnTo>
                  <a:lnTo>
                    <a:pt x="2920291" y="2112734"/>
                  </a:lnTo>
                  <a:lnTo>
                    <a:pt x="2814966" y="2108778"/>
                  </a:lnTo>
                  <a:lnTo>
                    <a:pt x="2709641" y="2103719"/>
                  </a:lnTo>
                  <a:lnTo>
                    <a:pt x="2604316" y="2099562"/>
                  </a:lnTo>
                  <a:lnTo>
                    <a:pt x="2498991" y="2097536"/>
                  </a:lnTo>
                  <a:lnTo>
                    <a:pt x="2393666" y="2092852"/>
                  </a:lnTo>
                  <a:lnTo>
                    <a:pt x="2288342" y="2083519"/>
                  </a:lnTo>
                  <a:lnTo>
                    <a:pt x="2183017" y="2074927"/>
                  </a:lnTo>
                  <a:lnTo>
                    <a:pt x="2077692" y="2064571"/>
                  </a:lnTo>
                  <a:lnTo>
                    <a:pt x="1972367" y="2050189"/>
                  </a:lnTo>
                  <a:lnTo>
                    <a:pt x="1867042" y="2035084"/>
                  </a:lnTo>
                  <a:lnTo>
                    <a:pt x="1761717" y="2016110"/>
                  </a:lnTo>
                  <a:lnTo>
                    <a:pt x="1656393" y="1989395"/>
                  </a:lnTo>
                  <a:lnTo>
                    <a:pt x="1551068" y="1952944"/>
                  </a:lnTo>
                  <a:lnTo>
                    <a:pt x="1445743" y="1908889"/>
                  </a:lnTo>
                  <a:lnTo>
                    <a:pt x="1340418" y="1857709"/>
                  </a:lnTo>
                  <a:lnTo>
                    <a:pt x="1235093" y="1799877"/>
                  </a:lnTo>
                  <a:lnTo>
                    <a:pt x="1129768" y="1735842"/>
                  </a:lnTo>
                  <a:lnTo>
                    <a:pt x="1024444" y="1665972"/>
                  </a:lnTo>
                  <a:lnTo>
                    <a:pt x="919119" y="1590536"/>
                  </a:lnTo>
                  <a:lnTo>
                    <a:pt x="813794" y="1509715"/>
                  </a:lnTo>
                  <a:lnTo>
                    <a:pt x="708469" y="1423630"/>
                  </a:lnTo>
                  <a:lnTo>
                    <a:pt x="603144" y="1332363"/>
                  </a:lnTo>
                  <a:lnTo>
                    <a:pt x="497819" y="1235981"/>
                  </a:lnTo>
                  <a:lnTo>
                    <a:pt x="392495" y="1134543"/>
                  </a:lnTo>
                  <a:lnTo>
                    <a:pt x="287170" y="1028110"/>
                  </a:lnTo>
                  <a:lnTo>
                    <a:pt x="181845" y="916745"/>
                  </a:lnTo>
                  <a:lnTo>
                    <a:pt x="76520" y="800519"/>
                  </a:lnTo>
                  <a:lnTo>
                    <a:pt x="0" y="712599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045493"/>
              <a:ext cx="6145984" cy="2018314"/>
            </a:xfrm>
            <a:custGeom>
              <a:avLst/>
              <a:pathLst>
                <a:path w="6145984" h="2018314">
                  <a:moveTo>
                    <a:pt x="0" y="0"/>
                  </a:moveTo>
                  <a:lnTo>
                    <a:pt x="76520" y="139706"/>
                  </a:lnTo>
                  <a:lnTo>
                    <a:pt x="181845" y="322958"/>
                  </a:lnTo>
                  <a:lnTo>
                    <a:pt x="287170" y="496985"/>
                  </a:lnTo>
                  <a:lnTo>
                    <a:pt x="392495" y="661599"/>
                  </a:lnTo>
                  <a:lnTo>
                    <a:pt x="497819" y="816609"/>
                  </a:lnTo>
                  <a:lnTo>
                    <a:pt x="603144" y="961820"/>
                  </a:lnTo>
                  <a:lnTo>
                    <a:pt x="708469" y="1097036"/>
                  </a:lnTo>
                  <a:lnTo>
                    <a:pt x="813794" y="1222066"/>
                  </a:lnTo>
                  <a:lnTo>
                    <a:pt x="919119" y="1336738"/>
                  </a:lnTo>
                  <a:lnTo>
                    <a:pt x="1024444" y="1440917"/>
                  </a:lnTo>
                  <a:lnTo>
                    <a:pt x="1129768" y="1534527"/>
                  </a:lnTo>
                  <a:lnTo>
                    <a:pt x="1235093" y="1617583"/>
                  </a:lnTo>
                  <a:lnTo>
                    <a:pt x="1340418" y="1690195"/>
                  </a:lnTo>
                  <a:lnTo>
                    <a:pt x="1445743" y="1752558"/>
                  </a:lnTo>
                  <a:lnTo>
                    <a:pt x="1551068" y="1804888"/>
                  </a:lnTo>
                  <a:lnTo>
                    <a:pt x="1656393" y="1847297"/>
                  </a:lnTo>
                  <a:lnTo>
                    <a:pt x="1761717" y="1878504"/>
                  </a:lnTo>
                  <a:lnTo>
                    <a:pt x="1867042" y="1900536"/>
                  </a:lnTo>
                  <a:lnTo>
                    <a:pt x="1972367" y="1917088"/>
                  </a:lnTo>
                  <a:lnTo>
                    <a:pt x="2077692" y="1931921"/>
                  </a:lnTo>
                  <a:lnTo>
                    <a:pt x="2183017" y="1943388"/>
                  </a:lnTo>
                  <a:lnTo>
                    <a:pt x="2288342" y="1950986"/>
                  </a:lnTo>
                  <a:lnTo>
                    <a:pt x="2393666" y="1958302"/>
                  </a:lnTo>
                  <a:lnTo>
                    <a:pt x="2498991" y="1963905"/>
                  </a:lnTo>
                  <a:lnTo>
                    <a:pt x="2604316" y="1964938"/>
                  </a:lnTo>
                  <a:lnTo>
                    <a:pt x="2709641" y="1965793"/>
                  </a:lnTo>
                  <a:lnTo>
                    <a:pt x="2814966" y="1971935"/>
                  </a:lnTo>
                  <a:lnTo>
                    <a:pt x="2920291" y="1978545"/>
                  </a:lnTo>
                  <a:lnTo>
                    <a:pt x="3025615" y="1983616"/>
                  </a:lnTo>
                  <a:lnTo>
                    <a:pt x="3130940" y="1989280"/>
                  </a:lnTo>
                  <a:lnTo>
                    <a:pt x="3236265" y="1997984"/>
                  </a:lnTo>
                  <a:lnTo>
                    <a:pt x="3341590" y="2006371"/>
                  </a:lnTo>
                  <a:lnTo>
                    <a:pt x="3446915" y="2011949"/>
                  </a:lnTo>
                  <a:lnTo>
                    <a:pt x="3552240" y="2015395"/>
                  </a:lnTo>
                  <a:lnTo>
                    <a:pt x="3657564" y="2017635"/>
                  </a:lnTo>
                  <a:lnTo>
                    <a:pt x="3762889" y="2018314"/>
                  </a:lnTo>
                  <a:lnTo>
                    <a:pt x="3868214" y="2017473"/>
                  </a:lnTo>
                  <a:lnTo>
                    <a:pt x="3973539" y="2014980"/>
                  </a:lnTo>
                  <a:lnTo>
                    <a:pt x="4078864" y="2011000"/>
                  </a:lnTo>
                  <a:lnTo>
                    <a:pt x="4184189" y="2005819"/>
                  </a:lnTo>
                  <a:lnTo>
                    <a:pt x="4289513" y="1999606"/>
                  </a:lnTo>
                  <a:lnTo>
                    <a:pt x="4394838" y="1992440"/>
                  </a:lnTo>
                  <a:lnTo>
                    <a:pt x="4500163" y="1984331"/>
                  </a:lnTo>
                  <a:lnTo>
                    <a:pt x="4605488" y="1975236"/>
                  </a:lnTo>
                  <a:lnTo>
                    <a:pt x="4710813" y="1965080"/>
                  </a:lnTo>
                  <a:lnTo>
                    <a:pt x="4816138" y="1953769"/>
                  </a:lnTo>
                  <a:lnTo>
                    <a:pt x="4921462" y="1941197"/>
                  </a:lnTo>
                  <a:lnTo>
                    <a:pt x="5026787" y="1927258"/>
                  </a:lnTo>
                  <a:lnTo>
                    <a:pt x="5132112" y="1911853"/>
                  </a:lnTo>
                  <a:lnTo>
                    <a:pt x="5237437" y="1894894"/>
                  </a:lnTo>
                  <a:lnTo>
                    <a:pt x="5342762" y="1876307"/>
                  </a:lnTo>
                  <a:lnTo>
                    <a:pt x="5448087" y="1856032"/>
                  </a:lnTo>
                  <a:lnTo>
                    <a:pt x="5553411" y="1834028"/>
                  </a:lnTo>
                  <a:lnTo>
                    <a:pt x="5658736" y="1810264"/>
                  </a:lnTo>
                  <a:lnTo>
                    <a:pt x="5764061" y="1784724"/>
                  </a:lnTo>
                  <a:lnTo>
                    <a:pt x="5869386" y="1757401"/>
                  </a:lnTo>
                  <a:lnTo>
                    <a:pt x="5974711" y="1728297"/>
                  </a:lnTo>
                  <a:lnTo>
                    <a:pt x="6080036" y="1697419"/>
                  </a:lnTo>
                  <a:lnTo>
                    <a:pt x="6145984" y="167698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3758092"/>
              <a:ext cx="6145984" cy="1592453"/>
            </a:xfrm>
            <a:custGeom>
              <a:avLst/>
              <a:pathLst>
                <a:path w="6145984" h="1592453">
                  <a:moveTo>
                    <a:pt x="6145984" y="1592453"/>
                  </a:moveTo>
                  <a:lnTo>
                    <a:pt x="6080036" y="1584012"/>
                  </a:lnTo>
                  <a:lnTo>
                    <a:pt x="5974711" y="1571524"/>
                  </a:lnTo>
                  <a:lnTo>
                    <a:pt x="5869386" y="1560015"/>
                  </a:lnTo>
                  <a:lnTo>
                    <a:pt x="5764061" y="1549470"/>
                  </a:lnTo>
                  <a:lnTo>
                    <a:pt x="5658736" y="1539863"/>
                  </a:lnTo>
                  <a:lnTo>
                    <a:pt x="5553411" y="1531162"/>
                  </a:lnTo>
                  <a:lnTo>
                    <a:pt x="5448087" y="1523326"/>
                  </a:lnTo>
                  <a:lnTo>
                    <a:pt x="5342762" y="1516300"/>
                  </a:lnTo>
                  <a:lnTo>
                    <a:pt x="5237437" y="1510015"/>
                  </a:lnTo>
                  <a:lnTo>
                    <a:pt x="5132112" y="1504387"/>
                  </a:lnTo>
                  <a:lnTo>
                    <a:pt x="5026787" y="1499317"/>
                  </a:lnTo>
                  <a:lnTo>
                    <a:pt x="4921462" y="1494691"/>
                  </a:lnTo>
                  <a:lnTo>
                    <a:pt x="4816138" y="1490385"/>
                  </a:lnTo>
                  <a:lnTo>
                    <a:pt x="4710813" y="1486266"/>
                  </a:lnTo>
                  <a:lnTo>
                    <a:pt x="4605488" y="1482205"/>
                  </a:lnTo>
                  <a:lnTo>
                    <a:pt x="4500163" y="1478081"/>
                  </a:lnTo>
                  <a:lnTo>
                    <a:pt x="4394838" y="1473793"/>
                  </a:lnTo>
                  <a:lnTo>
                    <a:pt x="4289513" y="1469275"/>
                  </a:lnTo>
                  <a:lnTo>
                    <a:pt x="4184189" y="1464510"/>
                  </a:lnTo>
                  <a:lnTo>
                    <a:pt x="4078864" y="1459551"/>
                  </a:lnTo>
                  <a:lnTo>
                    <a:pt x="3973539" y="1454543"/>
                  </a:lnTo>
                  <a:lnTo>
                    <a:pt x="3868214" y="1449746"/>
                  </a:lnTo>
                  <a:lnTo>
                    <a:pt x="3762889" y="1445089"/>
                  </a:lnTo>
                  <a:lnTo>
                    <a:pt x="3657564" y="1440346"/>
                  </a:lnTo>
                  <a:lnTo>
                    <a:pt x="3552240" y="1436034"/>
                  </a:lnTo>
                  <a:lnTo>
                    <a:pt x="3446915" y="1432278"/>
                  </a:lnTo>
                  <a:lnTo>
                    <a:pt x="3341590" y="1426160"/>
                  </a:lnTo>
                  <a:lnTo>
                    <a:pt x="3236265" y="1418325"/>
                  </a:lnTo>
                  <a:lnTo>
                    <a:pt x="3130940" y="1411649"/>
                  </a:lnTo>
                  <a:lnTo>
                    <a:pt x="3025615" y="1405630"/>
                  </a:lnTo>
                  <a:lnTo>
                    <a:pt x="2920291" y="1400135"/>
                  </a:lnTo>
                  <a:lnTo>
                    <a:pt x="2814966" y="1396178"/>
                  </a:lnTo>
                  <a:lnTo>
                    <a:pt x="2709641" y="1391119"/>
                  </a:lnTo>
                  <a:lnTo>
                    <a:pt x="2604316" y="1386962"/>
                  </a:lnTo>
                  <a:lnTo>
                    <a:pt x="2498991" y="1384937"/>
                  </a:lnTo>
                  <a:lnTo>
                    <a:pt x="2393666" y="1380252"/>
                  </a:lnTo>
                  <a:lnTo>
                    <a:pt x="2288342" y="1370920"/>
                  </a:lnTo>
                  <a:lnTo>
                    <a:pt x="2183017" y="1362328"/>
                  </a:lnTo>
                  <a:lnTo>
                    <a:pt x="2077692" y="1351971"/>
                  </a:lnTo>
                  <a:lnTo>
                    <a:pt x="1972367" y="1337589"/>
                  </a:lnTo>
                  <a:lnTo>
                    <a:pt x="1867042" y="1322485"/>
                  </a:lnTo>
                  <a:lnTo>
                    <a:pt x="1761717" y="1303511"/>
                  </a:lnTo>
                  <a:lnTo>
                    <a:pt x="1656393" y="1276795"/>
                  </a:lnTo>
                  <a:lnTo>
                    <a:pt x="1551068" y="1240345"/>
                  </a:lnTo>
                  <a:lnTo>
                    <a:pt x="1445743" y="1196289"/>
                  </a:lnTo>
                  <a:lnTo>
                    <a:pt x="1340418" y="1145109"/>
                  </a:lnTo>
                  <a:lnTo>
                    <a:pt x="1235093" y="1087278"/>
                  </a:lnTo>
                  <a:lnTo>
                    <a:pt x="1129768" y="1023243"/>
                  </a:lnTo>
                  <a:lnTo>
                    <a:pt x="1024444" y="953373"/>
                  </a:lnTo>
                  <a:lnTo>
                    <a:pt x="919119" y="877937"/>
                  </a:lnTo>
                  <a:lnTo>
                    <a:pt x="813794" y="797116"/>
                  </a:lnTo>
                  <a:lnTo>
                    <a:pt x="708469" y="711031"/>
                  </a:lnTo>
                  <a:lnTo>
                    <a:pt x="603144" y="619764"/>
                  </a:lnTo>
                  <a:lnTo>
                    <a:pt x="497819" y="523382"/>
                  </a:lnTo>
                  <a:lnTo>
                    <a:pt x="392495" y="421944"/>
                  </a:lnTo>
                  <a:lnTo>
                    <a:pt x="287170" y="315510"/>
                  </a:lnTo>
                  <a:lnTo>
                    <a:pt x="181845" y="204146"/>
                  </a:lnTo>
                  <a:lnTo>
                    <a:pt x="76520" y="8791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3401792"/>
              <a:ext cx="6145984" cy="1735276"/>
            </a:xfrm>
            <a:custGeom>
              <a:avLst/>
              <a:pathLst>
                <a:path w="6145984" h="1735276">
                  <a:moveTo>
                    <a:pt x="0" y="0"/>
                  </a:moveTo>
                  <a:lnTo>
                    <a:pt x="76520" y="113813"/>
                  </a:lnTo>
                  <a:lnTo>
                    <a:pt x="181845" y="263552"/>
                  </a:lnTo>
                  <a:lnTo>
                    <a:pt x="287170" y="406248"/>
                  </a:lnTo>
                  <a:lnTo>
                    <a:pt x="392495" y="541771"/>
                  </a:lnTo>
                  <a:lnTo>
                    <a:pt x="497819" y="669996"/>
                  </a:lnTo>
                  <a:lnTo>
                    <a:pt x="603144" y="790792"/>
                  </a:lnTo>
                  <a:lnTo>
                    <a:pt x="708469" y="904033"/>
                  </a:lnTo>
                  <a:lnTo>
                    <a:pt x="813794" y="1009591"/>
                  </a:lnTo>
                  <a:lnTo>
                    <a:pt x="919119" y="1107338"/>
                  </a:lnTo>
                  <a:lnTo>
                    <a:pt x="1024444" y="1197145"/>
                  </a:lnTo>
                  <a:lnTo>
                    <a:pt x="1129768" y="1278885"/>
                  </a:lnTo>
                  <a:lnTo>
                    <a:pt x="1235093" y="1352430"/>
                  </a:lnTo>
                  <a:lnTo>
                    <a:pt x="1340418" y="1417652"/>
                  </a:lnTo>
                  <a:lnTo>
                    <a:pt x="1445743" y="1474424"/>
                  </a:lnTo>
                  <a:lnTo>
                    <a:pt x="1551068" y="1522616"/>
                  </a:lnTo>
                  <a:lnTo>
                    <a:pt x="1656393" y="1562046"/>
                  </a:lnTo>
                  <a:lnTo>
                    <a:pt x="1761717" y="1591007"/>
                  </a:lnTo>
                  <a:lnTo>
                    <a:pt x="1867042" y="1611510"/>
                  </a:lnTo>
                  <a:lnTo>
                    <a:pt x="1972367" y="1627339"/>
                  </a:lnTo>
                  <a:lnTo>
                    <a:pt x="2077692" y="1641946"/>
                  </a:lnTo>
                  <a:lnTo>
                    <a:pt x="2183017" y="1652858"/>
                  </a:lnTo>
                  <a:lnTo>
                    <a:pt x="2288342" y="1660953"/>
                  </a:lnTo>
                  <a:lnTo>
                    <a:pt x="2393666" y="1669277"/>
                  </a:lnTo>
                  <a:lnTo>
                    <a:pt x="2498991" y="1674421"/>
                  </a:lnTo>
                  <a:lnTo>
                    <a:pt x="2604316" y="1675950"/>
                  </a:lnTo>
                  <a:lnTo>
                    <a:pt x="2709641" y="1678456"/>
                  </a:lnTo>
                  <a:lnTo>
                    <a:pt x="2814966" y="1684057"/>
                  </a:lnTo>
                  <a:lnTo>
                    <a:pt x="2920291" y="1689340"/>
                  </a:lnTo>
                  <a:lnTo>
                    <a:pt x="3025615" y="1694623"/>
                  </a:lnTo>
                  <a:lnTo>
                    <a:pt x="3130940" y="1700465"/>
                  </a:lnTo>
                  <a:lnTo>
                    <a:pt x="3236265" y="1708155"/>
                  </a:lnTo>
                  <a:lnTo>
                    <a:pt x="3341590" y="1716266"/>
                  </a:lnTo>
                  <a:lnTo>
                    <a:pt x="3446915" y="1722113"/>
                  </a:lnTo>
                  <a:lnTo>
                    <a:pt x="3552240" y="1725714"/>
                  </a:lnTo>
                  <a:lnTo>
                    <a:pt x="3657564" y="1728990"/>
                  </a:lnTo>
                  <a:lnTo>
                    <a:pt x="3762889" y="1731701"/>
                  </a:lnTo>
                  <a:lnTo>
                    <a:pt x="3868214" y="1733609"/>
                  </a:lnTo>
                  <a:lnTo>
                    <a:pt x="3973539" y="1734762"/>
                  </a:lnTo>
                  <a:lnTo>
                    <a:pt x="4078864" y="1735276"/>
                  </a:lnTo>
                  <a:lnTo>
                    <a:pt x="4184189" y="1735164"/>
                  </a:lnTo>
                  <a:lnTo>
                    <a:pt x="4289513" y="1734441"/>
                  </a:lnTo>
                  <a:lnTo>
                    <a:pt x="4394838" y="1733117"/>
                  </a:lnTo>
                  <a:lnTo>
                    <a:pt x="4500163" y="1731206"/>
                  </a:lnTo>
                  <a:lnTo>
                    <a:pt x="4605488" y="1728720"/>
                  </a:lnTo>
                  <a:lnTo>
                    <a:pt x="4710813" y="1725673"/>
                  </a:lnTo>
                  <a:lnTo>
                    <a:pt x="4816138" y="1722077"/>
                  </a:lnTo>
                  <a:lnTo>
                    <a:pt x="4921462" y="1717944"/>
                  </a:lnTo>
                  <a:lnTo>
                    <a:pt x="5026787" y="1713288"/>
                  </a:lnTo>
                  <a:lnTo>
                    <a:pt x="5132112" y="1708120"/>
                  </a:lnTo>
                  <a:lnTo>
                    <a:pt x="5237437" y="1702455"/>
                  </a:lnTo>
                  <a:lnTo>
                    <a:pt x="5342762" y="1696303"/>
                  </a:lnTo>
                  <a:lnTo>
                    <a:pt x="5448087" y="1689679"/>
                  </a:lnTo>
                  <a:lnTo>
                    <a:pt x="5553411" y="1682595"/>
                  </a:lnTo>
                  <a:lnTo>
                    <a:pt x="5658736" y="1675063"/>
                  </a:lnTo>
                  <a:lnTo>
                    <a:pt x="5764061" y="1667097"/>
                  </a:lnTo>
                  <a:lnTo>
                    <a:pt x="5869386" y="1658708"/>
                  </a:lnTo>
                  <a:lnTo>
                    <a:pt x="5974711" y="1649910"/>
                  </a:lnTo>
                  <a:lnTo>
                    <a:pt x="6080036" y="1640716"/>
                  </a:lnTo>
                  <a:lnTo>
                    <a:pt x="6145984" y="1634718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597084"/>
              <a:ext cx="6145984" cy="1746463"/>
            </a:xfrm>
            <a:custGeom>
              <a:avLst/>
              <a:pathLst>
                <a:path w="6145984" h="1746463">
                  <a:moveTo>
                    <a:pt x="0" y="0"/>
                  </a:moveTo>
                  <a:lnTo>
                    <a:pt x="76520" y="96946"/>
                  </a:lnTo>
                  <a:lnTo>
                    <a:pt x="181845" y="224082"/>
                  </a:lnTo>
                  <a:lnTo>
                    <a:pt x="287170" y="344821"/>
                  </a:lnTo>
                  <a:lnTo>
                    <a:pt x="392495" y="459066"/>
                  </a:lnTo>
                  <a:lnTo>
                    <a:pt x="497819" y="566715"/>
                  </a:lnTo>
                  <a:lnTo>
                    <a:pt x="603144" y="667662"/>
                  </a:lnTo>
                  <a:lnTo>
                    <a:pt x="708469" y="761802"/>
                  </a:lnTo>
                  <a:lnTo>
                    <a:pt x="813794" y="849033"/>
                  </a:lnTo>
                  <a:lnTo>
                    <a:pt x="919119" y="929271"/>
                  </a:lnTo>
                  <a:lnTo>
                    <a:pt x="1024444" y="1002470"/>
                  </a:lnTo>
                  <a:lnTo>
                    <a:pt x="1129768" y="1068641"/>
                  </a:lnTo>
                  <a:lnTo>
                    <a:pt x="1235093" y="1127880"/>
                  </a:lnTo>
                  <a:lnTo>
                    <a:pt x="1340418" y="1180380"/>
                  </a:lnTo>
                  <a:lnTo>
                    <a:pt x="1445743" y="1226411"/>
                  </a:lnTo>
                  <a:lnTo>
                    <a:pt x="1551068" y="1266266"/>
                  </a:lnTo>
                  <a:lnTo>
                    <a:pt x="1656393" y="1300132"/>
                  </a:lnTo>
                  <a:lnTo>
                    <a:pt x="1761717" y="1326283"/>
                  </a:lnTo>
                  <a:lnTo>
                    <a:pt x="1867042" y="1345579"/>
                  </a:lnTo>
                  <a:lnTo>
                    <a:pt x="1972367" y="1360527"/>
                  </a:lnTo>
                  <a:lnTo>
                    <a:pt x="2077692" y="1373629"/>
                  </a:lnTo>
                  <a:lnTo>
                    <a:pt x="2183017" y="1381810"/>
                  </a:lnTo>
                  <a:lnTo>
                    <a:pt x="2288342" y="1385960"/>
                  </a:lnTo>
                  <a:lnTo>
                    <a:pt x="2393666" y="1391689"/>
                  </a:lnTo>
                  <a:lnTo>
                    <a:pt x="2498991" y="1398596"/>
                  </a:lnTo>
                  <a:lnTo>
                    <a:pt x="2604316" y="1402805"/>
                  </a:lnTo>
                  <a:lnTo>
                    <a:pt x="2709641" y="1407345"/>
                  </a:lnTo>
                  <a:lnTo>
                    <a:pt x="2814966" y="1417760"/>
                  </a:lnTo>
                  <a:lnTo>
                    <a:pt x="2920291" y="1431095"/>
                  </a:lnTo>
                  <a:lnTo>
                    <a:pt x="3025615" y="1443196"/>
                  </a:lnTo>
                  <a:lnTo>
                    <a:pt x="3130940" y="1453813"/>
                  </a:lnTo>
                  <a:lnTo>
                    <a:pt x="3236265" y="1466889"/>
                  </a:lnTo>
                  <a:lnTo>
                    <a:pt x="3341590" y="1479766"/>
                  </a:lnTo>
                  <a:lnTo>
                    <a:pt x="3446915" y="1488505"/>
                  </a:lnTo>
                  <a:lnTo>
                    <a:pt x="3552240" y="1493753"/>
                  </a:lnTo>
                  <a:lnTo>
                    <a:pt x="3657564" y="1497448"/>
                  </a:lnTo>
                  <a:lnTo>
                    <a:pt x="3762889" y="1499063"/>
                  </a:lnTo>
                  <a:lnTo>
                    <a:pt x="3868214" y="1498463"/>
                  </a:lnTo>
                  <a:lnTo>
                    <a:pt x="3973539" y="1495875"/>
                  </a:lnTo>
                  <a:lnTo>
                    <a:pt x="4078864" y="1491728"/>
                  </a:lnTo>
                  <a:lnTo>
                    <a:pt x="4184189" y="1486297"/>
                  </a:lnTo>
                  <a:lnTo>
                    <a:pt x="4289513" y="1479748"/>
                  </a:lnTo>
                  <a:lnTo>
                    <a:pt x="4394838" y="1472157"/>
                  </a:lnTo>
                  <a:lnTo>
                    <a:pt x="4500163" y="1463531"/>
                  </a:lnTo>
                  <a:lnTo>
                    <a:pt x="4605488" y="1453830"/>
                  </a:lnTo>
                  <a:lnTo>
                    <a:pt x="4710813" y="1442981"/>
                  </a:lnTo>
                  <a:lnTo>
                    <a:pt x="4816138" y="1430892"/>
                  </a:lnTo>
                  <a:lnTo>
                    <a:pt x="4921462" y="1417459"/>
                  </a:lnTo>
                  <a:lnTo>
                    <a:pt x="5026787" y="1402581"/>
                  </a:lnTo>
                  <a:lnTo>
                    <a:pt x="5132112" y="1386161"/>
                  </a:lnTo>
                  <a:lnTo>
                    <a:pt x="5237437" y="1368112"/>
                  </a:lnTo>
                  <a:lnTo>
                    <a:pt x="5342762" y="1348363"/>
                  </a:lnTo>
                  <a:lnTo>
                    <a:pt x="5448087" y="1326857"/>
                  </a:lnTo>
                  <a:lnTo>
                    <a:pt x="5553411" y="1303552"/>
                  </a:lnTo>
                  <a:lnTo>
                    <a:pt x="5658736" y="1278418"/>
                  </a:lnTo>
                  <a:lnTo>
                    <a:pt x="5764061" y="1251439"/>
                  </a:lnTo>
                  <a:lnTo>
                    <a:pt x="5869386" y="1222609"/>
                  </a:lnTo>
                  <a:lnTo>
                    <a:pt x="5974711" y="1191928"/>
                  </a:lnTo>
                  <a:lnTo>
                    <a:pt x="6080036" y="1159405"/>
                  </a:lnTo>
                  <a:lnTo>
                    <a:pt x="6145984" y="1137893"/>
                  </a:lnTo>
                  <a:lnTo>
                    <a:pt x="6145984" y="1746463"/>
                  </a:lnTo>
                  <a:lnTo>
                    <a:pt x="6080036" y="1739993"/>
                  </a:lnTo>
                  <a:lnTo>
                    <a:pt x="5974711" y="1730497"/>
                  </a:lnTo>
                  <a:lnTo>
                    <a:pt x="5869386" y="1721827"/>
                  </a:lnTo>
                  <a:lnTo>
                    <a:pt x="5764061" y="1713964"/>
                  </a:lnTo>
                  <a:lnTo>
                    <a:pt x="5658736" y="1706887"/>
                  </a:lnTo>
                  <a:lnTo>
                    <a:pt x="5553411" y="1700565"/>
                  </a:lnTo>
                  <a:lnTo>
                    <a:pt x="5448087" y="1694956"/>
                  </a:lnTo>
                  <a:lnTo>
                    <a:pt x="5342762" y="1690009"/>
                  </a:lnTo>
                  <a:lnTo>
                    <a:pt x="5237437" y="1685658"/>
                  </a:lnTo>
                  <a:lnTo>
                    <a:pt x="5132112" y="1681821"/>
                  </a:lnTo>
                  <a:lnTo>
                    <a:pt x="5026787" y="1678402"/>
                  </a:lnTo>
                  <a:lnTo>
                    <a:pt x="4921462" y="1675292"/>
                  </a:lnTo>
                  <a:lnTo>
                    <a:pt x="4816138" y="1672369"/>
                  </a:lnTo>
                  <a:lnTo>
                    <a:pt x="4710813" y="1669508"/>
                  </a:lnTo>
                  <a:lnTo>
                    <a:pt x="4605488" y="1666582"/>
                  </a:lnTo>
                  <a:lnTo>
                    <a:pt x="4500163" y="1663474"/>
                  </a:lnTo>
                  <a:lnTo>
                    <a:pt x="4394838" y="1660088"/>
                  </a:lnTo>
                  <a:lnTo>
                    <a:pt x="4289513" y="1656358"/>
                  </a:lnTo>
                  <a:lnTo>
                    <a:pt x="4184189" y="1652270"/>
                  </a:lnTo>
                  <a:lnTo>
                    <a:pt x="4078864" y="1647875"/>
                  </a:lnTo>
                  <a:lnTo>
                    <a:pt x="3973539" y="1643313"/>
                  </a:lnTo>
                  <a:lnTo>
                    <a:pt x="3868214" y="1638838"/>
                  </a:lnTo>
                  <a:lnTo>
                    <a:pt x="3762889" y="1634111"/>
                  </a:lnTo>
                  <a:lnTo>
                    <a:pt x="3657564" y="1628557"/>
                  </a:lnTo>
                  <a:lnTo>
                    <a:pt x="3552240" y="1622855"/>
                  </a:lnTo>
                  <a:lnTo>
                    <a:pt x="3446915" y="1617307"/>
                  </a:lnTo>
                  <a:lnTo>
                    <a:pt x="3341590" y="1608045"/>
                  </a:lnTo>
                  <a:lnTo>
                    <a:pt x="3236265" y="1595702"/>
                  </a:lnTo>
                  <a:lnTo>
                    <a:pt x="3130940" y="1584591"/>
                  </a:lnTo>
                  <a:lnTo>
                    <a:pt x="3025615" y="1573629"/>
                  </a:lnTo>
                  <a:lnTo>
                    <a:pt x="2920291" y="1561118"/>
                  </a:lnTo>
                  <a:lnTo>
                    <a:pt x="2814966" y="1550354"/>
                  </a:lnTo>
                  <a:lnTo>
                    <a:pt x="2709641" y="1540989"/>
                  </a:lnTo>
                  <a:lnTo>
                    <a:pt x="2604316" y="1533249"/>
                  </a:lnTo>
                  <a:lnTo>
                    <a:pt x="2498991" y="1528078"/>
                  </a:lnTo>
                  <a:lnTo>
                    <a:pt x="2393666" y="1522061"/>
                  </a:lnTo>
                  <a:lnTo>
                    <a:pt x="2288342" y="1514378"/>
                  </a:lnTo>
                  <a:lnTo>
                    <a:pt x="2183017" y="1509265"/>
                  </a:lnTo>
                  <a:lnTo>
                    <a:pt x="2077692" y="1502160"/>
                  </a:lnTo>
                  <a:lnTo>
                    <a:pt x="1972367" y="1489495"/>
                  </a:lnTo>
                  <a:lnTo>
                    <a:pt x="1867042" y="1475950"/>
                  </a:lnTo>
                  <a:lnTo>
                    <a:pt x="1761717" y="1459617"/>
                  </a:lnTo>
                  <a:lnTo>
                    <a:pt x="1656393" y="1437818"/>
                  </a:lnTo>
                  <a:lnTo>
                    <a:pt x="1551068" y="1409726"/>
                  </a:lnTo>
                  <a:lnTo>
                    <a:pt x="1445743" y="1377888"/>
                  </a:lnTo>
                  <a:lnTo>
                    <a:pt x="1340418" y="1342692"/>
                  </a:lnTo>
                  <a:lnTo>
                    <a:pt x="1235093" y="1304515"/>
                  </a:lnTo>
                  <a:lnTo>
                    <a:pt x="1129768" y="1263706"/>
                  </a:lnTo>
                  <a:lnTo>
                    <a:pt x="1024444" y="1220539"/>
                  </a:lnTo>
                  <a:lnTo>
                    <a:pt x="919119" y="1175189"/>
                  </a:lnTo>
                  <a:lnTo>
                    <a:pt x="813794" y="1127751"/>
                  </a:lnTo>
                  <a:lnTo>
                    <a:pt x="708469" y="1078256"/>
                  </a:lnTo>
                  <a:lnTo>
                    <a:pt x="603144" y="1026701"/>
                  </a:lnTo>
                  <a:lnTo>
                    <a:pt x="497819" y="973066"/>
                  </a:lnTo>
                  <a:lnTo>
                    <a:pt x="392495" y="917326"/>
                  </a:lnTo>
                  <a:lnTo>
                    <a:pt x="287170" y="859456"/>
                  </a:lnTo>
                  <a:lnTo>
                    <a:pt x="181845" y="799433"/>
                  </a:lnTo>
                  <a:lnTo>
                    <a:pt x="76520" y="737242"/>
                  </a:lnTo>
                  <a:lnTo>
                    <a:pt x="0" y="690474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597084"/>
              <a:ext cx="6145984" cy="1499063"/>
            </a:xfrm>
            <a:custGeom>
              <a:avLst/>
              <a:pathLst>
                <a:path w="6145984" h="1499063">
                  <a:moveTo>
                    <a:pt x="0" y="0"/>
                  </a:moveTo>
                  <a:lnTo>
                    <a:pt x="76520" y="96946"/>
                  </a:lnTo>
                  <a:lnTo>
                    <a:pt x="181845" y="224082"/>
                  </a:lnTo>
                  <a:lnTo>
                    <a:pt x="287170" y="344821"/>
                  </a:lnTo>
                  <a:lnTo>
                    <a:pt x="392495" y="459066"/>
                  </a:lnTo>
                  <a:lnTo>
                    <a:pt x="497819" y="566715"/>
                  </a:lnTo>
                  <a:lnTo>
                    <a:pt x="603144" y="667662"/>
                  </a:lnTo>
                  <a:lnTo>
                    <a:pt x="708469" y="761802"/>
                  </a:lnTo>
                  <a:lnTo>
                    <a:pt x="813794" y="849033"/>
                  </a:lnTo>
                  <a:lnTo>
                    <a:pt x="919119" y="929271"/>
                  </a:lnTo>
                  <a:lnTo>
                    <a:pt x="1024444" y="1002470"/>
                  </a:lnTo>
                  <a:lnTo>
                    <a:pt x="1129768" y="1068641"/>
                  </a:lnTo>
                  <a:lnTo>
                    <a:pt x="1235093" y="1127880"/>
                  </a:lnTo>
                  <a:lnTo>
                    <a:pt x="1340418" y="1180380"/>
                  </a:lnTo>
                  <a:lnTo>
                    <a:pt x="1445743" y="1226411"/>
                  </a:lnTo>
                  <a:lnTo>
                    <a:pt x="1551068" y="1266266"/>
                  </a:lnTo>
                  <a:lnTo>
                    <a:pt x="1656393" y="1300132"/>
                  </a:lnTo>
                  <a:lnTo>
                    <a:pt x="1761717" y="1326283"/>
                  </a:lnTo>
                  <a:lnTo>
                    <a:pt x="1867042" y="1345579"/>
                  </a:lnTo>
                  <a:lnTo>
                    <a:pt x="1972367" y="1360527"/>
                  </a:lnTo>
                  <a:lnTo>
                    <a:pt x="2077692" y="1373629"/>
                  </a:lnTo>
                  <a:lnTo>
                    <a:pt x="2183017" y="1381810"/>
                  </a:lnTo>
                  <a:lnTo>
                    <a:pt x="2288342" y="1385960"/>
                  </a:lnTo>
                  <a:lnTo>
                    <a:pt x="2393666" y="1391689"/>
                  </a:lnTo>
                  <a:lnTo>
                    <a:pt x="2498991" y="1398596"/>
                  </a:lnTo>
                  <a:lnTo>
                    <a:pt x="2604316" y="1402805"/>
                  </a:lnTo>
                  <a:lnTo>
                    <a:pt x="2709641" y="1407345"/>
                  </a:lnTo>
                  <a:lnTo>
                    <a:pt x="2814966" y="1417760"/>
                  </a:lnTo>
                  <a:lnTo>
                    <a:pt x="2920291" y="1431095"/>
                  </a:lnTo>
                  <a:lnTo>
                    <a:pt x="3025615" y="1443196"/>
                  </a:lnTo>
                  <a:lnTo>
                    <a:pt x="3130940" y="1453813"/>
                  </a:lnTo>
                  <a:lnTo>
                    <a:pt x="3236265" y="1466889"/>
                  </a:lnTo>
                  <a:lnTo>
                    <a:pt x="3341590" y="1479766"/>
                  </a:lnTo>
                  <a:lnTo>
                    <a:pt x="3446915" y="1488505"/>
                  </a:lnTo>
                  <a:lnTo>
                    <a:pt x="3552240" y="1493753"/>
                  </a:lnTo>
                  <a:lnTo>
                    <a:pt x="3657564" y="1497448"/>
                  </a:lnTo>
                  <a:lnTo>
                    <a:pt x="3762889" y="1499063"/>
                  </a:lnTo>
                  <a:lnTo>
                    <a:pt x="3868214" y="1498463"/>
                  </a:lnTo>
                  <a:lnTo>
                    <a:pt x="3973539" y="1495875"/>
                  </a:lnTo>
                  <a:lnTo>
                    <a:pt x="4078864" y="1491728"/>
                  </a:lnTo>
                  <a:lnTo>
                    <a:pt x="4184189" y="1486297"/>
                  </a:lnTo>
                  <a:lnTo>
                    <a:pt x="4289513" y="1479748"/>
                  </a:lnTo>
                  <a:lnTo>
                    <a:pt x="4394838" y="1472157"/>
                  </a:lnTo>
                  <a:lnTo>
                    <a:pt x="4500163" y="1463531"/>
                  </a:lnTo>
                  <a:lnTo>
                    <a:pt x="4605488" y="1453830"/>
                  </a:lnTo>
                  <a:lnTo>
                    <a:pt x="4710813" y="1442981"/>
                  </a:lnTo>
                  <a:lnTo>
                    <a:pt x="4816138" y="1430892"/>
                  </a:lnTo>
                  <a:lnTo>
                    <a:pt x="4921462" y="1417459"/>
                  </a:lnTo>
                  <a:lnTo>
                    <a:pt x="5026787" y="1402581"/>
                  </a:lnTo>
                  <a:lnTo>
                    <a:pt x="5132112" y="1386161"/>
                  </a:lnTo>
                  <a:lnTo>
                    <a:pt x="5237437" y="1368112"/>
                  </a:lnTo>
                  <a:lnTo>
                    <a:pt x="5342762" y="1348363"/>
                  </a:lnTo>
                  <a:lnTo>
                    <a:pt x="5448087" y="1326857"/>
                  </a:lnTo>
                  <a:lnTo>
                    <a:pt x="5553411" y="1303552"/>
                  </a:lnTo>
                  <a:lnTo>
                    <a:pt x="5658736" y="1278418"/>
                  </a:lnTo>
                  <a:lnTo>
                    <a:pt x="5764061" y="1251439"/>
                  </a:lnTo>
                  <a:lnTo>
                    <a:pt x="5869386" y="1222609"/>
                  </a:lnTo>
                  <a:lnTo>
                    <a:pt x="5974711" y="1191928"/>
                  </a:lnTo>
                  <a:lnTo>
                    <a:pt x="6080036" y="1159405"/>
                  </a:lnTo>
                  <a:lnTo>
                    <a:pt x="6145984" y="1137893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287559"/>
              <a:ext cx="6145984" cy="1055988"/>
            </a:xfrm>
            <a:custGeom>
              <a:avLst/>
              <a:pathLst>
                <a:path w="6145984" h="1055988">
                  <a:moveTo>
                    <a:pt x="6145984" y="1055988"/>
                  </a:moveTo>
                  <a:lnTo>
                    <a:pt x="6080036" y="1049518"/>
                  </a:lnTo>
                  <a:lnTo>
                    <a:pt x="5974711" y="1040023"/>
                  </a:lnTo>
                  <a:lnTo>
                    <a:pt x="5869386" y="1031352"/>
                  </a:lnTo>
                  <a:lnTo>
                    <a:pt x="5764061" y="1023489"/>
                  </a:lnTo>
                  <a:lnTo>
                    <a:pt x="5658736" y="1016412"/>
                  </a:lnTo>
                  <a:lnTo>
                    <a:pt x="5553411" y="1010090"/>
                  </a:lnTo>
                  <a:lnTo>
                    <a:pt x="5448087" y="1004481"/>
                  </a:lnTo>
                  <a:lnTo>
                    <a:pt x="5342762" y="999534"/>
                  </a:lnTo>
                  <a:lnTo>
                    <a:pt x="5237437" y="995183"/>
                  </a:lnTo>
                  <a:lnTo>
                    <a:pt x="5132112" y="991346"/>
                  </a:lnTo>
                  <a:lnTo>
                    <a:pt x="5026787" y="987927"/>
                  </a:lnTo>
                  <a:lnTo>
                    <a:pt x="4921462" y="984817"/>
                  </a:lnTo>
                  <a:lnTo>
                    <a:pt x="4816138" y="981894"/>
                  </a:lnTo>
                  <a:lnTo>
                    <a:pt x="4710813" y="979033"/>
                  </a:lnTo>
                  <a:lnTo>
                    <a:pt x="4605488" y="976107"/>
                  </a:lnTo>
                  <a:lnTo>
                    <a:pt x="4500163" y="972999"/>
                  </a:lnTo>
                  <a:lnTo>
                    <a:pt x="4394838" y="969613"/>
                  </a:lnTo>
                  <a:lnTo>
                    <a:pt x="4289513" y="965883"/>
                  </a:lnTo>
                  <a:lnTo>
                    <a:pt x="4184189" y="961795"/>
                  </a:lnTo>
                  <a:lnTo>
                    <a:pt x="4078864" y="957400"/>
                  </a:lnTo>
                  <a:lnTo>
                    <a:pt x="3973539" y="952838"/>
                  </a:lnTo>
                  <a:lnTo>
                    <a:pt x="3868214" y="948363"/>
                  </a:lnTo>
                  <a:lnTo>
                    <a:pt x="3762889" y="943636"/>
                  </a:lnTo>
                  <a:lnTo>
                    <a:pt x="3657564" y="938082"/>
                  </a:lnTo>
                  <a:lnTo>
                    <a:pt x="3552240" y="932380"/>
                  </a:lnTo>
                  <a:lnTo>
                    <a:pt x="3446915" y="926832"/>
                  </a:lnTo>
                  <a:lnTo>
                    <a:pt x="3341590" y="917570"/>
                  </a:lnTo>
                  <a:lnTo>
                    <a:pt x="3236265" y="905227"/>
                  </a:lnTo>
                  <a:lnTo>
                    <a:pt x="3130940" y="894116"/>
                  </a:lnTo>
                  <a:lnTo>
                    <a:pt x="3025615" y="883154"/>
                  </a:lnTo>
                  <a:lnTo>
                    <a:pt x="2920291" y="870643"/>
                  </a:lnTo>
                  <a:lnTo>
                    <a:pt x="2814966" y="859879"/>
                  </a:lnTo>
                  <a:lnTo>
                    <a:pt x="2709641" y="850514"/>
                  </a:lnTo>
                  <a:lnTo>
                    <a:pt x="2604316" y="842774"/>
                  </a:lnTo>
                  <a:lnTo>
                    <a:pt x="2498991" y="837604"/>
                  </a:lnTo>
                  <a:lnTo>
                    <a:pt x="2393666" y="831586"/>
                  </a:lnTo>
                  <a:lnTo>
                    <a:pt x="2288342" y="823903"/>
                  </a:lnTo>
                  <a:lnTo>
                    <a:pt x="2183017" y="818790"/>
                  </a:lnTo>
                  <a:lnTo>
                    <a:pt x="2077692" y="811685"/>
                  </a:lnTo>
                  <a:lnTo>
                    <a:pt x="1972367" y="799021"/>
                  </a:lnTo>
                  <a:lnTo>
                    <a:pt x="1867042" y="785475"/>
                  </a:lnTo>
                  <a:lnTo>
                    <a:pt x="1761717" y="769142"/>
                  </a:lnTo>
                  <a:lnTo>
                    <a:pt x="1656393" y="747343"/>
                  </a:lnTo>
                  <a:lnTo>
                    <a:pt x="1551068" y="719251"/>
                  </a:lnTo>
                  <a:lnTo>
                    <a:pt x="1445743" y="687413"/>
                  </a:lnTo>
                  <a:lnTo>
                    <a:pt x="1340418" y="652218"/>
                  </a:lnTo>
                  <a:lnTo>
                    <a:pt x="1235093" y="614040"/>
                  </a:lnTo>
                  <a:lnTo>
                    <a:pt x="1129768" y="573231"/>
                  </a:lnTo>
                  <a:lnTo>
                    <a:pt x="1024444" y="530064"/>
                  </a:lnTo>
                  <a:lnTo>
                    <a:pt x="919119" y="484715"/>
                  </a:lnTo>
                  <a:lnTo>
                    <a:pt x="813794" y="437276"/>
                  </a:lnTo>
                  <a:lnTo>
                    <a:pt x="708469" y="387781"/>
                  </a:lnTo>
                  <a:lnTo>
                    <a:pt x="603144" y="336226"/>
                  </a:lnTo>
                  <a:lnTo>
                    <a:pt x="497819" y="282591"/>
                  </a:lnTo>
                  <a:lnTo>
                    <a:pt x="392495" y="226851"/>
                  </a:lnTo>
                  <a:lnTo>
                    <a:pt x="287170" y="168981"/>
                  </a:lnTo>
                  <a:lnTo>
                    <a:pt x="181845" y="108958"/>
                  </a:lnTo>
                  <a:lnTo>
                    <a:pt x="76520" y="46767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3942322"/>
              <a:ext cx="6145984" cy="1224564"/>
            </a:xfrm>
            <a:custGeom>
              <a:avLst/>
              <a:pathLst>
                <a:path w="6145984" h="1224564">
                  <a:moveTo>
                    <a:pt x="0" y="0"/>
                  </a:moveTo>
                  <a:lnTo>
                    <a:pt x="76520" y="71857"/>
                  </a:lnTo>
                  <a:lnTo>
                    <a:pt x="181845" y="166520"/>
                  </a:lnTo>
                  <a:lnTo>
                    <a:pt x="287170" y="256901"/>
                  </a:lnTo>
                  <a:lnTo>
                    <a:pt x="392495" y="342958"/>
                  </a:lnTo>
                  <a:lnTo>
                    <a:pt x="497819" y="424653"/>
                  </a:lnTo>
                  <a:lnTo>
                    <a:pt x="603144" y="501944"/>
                  </a:lnTo>
                  <a:lnTo>
                    <a:pt x="708469" y="574791"/>
                  </a:lnTo>
                  <a:lnTo>
                    <a:pt x="813794" y="643154"/>
                  </a:lnTo>
                  <a:lnTo>
                    <a:pt x="919119" y="706993"/>
                  </a:lnTo>
                  <a:lnTo>
                    <a:pt x="1024444" y="766267"/>
                  </a:lnTo>
                  <a:lnTo>
                    <a:pt x="1129768" y="820936"/>
                  </a:lnTo>
                  <a:lnTo>
                    <a:pt x="1235093" y="870960"/>
                  </a:lnTo>
                  <a:lnTo>
                    <a:pt x="1340418" y="916299"/>
                  </a:lnTo>
                  <a:lnTo>
                    <a:pt x="1445743" y="956912"/>
                  </a:lnTo>
                  <a:lnTo>
                    <a:pt x="1551068" y="992758"/>
                  </a:lnTo>
                  <a:lnTo>
                    <a:pt x="1656393" y="1023738"/>
                  </a:lnTo>
                  <a:lnTo>
                    <a:pt x="1761717" y="1047713"/>
                  </a:lnTo>
                  <a:lnTo>
                    <a:pt x="1867042" y="1065527"/>
                  </a:lnTo>
                  <a:lnTo>
                    <a:pt x="1972367" y="1079774"/>
                  </a:lnTo>
                  <a:lnTo>
                    <a:pt x="2077692" y="1092657"/>
                  </a:lnTo>
                  <a:lnTo>
                    <a:pt x="2183017" y="1100300"/>
                  </a:lnTo>
                  <a:lnTo>
                    <a:pt x="2288342" y="1104931"/>
                  </a:lnTo>
                  <a:lnTo>
                    <a:pt x="2393666" y="1111637"/>
                  </a:lnTo>
                  <a:lnTo>
                    <a:pt x="2498991" y="1118100"/>
                  </a:lnTo>
                  <a:lnTo>
                    <a:pt x="2604316" y="1122790"/>
                  </a:lnTo>
                  <a:lnTo>
                    <a:pt x="2709641" y="1128929"/>
                  </a:lnTo>
                  <a:lnTo>
                    <a:pt x="2814966" y="1138819"/>
                  </a:lnTo>
                  <a:lnTo>
                    <a:pt x="2920291" y="1150869"/>
                  </a:lnTo>
                  <a:lnTo>
                    <a:pt x="3025615" y="1163175"/>
                  </a:lnTo>
                  <a:lnTo>
                    <a:pt x="3130940" y="1173965"/>
                  </a:lnTo>
                  <a:lnTo>
                    <a:pt x="3236265" y="1186058"/>
                  </a:lnTo>
                  <a:lnTo>
                    <a:pt x="3341590" y="1198668"/>
                  </a:lnTo>
                  <a:lnTo>
                    <a:pt x="3446915" y="1207669"/>
                  </a:lnTo>
                  <a:lnTo>
                    <a:pt x="3552240" y="1213066"/>
                  </a:lnTo>
                  <a:lnTo>
                    <a:pt x="3657564" y="1217765"/>
                  </a:lnTo>
                  <a:lnTo>
                    <a:pt x="3762889" y="1221349"/>
                  </a:lnTo>
                  <a:lnTo>
                    <a:pt x="3868214" y="1223413"/>
                  </a:lnTo>
                  <a:lnTo>
                    <a:pt x="3973539" y="1224357"/>
                  </a:lnTo>
                  <a:lnTo>
                    <a:pt x="4078864" y="1224564"/>
                  </a:lnTo>
                  <a:lnTo>
                    <a:pt x="4184189" y="1224046"/>
                  </a:lnTo>
                  <a:lnTo>
                    <a:pt x="4289513" y="1222816"/>
                  </a:lnTo>
                  <a:lnTo>
                    <a:pt x="4394838" y="1220885"/>
                  </a:lnTo>
                  <a:lnTo>
                    <a:pt x="4500163" y="1218265"/>
                  </a:lnTo>
                  <a:lnTo>
                    <a:pt x="4605488" y="1214969"/>
                  </a:lnTo>
                  <a:lnTo>
                    <a:pt x="4710813" y="1211007"/>
                  </a:lnTo>
                  <a:lnTo>
                    <a:pt x="4816138" y="1206393"/>
                  </a:lnTo>
                  <a:lnTo>
                    <a:pt x="4921462" y="1201138"/>
                  </a:lnTo>
                  <a:lnTo>
                    <a:pt x="5026787" y="1195254"/>
                  </a:lnTo>
                  <a:lnTo>
                    <a:pt x="5132112" y="1188753"/>
                  </a:lnTo>
                  <a:lnTo>
                    <a:pt x="5237437" y="1181648"/>
                  </a:lnTo>
                  <a:lnTo>
                    <a:pt x="5342762" y="1173949"/>
                  </a:lnTo>
                  <a:lnTo>
                    <a:pt x="5448087" y="1165669"/>
                  </a:lnTo>
                  <a:lnTo>
                    <a:pt x="5553411" y="1156821"/>
                  </a:lnTo>
                  <a:lnTo>
                    <a:pt x="5658736" y="1147415"/>
                  </a:lnTo>
                  <a:lnTo>
                    <a:pt x="5764061" y="1137464"/>
                  </a:lnTo>
                  <a:lnTo>
                    <a:pt x="5869386" y="1126980"/>
                  </a:lnTo>
                  <a:lnTo>
                    <a:pt x="5974711" y="1115975"/>
                  </a:lnTo>
                  <a:lnTo>
                    <a:pt x="6080036" y="1104461"/>
                  </a:lnTo>
                  <a:lnTo>
                    <a:pt x="6145984" y="1096941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3696366"/>
              <a:ext cx="6145984" cy="1637137"/>
            </a:xfrm>
            <a:custGeom>
              <a:avLst/>
              <a:pathLst>
                <a:path w="6145984" h="1637137">
                  <a:moveTo>
                    <a:pt x="0" y="0"/>
                  </a:moveTo>
                  <a:lnTo>
                    <a:pt x="76520" y="93066"/>
                  </a:lnTo>
                  <a:lnTo>
                    <a:pt x="181845" y="215078"/>
                  </a:lnTo>
                  <a:lnTo>
                    <a:pt x="287170" y="330905"/>
                  </a:lnTo>
                  <a:lnTo>
                    <a:pt x="392495" y="440448"/>
                  </a:lnTo>
                  <a:lnTo>
                    <a:pt x="497819" y="543600"/>
                  </a:lnTo>
                  <a:lnTo>
                    <a:pt x="603144" y="640252"/>
                  </a:lnTo>
                  <a:lnTo>
                    <a:pt x="708469" y="730295"/>
                  </a:lnTo>
                  <a:lnTo>
                    <a:pt x="813794" y="813625"/>
                  </a:lnTo>
                  <a:lnTo>
                    <a:pt x="919119" y="890154"/>
                  </a:lnTo>
                  <a:lnTo>
                    <a:pt x="1024444" y="959828"/>
                  </a:lnTo>
                  <a:lnTo>
                    <a:pt x="1129768" y="1022650"/>
                  </a:lnTo>
                  <a:lnTo>
                    <a:pt x="1235093" y="1078703"/>
                  </a:lnTo>
                  <a:lnTo>
                    <a:pt x="1340418" y="1128162"/>
                  </a:lnTo>
                  <a:lnTo>
                    <a:pt x="1445743" y="1171277"/>
                  </a:lnTo>
                  <a:lnTo>
                    <a:pt x="1551068" y="1208320"/>
                  </a:lnTo>
                  <a:lnTo>
                    <a:pt x="1656393" y="1239464"/>
                  </a:lnTo>
                  <a:lnTo>
                    <a:pt x="1761717" y="1263320"/>
                  </a:lnTo>
                  <a:lnTo>
                    <a:pt x="1867042" y="1280812"/>
                  </a:lnTo>
                  <a:lnTo>
                    <a:pt x="1972367" y="1294291"/>
                  </a:lnTo>
                  <a:lnTo>
                    <a:pt x="2077692" y="1306198"/>
                  </a:lnTo>
                  <a:lnTo>
                    <a:pt x="2183017" y="1314906"/>
                  </a:lnTo>
                  <a:lnTo>
                    <a:pt x="2288342" y="1320211"/>
                  </a:lnTo>
                  <a:lnTo>
                    <a:pt x="2393666" y="1325543"/>
                  </a:lnTo>
                  <a:lnTo>
                    <a:pt x="2498991" y="1327993"/>
                  </a:lnTo>
                  <a:lnTo>
                    <a:pt x="2604316" y="1325348"/>
                  </a:lnTo>
                  <a:lnTo>
                    <a:pt x="2709641" y="1323889"/>
                  </a:lnTo>
                  <a:lnTo>
                    <a:pt x="2814966" y="1330143"/>
                  </a:lnTo>
                  <a:lnTo>
                    <a:pt x="2920291" y="1338495"/>
                  </a:lnTo>
                  <a:lnTo>
                    <a:pt x="3025615" y="1346132"/>
                  </a:lnTo>
                  <a:lnTo>
                    <a:pt x="3130940" y="1354149"/>
                  </a:lnTo>
                  <a:lnTo>
                    <a:pt x="3236265" y="1366262"/>
                  </a:lnTo>
                  <a:lnTo>
                    <a:pt x="3341590" y="1378899"/>
                  </a:lnTo>
                  <a:lnTo>
                    <a:pt x="3446915" y="1387556"/>
                  </a:lnTo>
                  <a:lnTo>
                    <a:pt x="3552240" y="1392731"/>
                  </a:lnTo>
                  <a:lnTo>
                    <a:pt x="3657564" y="1396660"/>
                  </a:lnTo>
                  <a:lnTo>
                    <a:pt x="3762889" y="1398757"/>
                  </a:lnTo>
                  <a:lnTo>
                    <a:pt x="3868214" y="1398812"/>
                  </a:lnTo>
                  <a:lnTo>
                    <a:pt x="3973539" y="1396940"/>
                  </a:lnTo>
                  <a:lnTo>
                    <a:pt x="4078864" y="1393519"/>
                  </a:lnTo>
                  <a:lnTo>
                    <a:pt x="4184189" y="1388815"/>
                  </a:lnTo>
                  <a:lnTo>
                    <a:pt x="4289513" y="1382988"/>
                  </a:lnTo>
                  <a:lnTo>
                    <a:pt x="4394838" y="1376111"/>
                  </a:lnTo>
                  <a:lnTo>
                    <a:pt x="4500163" y="1368194"/>
                  </a:lnTo>
                  <a:lnTo>
                    <a:pt x="4605488" y="1359202"/>
                  </a:lnTo>
                  <a:lnTo>
                    <a:pt x="4710813" y="1349066"/>
                  </a:lnTo>
                  <a:lnTo>
                    <a:pt x="4816138" y="1337701"/>
                  </a:lnTo>
                  <a:lnTo>
                    <a:pt x="4921462" y="1325012"/>
                  </a:lnTo>
                  <a:lnTo>
                    <a:pt x="5026787" y="1310903"/>
                  </a:lnTo>
                  <a:lnTo>
                    <a:pt x="5132112" y="1295283"/>
                  </a:lnTo>
                  <a:lnTo>
                    <a:pt x="5237437" y="1278074"/>
                  </a:lnTo>
                  <a:lnTo>
                    <a:pt x="5342762" y="1259209"/>
                  </a:lnTo>
                  <a:lnTo>
                    <a:pt x="5448087" y="1238635"/>
                  </a:lnTo>
                  <a:lnTo>
                    <a:pt x="5553411" y="1216316"/>
                  </a:lnTo>
                  <a:lnTo>
                    <a:pt x="5658736" y="1192224"/>
                  </a:lnTo>
                  <a:lnTo>
                    <a:pt x="5764061" y="1166348"/>
                  </a:lnTo>
                  <a:lnTo>
                    <a:pt x="5869386" y="1138683"/>
                  </a:lnTo>
                  <a:lnTo>
                    <a:pt x="5974711" y="1109232"/>
                  </a:lnTo>
                  <a:lnTo>
                    <a:pt x="6080036" y="1078004"/>
                  </a:lnTo>
                  <a:lnTo>
                    <a:pt x="6145984" y="1057347"/>
                  </a:lnTo>
                  <a:lnTo>
                    <a:pt x="6145984" y="1637137"/>
                  </a:lnTo>
                  <a:lnTo>
                    <a:pt x="6080036" y="1631137"/>
                  </a:lnTo>
                  <a:lnTo>
                    <a:pt x="5974711" y="1622333"/>
                  </a:lnTo>
                  <a:lnTo>
                    <a:pt x="5869386" y="1614293"/>
                  </a:lnTo>
                  <a:lnTo>
                    <a:pt x="5764061" y="1607001"/>
                  </a:lnTo>
                  <a:lnTo>
                    <a:pt x="5658736" y="1600432"/>
                  </a:lnTo>
                  <a:lnTo>
                    <a:pt x="5553411" y="1594554"/>
                  </a:lnTo>
                  <a:lnTo>
                    <a:pt x="5448087" y="1589327"/>
                  </a:lnTo>
                  <a:lnTo>
                    <a:pt x="5342762" y="1584699"/>
                  </a:lnTo>
                  <a:lnTo>
                    <a:pt x="5237437" y="1580603"/>
                  </a:lnTo>
                  <a:lnTo>
                    <a:pt x="5132112" y="1576962"/>
                  </a:lnTo>
                  <a:lnTo>
                    <a:pt x="5026787" y="1573680"/>
                  </a:lnTo>
                  <a:lnTo>
                    <a:pt x="4921462" y="1570652"/>
                  </a:lnTo>
                  <a:lnTo>
                    <a:pt x="4816138" y="1567760"/>
                  </a:lnTo>
                  <a:lnTo>
                    <a:pt x="4710813" y="1564881"/>
                  </a:lnTo>
                  <a:lnTo>
                    <a:pt x="4605488" y="1561893"/>
                  </a:lnTo>
                  <a:lnTo>
                    <a:pt x="4500163" y="1558682"/>
                  </a:lnTo>
                  <a:lnTo>
                    <a:pt x="4394838" y="1555154"/>
                  </a:lnTo>
                  <a:lnTo>
                    <a:pt x="4289513" y="1551246"/>
                  </a:lnTo>
                  <a:lnTo>
                    <a:pt x="4184189" y="1546939"/>
                  </a:lnTo>
                  <a:lnTo>
                    <a:pt x="4078864" y="1542282"/>
                  </a:lnTo>
                  <a:lnTo>
                    <a:pt x="3973539" y="1537406"/>
                  </a:lnTo>
                  <a:lnTo>
                    <a:pt x="3868214" y="1532549"/>
                  </a:lnTo>
                  <a:lnTo>
                    <a:pt x="3762889" y="1527419"/>
                  </a:lnTo>
                  <a:lnTo>
                    <a:pt x="3657564" y="1521569"/>
                  </a:lnTo>
                  <a:lnTo>
                    <a:pt x="3552240" y="1515728"/>
                  </a:lnTo>
                  <a:lnTo>
                    <a:pt x="3446915" y="1510267"/>
                  </a:lnTo>
                  <a:lnTo>
                    <a:pt x="3341590" y="1501111"/>
                  </a:lnTo>
                  <a:lnTo>
                    <a:pt x="3236265" y="1488984"/>
                  </a:lnTo>
                  <a:lnTo>
                    <a:pt x="3130940" y="1478742"/>
                  </a:lnTo>
                  <a:lnTo>
                    <a:pt x="3025615" y="1470398"/>
                  </a:lnTo>
                  <a:lnTo>
                    <a:pt x="2920291" y="1462369"/>
                  </a:lnTo>
                  <a:lnTo>
                    <a:pt x="2814966" y="1456466"/>
                  </a:lnTo>
                  <a:lnTo>
                    <a:pt x="2709641" y="1451213"/>
                  </a:lnTo>
                  <a:lnTo>
                    <a:pt x="2604316" y="1449624"/>
                  </a:lnTo>
                  <a:lnTo>
                    <a:pt x="2498991" y="1451352"/>
                  </a:lnTo>
                  <a:lnTo>
                    <a:pt x="2393666" y="1449750"/>
                  </a:lnTo>
                  <a:lnTo>
                    <a:pt x="2288342" y="1442557"/>
                  </a:lnTo>
                  <a:lnTo>
                    <a:pt x="2183017" y="1436333"/>
                  </a:lnTo>
                  <a:lnTo>
                    <a:pt x="2077692" y="1428651"/>
                  </a:lnTo>
                  <a:lnTo>
                    <a:pt x="1972367" y="1417160"/>
                  </a:lnTo>
                  <a:lnTo>
                    <a:pt x="1867042" y="1405018"/>
                  </a:lnTo>
                  <a:lnTo>
                    <a:pt x="1761717" y="1390348"/>
                  </a:lnTo>
                  <a:lnTo>
                    <a:pt x="1656393" y="1370639"/>
                  </a:lnTo>
                  <a:lnTo>
                    <a:pt x="1551068" y="1344995"/>
                  </a:lnTo>
                  <a:lnTo>
                    <a:pt x="1445743" y="1315591"/>
                  </a:lnTo>
                  <a:lnTo>
                    <a:pt x="1340418" y="1282799"/>
                  </a:lnTo>
                  <a:lnTo>
                    <a:pt x="1235093" y="1246985"/>
                  </a:lnTo>
                  <a:lnTo>
                    <a:pt x="1129768" y="1208490"/>
                  </a:lnTo>
                  <a:lnTo>
                    <a:pt x="1024444" y="1167584"/>
                  </a:lnTo>
                  <a:lnTo>
                    <a:pt x="919119" y="1124443"/>
                  </a:lnTo>
                  <a:lnTo>
                    <a:pt x="813794" y="1079163"/>
                  </a:lnTo>
                  <a:lnTo>
                    <a:pt x="708469" y="1031784"/>
                  </a:lnTo>
                  <a:lnTo>
                    <a:pt x="603144" y="982312"/>
                  </a:lnTo>
                  <a:lnTo>
                    <a:pt x="497819" y="930735"/>
                  </a:lnTo>
                  <a:lnTo>
                    <a:pt x="392495" y="877037"/>
                  </a:lnTo>
                  <a:lnTo>
                    <a:pt x="287170" y="821204"/>
                  </a:lnTo>
                  <a:lnTo>
                    <a:pt x="181845" y="763221"/>
                  </a:lnTo>
                  <a:lnTo>
                    <a:pt x="76520" y="703083"/>
                  </a:lnTo>
                  <a:lnTo>
                    <a:pt x="0" y="657823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3696366"/>
              <a:ext cx="6145984" cy="1398812"/>
            </a:xfrm>
            <a:custGeom>
              <a:avLst/>
              <a:pathLst>
                <a:path w="6145984" h="1398812">
                  <a:moveTo>
                    <a:pt x="0" y="0"/>
                  </a:moveTo>
                  <a:lnTo>
                    <a:pt x="76520" y="93066"/>
                  </a:lnTo>
                  <a:lnTo>
                    <a:pt x="181845" y="215078"/>
                  </a:lnTo>
                  <a:lnTo>
                    <a:pt x="287170" y="330905"/>
                  </a:lnTo>
                  <a:lnTo>
                    <a:pt x="392495" y="440448"/>
                  </a:lnTo>
                  <a:lnTo>
                    <a:pt x="497819" y="543600"/>
                  </a:lnTo>
                  <a:lnTo>
                    <a:pt x="603144" y="640252"/>
                  </a:lnTo>
                  <a:lnTo>
                    <a:pt x="708469" y="730295"/>
                  </a:lnTo>
                  <a:lnTo>
                    <a:pt x="813794" y="813625"/>
                  </a:lnTo>
                  <a:lnTo>
                    <a:pt x="919119" y="890154"/>
                  </a:lnTo>
                  <a:lnTo>
                    <a:pt x="1024444" y="959828"/>
                  </a:lnTo>
                  <a:lnTo>
                    <a:pt x="1129768" y="1022650"/>
                  </a:lnTo>
                  <a:lnTo>
                    <a:pt x="1235093" y="1078703"/>
                  </a:lnTo>
                  <a:lnTo>
                    <a:pt x="1340418" y="1128162"/>
                  </a:lnTo>
                  <a:lnTo>
                    <a:pt x="1445743" y="1171277"/>
                  </a:lnTo>
                  <a:lnTo>
                    <a:pt x="1551068" y="1208320"/>
                  </a:lnTo>
                  <a:lnTo>
                    <a:pt x="1656393" y="1239464"/>
                  </a:lnTo>
                  <a:lnTo>
                    <a:pt x="1761717" y="1263320"/>
                  </a:lnTo>
                  <a:lnTo>
                    <a:pt x="1867042" y="1280812"/>
                  </a:lnTo>
                  <a:lnTo>
                    <a:pt x="1972367" y="1294291"/>
                  </a:lnTo>
                  <a:lnTo>
                    <a:pt x="2077692" y="1306198"/>
                  </a:lnTo>
                  <a:lnTo>
                    <a:pt x="2183017" y="1314906"/>
                  </a:lnTo>
                  <a:lnTo>
                    <a:pt x="2288342" y="1320211"/>
                  </a:lnTo>
                  <a:lnTo>
                    <a:pt x="2393666" y="1325543"/>
                  </a:lnTo>
                  <a:lnTo>
                    <a:pt x="2498991" y="1327993"/>
                  </a:lnTo>
                  <a:lnTo>
                    <a:pt x="2604316" y="1325348"/>
                  </a:lnTo>
                  <a:lnTo>
                    <a:pt x="2709641" y="1323889"/>
                  </a:lnTo>
                  <a:lnTo>
                    <a:pt x="2814966" y="1330143"/>
                  </a:lnTo>
                  <a:lnTo>
                    <a:pt x="2920291" y="1338495"/>
                  </a:lnTo>
                  <a:lnTo>
                    <a:pt x="3025615" y="1346132"/>
                  </a:lnTo>
                  <a:lnTo>
                    <a:pt x="3130940" y="1354149"/>
                  </a:lnTo>
                  <a:lnTo>
                    <a:pt x="3236265" y="1366262"/>
                  </a:lnTo>
                  <a:lnTo>
                    <a:pt x="3341590" y="1378899"/>
                  </a:lnTo>
                  <a:lnTo>
                    <a:pt x="3446915" y="1387556"/>
                  </a:lnTo>
                  <a:lnTo>
                    <a:pt x="3552240" y="1392731"/>
                  </a:lnTo>
                  <a:lnTo>
                    <a:pt x="3657564" y="1396660"/>
                  </a:lnTo>
                  <a:lnTo>
                    <a:pt x="3762889" y="1398757"/>
                  </a:lnTo>
                  <a:lnTo>
                    <a:pt x="3868214" y="1398812"/>
                  </a:lnTo>
                  <a:lnTo>
                    <a:pt x="3973539" y="1396940"/>
                  </a:lnTo>
                  <a:lnTo>
                    <a:pt x="4078864" y="1393519"/>
                  </a:lnTo>
                  <a:lnTo>
                    <a:pt x="4184189" y="1388815"/>
                  </a:lnTo>
                  <a:lnTo>
                    <a:pt x="4289513" y="1382988"/>
                  </a:lnTo>
                  <a:lnTo>
                    <a:pt x="4394838" y="1376111"/>
                  </a:lnTo>
                  <a:lnTo>
                    <a:pt x="4500163" y="1368194"/>
                  </a:lnTo>
                  <a:lnTo>
                    <a:pt x="4605488" y="1359202"/>
                  </a:lnTo>
                  <a:lnTo>
                    <a:pt x="4710813" y="1349066"/>
                  </a:lnTo>
                  <a:lnTo>
                    <a:pt x="4816138" y="1337701"/>
                  </a:lnTo>
                  <a:lnTo>
                    <a:pt x="4921462" y="1325012"/>
                  </a:lnTo>
                  <a:lnTo>
                    <a:pt x="5026787" y="1310903"/>
                  </a:lnTo>
                  <a:lnTo>
                    <a:pt x="5132112" y="1295283"/>
                  </a:lnTo>
                  <a:lnTo>
                    <a:pt x="5237437" y="1278074"/>
                  </a:lnTo>
                  <a:lnTo>
                    <a:pt x="5342762" y="1259209"/>
                  </a:lnTo>
                  <a:lnTo>
                    <a:pt x="5448087" y="1238635"/>
                  </a:lnTo>
                  <a:lnTo>
                    <a:pt x="5553411" y="1216316"/>
                  </a:lnTo>
                  <a:lnTo>
                    <a:pt x="5658736" y="1192224"/>
                  </a:lnTo>
                  <a:lnTo>
                    <a:pt x="5764061" y="1166348"/>
                  </a:lnTo>
                  <a:lnTo>
                    <a:pt x="5869386" y="1138683"/>
                  </a:lnTo>
                  <a:lnTo>
                    <a:pt x="5974711" y="1109232"/>
                  </a:lnTo>
                  <a:lnTo>
                    <a:pt x="6080036" y="1078004"/>
                  </a:lnTo>
                  <a:lnTo>
                    <a:pt x="6145984" y="105734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354189"/>
              <a:ext cx="6145984" cy="979314"/>
            </a:xfrm>
            <a:custGeom>
              <a:avLst/>
              <a:pathLst>
                <a:path w="6145984" h="979314">
                  <a:moveTo>
                    <a:pt x="6145984" y="979314"/>
                  </a:moveTo>
                  <a:lnTo>
                    <a:pt x="6080036" y="973314"/>
                  </a:lnTo>
                  <a:lnTo>
                    <a:pt x="5974711" y="964510"/>
                  </a:lnTo>
                  <a:lnTo>
                    <a:pt x="5869386" y="956470"/>
                  </a:lnTo>
                  <a:lnTo>
                    <a:pt x="5764061" y="949178"/>
                  </a:lnTo>
                  <a:lnTo>
                    <a:pt x="5658736" y="942609"/>
                  </a:lnTo>
                  <a:lnTo>
                    <a:pt x="5553411" y="936731"/>
                  </a:lnTo>
                  <a:lnTo>
                    <a:pt x="5448087" y="931504"/>
                  </a:lnTo>
                  <a:lnTo>
                    <a:pt x="5342762" y="926876"/>
                  </a:lnTo>
                  <a:lnTo>
                    <a:pt x="5237437" y="922780"/>
                  </a:lnTo>
                  <a:lnTo>
                    <a:pt x="5132112" y="919139"/>
                  </a:lnTo>
                  <a:lnTo>
                    <a:pt x="5026787" y="915857"/>
                  </a:lnTo>
                  <a:lnTo>
                    <a:pt x="4921462" y="912829"/>
                  </a:lnTo>
                  <a:lnTo>
                    <a:pt x="4816138" y="909937"/>
                  </a:lnTo>
                  <a:lnTo>
                    <a:pt x="4710813" y="907058"/>
                  </a:lnTo>
                  <a:lnTo>
                    <a:pt x="4605488" y="904070"/>
                  </a:lnTo>
                  <a:lnTo>
                    <a:pt x="4500163" y="900859"/>
                  </a:lnTo>
                  <a:lnTo>
                    <a:pt x="4394838" y="897331"/>
                  </a:lnTo>
                  <a:lnTo>
                    <a:pt x="4289513" y="893423"/>
                  </a:lnTo>
                  <a:lnTo>
                    <a:pt x="4184189" y="889116"/>
                  </a:lnTo>
                  <a:lnTo>
                    <a:pt x="4078864" y="884459"/>
                  </a:lnTo>
                  <a:lnTo>
                    <a:pt x="3973539" y="879582"/>
                  </a:lnTo>
                  <a:lnTo>
                    <a:pt x="3868214" y="874726"/>
                  </a:lnTo>
                  <a:lnTo>
                    <a:pt x="3762889" y="869596"/>
                  </a:lnTo>
                  <a:lnTo>
                    <a:pt x="3657564" y="863746"/>
                  </a:lnTo>
                  <a:lnTo>
                    <a:pt x="3552240" y="857905"/>
                  </a:lnTo>
                  <a:lnTo>
                    <a:pt x="3446915" y="852444"/>
                  </a:lnTo>
                  <a:lnTo>
                    <a:pt x="3341590" y="843288"/>
                  </a:lnTo>
                  <a:lnTo>
                    <a:pt x="3236265" y="831161"/>
                  </a:lnTo>
                  <a:lnTo>
                    <a:pt x="3130940" y="820919"/>
                  </a:lnTo>
                  <a:lnTo>
                    <a:pt x="3025615" y="812574"/>
                  </a:lnTo>
                  <a:lnTo>
                    <a:pt x="2920291" y="804546"/>
                  </a:lnTo>
                  <a:lnTo>
                    <a:pt x="2814966" y="798643"/>
                  </a:lnTo>
                  <a:lnTo>
                    <a:pt x="2709641" y="793389"/>
                  </a:lnTo>
                  <a:lnTo>
                    <a:pt x="2604316" y="791800"/>
                  </a:lnTo>
                  <a:lnTo>
                    <a:pt x="2498991" y="793529"/>
                  </a:lnTo>
                  <a:lnTo>
                    <a:pt x="2393666" y="791927"/>
                  </a:lnTo>
                  <a:lnTo>
                    <a:pt x="2288342" y="784734"/>
                  </a:lnTo>
                  <a:lnTo>
                    <a:pt x="2183017" y="778510"/>
                  </a:lnTo>
                  <a:lnTo>
                    <a:pt x="2077692" y="770828"/>
                  </a:lnTo>
                  <a:lnTo>
                    <a:pt x="1972367" y="759337"/>
                  </a:lnTo>
                  <a:lnTo>
                    <a:pt x="1867042" y="747195"/>
                  </a:lnTo>
                  <a:lnTo>
                    <a:pt x="1761717" y="732525"/>
                  </a:lnTo>
                  <a:lnTo>
                    <a:pt x="1656393" y="712816"/>
                  </a:lnTo>
                  <a:lnTo>
                    <a:pt x="1551068" y="687172"/>
                  </a:lnTo>
                  <a:lnTo>
                    <a:pt x="1445743" y="657768"/>
                  </a:lnTo>
                  <a:lnTo>
                    <a:pt x="1340418" y="624976"/>
                  </a:lnTo>
                  <a:lnTo>
                    <a:pt x="1235093" y="589161"/>
                  </a:lnTo>
                  <a:lnTo>
                    <a:pt x="1129768" y="550667"/>
                  </a:lnTo>
                  <a:lnTo>
                    <a:pt x="1024444" y="509761"/>
                  </a:lnTo>
                  <a:lnTo>
                    <a:pt x="919119" y="466620"/>
                  </a:lnTo>
                  <a:lnTo>
                    <a:pt x="813794" y="421340"/>
                  </a:lnTo>
                  <a:lnTo>
                    <a:pt x="708469" y="373961"/>
                  </a:lnTo>
                  <a:lnTo>
                    <a:pt x="603144" y="324489"/>
                  </a:lnTo>
                  <a:lnTo>
                    <a:pt x="497819" y="272912"/>
                  </a:lnTo>
                  <a:lnTo>
                    <a:pt x="392495" y="219214"/>
                  </a:lnTo>
                  <a:lnTo>
                    <a:pt x="287170" y="163381"/>
                  </a:lnTo>
                  <a:lnTo>
                    <a:pt x="181845" y="105398"/>
                  </a:lnTo>
                  <a:lnTo>
                    <a:pt x="76520" y="45260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025278"/>
              <a:ext cx="6145984" cy="1138989"/>
            </a:xfrm>
            <a:custGeom>
              <a:avLst/>
              <a:pathLst>
                <a:path w="6145984" h="1138989">
                  <a:moveTo>
                    <a:pt x="0" y="0"/>
                  </a:moveTo>
                  <a:lnTo>
                    <a:pt x="76520" y="69163"/>
                  </a:lnTo>
                  <a:lnTo>
                    <a:pt x="181845" y="160238"/>
                  </a:lnTo>
                  <a:lnTo>
                    <a:pt x="287170" y="247143"/>
                  </a:lnTo>
                  <a:lnTo>
                    <a:pt x="392495" y="329831"/>
                  </a:lnTo>
                  <a:lnTo>
                    <a:pt x="497819" y="408256"/>
                  </a:lnTo>
                  <a:lnTo>
                    <a:pt x="603144" y="482370"/>
                  </a:lnTo>
                  <a:lnTo>
                    <a:pt x="708469" y="552128"/>
                  </a:lnTo>
                  <a:lnTo>
                    <a:pt x="813794" y="617483"/>
                  </a:lnTo>
                  <a:lnTo>
                    <a:pt x="919119" y="678387"/>
                  </a:lnTo>
                  <a:lnTo>
                    <a:pt x="1024444" y="734794"/>
                  </a:lnTo>
                  <a:lnTo>
                    <a:pt x="1129768" y="786658"/>
                  </a:lnTo>
                  <a:lnTo>
                    <a:pt x="1235093" y="833932"/>
                  </a:lnTo>
                  <a:lnTo>
                    <a:pt x="1340418" y="876569"/>
                  </a:lnTo>
                  <a:lnTo>
                    <a:pt x="1445743" y="914523"/>
                  </a:lnTo>
                  <a:lnTo>
                    <a:pt x="1551068" y="947746"/>
                  </a:lnTo>
                  <a:lnTo>
                    <a:pt x="1656393" y="976140"/>
                  </a:lnTo>
                  <a:lnTo>
                    <a:pt x="1761717" y="997922"/>
                  </a:lnTo>
                  <a:lnTo>
                    <a:pt x="1867042" y="1014004"/>
                  </a:lnTo>
                  <a:lnTo>
                    <a:pt x="1972367" y="1026814"/>
                  </a:lnTo>
                  <a:lnTo>
                    <a:pt x="2077692" y="1038513"/>
                  </a:lnTo>
                  <a:lnTo>
                    <a:pt x="2183017" y="1046708"/>
                  </a:lnTo>
                  <a:lnTo>
                    <a:pt x="2288342" y="1052472"/>
                  </a:lnTo>
                  <a:lnTo>
                    <a:pt x="2393666" y="1058735"/>
                  </a:lnTo>
                  <a:lnTo>
                    <a:pt x="2498991" y="1060761"/>
                  </a:lnTo>
                  <a:lnTo>
                    <a:pt x="2604316" y="1058574"/>
                  </a:lnTo>
                  <a:lnTo>
                    <a:pt x="2709641" y="1058639"/>
                  </a:lnTo>
                  <a:lnTo>
                    <a:pt x="2814966" y="1064393"/>
                  </a:lnTo>
                  <a:lnTo>
                    <a:pt x="2920291" y="1071521"/>
                  </a:lnTo>
                  <a:lnTo>
                    <a:pt x="3025615" y="1079353"/>
                  </a:lnTo>
                  <a:lnTo>
                    <a:pt x="3130940" y="1087534"/>
                  </a:lnTo>
                  <a:lnTo>
                    <a:pt x="3236265" y="1098712"/>
                  </a:lnTo>
                  <a:lnTo>
                    <a:pt x="3341590" y="1111094"/>
                  </a:lnTo>
                  <a:lnTo>
                    <a:pt x="3446915" y="1120000"/>
                  </a:lnTo>
                  <a:lnTo>
                    <a:pt x="3552240" y="1125318"/>
                  </a:lnTo>
                  <a:lnTo>
                    <a:pt x="3657564" y="1130203"/>
                  </a:lnTo>
                  <a:lnTo>
                    <a:pt x="3762889" y="1134176"/>
                  </a:lnTo>
                  <a:lnTo>
                    <a:pt x="3868214" y="1136769"/>
                  </a:lnTo>
                  <a:lnTo>
                    <a:pt x="3973539" y="1138261"/>
                  </a:lnTo>
                  <a:lnTo>
                    <a:pt x="4078864" y="1138989"/>
                  </a:lnTo>
                  <a:lnTo>
                    <a:pt x="4184189" y="1138966"/>
                  </a:lnTo>
                  <a:lnTo>
                    <a:pt x="4289513" y="1138205"/>
                  </a:lnTo>
                  <a:lnTo>
                    <a:pt x="4394838" y="1136721"/>
                  </a:lnTo>
                  <a:lnTo>
                    <a:pt x="4500163" y="1134527"/>
                  </a:lnTo>
                  <a:lnTo>
                    <a:pt x="4605488" y="1131636"/>
                  </a:lnTo>
                  <a:lnTo>
                    <a:pt x="4710813" y="1128062"/>
                  </a:lnTo>
                  <a:lnTo>
                    <a:pt x="4816138" y="1123819"/>
                  </a:lnTo>
                  <a:lnTo>
                    <a:pt x="4921462" y="1118920"/>
                  </a:lnTo>
                  <a:lnTo>
                    <a:pt x="5026787" y="1113380"/>
                  </a:lnTo>
                  <a:lnTo>
                    <a:pt x="5132112" y="1107211"/>
                  </a:lnTo>
                  <a:lnTo>
                    <a:pt x="5237437" y="1100427"/>
                  </a:lnTo>
                  <a:lnTo>
                    <a:pt x="5342762" y="1093042"/>
                  </a:lnTo>
                  <a:lnTo>
                    <a:pt x="5448087" y="1085070"/>
                  </a:lnTo>
                  <a:lnTo>
                    <a:pt x="5553411" y="1076523"/>
                  </a:lnTo>
                  <a:lnTo>
                    <a:pt x="5658736" y="1067417"/>
                  </a:lnTo>
                  <a:lnTo>
                    <a:pt x="5764061" y="1057763"/>
                  </a:lnTo>
                  <a:lnTo>
                    <a:pt x="5869386" y="1047577"/>
                  </a:lnTo>
                  <a:lnTo>
                    <a:pt x="5974711" y="1036871"/>
                  </a:lnTo>
                  <a:lnTo>
                    <a:pt x="6080036" y="1025659"/>
                  </a:lnTo>
                  <a:lnTo>
                    <a:pt x="6145984" y="101833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825142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CKD-EPI 2021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813698"/>
              <a:ext cx="6145984" cy="580577"/>
            </a:xfrm>
            <a:custGeom>
              <a:avLst/>
              <a:pathLst>
                <a:path w="6145984" h="580577">
                  <a:moveTo>
                    <a:pt x="0" y="112170"/>
                  </a:moveTo>
                  <a:lnTo>
                    <a:pt x="76520" y="125690"/>
                  </a:lnTo>
                  <a:lnTo>
                    <a:pt x="181845" y="143104"/>
                  </a:lnTo>
                  <a:lnTo>
                    <a:pt x="287170" y="159284"/>
                  </a:lnTo>
                  <a:lnTo>
                    <a:pt x="392495" y="174185"/>
                  </a:lnTo>
                  <a:lnTo>
                    <a:pt x="497819" y="187762"/>
                  </a:lnTo>
                  <a:lnTo>
                    <a:pt x="603144" y="199965"/>
                  </a:lnTo>
                  <a:lnTo>
                    <a:pt x="708469" y="210743"/>
                  </a:lnTo>
                  <a:lnTo>
                    <a:pt x="813794" y="220052"/>
                  </a:lnTo>
                  <a:lnTo>
                    <a:pt x="919119" y="227859"/>
                  </a:lnTo>
                  <a:lnTo>
                    <a:pt x="1024444" y="234162"/>
                  </a:lnTo>
                  <a:lnTo>
                    <a:pt x="1129768" y="239009"/>
                  </a:lnTo>
                  <a:lnTo>
                    <a:pt x="1235093" y="242515"/>
                  </a:lnTo>
                  <a:lnTo>
                    <a:pt x="1340418" y="244877"/>
                  </a:lnTo>
                  <a:lnTo>
                    <a:pt x="1445743" y="246353"/>
                  </a:lnTo>
                  <a:lnTo>
                    <a:pt x="1551068" y="247224"/>
                  </a:lnTo>
                  <a:lnTo>
                    <a:pt x="1656393" y="247730"/>
                  </a:lnTo>
                  <a:lnTo>
                    <a:pt x="1761717" y="248237"/>
                  </a:lnTo>
                  <a:lnTo>
                    <a:pt x="1867042" y="248776"/>
                  </a:lnTo>
                  <a:lnTo>
                    <a:pt x="1972367" y="249281"/>
                  </a:lnTo>
                  <a:lnTo>
                    <a:pt x="2077692" y="250038"/>
                  </a:lnTo>
                  <a:lnTo>
                    <a:pt x="2183017" y="252092"/>
                  </a:lnTo>
                  <a:lnTo>
                    <a:pt x="2288342" y="253706"/>
                  </a:lnTo>
                  <a:lnTo>
                    <a:pt x="2393666" y="254339"/>
                  </a:lnTo>
                  <a:lnTo>
                    <a:pt x="2498991" y="253295"/>
                  </a:lnTo>
                  <a:lnTo>
                    <a:pt x="2604316" y="249596"/>
                  </a:lnTo>
                  <a:lnTo>
                    <a:pt x="2709641" y="246065"/>
                  </a:lnTo>
                  <a:lnTo>
                    <a:pt x="2814966" y="248528"/>
                  </a:lnTo>
                  <a:lnTo>
                    <a:pt x="2920291" y="255501"/>
                  </a:lnTo>
                  <a:lnTo>
                    <a:pt x="3025615" y="260902"/>
                  </a:lnTo>
                  <a:lnTo>
                    <a:pt x="3130940" y="261786"/>
                  </a:lnTo>
                  <a:lnTo>
                    <a:pt x="3236265" y="262351"/>
                  </a:lnTo>
                  <a:lnTo>
                    <a:pt x="3341590" y="262169"/>
                  </a:lnTo>
                  <a:lnTo>
                    <a:pt x="3446915" y="258322"/>
                  </a:lnTo>
                  <a:lnTo>
                    <a:pt x="3552240" y="251287"/>
                  </a:lnTo>
                  <a:lnTo>
                    <a:pt x="3657564" y="242591"/>
                  </a:lnTo>
                  <a:lnTo>
                    <a:pt x="3762889" y="232176"/>
                  </a:lnTo>
                  <a:lnTo>
                    <a:pt x="3868214" y="220313"/>
                  </a:lnTo>
                  <a:lnTo>
                    <a:pt x="3973539" y="207980"/>
                  </a:lnTo>
                  <a:lnTo>
                    <a:pt x="4078864" y="195849"/>
                  </a:lnTo>
                  <a:lnTo>
                    <a:pt x="4184189" y="184125"/>
                  </a:lnTo>
                  <a:lnTo>
                    <a:pt x="4289513" y="172920"/>
                  </a:lnTo>
                  <a:lnTo>
                    <a:pt x="4394838" y="162271"/>
                  </a:lnTo>
                  <a:lnTo>
                    <a:pt x="4500163" y="152163"/>
                  </a:lnTo>
                  <a:lnTo>
                    <a:pt x="4605488" y="142538"/>
                  </a:lnTo>
                  <a:lnTo>
                    <a:pt x="4710813" y="133313"/>
                  </a:lnTo>
                  <a:lnTo>
                    <a:pt x="4816138" y="124387"/>
                  </a:lnTo>
                  <a:lnTo>
                    <a:pt x="4921462" y="115653"/>
                  </a:lnTo>
                  <a:lnTo>
                    <a:pt x="5026787" y="107003"/>
                  </a:lnTo>
                  <a:lnTo>
                    <a:pt x="5132112" y="98334"/>
                  </a:lnTo>
                  <a:lnTo>
                    <a:pt x="5237437" y="89550"/>
                  </a:lnTo>
                  <a:lnTo>
                    <a:pt x="5342762" y="80570"/>
                  </a:lnTo>
                  <a:lnTo>
                    <a:pt x="5448087" y="71323"/>
                  </a:lnTo>
                  <a:lnTo>
                    <a:pt x="5553411" y="61750"/>
                  </a:lnTo>
                  <a:lnTo>
                    <a:pt x="5658736" y="51804"/>
                  </a:lnTo>
                  <a:lnTo>
                    <a:pt x="5764061" y="41448"/>
                  </a:lnTo>
                  <a:lnTo>
                    <a:pt x="5869386" y="30652"/>
                  </a:lnTo>
                  <a:lnTo>
                    <a:pt x="5974711" y="19395"/>
                  </a:lnTo>
                  <a:lnTo>
                    <a:pt x="6080036" y="7658"/>
                  </a:lnTo>
                  <a:lnTo>
                    <a:pt x="6145984" y="0"/>
                  </a:lnTo>
                  <a:lnTo>
                    <a:pt x="6145984" y="500801"/>
                  </a:lnTo>
                  <a:lnTo>
                    <a:pt x="6080036" y="485434"/>
                  </a:lnTo>
                  <a:lnTo>
                    <a:pt x="5974711" y="462592"/>
                  </a:lnTo>
                  <a:lnTo>
                    <a:pt x="5869386" y="441467"/>
                  </a:lnTo>
                  <a:lnTo>
                    <a:pt x="5764061" y="422067"/>
                  </a:lnTo>
                  <a:lnTo>
                    <a:pt x="5658736" y="404398"/>
                  </a:lnTo>
                  <a:lnTo>
                    <a:pt x="5553411" y="388458"/>
                  </a:lnTo>
                  <a:lnTo>
                    <a:pt x="5448087" y="374238"/>
                  </a:lnTo>
                  <a:lnTo>
                    <a:pt x="5342762" y="361716"/>
                  </a:lnTo>
                  <a:lnTo>
                    <a:pt x="5237437" y="350864"/>
                  </a:lnTo>
                  <a:lnTo>
                    <a:pt x="5132112" y="341637"/>
                  </a:lnTo>
                  <a:lnTo>
                    <a:pt x="5026787" y="333981"/>
                  </a:lnTo>
                  <a:lnTo>
                    <a:pt x="4921462" y="327828"/>
                  </a:lnTo>
                  <a:lnTo>
                    <a:pt x="4816138" y="323103"/>
                  </a:lnTo>
                  <a:lnTo>
                    <a:pt x="4710813" y="319726"/>
                  </a:lnTo>
                  <a:lnTo>
                    <a:pt x="4605488" y="317615"/>
                  </a:lnTo>
                  <a:lnTo>
                    <a:pt x="4500163" y="316699"/>
                  </a:lnTo>
                  <a:lnTo>
                    <a:pt x="4394838" y="316922"/>
                  </a:lnTo>
                  <a:lnTo>
                    <a:pt x="4289513" y="318255"/>
                  </a:lnTo>
                  <a:lnTo>
                    <a:pt x="4184189" y="320707"/>
                  </a:lnTo>
                  <a:lnTo>
                    <a:pt x="4078864" y="324345"/>
                  </a:lnTo>
                  <a:lnTo>
                    <a:pt x="3973539" y="329308"/>
                  </a:lnTo>
                  <a:lnTo>
                    <a:pt x="3868214" y="335829"/>
                  </a:lnTo>
                  <a:lnTo>
                    <a:pt x="3762889" y="343309"/>
                  </a:lnTo>
                  <a:lnTo>
                    <a:pt x="3657564" y="350483"/>
                  </a:lnTo>
                  <a:lnTo>
                    <a:pt x="3552240" y="357527"/>
                  </a:lnTo>
                  <a:lnTo>
                    <a:pt x="3446915" y="364315"/>
                  </a:lnTo>
                  <a:lnTo>
                    <a:pt x="3341590" y="367732"/>
                  </a:lnTo>
                  <a:lnTo>
                    <a:pt x="3236265" y="368353"/>
                  </a:lnTo>
                  <a:lnTo>
                    <a:pt x="3130940" y="369405"/>
                  </a:lnTo>
                  <a:lnTo>
                    <a:pt x="3025615" y="368238"/>
                  </a:lnTo>
                  <a:lnTo>
                    <a:pt x="2920291" y="362499"/>
                  </a:lnTo>
                  <a:lnTo>
                    <a:pt x="2814966" y="357641"/>
                  </a:lnTo>
                  <a:lnTo>
                    <a:pt x="2709641" y="356043"/>
                  </a:lnTo>
                  <a:lnTo>
                    <a:pt x="2604316" y="356940"/>
                  </a:lnTo>
                  <a:lnTo>
                    <a:pt x="2498991" y="359848"/>
                  </a:lnTo>
                  <a:lnTo>
                    <a:pt x="2393666" y="361625"/>
                  </a:lnTo>
                  <a:lnTo>
                    <a:pt x="2288342" y="359383"/>
                  </a:lnTo>
                  <a:lnTo>
                    <a:pt x="2183017" y="356976"/>
                  </a:lnTo>
                  <a:lnTo>
                    <a:pt x="2077692" y="355809"/>
                  </a:lnTo>
                  <a:lnTo>
                    <a:pt x="1972367" y="355411"/>
                  </a:lnTo>
                  <a:lnTo>
                    <a:pt x="1867042" y="356060"/>
                  </a:lnTo>
                  <a:lnTo>
                    <a:pt x="1761717" y="357959"/>
                  </a:lnTo>
                  <a:lnTo>
                    <a:pt x="1656393" y="361034"/>
                  </a:lnTo>
                  <a:lnTo>
                    <a:pt x="1551068" y="365279"/>
                  </a:lnTo>
                  <a:lnTo>
                    <a:pt x="1445743" y="371006"/>
                  </a:lnTo>
                  <a:lnTo>
                    <a:pt x="1340418" y="378446"/>
                  </a:lnTo>
                  <a:lnTo>
                    <a:pt x="1235093" y="387871"/>
                  </a:lnTo>
                  <a:lnTo>
                    <a:pt x="1129768" y="399531"/>
                  </a:lnTo>
                  <a:lnTo>
                    <a:pt x="1024444" y="413614"/>
                  </a:lnTo>
                  <a:lnTo>
                    <a:pt x="919119" y="430229"/>
                  </a:lnTo>
                  <a:lnTo>
                    <a:pt x="813794" y="449414"/>
                  </a:lnTo>
                  <a:lnTo>
                    <a:pt x="708469" y="471159"/>
                  </a:lnTo>
                  <a:lnTo>
                    <a:pt x="603144" y="495424"/>
                  </a:lnTo>
                  <a:lnTo>
                    <a:pt x="497819" y="522155"/>
                  </a:lnTo>
                  <a:lnTo>
                    <a:pt x="392495" y="551295"/>
                  </a:lnTo>
                  <a:lnTo>
                    <a:pt x="294557" y="580577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813698"/>
              <a:ext cx="6145984" cy="262351"/>
            </a:xfrm>
            <a:custGeom>
              <a:avLst/>
              <a:pathLst>
                <a:path w="6145984" h="262351">
                  <a:moveTo>
                    <a:pt x="0" y="112170"/>
                  </a:moveTo>
                  <a:lnTo>
                    <a:pt x="76520" y="125690"/>
                  </a:lnTo>
                  <a:lnTo>
                    <a:pt x="181845" y="143104"/>
                  </a:lnTo>
                  <a:lnTo>
                    <a:pt x="287170" y="159284"/>
                  </a:lnTo>
                  <a:lnTo>
                    <a:pt x="392495" y="174185"/>
                  </a:lnTo>
                  <a:lnTo>
                    <a:pt x="497819" y="187762"/>
                  </a:lnTo>
                  <a:lnTo>
                    <a:pt x="603144" y="199965"/>
                  </a:lnTo>
                  <a:lnTo>
                    <a:pt x="708469" y="210743"/>
                  </a:lnTo>
                  <a:lnTo>
                    <a:pt x="813794" y="220052"/>
                  </a:lnTo>
                  <a:lnTo>
                    <a:pt x="919119" y="227859"/>
                  </a:lnTo>
                  <a:lnTo>
                    <a:pt x="1024444" y="234162"/>
                  </a:lnTo>
                  <a:lnTo>
                    <a:pt x="1129768" y="239009"/>
                  </a:lnTo>
                  <a:lnTo>
                    <a:pt x="1235093" y="242515"/>
                  </a:lnTo>
                  <a:lnTo>
                    <a:pt x="1340418" y="244877"/>
                  </a:lnTo>
                  <a:lnTo>
                    <a:pt x="1445743" y="246353"/>
                  </a:lnTo>
                  <a:lnTo>
                    <a:pt x="1551068" y="247224"/>
                  </a:lnTo>
                  <a:lnTo>
                    <a:pt x="1656393" y="247730"/>
                  </a:lnTo>
                  <a:lnTo>
                    <a:pt x="1761717" y="248237"/>
                  </a:lnTo>
                  <a:lnTo>
                    <a:pt x="1867042" y="248776"/>
                  </a:lnTo>
                  <a:lnTo>
                    <a:pt x="1972367" y="249281"/>
                  </a:lnTo>
                  <a:lnTo>
                    <a:pt x="2077692" y="250038"/>
                  </a:lnTo>
                  <a:lnTo>
                    <a:pt x="2183017" y="252092"/>
                  </a:lnTo>
                  <a:lnTo>
                    <a:pt x="2288342" y="253706"/>
                  </a:lnTo>
                  <a:lnTo>
                    <a:pt x="2393666" y="254339"/>
                  </a:lnTo>
                  <a:lnTo>
                    <a:pt x="2498991" y="253295"/>
                  </a:lnTo>
                  <a:lnTo>
                    <a:pt x="2604316" y="249596"/>
                  </a:lnTo>
                  <a:lnTo>
                    <a:pt x="2709641" y="246065"/>
                  </a:lnTo>
                  <a:lnTo>
                    <a:pt x="2814966" y="248528"/>
                  </a:lnTo>
                  <a:lnTo>
                    <a:pt x="2920291" y="255501"/>
                  </a:lnTo>
                  <a:lnTo>
                    <a:pt x="3025615" y="260902"/>
                  </a:lnTo>
                  <a:lnTo>
                    <a:pt x="3130940" y="261786"/>
                  </a:lnTo>
                  <a:lnTo>
                    <a:pt x="3236265" y="262351"/>
                  </a:lnTo>
                  <a:lnTo>
                    <a:pt x="3341590" y="262169"/>
                  </a:lnTo>
                  <a:lnTo>
                    <a:pt x="3446915" y="258322"/>
                  </a:lnTo>
                  <a:lnTo>
                    <a:pt x="3552240" y="251287"/>
                  </a:lnTo>
                  <a:lnTo>
                    <a:pt x="3657564" y="242591"/>
                  </a:lnTo>
                  <a:lnTo>
                    <a:pt x="3762889" y="232176"/>
                  </a:lnTo>
                  <a:lnTo>
                    <a:pt x="3868214" y="220313"/>
                  </a:lnTo>
                  <a:lnTo>
                    <a:pt x="3973539" y="207980"/>
                  </a:lnTo>
                  <a:lnTo>
                    <a:pt x="4078864" y="195849"/>
                  </a:lnTo>
                  <a:lnTo>
                    <a:pt x="4184189" y="184125"/>
                  </a:lnTo>
                  <a:lnTo>
                    <a:pt x="4289513" y="172920"/>
                  </a:lnTo>
                  <a:lnTo>
                    <a:pt x="4394838" y="162271"/>
                  </a:lnTo>
                  <a:lnTo>
                    <a:pt x="4500163" y="152163"/>
                  </a:lnTo>
                  <a:lnTo>
                    <a:pt x="4605488" y="142538"/>
                  </a:lnTo>
                  <a:lnTo>
                    <a:pt x="4710813" y="133313"/>
                  </a:lnTo>
                  <a:lnTo>
                    <a:pt x="4816138" y="124387"/>
                  </a:lnTo>
                  <a:lnTo>
                    <a:pt x="4921462" y="115653"/>
                  </a:lnTo>
                  <a:lnTo>
                    <a:pt x="5026787" y="107003"/>
                  </a:lnTo>
                  <a:lnTo>
                    <a:pt x="5132112" y="98334"/>
                  </a:lnTo>
                  <a:lnTo>
                    <a:pt x="5237437" y="89550"/>
                  </a:lnTo>
                  <a:lnTo>
                    <a:pt x="5342762" y="80570"/>
                  </a:lnTo>
                  <a:lnTo>
                    <a:pt x="5448087" y="71323"/>
                  </a:lnTo>
                  <a:lnTo>
                    <a:pt x="5553411" y="61750"/>
                  </a:lnTo>
                  <a:lnTo>
                    <a:pt x="5658736" y="51804"/>
                  </a:lnTo>
                  <a:lnTo>
                    <a:pt x="5764061" y="41448"/>
                  </a:lnTo>
                  <a:lnTo>
                    <a:pt x="5869386" y="30652"/>
                  </a:lnTo>
                  <a:lnTo>
                    <a:pt x="5974711" y="19395"/>
                  </a:lnTo>
                  <a:lnTo>
                    <a:pt x="6080036" y="7658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236433" y="5130398"/>
              <a:ext cx="5851427" cy="263877"/>
            </a:xfrm>
            <a:custGeom>
              <a:avLst/>
              <a:pathLst>
                <a:path w="5851427" h="263877">
                  <a:moveTo>
                    <a:pt x="5851427" y="184101"/>
                  </a:moveTo>
                  <a:lnTo>
                    <a:pt x="5785478" y="168734"/>
                  </a:lnTo>
                  <a:lnTo>
                    <a:pt x="5680154" y="145892"/>
                  </a:lnTo>
                  <a:lnTo>
                    <a:pt x="5574829" y="124767"/>
                  </a:lnTo>
                  <a:lnTo>
                    <a:pt x="5469504" y="105367"/>
                  </a:lnTo>
                  <a:lnTo>
                    <a:pt x="5364179" y="87698"/>
                  </a:lnTo>
                  <a:lnTo>
                    <a:pt x="5258854" y="71758"/>
                  </a:lnTo>
                  <a:lnTo>
                    <a:pt x="5153529" y="57538"/>
                  </a:lnTo>
                  <a:lnTo>
                    <a:pt x="5048205" y="45016"/>
                  </a:lnTo>
                  <a:lnTo>
                    <a:pt x="4942880" y="34164"/>
                  </a:lnTo>
                  <a:lnTo>
                    <a:pt x="4837555" y="24937"/>
                  </a:lnTo>
                  <a:lnTo>
                    <a:pt x="4732230" y="17281"/>
                  </a:lnTo>
                  <a:lnTo>
                    <a:pt x="4626905" y="11128"/>
                  </a:lnTo>
                  <a:lnTo>
                    <a:pt x="4521580" y="6403"/>
                  </a:lnTo>
                  <a:lnTo>
                    <a:pt x="4416256" y="3026"/>
                  </a:lnTo>
                  <a:lnTo>
                    <a:pt x="4310931" y="915"/>
                  </a:lnTo>
                  <a:lnTo>
                    <a:pt x="4205606" y="0"/>
                  </a:lnTo>
                  <a:lnTo>
                    <a:pt x="4100281" y="222"/>
                  </a:lnTo>
                  <a:lnTo>
                    <a:pt x="3994956" y="1555"/>
                  </a:lnTo>
                  <a:lnTo>
                    <a:pt x="3889631" y="4007"/>
                  </a:lnTo>
                  <a:lnTo>
                    <a:pt x="3784307" y="7645"/>
                  </a:lnTo>
                  <a:lnTo>
                    <a:pt x="3678982" y="12608"/>
                  </a:lnTo>
                  <a:lnTo>
                    <a:pt x="3573657" y="19129"/>
                  </a:lnTo>
                  <a:lnTo>
                    <a:pt x="3468332" y="26609"/>
                  </a:lnTo>
                  <a:lnTo>
                    <a:pt x="3363007" y="33783"/>
                  </a:lnTo>
                  <a:lnTo>
                    <a:pt x="3257682" y="40827"/>
                  </a:lnTo>
                  <a:lnTo>
                    <a:pt x="3152358" y="47615"/>
                  </a:lnTo>
                  <a:lnTo>
                    <a:pt x="3047033" y="51032"/>
                  </a:lnTo>
                  <a:lnTo>
                    <a:pt x="2941708" y="51653"/>
                  </a:lnTo>
                  <a:lnTo>
                    <a:pt x="2836383" y="52705"/>
                  </a:lnTo>
                  <a:lnTo>
                    <a:pt x="2731058" y="51538"/>
                  </a:lnTo>
                  <a:lnTo>
                    <a:pt x="2625733" y="45799"/>
                  </a:lnTo>
                  <a:lnTo>
                    <a:pt x="2520409" y="40941"/>
                  </a:lnTo>
                  <a:lnTo>
                    <a:pt x="2415084" y="39343"/>
                  </a:lnTo>
                  <a:lnTo>
                    <a:pt x="2309759" y="40240"/>
                  </a:lnTo>
                  <a:lnTo>
                    <a:pt x="2204434" y="43148"/>
                  </a:lnTo>
                  <a:lnTo>
                    <a:pt x="2099109" y="44925"/>
                  </a:lnTo>
                  <a:lnTo>
                    <a:pt x="1993784" y="42684"/>
                  </a:lnTo>
                  <a:lnTo>
                    <a:pt x="1888459" y="40277"/>
                  </a:lnTo>
                  <a:lnTo>
                    <a:pt x="1783135" y="39109"/>
                  </a:lnTo>
                  <a:lnTo>
                    <a:pt x="1677810" y="38712"/>
                  </a:lnTo>
                  <a:lnTo>
                    <a:pt x="1572485" y="39360"/>
                  </a:lnTo>
                  <a:lnTo>
                    <a:pt x="1467160" y="41259"/>
                  </a:lnTo>
                  <a:lnTo>
                    <a:pt x="1361835" y="44334"/>
                  </a:lnTo>
                  <a:lnTo>
                    <a:pt x="1256510" y="48579"/>
                  </a:lnTo>
                  <a:lnTo>
                    <a:pt x="1151186" y="54306"/>
                  </a:lnTo>
                  <a:lnTo>
                    <a:pt x="1045861" y="61746"/>
                  </a:lnTo>
                  <a:lnTo>
                    <a:pt x="940536" y="71171"/>
                  </a:lnTo>
                  <a:lnTo>
                    <a:pt x="835211" y="82831"/>
                  </a:lnTo>
                  <a:lnTo>
                    <a:pt x="729886" y="96914"/>
                  </a:lnTo>
                  <a:lnTo>
                    <a:pt x="624561" y="113529"/>
                  </a:lnTo>
                  <a:lnTo>
                    <a:pt x="519237" y="132714"/>
                  </a:lnTo>
                  <a:lnTo>
                    <a:pt x="413912" y="154459"/>
                  </a:lnTo>
                  <a:lnTo>
                    <a:pt x="308587" y="178724"/>
                  </a:lnTo>
                  <a:lnTo>
                    <a:pt x="203262" y="205455"/>
                  </a:lnTo>
                  <a:lnTo>
                    <a:pt x="97937" y="234595"/>
                  </a:lnTo>
                  <a:lnTo>
                    <a:pt x="0" y="26387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5033684"/>
              <a:ext cx="6145984" cy="176286"/>
            </a:xfrm>
            <a:custGeom>
              <a:avLst/>
              <a:pathLst>
                <a:path w="6145984" h="176286">
                  <a:moveTo>
                    <a:pt x="0" y="176286"/>
                  </a:moveTo>
                  <a:lnTo>
                    <a:pt x="76520" y="169160"/>
                  </a:lnTo>
                  <a:lnTo>
                    <a:pt x="181845" y="159852"/>
                  </a:lnTo>
                  <a:lnTo>
                    <a:pt x="287170" y="151048"/>
                  </a:lnTo>
                  <a:lnTo>
                    <a:pt x="392495" y="142754"/>
                  </a:lnTo>
                  <a:lnTo>
                    <a:pt x="497819" y="134973"/>
                  </a:lnTo>
                  <a:lnTo>
                    <a:pt x="603144" y="127708"/>
                  </a:lnTo>
                  <a:lnTo>
                    <a:pt x="708469" y="120965"/>
                  </a:lnTo>
                  <a:lnTo>
                    <a:pt x="813794" y="114747"/>
                  </a:lnTo>
                  <a:lnTo>
                    <a:pt x="919119" y="109058"/>
                  </a:lnTo>
                  <a:lnTo>
                    <a:pt x="1024444" y="103902"/>
                  </a:lnTo>
                  <a:lnTo>
                    <a:pt x="1129768" y="99284"/>
                  </a:lnTo>
                  <a:lnTo>
                    <a:pt x="1235093" y="95207"/>
                  </a:lnTo>
                  <a:lnTo>
                    <a:pt x="1340418" y="91676"/>
                  </a:lnTo>
                  <a:lnTo>
                    <a:pt x="1445743" y="88694"/>
                  </a:lnTo>
                  <a:lnTo>
                    <a:pt x="1551068" y="86266"/>
                  </a:lnTo>
                  <a:lnTo>
                    <a:pt x="1656393" y="84396"/>
                  </a:lnTo>
                  <a:lnTo>
                    <a:pt x="1761717" y="83112"/>
                  </a:lnTo>
                  <a:lnTo>
                    <a:pt x="1867042" y="82432"/>
                  </a:lnTo>
                  <a:lnTo>
                    <a:pt x="1972367" y="82360"/>
                  </a:lnTo>
                  <a:lnTo>
                    <a:pt x="2077692" y="82937"/>
                  </a:lnTo>
                  <a:lnTo>
                    <a:pt x="2183017" y="84548"/>
                  </a:lnTo>
                  <a:lnTo>
                    <a:pt x="2288342" y="86559"/>
                  </a:lnTo>
                  <a:lnTo>
                    <a:pt x="2393666" y="87996"/>
                  </a:lnTo>
                  <a:lnTo>
                    <a:pt x="2498991" y="86586"/>
                  </a:lnTo>
                  <a:lnTo>
                    <a:pt x="2604316" y="83282"/>
                  </a:lnTo>
                  <a:lnTo>
                    <a:pt x="2709641" y="81068"/>
                  </a:lnTo>
                  <a:lnTo>
                    <a:pt x="2814966" y="83099"/>
                  </a:lnTo>
                  <a:lnTo>
                    <a:pt x="2920291" y="89014"/>
                  </a:lnTo>
                  <a:lnTo>
                    <a:pt x="3025615" y="94584"/>
                  </a:lnTo>
                  <a:lnTo>
                    <a:pt x="3130940" y="95609"/>
                  </a:lnTo>
                  <a:lnTo>
                    <a:pt x="3236265" y="95366"/>
                  </a:lnTo>
                  <a:lnTo>
                    <a:pt x="3341590" y="94965"/>
                  </a:lnTo>
                  <a:lnTo>
                    <a:pt x="3446915" y="91333"/>
                  </a:lnTo>
                  <a:lnTo>
                    <a:pt x="3552240" y="84421"/>
                  </a:lnTo>
                  <a:lnTo>
                    <a:pt x="3657564" y="76551"/>
                  </a:lnTo>
                  <a:lnTo>
                    <a:pt x="3762889" y="67757"/>
                  </a:lnTo>
                  <a:lnTo>
                    <a:pt x="3868214" y="58085"/>
                  </a:lnTo>
                  <a:lnTo>
                    <a:pt x="3973539" y="48658"/>
                  </a:lnTo>
                  <a:lnTo>
                    <a:pt x="4078864" y="40111"/>
                  </a:lnTo>
                  <a:lnTo>
                    <a:pt x="4184189" y="32430"/>
                  </a:lnTo>
                  <a:lnTo>
                    <a:pt x="4289513" y="25601"/>
                  </a:lnTo>
                  <a:lnTo>
                    <a:pt x="4394838" y="19611"/>
                  </a:lnTo>
                  <a:lnTo>
                    <a:pt x="4500163" y="14445"/>
                  </a:lnTo>
                  <a:lnTo>
                    <a:pt x="4605488" y="10091"/>
                  </a:lnTo>
                  <a:lnTo>
                    <a:pt x="4710813" y="6533"/>
                  </a:lnTo>
                  <a:lnTo>
                    <a:pt x="4816138" y="3759"/>
                  </a:lnTo>
                  <a:lnTo>
                    <a:pt x="4921462" y="1755"/>
                  </a:lnTo>
                  <a:lnTo>
                    <a:pt x="5026787" y="506"/>
                  </a:lnTo>
                  <a:lnTo>
                    <a:pt x="5132112" y="0"/>
                  </a:lnTo>
                  <a:lnTo>
                    <a:pt x="5237437" y="221"/>
                  </a:lnTo>
                  <a:lnTo>
                    <a:pt x="5342762" y="1157"/>
                  </a:lnTo>
                  <a:lnTo>
                    <a:pt x="5448087" y="2794"/>
                  </a:lnTo>
                  <a:lnTo>
                    <a:pt x="5553411" y="5118"/>
                  </a:lnTo>
                  <a:lnTo>
                    <a:pt x="5658736" y="8115"/>
                  </a:lnTo>
                  <a:lnTo>
                    <a:pt x="5764061" y="11772"/>
                  </a:lnTo>
                  <a:lnTo>
                    <a:pt x="5869386" y="16074"/>
                  </a:lnTo>
                  <a:lnTo>
                    <a:pt x="5974711" y="21008"/>
                  </a:lnTo>
                  <a:lnTo>
                    <a:pt x="6080036" y="26560"/>
                  </a:lnTo>
                  <a:lnTo>
                    <a:pt x="6145984" y="30414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4197405"/>
              <a:ext cx="6145984" cy="1028950"/>
            </a:xfrm>
            <a:custGeom>
              <a:avLst/>
              <a:pathLst>
                <a:path w="6145984" h="1028950">
                  <a:moveTo>
                    <a:pt x="0" y="0"/>
                  </a:moveTo>
                  <a:lnTo>
                    <a:pt x="76520" y="56762"/>
                  </a:lnTo>
                  <a:lnTo>
                    <a:pt x="181845" y="130455"/>
                  </a:lnTo>
                  <a:lnTo>
                    <a:pt x="287170" y="199583"/>
                  </a:lnTo>
                  <a:lnTo>
                    <a:pt x="392495" y="264012"/>
                  </a:lnTo>
                  <a:lnTo>
                    <a:pt x="497819" y="323602"/>
                  </a:lnTo>
                  <a:lnTo>
                    <a:pt x="603144" y="378206"/>
                  </a:lnTo>
                  <a:lnTo>
                    <a:pt x="708469" y="427678"/>
                  </a:lnTo>
                  <a:lnTo>
                    <a:pt x="813794" y="471880"/>
                  </a:lnTo>
                  <a:lnTo>
                    <a:pt x="919119" y="510696"/>
                  </a:lnTo>
                  <a:lnTo>
                    <a:pt x="1024444" y="544062"/>
                  </a:lnTo>
                  <a:lnTo>
                    <a:pt x="1129768" y="571997"/>
                  </a:lnTo>
                  <a:lnTo>
                    <a:pt x="1235093" y="594640"/>
                  </a:lnTo>
                  <a:lnTo>
                    <a:pt x="1340418" y="612263"/>
                  </a:lnTo>
                  <a:lnTo>
                    <a:pt x="1445743" y="625249"/>
                  </a:lnTo>
                  <a:lnTo>
                    <a:pt x="1551068" y="634016"/>
                  </a:lnTo>
                  <a:lnTo>
                    <a:pt x="1656393" y="638908"/>
                  </a:lnTo>
                  <a:lnTo>
                    <a:pt x="1761717" y="640487"/>
                  </a:lnTo>
                  <a:lnTo>
                    <a:pt x="1867042" y="639517"/>
                  </a:lnTo>
                  <a:lnTo>
                    <a:pt x="1972367" y="636843"/>
                  </a:lnTo>
                  <a:lnTo>
                    <a:pt x="2077692" y="633744"/>
                  </a:lnTo>
                  <a:lnTo>
                    <a:pt x="2183017" y="630484"/>
                  </a:lnTo>
                  <a:lnTo>
                    <a:pt x="2288342" y="625661"/>
                  </a:lnTo>
                  <a:lnTo>
                    <a:pt x="2393666" y="621188"/>
                  </a:lnTo>
                  <a:lnTo>
                    <a:pt x="2498991" y="616427"/>
                  </a:lnTo>
                  <a:lnTo>
                    <a:pt x="2604316" y="608436"/>
                  </a:lnTo>
                  <a:lnTo>
                    <a:pt x="2709641" y="601440"/>
                  </a:lnTo>
                  <a:lnTo>
                    <a:pt x="2814966" y="603377"/>
                  </a:lnTo>
                  <a:lnTo>
                    <a:pt x="2920291" y="610267"/>
                  </a:lnTo>
                  <a:lnTo>
                    <a:pt x="3025615" y="615863"/>
                  </a:lnTo>
                  <a:lnTo>
                    <a:pt x="3130940" y="619382"/>
                  </a:lnTo>
                  <a:lnTo>
                    <a:pt x="3236265" y="626105"/>
                  </a:lnTo>
                  <a:lnTo>
                    <a:pt x="3341590" y="632742"/>
                  </a:lnTo>
                  <a:lnTo>
                    <a:pt x="3446915" y="634366"/>
                  </a:lnTo>
                  <a:lnTo>
                    <a:pt x="3552240" y="631546"/>
                  </a:lnTo>
                  <a:lnTo>
                    <a:pt x="3657564" y="626357"/>
                  </a:lnTo>
                  <a:lnTo>
                    <a:pt x="3762889" y="618373"/>
                  </a:lnTo>
                  <a:lnTo>
                    <a:pt x="3868214" y="607722"/>
                  </a:lnTo>
                  <a:lnTo>
                    <a:pt x="3973539" y="595308"/>
                  </a:lnTo>
                  <a:lnTo>
                    <a:pt x="4078864" y="581958"/>
                  </a:lnTo>
                  <a:lnTo>
                    <a:pt x="4184189" y="568050"/>
                  </a:lnTo>
                  <a:lnTo>
                    <a:pt x="4289513" y="553802"/>
                  </a:lnTo>
                  <a:lnTo>
                    <a:pt x="4394838" y="539309"/>
                  </a:lnTo>
                  <a:lnTo>
                    <a:pt x="4500163" y="524568"/>
                  </a:lnTo>
                  <a:lnTo>
                    <a:pt x="4605488" y="509510"/>
                  </a:lnTo>
                  <a:lnTo>
                    <a:pt x="4710813" y="494021"/>
                  </a:lnTo>
                  <a:lnTo>
                    <a:pt x="4816138" y="477956"/>
                  </a:lnTo>
                  <a:lnTo>
                    <a:pt x="4921462" y="461161"/>
                  </a:lnTo>
                  <a:lnTo>
                    <a:pt x="5026787" y="443477"/>
                  </a:lnTo>
                  <a:lnTo>
                    <a:pt x="5132112" y="424755"/>
                  </a:lnTo>
                  <a:lnTo>
                    <a:pt x="5237437" y="404863"/>
                  </a:lnTo>
                  <a:lnTo>
                    <a:pt x="5342762" y="383687"/>
                  </a:lnTo>
                  <a:lnTo>
                    <a:pt x="5448087" y="361133"/>
                  </a:lnTo>
                  <a:lnTo>
                    <a:pt x="5553411" y="337129"/>
                  </a:lnTo>
                  <a:lnTo>
                    <a:pt x="5658736" y="311624"/>
                  </a:lnTo>
                  <a:lnTo>
                    <a:pt x="5764061" y="284579"/>
                  </a:lnTo>
                  <a:lnTo>
                    <a:pt x="5869386" y="255974"/>
                  </a:lnTo>
                  <a:lnTo>
                    <a:pt x="5974711" y="225798"/>
                  </a:lnTo>
                  <a:lnTo>
                    <a:pt x="6080036" y="194047"/>
                  </a:lnTo>
                  <a:lnTo>
                    <a:pt x="6145984" y="173184"/>
                  </a:lnTo>
                  <a:lnTo>
                    <a:pt x="6145984" y="1028950"/>
                  </a:lnTo>
                  <a:lnTo>
                    <a:pt x="6080036" y="1010467"/>
                  </a:lnTo>
                  <a:lnTo>
                    <a:pt x="5974711" y="983130"/>
                  </a:lnTo>
                  <a:lnTo>
                    <a:pt x="5869386" y="957971"/>
                  </a:lnTo>
                  <a:lnTo>
                    <a:pt x="5764061" y="934979"/>
                  </a:lnTo>
                  <a:lnTo>
                    <a:pt x="5658736" y="914134"/>
                  </a:lnTo>
                  <a:lnTo>
                    <a:pt x="5553411" y="895406"/>
                  </a:lnTo>
                  <a:lnTo>
                    <a:pt x="5448087" y="878751"/>
                  </a:lnTo>
                  <a:lnTo>
                    <a:pt x="5342762" y="864107"/>
                  </a:lnTo>
                  <a:lnTo>
                    <a:pt x="5237437" y="851393"/>
                  </a:lnTo>
                  <a:lnTo>
                    <a:pt x="5132112" y="840510"/>
                  </a:lnTo>
                  <a:lnTo>
                    <a:pt x="5026787" y="831334"/>
                  </a:lnTo>
                  <a:lnTo>
                    <a:pt x="4921462" y="823723"/>
                  </a:lnTo>
                  <a:lnTo>
                    <a:pt x="4816138" y="817521"/>
                  </a:lnTo>
                  <a:lnTo>
                    <a:pt x="4710813" y="812561"/>
                  </a:lnTo>
                  <a:lnTo>
                    <a:pt x="4605488" y="808680"/>
                  </a:lnTo>
                  <a:lnTo>
                    <a:pt x="4500163" y="805726"/>
                  </a:lnTo>
                  <a:lnTo>
                    <a:pt x="4394838" y="803575"/>
                  </a:lnTo>
                  <a:lnTo>
                    <a:pt x="4289513" y="802150"/>
                  </a:lnTo>
                  <a:lnTo>
                    <a:pt x="4184189" y="801440"/>
                  </a:lnTo>
                  <a:lnTo>
                    <a:pt x="4078864" y="801531"/>
                  </a:lnTo>
                  <a:lnTo>
                    <a:pt x="3973539" y="802633"/>
                  </a:lnTo>
                  <a:lnTo>
                    <a:pt x="3868214" y="805116"/>
                  </a:lnTo>
                  <a:lnTo>
                    <a:pt x="3762889" y="808276"/>
                  </a:lnTo>
                  <a:lnTo>
                    <a:pt x="3657564" y="810722"/>
                  </a:lnTo>
                  <a:lnTo>
                    <a:pt x="3552240" y="813088"/>
                  </a:lnTo>
                  <a:lnTo>
                    <a:pt x="3446915" y="815486"/>
                  </a:lnTo>
                  <a:lnTo>
                    <a:pt x="3341590" y="813127"/>
                  </a:lnTo>
                  <a:lnTo>
                    <a:pt x="3236265" y="807241"/>
                  </a:lnTo>
                  <a:lnTo>
                    <a:pt x="3130940" y="803280"/>
                  </a:lnTo>
                  <a:lnTo>
                    <a:pt x="3025615" y="799277"/>
                  </a:lnTo>
                  <a:lnTo>
                    <a:pt x="2920291" y="793104"/>
                  </a:lnTo>
                  <a:lnTo>
                    <a:pt x="2814966" y="789829"/>
                  </a:lnTo>
                  <a:lnTo>
                    <a:pt x="2709641" y="789369"/>
                  </a:lnTo>
                  <a:lnTo>
                    <a:pt x="2604316" y="791865"/>
                  </a:lnTo>
                  <a:lnTo>
                    <a:pt x="2498991" y="798504"/>
                  </a:lnTo>
                  <a:lnTo>
                    <a:pt x="2393666" y="804516"/>
                  </a:lnTo>
                  <a:lnTo>
                    <a:pt x="2288342" y="806241"/>
                  </a:lnTo>
                  <a:lnTo>
                    <a:pt x="2183017" y="809710"/>
                  </a:lnTo>
                  <a:lnTo>
                    <a:pt x="2077692" y="814484"/>
                  </a:lnTo>
                  <a:lnTo>
                    <a:pt x="1972367" y="818198"/>
                  </a:lnTo>
                  <a:lnTo>
                    <a:pt x="1867042" y="822844"/>
                  </a:lnTo>
                  <a:lnTo>
                    <a:pt x="1761717" y="827979"/>
                  </a:lnTo>
                  <a:lnTo>
                    <a:pt x="1656393" y="832521"/>
                  </a:lnTo>
                  <a:lnTo>
                    <a:pt x="1551068" y="835748"/>
                  </a:lnTo>
                  <a:lnTo>
                    <a:pt x="1445743" y="838255"/>
                  </a:lnTo>
                  <a:lnTo>
                    <a:pt x="1340418" y="840505"/>
                  </a:lnTo>
                  <a:lnTo>
                    <a:pt x="1235093" y="843022"/>
                  </a:lnTo>
                  <a:lnTo>
                    <a:pt x="1129768" y="846296"/>
                  </a:lnTo>
                  <a:lnTo>
                    <a:pt x="1024444" y="850708"/>
                  </a:lnTo>
                  <a:lnTo>
                    <a:pt x="919119" y="856504"/>
                  </a:lnTo>
                  <a:lnTo>
                    <a:pt x="813794" y="863812"/>
                  </a:lnTo>
                  <a:lnTo>
                    <a:pt x="708469" y="872674"/>
                  </a:lnTo>
                  <a:lnTo>
                    <a:pt x="603144" y="883084"/>
                  </a:lnTo>
                  <a:lnTo>
                    <a:pt x="497819" y="895010"/>
                  </a:lnTo>
                  <a:lnTo>
                    <a:pt x="392495" y="908415"/>
                  </a:lnTo>
                  <a:lnTo>
                    <a:pt x="287170" y="923259"/>
                  </a:lnTo>
                  <a:lnTo>
                    <a:pt x="181845" y="939510"/>
                  </a:lnTo>
                  <a:lnTo>
                    <a:pt x="76520" y="957142"/>
                  </a:lnTo>
                  <a:lnTo>
                    <a:pt x="0" y="970940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4197405"/>
              <a:ext cx="6145984" cy="640487"/>
            </a:xfrm>
            <a:custGeom>
              <a:avLst/>
              <a:pathLst>
                <a:path w="6145984" h="640487">
                  <a:moveTo>
                    <a:pt x="0" y="0"/>
                  </a:moveTo>
                  <a:lnTo>
                    <a:pt x="76520" y="56762"/>
                  </a:lnTo>
                  <a:lnTo>
                    <a:pt x="181845" y="130455"/>
                  </a:lnTo>
                  <a:lnTo>
                    <a:pt x="287170" y="199583"/>
                  </a:lnTo>
                  <a:lnTo>
                    <a:pt x="392495" y="264012"/>
                  </a:lnTo>
                  <a:lnTo>
                    <a:pt x="497819" y="323602"/>
                  </a:lnTo>
                  <a:lnTo>
                    <a:pt x="603144" y="378206"/>
                  </a:lnTo>
                  <a:lnTo>
                    <a:pt x="708469" y="427678"/>
                  </a:lnTo>
                  <a:lnTo>
                    <a:pt x="813794" y="471880"/>
                  </a:lnTo>
                  <a:lnTo>
                    <a:pt x="919119" y="510696"/>
                  </a:lnTo>
                  <a:lnTo>
                    <a:pt x="1024444" y="544062"/>
                  </a:lnTo>
                  <a:lnTo>
                    <a:pt x="1129768" y="571997"/>
                  </a:lnTo>
                  <a:lnTo>
                    <a:pt x="1235093" y="594640"/>
                  </a:lnTo>
                  <a:lnTo>
                    <a:pt x="1340418" y="612263"/>
                  </a:lnTo>
                  <a:lnTo>
                    <a:pt x="1445743" y="625249"/>
                  </a:lnTo>
                  <a:lnTo>
                    <a:pt x="1551068" y="634016"/>
                  </a:lnTo>
                  <a:lnTo>
                    <a:pt x="1656393" y="638908"/>
                  </a:lnTo>
                  <a:lnTo>
                    <a:pt x="1761717" y="640487"/>
                  </a:lnTo>
                  <a:lnTo>
                    <a:pt x="1867042" y="639517"/>
                  </a:lnTo>
                  <a:lnTo>
                    <a:pt x="1972367" y="636843"/>
                  </a:lnTo>
                  <a:lnTo>
                    <a:pt x="2077692" y="633744"/>
                  </a:lnTo>
                  <a:lnTo>
                    <a:pt x="2183017" y="630484"/>
                  </a:lnTo>
                  <a:lnTo>
                    <a:pt x="2288342" y="625661"/>
                  </a:lnTo>
                  <a:lnTo>
                    <a:pt x="2393666" y="621188"/>
                  </a:lnTo>
                  <a:lnTo>
                    <a:pt x="2498991" y="616427"/>
                  </a:lnTo>
                  <a:lnTo>
                    <a:pt x="2604316" y="608436"/>
                  </a:lnTo>
                  <a:lnTo>
                    <a:pt x="2709641" y="601440"/>
                  </a:lnTo>
                  <a:lnTo>
                    <a:pt x="2814966" y="603377"/>
                  </a:lnTo>
                  <a:lnTo>
                    <a:pt x="2920291" y="610267"/>
                  </a:lnTo>
                  <a:lnTo>
                    <a:pt x="3025615" y="615863"/>
                  </a:lnTo>
                  <a:lnTo>
                    <a:pt x="3130940" y="619382"/>
                  </a:lnTo>
                  <a:lnTo>
                    <a:pt x="3236265" y="626105"/>
                  </a:lnTo>
                  <a:lnTo>
                    <a:pt x="3341590" y="632742"/>
                  </a:lnTo>
                  <a:lnTo>
                    <a:pt x="3446915" y="634366"/>
                  </a:lnTo>
                  <a:lnTo>
                    <a:pt x="3552240" y="631546"/>
                  </a:lnTo>
                  <a:lnTo>
                    <a:pt x="3657564" y="626357"/>
                  </a:lnTo>
                  <a:lnTo>
                    <a:pt x="3762889" y="618373"/>
                  </a:lnTo>
                  <a:lnTo>
                    <a:pt x="3868214" y="607722"/>
                  </a:lnTo>
                  <a:lnTo>
                    <a:pt x="3973539" y="595308"/>
                  </a:lnTo>
                  <a:lnTo>
                    <a:pt x="4078864" y="581958"/>
                  </a:lnTo>
                  <a:lnTo>
                    <a:pt x="4184189" y="568050"/>
                  </a:lnTo>
                  <a:lnTo>
                    <a:pt x="4289513" y="553802"/>
                  </a:lnTo>
                  <a:lnTo>
                    <a:pt x="4394838" y="539309"/>
                  </a:lnTo>
                  <a:lnTo>
                    <a:pt x="4500163" y="524568"/>
                  </a:lnTo>
                  <a:lnTo>
                    <a:pt x="4605488" y="509510"/>
                  </a:lnTo>
                  <a:lnTo>
                    <a:pt x="4710813" y="494021"/>
                  </a:lnTo>
                  <a:lnTo>
                    <a:pt x="4816138" y="477956"/>
                  </a:lnTo>
                  <a:lnTo>
                    <a:pt x="4921462" y="461161"/>
                  </a:lnTo>
                  <a:lnTo>
                    <a:pt x="5026787" y="443477"/>
                  </a:lnTo>
                  <a:lnTo>
                    <a:pt x="5132112" y="424755"/>
                  </a:lnTo>
                  <a:lnTo>
                    <a:pt x="5237437" y="404863"/>
                  </a:lnTo>
                  <a:lnTo>
                    <a:pt x="5342762" y="383687"/>
                  </a:lnTo>
                  <a:lnTo>
                    <a:pt x="5448087" y="361133"/>
                  </a:lnTo>
                  <a:lnTo>
                    <a:pt x="5553411" y="337129"/>
                  </a:lnTo>
                  <a:lnTo>
                    <a:pt x="5658736" y="311624"/>
                  </a:lnTo>
                  <a:lnTo>
                    <a:pt x="5764061" y="284579"/>
                  </a:lnTo>
                  <a:lnTo>
                    <a:pt x="5869386" y="255974"/>
                  </a:lnTo>
                  <a:lnTo>
                    <a:pt x="5974711" y="225798"/>
                  </a:lnTo>
                  <a:lnTo>
                    <a:pt x="6080036" y="194047"/>
                  </a:lnTo>
                  <a:lnTo>
                    <a:pt x="6145984" y="17318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986775"/>
              <a:ext cx="6145984" cy="239580"/>
            </a:xfrm>
            <a:custGeom>
              <a:avLst/>
              <a:pathLst>
                <a:path w="6145984" h="239580">
                  <a:moveTo>
                    <a:pt x="6145984" y="239580"/>
                  </a:moveTo>
                  <a:lnTo>
                    <a:pt x="6080036" y="221097"/>
                  </a:lnTo>
                  <a:lnTo>
                    <a:pt x="5974711" y="193760"/>
                  </a:lnTo>
                  <a:lnTo>
                    <a:pt x="5869386" y="168601"/>
                  </a:lnTo>
                  <a:lnTo>
                    <a:pt x="5764061" y="145609"/>
                  </a:lnTo>
                  <a:lnTo>
                    <a:pt x="5658736" y="124764"/>
                  </a:lnTo>
                  <a:lnTo>
                    <a:pt x="5553411" y="106036"/>
                  </a:lnTo>
                  <a:lnTo>
                    <a:pt x="5448087" y="89381"/>
                  </a:lnTo>
                  <a:lnTo>
                    <a:pt x="5342762" y="74737"/>
                  </a:lnTo>
                  <a:lnTo>
                    <a:pt x="5237437" y="62024"/>
                  </a:lnTo>
                  <a:lnTo>
                    <a:pt x="5132112" y="51140"/>
                  </a:lnTo>
                  <a:lnTo>
                    <a:pt x="5026787" y="41964"/>
                  </a:lnTo>
                  <a:lnTo>
                    <a:pt x="4921462" y="34353"/>
                  </a:lnTo>
                  <a:lnTo>
                    <a:pt x="4816138" y="28151"/>
                  </a:lnTo>
                  <a:lnTo>
                    <a:pt x="4710813" y="23192"/>
                  </a:lnTo>
                  <a:lnTo>
                    <a:pt x="4605488" y="19311"/>
                  </a:lnTo>
                  <a:lnTo>
                    <a:pt x="4500163" y="16356"/>
                  </a:lnTo>
                  <a:lnTo>
                    <a:pt x="4394838" y="14205"/>
                  </a:lnTo>
                  <a:lnTo>
                    <a:pt x="4289513" y="12780"/>
                  </a:lnTo>
                  <a:lnTo>
                    <a:pt x="4184189" y="12070"/>
                  </a:lnTo>
                  <a:lnTo>
                    <a:pt x="4078864" y="12161"/>
                  </a:lnTo>
                  <a:lnTo>
                    <a:pt x="3973539" y="13264"/>
                  </a:lnTo>
                  <a:lnTo>
                    <a:pt x="3868214" y="15746"/>
                  </a:lnTo>
                  <a:lnTo>
                    <a:pt x="3762889" y="18906"/>
                  </a:lnTo>
                  <a:lnTo>
                    <a:pt x="3657564" y="21352"/>
                  </a:lnTo>
                  <a:lnTo>
                    <a:pt x="3552240" y="23718"/>
                  </a:lnTo>
                  <a:lnTo>
                    <a:pt x="3446915" y="26117"/>
                  </a:lnTo>
                  <a:lnTo>
                    <a:pt x="3341590" y="23757"/>
                  </a:lnTo>
                  <a:lnTo>
                    <a:pt x="3236265" y="17871"/>
                  </a:lnTo>
                  <a:lnTo>
                    <a:pt x="3130940" y="13911"/>
                  </a:lnTo>
                  <a:lnTo>
                    <a:pt x="3025615" y="9907"/>
                  </a:lnTo>
                  <a:lnTo>
                    <a:pt x="2920291" y="3735"/>
                  </a:lnTo>
                  <a:lnTo>
                    <a:pt x="2814966" y="460"/>
                  </a:lnTo>
                  <a:lnTo>
                    <a:pt x="2709641" y="0"/>
                  </a:lnTo>
                  <a:lnTo>
                    <a:pt x="2604316" y="2496"/>
                  </a:lnTo>
                  <a:lnTo>
                    <a:pt x="2498991" y="9134"/>
                  </a:lnTo>
                  <a:lnTo>
                    <a:pt x="2393666" y="15146"/>
                  </a:lnTo>
                  <a:lnTo>
                    <a:pt x="2288342" y="16872"/>
                  </a:lnTo>
                  <a:lnTo>
                    <a:pt x="2183017" y="20341"/>
                  </a:lnTo>
                  <a:lnTo>
                    <a:pt x="2077692" y="25114"/>
                  </a:lnTo>
                  <a:lnTo>
                    <a:pt x="1972367" y="28828"/>
                  </a:lnTo>
                  <a:lnTo>
                    <a:pt x="1867042" y="33474"/>
                  </a:lnTo>
                  <a:lnTo>
                    <a:pt x="1761717" y="38610"/>
                  </a:lnTo>
                  <a:lnTo>
                    <a:pt x="1656393" y="43151"/>
                  </a:lnTo>
                  <a:lnTo>
                    <a:pt x="1551068" y="46378"/>
                  </a:lnTo>
                  <a:lnTo>
                    <a:pt x="1445743" y="48886"/>
                  </a:lnTo>
                  <a:lnTo>
                    <a:pt x="1340418" y="51136"/>
                  </a:lnTo>
                  <a:lnTo>
                    <a:pt x="1235093" y="53652"/>
                  </a:lnTo>
                  <a:lnTo>
                    <a:pt x="1129768" y="56926"/>
                  </a:lnTo>
                  <a:lnTo>
                    <a:pt x="1024444" y="61338"/>
                  </a:lnTo>
                  <a:lnTo>
                    <a:pt x="919119" y="67134"/>
                  </a:lnTo>
                  <a:lnTo>
                    <a:pt x="813794" y="74442"/>
                  </a:lnTo>
                  <a:lnTo>
                    <a:pt x="708469" y="83304"/>
                  </a:lnTo>
                  <a:lnTo>
                    <a:pt x="603144" y="93714"/>
                  </a:lnTo>
                  <a:lnTo>
                    <a:pt x="497819" y="105640"/>
                  </a:lnTo>
                  <a:lnTo>
                    <a:pt x="392495" y="119045"/>
                  </a:lnTo>
                  <a:lnTo>
                    <a:pt x="287170" y="133889"/>
                  </a:lnTo>
                  <a:lnTo>
                    <a:pt x="181845" y="150141"/>
                  </a:lnTo>
                  <a:lnTo>
                    <a:pt x="76520" y="167772"/>
                  </a:lnTo>
                  <a:lnTo>
                    <a:pt x="0" y="18157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682876"/>
              <a:ext cx="6145984" cy="250244"/>
            </a:xfrm>
            <a:custGeom>
              <a:avLst/>
              <a:pathLst>
                <a:path w="6145984" h="250244">
                  <a:moveTo>
                    <a:pt x="0" y="0"/>
                  </a:moveTo>
                  <a:lnTo>
                    <a:pt x="76520" y="21482"/>
                  </a:lnTo>
                  <a:lnTo>
                    <a:pt x="181845" y="49512"/>
                  </a:lnTo>
                  <a:lnTo>
                    <a:pt x="287170" y="75951"/>
                  </a:lnTo>
                  <a:lnTo>
                    <a:pt x="392495" y="100743"/>
                  </a:lnTo>
                  <a:lnTo>
                    <a:pt x="497819" y="123836"/>
                  </a:lnTo>
                  <a:lnTo>
                    <a:pt x="603144" y="145175"/>
                  </a:lnTo>
                  <a:lnTo>
                    <a:pt x="708469" y="164706"/>
                  </a:lnTo>
                  <a:lnTo>
                    <a:pt x="813794" y="182375"/>
                  </a:lnTo>
                  <a:lnTo>
                    <a:pt x="919119" y="198130"/>
                  </a:lnTo>
                  <a:lnTo>
                    <a:pt x="1024444" y="211914"/>
                  </a:lnTo>
                  <a:lnTo>
                    <a:pt x="1129768" y="223676"/>
                  </a:lnTo>
                  <a:lnTo>
                    <a:pt x="1235093" y="233360"/>
                  </a:lnTo>
                  <a:lnTo>
                    <a:pt x="1340418" y="240914"/>
                  </a:lnTo>
                  <a:lnTo>
                    <a:pt x="1445743" y="246282"/>
                  </a:lnTo>
                  <a:lnTo>
                    <a:pt x="1551068" y="249412"/>
                  </a:lnTo>
                  <a:lnTo>
                    <a:pt x="1656393" y="250244"/>
                  </a:lnTo>
                  <a:lnTo>
                    <a:pt x="1761717" y="248763"/>
                  </a:lnTo>
                  <a:lnTo>
                    <a:pt x="1867042" y="245710"/>
                  </a:lnTo>
                  <a:lnTo>
                    <a:pt x="1972367" y="242050"/>
                  </a:lnTo>
                  <a:lnTo>
                    <a:pt x="2077692" y="238643"/>
                  </a:lnTo>
                  <a:lnTo>
                    <a:pt x="2183017" y="234627"/>
                  </a:lnTo>
                  <a:lnTo>
                    <a:pt x="2288342" y="230481"/>
                  </a:lnTo>
                  <a:lnTo>
                    <a:pt x="2393666" y="227382"/>
                  </a:lnTo>
                  <a:lnTo>
                    <a:pt x="2498991" y="221995"/>
                  </a:lnTo>
                  <a:lnTo>
                    <a:pt x="2604316" y="214680"/>
                  </a:lnTo>
                  <a:lnTo>
                    <a:pt x="2709641" y="209934"/>
                  </a:lnTo>
                  <a:lnTo>
                    <a:pt x="2814966" y="211133"/>
                  </a:lnTo>
                  <a:lnTo>
                    <a:pt x="2920291" y="216215"/>
                  </a:lnTo>
                  <a:lnTo>
                    <a:pt x="3025615" y="222100"/>
                  </a:lnTo>
                  <a:lnTo>
                    <a:pt x="3130940" y="225861"/>
                  </a:lnTo>
                  <a:lnTo>
                    <a:pt x="3236265" y="231202"/>
                  </a:lnTo>
                  <a:lnTo>
                    <a:pt x="3341590" y="237464"/>
                  </a:lnTo>
                  <a:lnTo>
                    <a:pt x="3446915" y="239456"/>
                  </a:lnTo>
                  <a:lnTo>
                    <a:pt x="3552240" y="236846"/>
                  </a:lnTo>
                  <a:lnTo>
                    <a:pt x="3657564" y="233069"/>
                  </a:lnTo>
                  <a:lnTo>
                    <a:pt x="3762889" y="227854"/>
                  </a:lnTo>
                  <a:lnTo>
                    <a:pt x="3868214" y="220949"/>
                  </a:lnTo>
                  <a:lnTo>
                    <a:pt x="3973539" y="213500"/>
                  </a:lnTo>
                  <a:lnTo>
                    <a:pt x="4078864" y="206274"/>
                  </a:lnTo>
                  <a:lnTo>
                    <a:pt x="4184189" y="199274"/>
                  </a:lnTo>
                  <a:lnTo>
                    <a:pt x="4289513" y="192506"/>
                  </a:lnTo>
                  <a:lnTo>
                    <a:pt x="4394838" y="185972"/>
                  </a:lnTo>
                  <a:lnTo>
                    <a:pt x="4500163" y="179677"/>
                  </a:lnTo>
                  <a:lnTo>
                    <a:pt x="4605488" y="173625"/>
                  </a:lnTo>
                  <a:lnTo>
                    <a:pt x="4710813" y="167821"/>
                  </a:lnTo>
                  <a:lnTo>
                    <a:pt x="4816138" y="162268"/>
                  </a:lnTo>
                  <a:lnTo>
                    <a:pt x="4921462" y="156972"/>
                  </a:lnTo>
                  <a:lnTo>
                    <a:pt x="5026787" y="151935"/>
                  </a:lnTo>
                  <a:lnTo>
                    <a:pt x="5132112" y="147162"/>
                  </a:lnTo>
                  <a:lnTo>
                    <a:pt x="5237437" y="142658"/>
                  </a:lnTo>
                  <a:lnTo>
                    <a:pt x="5342762" y="138426"/>
                  </a:lnTo>
                  <a:lnTo>
                    <a:pt x="5448087" y="134471"/>
                  </a:lnTo>
                  <a:lnTo>
                    <a:pt x="5553411" y="130797"/>
                  </a:lnTo>
                  <a:lnTo>
                    <a:pt x="5658736" y="127408"/>
                  </a:lnTo>
                  <a:lnTo>
                    <a:pt x="5764061" y="124309"/>
                  </a:lnTo>
                  <a:lnTo>
                    <a:pt x="5869386" y="121502"/>
                  </a:lnTo>
                  <a:lnTo>
                    <a:pt x="5974711" y="118994"/>
                  </a:lnTo>
                  <a:lnTo>
                    <a:pt x="6080036" y="116787"/>
                  </a:lnTo>
                  <a:lnTo>
                    <a:pt x="6145984" y="115597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114277"/>
              <a:ext cx="6145984" cy="1270660"/>
            </a:xfrm>
            <a:custGeom>
              <a:avLst/>
              <a:pathLst>
                <a:path w="6145984" h="1270660">
                  <a:moveTo>
                    <a:pt x="0" y="0"/>
                  </a:moveTo>
                  <a:lnTo>
                    <a:pt x="76520" y="53093"/>
                  </a:lnTo>
                  <a:lnTo>
                    <a:pt x="181845" y="122308"/>
                  </a:lnTo>
                  <a:lnTo>
                    <a:pt x="287170" y="187612"/>
                  </a:lnTo>
                  <a:lnTo>
                    <a:pt x="392495" y="248952"/>
                  </a:lnTo>
                  <a:lnTo>
                    <a:pt x="497819" y="306267"/>
                  </a:lnTo>
                  <a:lnTo>
                    <a:pt x="603144" y="359494"/>
                  </a:lnTo>
                  <a:lnTo>
                    <a:pt x="708469" y="408566"/>
                  </a:lnTo>
                  <a:lnTo>
                    <a:pt x="813794" y="453427"/>
                  </a:lnTo>
                  <a:lnTo>
                    <a:pt x="919119" y="494042"/>
                  </a:lnTo>
                  <a:lnTo>
                    <a:pt x="1024444" y="530425"/>
                  </a:lnTo>
                  <a:lnTo>
                    <a:pt x="1129768" y="562670"/>
                  </a:lnTo>
                  <a:lnTo>
                    <a:pt x="1235093" y="590989"/>
                  </a:lnTo>
                  <a:lnTo>
                    <a:pt x="1340418" y="615720"/>
                  </a:lnTo>
                  <a:lnTo>
                    <a:pt x="1445743" y="637309"/>
                  </a:lnTo>
                  <a:lnTo>
                    <a:pt x="1551068" y="656236"/>
                  </a:lnTo>
                  <a:lnTo>
                    <a:pt x="1656393" y="672853"/>
                  </a:lnTo>
                  <a:lnTo>
                    <a:pt x="1761717" y="685437"/>
                  </a:lnTo>
                  <a:lnTo>
                    <a:pt x="1867042" y="693970"/>
                  </a:lnTo>
                  <a:lnTo>
                    <a:pt x="1972367" y="699898"/>
                  </a:lnTo>
                  <a:lnTo>
                    <a:pt x="2077692" y="705071"/>
                  </a:lnTo>
                  <a:lnTo>
                    <a:pt x="2183017" y="709855"/>
                  </a:lnTo>
                  <a:lnTo>
                    <a:pt x="2288342" y="712644"/>
                  </a:lnTo>
                  <a:lnTo>
                    <a:pt x="2393666" y="715054"/>
                  </a:lnTo>
                  <a:lnTo>
                    <a:pt x="2498991" y="714694"/>
                  </a:lnTo>
                  <a:lnTo>
                    <a:pt x="2604316" y="709161"/>
                  </a:lnTo>
                  <a:lnTo>
                    <a:pt x="2709641" y="704755"/>
                  </a:lnTo>
                  <a:lnTo>
                    <a:pt x="2814966" y="708481"/>
                  </a:lnTo>
                  <a:lnTo>
                    <a:pt x="2920291" y="713195"/>
                  </a:lnTo>
                  <a:lnTo>
                    <a:pt x="3025615" y="717413"/>
                  </a:lnTo>
                  <a:lnTo>
                    <a:pt x="3130940" y="725176"/>
                  </a:lnTo>
                  <a:lnTo>
                    <a:pt x="3236265" y="740394"/>
                  </a:lnTo>
                  <a:lnTo>
                    <a:pt x="3341590" y="757051"/>
                  </a:lnTo>
                  <a:lnTo>
                    <a:pt x="3446915" y="769749"/>
                  </a:lnTo>
                  <a:lnTo>
                    <a:pt x="3552240" y="779170"/>
                  </a:lnTo>
                  <a:lnTo>
                    <a:pt x="3657564" y="787410"/>
                  </a:lnTo>
                  <a:lnTo>
                    <a:pt x="3762889" y="793217"/>
                  </a:lnTo>
                  <a:lnTo>
                    <a:pt x="3868214" y="795881"/>
                  </a:lnTo>
                  <a:lnTo>
                    <a:pt x="3973539" y="795866"/>
                  </a:lnTo>
                  <a:lnTo>
                    <a:pt x="4078864" y="794024"/>
                  </a:lnTo>
                  <a:lnTo>
                    <a:pt x="4184189" y="790729"/>
                  </a:lnTo>
                  <a:lnTo>
                    <a:pt x="4289513" y="786204"/>
                  </a:lnTo>
                  <a:lnTo>
                    <a:pt x="4394838" y="780548"/>
                  </a:lnTo>
                  <a:lnTo>
                    <a:pt x="4500163" y="773772"/>
                  </a:lnTo>
                  <a:lnTo>
                    <a:pt x="4605488" y="765819"/>
                  </a:lnTo>
                  <a:lnTo>
                    <a:pt x="4710813" y="756587"/>
                  </a:lnTo>
                  <a:lnTo>
                    <a:pt x="4816138" y="745949"/>
                  </a:lnTo>
                  <a:lnTo>
                    <a:pt x="4921462" y="733764"/>
                  </a:lnTo>
                  <a:lnTo>
                    <a:pt x="5026787" y="719891"/>
                  </a:lnTo>
                  <a:lnTo>
                    <a:pt x="5132112" y="704197"/>
                  </a:lnTo>
                  <a:lnTo>
                    <a:pt x="5237437" y="686563"/>
                  </a:lnTo>
                  <a:lnTo>
                    <a:pt x="5342762" y="666891"/>
                  </a:lnTo>
                  <a:lnTo>
                    <a:pt x="5448087" y="645099"/>
                  </a:lnTo>
                  <a:lnTo>
                    <a:pt x="5553411" y="621130"/>
                  </a:lnTo>
                  <a:lnTo>
                    <a:pt x="5658736" y="594942"/>
                  </a:lnTo>
                  <a:lnTo>
                    <a:pt x="5764061" y="566511"/>
                  </a:lnTo>
                  <a:lnTo>
                    <a:pt x="5869386" y="535827"/>
                  </a:lnTo>
                  <a:lnTo>
                    <a:pt x="5974711" y="502889"/>
                  </a:lnTo>
                  <a:lnTo>
                    <a:pt x="6080036" y="467704"/>
                  </a:lnTo>
                  <a:lnTo>
                    <a:pt x="6145984" y="444276"/>
                  </a:lnTo>
                  <a:lnTo>
                    <a:pt x="6145984" y="1270660"/>
                  </a:lnTo>
                  <a:lnTo>
                    <a:pt x="6080036" y="1256092"/>
                  </a:lnTo>
                  <a:lnTo>
                    <a:pt x="5974711" y="1234218"/>
                  </a:lnTo>
                  <a:lnTo>
                    <a:pt x="5869386" y="1213721"/>
                  </a:lnTo>
                  <a:lnTo>
                    <a:pt x="5764061" y="1194580"/>
                  </a:lnTo>
                  <a:lnTo>
                    <a:pt x="5658736" y="1176766"/>
                  </a:lnTo>
                  <a:lnTo>
                    <a:pt x="5553411" y="1160238"/>
                  </a:lnTo>
                  <a:lnTo>
                    <a:pt x="5448087" y="1144945"/>
                  </a:lnTo>
                  <a:lnTo>
                    <a:pt x="5342762" y="1130816"/>
                  </a:lnTo>
                  <a:lnTo>
                    <a:pt x="5237437" y="1117762"/>
                  </a:lnTo>
                  <a:lnTo>
                    <a:pt x="5132112" y="1105677"/>
                  </a:lnTo>
                  <a:lnTo>
                    <a:pt x="5026787" y="1094431"/>
                  </a:lnTo>
                  <a:lnTo>
                    <a:pt x="4921462" y="1083878"/>
                  </a:lnTo>
                  <a:lnTo>
                    <a:pt x="4816138" y="1073854"/>
                  </a:lnTo>
                  <a:lnTo>
                    <a:pt x="4710813" y="1064190"/>
                  </a:lnTo>
                  <a:lnTo>
                    <a:pt x="4605488" y="1054717"/>
                  </a:lnTo>
                  <a:lnTo>
                    <a:pt x="4500163" y="1045277"/>
                  </a:lnTo>
                  <a:lnTo>
                    <a:pt x="4394838" y="1035741"/>
                  </a:lnTo>
                  <a:lnTo>
                    <a:pt x="4289513" y="1026024"/>
                  </a:lnTo>
                  <a:lnTo>
                    <a:pt x="4184189" y="1016106"/>
                  </a:lnTo>
                  <a:lnTo>
                    <a:pt x="4078864" y="1006057"/>
                  </a:lnTo>
                  <a:lnTo>
                    <a:pt x="3973539" y="996073"/>
                  </a:lnTo>
                  <a:lnTo>
                    <a:pt x="3868214" y="986497"/>
                  </a:lnTo>
                  <a:lnTo>
                    <a:pt x="3762889" y="976600"/>
                  </a:lnTo>
                  <a:lnTo>
                    <a:pt x="3657564" y="965445"/>
                  </a:lnTo>
                  <a:lnTo>
                    <a:pt x="3552240" y="954479"/>
                  </a:lnTo>
                  <a:lnTo>
                    <a:pt x="3446915" y="944651"/>
                  </a:lnTo>
                  <a:lnTo>
                    <a:pt x="3341590" y="931242"/>
                  </a:lnTo>
                  <a:lnTo>
                    <a:pt x="3236265" y="915310"/>
                  </a:lnTo>
                  <a:lnTo>
                    <a:pt x="3130940" y="902761"/>
                  </a:lnTo>
                  <a:lnTo>
                    <a:pt x="3025615" y="894531"/>
                  </a:lnTo>
                  <a:lnTo>
                    <a:pt x="2920291" y="889755"/>
                  </a:lnTo>
                  <a:lnTo>
                    <a:pt x="2814966" y="888532"/>
                  </a:lnTo>
                  <a:lnTo>
                    <a:pt x="2709641" y="886232"/>
                  </a:lnTo>
                  <a:lnTo>
                    <a:pt x="2604316" y="886293"/>
                  </a:lnTo>
                  <a:lnTo>
                    <a:pt x="2498991" y="890519"/>
                  </a:lnTo>
                  <a:lnTo>
                    <a:pt x="2393666" y="892088"/>
                  </a:lnTo>
                  <a:lnTo>
                    <a:pt x="2288342" y="887024"/>
                  </a:lnTo>
                  <a:lnTo>
                    <a:pt x="2183017" y="882928"/>
                  </a:lnTo>
                  <a:lnTo>
                    <a:pt x="2077692" y="879605"/>
                  </a:lnTo>
                  <a:lnTo>
                    <a:pt x="1972367" y="875026"/>
                  </a:lnTo>
                  <a:lnTo>
                    <a:pt x="1867042" y="871003"/>
                  </a:lnTo>
                  <a:lnTo>
                    <a:pt x="1761717" y="866493"/>
                  </a:lnTo>
                  <a:lnTo>
                    <a:pt x="1656393" y="859818"/>
                  </a:lnTo>
                  <a:lnTo>
                    <a:pt x="1551068" y="851041"/>
                  </a:lnTo>
                  <a:lnTo>
                    <a:pt x="1445743" y="843002"/>
                  </a:lnTo>
                  <a:lnTo>
                    <a:pt x="1340418" y="836125"/>
                  </a:lnTo>
                  <a:lnTo>
                    <a:pt x="1235093" y="830843"/>
                  </a:lnTo>
                  <a:lnTo>
                    <a:pt x="1129768" y="827552"/>
                  </a:lnTo>
                  <a:lnTo>
                    <a:pt x="1024444" y="826543"/>
                  </a:lnTo>
                  <a:lnTo>
                    <a:pt x="919119" y="827977"/>
                  </a:lnTo>
                  <a:lnTo>
                    <a:pt x="813794" y="831902"/>
                  </a:lnTo>
                  <a:lnTo>
                    <a:pt x="708469" y="838283"/>
                  </a:lnTo>
                  <a:lnTo>
                    <a:pt x="603144" y="847036"/>
                  </a:lnTo>
                  <a:lnTo>
                    <a:pt x="497819" y="858056"/>
                  </a:lnTo>
                  <a:lnTo>
                    <a:pt x="392495" y="871229"/>
                  </a:lnTo>
                  <a:lnTo>
                    <a:pt x="287170" y="886441"/>
                  </a:lnTo>
                  <a:lnTo>
                    <a:pt x="181845" y="903585"/>
                  </a:lnTo>
                  <a:lnTo>
                    <a:pt x="76520" y="922559"/>
                  </a:lnTo>
                  <a:lnTo>
                    <a:pt x="0" y="937604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114277"/>
              <a:ext cx="6145984" cy="795881"/>
            </a:xfrm>
            <a:custGeom>
              <a:avLst/>
              <a:pathLst>
                <a:path w="6145984" h="795881">
                  <a:moveTo>
                    <a:pt x="0" y="0"/>
                  </a:moveTo>
                  <a:lnTo>
                    <a:pt x="76520" y="53093"/>
                  </a:lnTo>
                  <a:lnTo>
                    <a:pt x="181845" y="122308"/>
                  </a:lnTo>
                  <a:lnTo>
                    <a:pt x="287170" y="187612"/>
                  </a:lnTo>
                  <a:lnTo>
                    <a:pt x="392495" y="248952"/>
                  </a:lnTo>
                  <a:lnTo>
                    <a:pt x="497819" y="306267"/>
                  </a:lnTo>
                  <a:lnTo>
                    <a:pt x="603144" y="359494"/>
                  </a:lnTo>
                  <a:lnTo>
                    <a:pt x="708469" y="408566"/>
                  </a:lnTo>
                  <a:lnTo>
                    <a:pt x="813794" y="453427"/>
                  </a:lnTo>
                  <a:lnTo>
                    <a:pt x="919119" y="494042"/>
                  </a:lnTo>
                  <a:lnTo>
                    <a:pt x="1024444" y="530425"/>
                  </a:lnTo>
                  <a:lnTo>
                    <a:pt x="1129768" y="562670"/>
                  </a:lnTo>
                  <a:lnTo>
                    <a:pt x="1235093" y="590989"/>
                  </a:lnTo>
                  <a:lnTo>
                    <a:pt x="1340418" y="615720"/>
                  </a:lnTo>
                  <a:lnTo>
                    <a:pt x="1445743" y="637309"/>
                  </a:lnTo>
                  <a:lnTo>
                    <a:pt x="1551068" y="656236"/>
                  </a:lnTo>
                  <a:lnTo>
                    <a:pt x="1656393" y="672853"/>
                  </a:lnTo>
                  <a:lnTo>
                    <a:pt x="1761717" y="685437"/>
                  </a:lnTo>
                  <a:lnTo>
                    <a:pt x="1867042" y="693970"/>
                  </a:lnTo>
                  <a:lnTo>
                    <a:pt x="1972367" y="699898"/>
                  </a:lnTo>
                  <a:lnTo>
                    <a:pt x="2077692" y="705071"/>
                  </a:lnTo>
                  <a:lnTo>
                    <a:pt x="2183017" y="709855"/>
                  </a:lnTo>
                  <a:lnTo>
                    <a:pt x="2288342" y="712644"/>
                  </a:lnTo>
                  <a:lnTo>
                    <a:pt x="2393666" y="715054"/>
                  </a:lnTo>
                  <a:lnTo>
                    <a:pt x="2498991" y="714694"/>
                  </a:lnTo>
                  <a:lnTo>
                    <a:pt x="2604316" y="709161"/>
                  </a:lnTo>
                  <a:lnTo>
                    <a:pt x="2709641" y="704755"/>
                  </a:lnTo>
                  <a:lnTo>
                    <a:pt x="2814966" y="708481"/>
                  </a:lnTo>
                  <a:lnTo>
                    <a:pt x="2920291" y="713195"/>
                  </a:lnTo>
                  <a:lnTo>
                    <a:pt x="3025615" y="717413"/>
                  </a:lnTo>
                  <a:lnTo>
                    <a:pt x="3130940" y="725176"/>
                  </a:lnTo>
                  <a:lnTo>
                    <a:pt x="3236265" y="740394"/>
                  </a:lnTo>
                  <a:lnTo>
                    <a:pt x="3341590" y="757051"/>
                  </a:lnTo>
                  <a:lnTo>
                    <a:pt x="3446915" y="769749"/>
                  </a:lnTo>
                  <a:lnTo>
                    <a:pt x="3552240" y="779170"/>
                  </a:lnTo>
                  <a:lnTo>
                    <a:pt x="3657564" y="787410"/>
                  </a:lnTo>
                  <a:lnTo>
                    <a:pt x="3762889" y="793217"/>
                  </a:lnTo>
                  <a:lnTo>
                    <a:pt x="3868214" y="795881"/>
                  </a:lnTo>
                  <a:lnTo>
                    <a:pt x="3973539" y="795866"/>
                  </a:lnTo>
                  <a:lnTo>
                    <a:pt x="4078864" y="794024"/>
                  </a:lnTo>
                  <a:lnTo>
                    <a:pt x="4184189" y="790729"/>
                  </a:lnTo>
                  <a:lnTo>
                    <a:pt x="4289513" y="786204"/>
                  </a:lnTo>
                  <a:lnTo>
                    <a:pt x="4394838" y="780548"/>
                  </a:lnTo>
                  <a:lnTo>
                    <a:pt x="4500163" y="773772"/>
                  </a:lnTo>
                  <a:lnTo>
                    <a:pt x="4605488" y="765819"/>
                  </a:lnTo>
                  <a:lnTo>
                    <a:pt x="4710813" y="756587"/>
                  </a:lnTo>
                  <a:lnTo>
                    <a:pt x="4816138" y="745949"/>
                  </a:lnTo>
                  <a:lnTo>
                    <a:pt x="4921462" y="733764"/>
                  </a:lnTo>
                  <a:lnTo>
                    <a:pt x="5026787" y="719891"/>
                  </a:lnTo>
                  <a:lnTo>
                    <a:pt x="5132112" y="704197"/>
                  </a:lnTo>
                  <a:lnTo>
                    <a:pt x="5237437" y="686563"/>
                  </a:lnTo>
                  <a:lnTo>
                    <a:pt x="5342762" y="666891"/>
                  </a:lnTo>
                  <a:lnTo>
                    <a:pt x="5448087" y="645099"/>
                  </a:lnTo>
                  <a:lnTo>
                    <a:pt x="5553411" y="621130"/>
                  </a:lnTo>
                  <a:lnTo>
                    <a:pt x="5658736" y="594942"/>
                  </a:lnTo>
                  <a:lnTo>
                    <a:pt x="5764061" y="566511"/>
                  </a:lnTo>
                  <a:lnTo>
                    <a:pt x="5869386" y="535827"/>
                  </a:lnTo>
                  <a:lnTo>
                    <a:pt x="5974711" y="502889"/>
                  </a:lnTo>
                  <a:lnTo>
                    <a:pt x="6080036" y="467704"/>
                  </a:lnTo>
                  <a:lnTo>
                    <a:pt x="6145984" y="44427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940820"/>
              <a:ext cx="6145984" cy="444117"/>
            </a:xfrm>
            <a:custGeom>
              <a:avLst/>
              <a:pathLst>
                <a:path w="6145984" h="444117">
                  <a:moveTo>
                    <a:pt x="6145984" y="444117"/>
                  </a:moveTo>
                  <a:lnTo>
                    <a:pt x="6080036" y="429549"/>
                  </a:lnTo>
                  <a:lnTo>
                    <a:pt x="5974711" y="407675"/>
                  </a:lnTo>
                  <a:lnTo>
                    <a:pt x="5869386" y="387178"/>
                  </a:lnTo>
                  <a:lnTo>
                    <a:pt x="5764061" y="368037"/>
                  </a:lnTo>
                  <a:lnTo>
                    <a:pt x="5658736" y="350222"/>
                  </a:lnTo>
                  <a:lnTo>
                    <a:pt x="5553411" y="333695"/>
                  </a:lnTo>
                  <a:lnTo>
                    <a:pt x="5448087" y="318402"/>
                  </a:lnTo>
                  <a:lnTo>
                    <a:pt x="5342762" y="304273"/>
                  </a:lnTo>
                  <a:lnTo>
                    <a:pt x="5237437" y="291219"/>
                  </a:lnTo>
                  <a:lnTo>
                    <a:pt x="5132112" y="279134"/>
                  </a:lnTo>
                  <a:lnTo>
                    <a:pt x="5026787" y="267888"/>
                  </a:lnTo>
                  <a:lnTo>
                    <a:pt x="4921462" y="257335"/>
                  </a:lnTo>
                  <a:lnTo>
                    <a:pt x="4816138" y="247311"/>
                  </a:lnTo>
                  <a:lnTo>
                    <a:pt x="4710813" y="237647"/>
                  </a:lnTo>
                  <a:lnTo>
                    <a:pt x="4605488" y="228174"/>
                  </a:lnTo>
                  <a:lnTo>
                    <a:pt x="4500163" y="218734"/>
                  </a:lnTo>
                  <a:lnTo>
                    <a:pt x="4394838" y="209198"/>
                  </a:lnTo>
                  <a:lnTo>
                    <a:pt x="4289513" y="199481"/>
                  </a:lnTo>
                  <a:lnTo>
                    <a:pt x="4184189" y="189563"/>
                  </a:lnTo>
                  <a:lnTo>
                    <a:pt x="4078864" y="179514"/>
                  </a:lnTo>
                  <a:lnTo>
                    <a:pt x="3973539" y="169530"/>
                  </a:lnTo>
                  <a:lnTo>
                    <a:pt x="3868214" y="159954"/>
                  </a:lnTo>
                  <a:lnTo>
                    <a:pt x="3762889" y="150057"/>
                  </a:lnTo>
                  <a:lnTo>
                    <a:pt x="3657564" y="138902"/>
                  </a:lnTo>
                  <a:lnTo>
                    <a:pt x="3552240" y="127935"/>
                  </a:lnTo>
                  <a:lnTo>
                    <a:pt x="3446915" y="118108"/>
                  </a:lnTo>
                  <a:lnTo>
                    <a:pt x="3341590" y="104699"/>
                  </a:lnTo>
                  <a:lnTo>
                    <a:pt x="3236265" y="88767"/>
                  </a:lnTo>
                  <a:lnTo>
                    <a:pt x="3130940" y="76217"/>
                  </a:lnTo>
                  <a:lnTo>
                    <a:pt x="3025615" y="67987"/>
                  </a:lnTo>
                  <a:lnTo>
                    <a:pt x="2920291" y="63212"/>
                  </a:lnTo>
                  <a:lnTo>
                    <a:pt x="2814966" y="61989"/>
                  </a:lnTo>
                  <a:lnTo>
                    <a:pt x="2709641" y="59689"/>
                  </a:lnTo>
                  <a:lnTo>
                    <a:pt x="2604316" y="59749"/>
                  </a:lnTo>
                  <a:lnTo>
                    <a:pt x="2498991" y="63976"/>
                  </a:lnTo>
                  <a:lnTo>
                    <a:pt x="2393666" y="65544"/>
                  </a:lnTo>
                  <a:lnTo>
                    <a:pt x="2288342" y="60481"/>
                  </a:lnTo>
                  <a:lnTo>
                    <a:pt x="2183017" y="56385"/>
                  </a:lnTo>
                  <a:lnTo>
                    <a:pt x="2077692" y="53062"/>
                  </a:lnTo>
                  <a:lnTo>
                    <a:pt x="1972367" y="48483"/>
                  </a:lnTo>
                  <a:lnTo>
                    <a:pt x="1867042" y="44460"/>
                  </a:lnTo>
                  <a:lnTo>
                    <a:pt x="1761717" y="39949"/>
                  </a:lnTo>
                  <a:lnTo>
                    <a:pt x="1656393" y="33275"/>
                  </a:lnTo>
                  <a:lnTo>
                    <a:pt x="1551068" y="24498"/>
                  </a:lnTo>
                  <a:lnTo>
                    <a:pt x="1445743" y="16459"/>
                  </a:lnTo>
                  <a:lnTo>
                    <a:pt x="1340418" y="9582"/>
                  </a:lnTo>
                  <a:lnTo>
                    <a:pt x="1235093" y="4300"/>
                  </a:lnTo>
                  <a:lnTo>
                    <a:pt x="1129768" y="1009"/>
                  </a:lnTo>
                  <a:lnTo>
                    <a:pt x="1024444" y="0"/>
                  </a:lnTo>
                  <a:lnTo>
                    <a:pt x="919119" y="1434"/>
                  </a:lnTo>
                  <a:lnTo>
                    <a:pt x="813794" y="5359"/>
                  </a:lnTo>
                  <a:lnTo>
                    <a:pt x="708469" y="11740"/>
                  </a:lnTo>
                  <a:lnTo>
                    <a:pt x="603144" y="20493"/>
                  </a:lnTo>
                  <a:lnTo>
                    <a:pt x="497819" y="31513"/>
                  </a:lnTo>
                  <a:lnTo>
                    <a:pt x="392495" y="44686"/>
                  </a:lnTo>
                  <a:lnTo>
                    <a:pt x="287170" y="59898"/>
                  </a:lnTo>
                  <a:lnTo>
                    <a:pt x="181845" y="77042"/>
                  </a:lnTo>
                  <a:lnTo>
                    <a:pt x="76520" y="96016"/>
                  </a:lnTo>
                  <a:lnTo>
                    <a:pt x="0" y="11106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583079"/>
              <a:ext cx="6145984" cy="441586"/>
            </a:xfrm>
            <a:custGeom>
              <a:avLst/>
              <a:pathLst>
                <a:path w="6145984" h="441586">
                  <a:moveTo>
                    <a:pt x="0" y="0"/>
                  </a:moveTo>
                  <a:lnTo>
                    <a:pt x="76520" y="19024"/>
                  </a:lnTo>
                  <a:lnTo>
                    <a:pt x="181845" y="44145"/>
                  </a:lnTo>
                  <a:lnTo>
                    <a:pt x="287170" y="68225"/>
                  </a:lnTo>
                  <a:lnTo>
                    <a:pt x="392495" y="91288"/>
                  </a:lnTo>
                  <a:lnTo>
                    <a:pt x="497819" y="113360"/>
                  </a:lnTo>
                  <a:lnTo>
                    <a:pt x="603144" y="134463"/>
                  </a:lnTo>
                  <a:lnTo>
                    <a:pt x="708469" y="154623"/>
                  </a:lnTo>
                  <a:lnTo>
                    <a:pt x="813794" y="173863"/>
                  </a:lnTo>
                  <a:lnTo>
                    <a:pt x="919119" y="192208"/>
                  </a:lnTo>
                  <a:lnTo>
                    <a:pt x="1024444" y="209682"/>
                  </a:lnTo>
                  <a:lnTo>
                    <a:pt x="1129768" y="226309"/>
                  </a:lnTo>
                  <a:lnTo>
                    <a:pt x="1235093" y="242114"/>
                  </a:lnTo>
                  <a:lnTo>
                    <a:pt x="1340418" y="257120"/>
                  </a:lnTo>
                  <a:lnTo>
                    <a:pt x="1445743" y="271353"/>
                  </a:lnTo>
                  <a:lnTo>
                    <a:pt x="1551068" y="284836"/>
                  </a:lnTo>
                  <a:lnTo>
                    <a:pt x="1656393" y="297533"/>
                  </a:lnTo>
                  <a:lnTo>
                    <a:pt x="1761717" y="307163"/>
                  </a:lnTo>
                  <a:lnTo>
                    <a:pt x="1867042" y="313684"/>
                  </a:lnTo>
                  <a:lnTo>
                    <a:pt x="1972367" y="318660"/>
                  </a:lnTo>
                  <a:lnTo>
                    <a:pt x="2077692" y="323536"/>
                  </a:lnTo>
                  <a:lnTo>
                    <a:pt x="2183017" y="327589"/>
                  </a:lnTo>
                  <a:lnTo>
                    <a:pt x="2288342" y="331032"/>
                  </a:lnTo>
                  <a:lnTo>
                    <a:pt x="2393666" y="334769"/>
                  </a:lnTo>
                  <a:lnTo>
                    <a:pt x="2498991" y="333805"/>
                  </a:lnTo>
                  <a:lnTo>
                    <a:pt x="2604316" y="328925"/>
                  </a:lnTo>
                  <a:lnTo>
                    <a:pt x="2709641" y="326691"/>
                  </a:lnTo>
                  <a:lnTo>
                    <a:pt x="2814966" y="329705"/>
                  </a:lnTo>
                  <a:lnTo>
                    <a:pt x="2920291" y="332673"/>
                  </a:lnTo>
                  <a:lnTo>
                    <a:pt x="3025615" y="337170"/>
                  </a:lnTo>
                  <a:lnTo>
                    <a:pt x="3130940" y="345166"/>
                  </a:lnTo>
                  <a:lnTo>
                    <a:pt x="3236265" y="359050"/>
                  </a:lnTo>
                  <a:lnTo>
                    <a:pt x="3341590" y="375344"/>
                  </a:lnTo>
                  <a:lnTo>
                    <a:pt x="3446915" y="388398"/>
                  </a:lnTo>
                  <a:lnTo>
                    <a:pt x="3552240" y="398022"/>
                  </a:lnTo>
                  <a:lnTo>
                    <a:pt x="3657564" y="407625"/>
                  </a:lnTo>
                  <a:lnTo>
                    <a:pt x="3762889" y="416107"/>
                  </a:lnTo>
                  <a:lnTo>
                    <a:pt x="3868214" y="422387"/>
                  </a:lnTo>
                  <a:lnTo>
                    <a:pt x="3973539" y="427167"/>
                  </a:lnTo>
                  <a:lnTo>
                    <a:pt x="4078864" y="431238"/>
                  </a:lnTo>
                  <a:lnTo>
                    <a:pt x="4184189" y="434615"/>
                  </a:lnTo>
                  <a:lnTo>
                    <a:pt x="4289513" y="437312"/>
                  </a:lnTo>
                  <a:lnTo>
                    <a:pt x="4394838" y="439343"/>
                  </a:lnTo>
                  <a:lnTo>
                    <a:pt x="4500163" y="440723"/>
                  </a:lnTo>
                  <a:lnTo>
                    <a:pt x="4605488" y="441466"/>
                  </a:lnTo>
                  <a:lnTo>
                    <a:pt x="4710813" y="441586"/>
                  </a:lnTo>
                  <a:lnTo>
                    <a:pt x="4816138" y="441099"/>
                  </a:lnTo>
                  <a:lnTo>
                    <a:pt x="4921462" y="440019"/>
                  </a:lnTo>
                  <a:lnTo>
                    <a:pt x="5026787" y="438359"/>
                  </a:lnTo>
                  <a:lnTo>
                    <a:pt x="5132112" y="436135"/>
                  </a:lnTo>
                  <a:lnTo>
                    <a:pt x="5237437" y="433361"/>
                  </a:lnTo>
                  <a:lnTo>
                    <a:pt x="5342762" y="430051"/>
                  </a:lnTo>
                  <a:lnTo>
                    <a:pt x="5448087" y="426220"/>
                  </a:lnTo>
                  <a:lnTo>
                    <a:pt x="5553411" y="421882"/>
                  </a:lnTo>
                  <a:lnTo>
                    <a:pt x="5658736" y="417052"/>
                  </a:lnTo>
                  <a:lnTo>
                    <a:pt x="5764061" y="411744"/>
                  </a:lnTo>
                  <a:lnTo>
                    <a:pt x="5869386" y="405972"/>
                  </a:lnTo>
                  <a:lnTo>
                    <a:pt x="5974711" y="399751"/>
                  </a:lnTo>
                  <a:lnTo>
                    <a:pt x="6080036" y="393096"/>
                  </a:lnTo>
                  <a:lnTo>
                    <a:pt x="6145984" y="388666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044454"/>
              <a:ext cx="6145984" cy="1332461"/>
            </a:xfrm>
            <a:custGeom>
              <a:avLst/>
              <a:pathLst>
                <a:path w="6145984" h="1332461">
                  <a:moveTo>
                    <a:pt x="0" y="0"/>
                  </a:moveTo>
                  <a:lnTo>
                    <a:pt x="76520" y="55382"/>
                  </a:lnTo>
                  <a:lnTo>
                    <a:pt x="181845" y="127831"/>
                  </a:lnTo>
                  <a:lnTo>
                    <a:pt x="287170" y="196475"/>
                  </a:lnTo>
                  <a:lnTo>
                    <a:pt x="392495" y="261288"/>
                  </a:lnTo>
                  <a:lnTo>
                    <a:pt x="497819" y="322234"/>
                  </a:lnTo>
                  <a:lnTo>
                    <a:pt x="603144" y="379276"/>
                  </a:lnTo>
                  <a:lnTo>
                    <a:pt x="708469" y="432373"/>
                  </a:lnTo>
                  <a:lnTo>
                    <a:pt x="813794" y="481494"/>
                  </a:lnTo>
                  <a:lnTo>
                    <a:pt x="919119" y="526628"/>
                  </a:lnTo>
                  <a:lnTo>
                    <a:pt x="1024444" y="567809"/>
                  </a:lnTo>
                  <a:lnTo>
                    <a:pt x="1129768" y="605150"/>
                  </a:lnTo>
                  <a:lnTo>
                    <a:pt x="1235093" y="638869"/>
                  </a:lnTo>
                  <a:lnTo>
                    <a:pt x="1340418" y="669308"/>
                  </a:lnTo>
                  <a:lnTo>
                    <a:pt x="1445743" y="696908"/>
                  </a:lnTo>
                  <a:lnTo>
                    <a:pt x="1551068" y="722140"/>
                  </a:lnTo>
                  <a:lnTo>
                    <a:pt x="1656393" y="745355"/>
                  </a:lnTo>
                  <a:lnTo>
                    <a:pt x="1761717" y="764728"/>
                  </a:lnTo>
                  <a:lnTo>
                    <a:pt x="1867042" y="779959"/>
                  </a:lnTo>
                  <a:lnTo>
                    <a:pt x="1972367" y="792185"/>
                  </a:lnTo>
                  <a:lnTo>
                    <a:pt x="2077692" y="802797"/>
                  </a:lnTo>
                  <a:lnTo>
                    <a:pt x="2183017" y="810294"/>
                  </a:lnTo>
                  <a:lnTo>
                    <a:pt x="2288342" y="814523"/>
                  </a:lnTo>
                  <a:lnTo>
                    <a:pt x="2393666" y="819473"/>
                  </a:lnTo>
                  <a:lnTo>
                    <a:pt x="2498991" y="823481"/>
                  </a:lnTo>
                  <a:lnTo>
                    <a:pt x="2604316" y="823161"/>
                  </a:lnTo>
                  <a:lnTo>
                    <a:pt x="2709641" y="823777"/>
                  </a:lnTo>
                  <a:lnTo>
                    <a:pt x="2814966" y="831917"/>
                  </a:lnTo>
                  <a:lnTo>
                    <a:pt x="2920291" y="841593"/>
                  </a:lnTo>
                  <a:lnTo>
                    <a:pt x="3025615" y="850447"/>
                  </a:lnTo>
                  <a:lnTo>
                    <a:pt x="3130940" y="861253"/>
                  </a:lnTo>
                  <a:lnTo>
                    <a:pt x="3236265" y="877820"/>
                  </a:lnTo>
                  <a:lnTo>
                    <a:pt x="3341590" y="895174"/>
                  </a:lnTo>
                  <a:lnTo>
                    <a:pt x="3446915" y="908577"/>
                  </a:lnTo>
                  <a:lnTo>
                    <a:pt x="3552240" y="918696"/>
                  </a:lnTo>
                  <a:lnTo>
                    <a:pt x="3657564" y="927251"/>
                  </a:lnTo>
                  <a:lnTo>
                    <a:pt x="3762889" y="933023"/>
                  </a:lnTo>
                  <a:lnTo>
                    <a:pt x="3868214" y="935308"/>
                  </a:lnTo>
                  <a:lnTo>
                    <a:pt x="3973539" y="934759"/>
                  </a:lnTo>
                  <a:lnTo>
                    <a:pt x="4078864" y="932317"/>
                  </a:lnTo>
                  <a:lnTo>
                    <a:pt x="4184189" y="928336"/>
                  </a:lnTo>
                  <a:lnTo>
                    <a:pt x="4289513" y="923025"/>
                  </a:lnTo>
                  <a:lnTo>
                    <a:pt x="4394838" y="916480"/>
                  </a:lnTo>
                  <a:lnTo>
                    <a:pt x="4500163" y="908710"/>
                  </a:lnTo>
                  <a:lnTo>
                    <a:pt x="4605488" y="899664"/>
                  </a:lnTo>
                  <a:lnTo>
                    <a:pt x="4710813" y="889248"/>
                  </a:lnTo>
                  <a:lnTo>
                    <a:pt x="4816138" y="877343"/>
                  </a:lnTo>
                  <a:lnTo>
                    <a:pt x="4921462" y="863818"/>
                  </a:lnTo>
                  <a:lnTo>
                    <a:pt x="5026787" y="848541"/>
                  </a:lnTo>
                  <a:lnTo>
                    <a:pt x="5132112" y="831389"/>
                  </a:lnTo>
                  <a:lnTo>
                    <a:pt x="5237437" y="812251"/>
                  </a:lnTo>
                  <a:lnTo>
                    <a:pt x="5342762" y="791036"/>
                  </a:lnTo>
                  <a:lnTo>
                    <a:pt x="5448087" y="767668"/>
                  </a:lnTo>
                  <a:lnTo>
                    <a:pt x="5553411" y="742095"/>
                  </a:lnTo>
                  <a:lnTo>
                    <a:pt x="5658736" y="714279"/>
                  </a:lnTo>
                  <a:lnTo>
                    <a:pt x="5764061" y="684198"/>
                  </a:lnTo>
                  <a:lnTo>
                    <a:pt x="5869386" y="651843"/>
                  </a:lnTo>
                  <a:lnTo>
                    <a:pt x="5974711" y="617216"/>
                  </a:lnTo>
                  <a:lnTo>
                    <a:pt x="6080036" y="580324"/>
                  </a:lnTo>
                  <a:lnTo>
                    <a:pt x="6145984" y="555816"/>
                  </a:lnTo>
                  <a:lnTo>
                    <a:pt x="6145984" y="1332461"/>
                  </a:lnTo>
                  <a:lnTo>
                    <a:pt x="6080036" y="1321261"/>
                  </a:lnTo>
                  <a:lnTo>
                    <a:pt x="5974711" y="1304528"/>
                  </a:lnTo>
                  <a:lnTo>
                    <a:pt x="5869386" y="1288937"/>
                  </a:lnTo>
                  <a:lnTo>
                    <a:pt x="5764061" y="1274465"/>
                  </a:lnTo>
                  <a:lnTo>
                    <a:pt x="5658736" y="1261084"/>
                  </a:lnTo>
                  <a:lnTo>
                    <a:pt x="5553411" y="1248756"/>
                  </a:lnTo>
                  <a:lnTo>
                    <a:pt x="5448087" y="1237430"/>
                  </a:lnTo>
                  <a:lnTo>
                    <a:pt x="5342762" y="1227038"/>
                  </a:lnTo>
                  <a:lnTo>
                    <a:pt x="5237437" y="1217498"/>
                  </a:lnTo>
                  <a:lnTo>
                    <a:pt x="5132112" y="1208705"/>
                  </a:lnTo>
                  <a:lnTo>
                    <a:pt x="5026787" y="1200539"/>
                  </a:lnTo>
                  <a:lnTo>
                    <a:pt x="4921462" y="1192859"/>
                  </a:lnTo>
                  <a:lnTo>
                    <a:pt x="4816138" y="1185512"/>
                  </a:lnTo>
                  <a:lnTo>
                    <a:pt x="4710813" y="1178338"/>
                  </a:lnTo>
                  <a:lnTo>
                    <a:pt x="4605488" y="1171174"/>
                  </a:lnTo>
                  <a:lnTo>
                    <a:pt x="4500163" y="1163874"/>
                  </a:lnTo>
                  <a:lnTo>
                    <a:pt x="4394838" y="1156313"/>
                  </a:lnTo>
                  <a:lnTo>
                    <a:pt x="4289513" y="1148411"/>
                  </a:lnTo>
                  <a:lnTo>
                    <a:pt x="4184189" y="1140148"/>
                  </a:lnTo>
                  <a:lnTo>
                    <a:pt x="4078864" y="1131589"/>
                  </a:lnTo>
                  <a:lnTo>
                    <a:pt x="3973539" y="1122916"/>
                  </a:lnTo>
                  <a:lnTo>
                    <a:pt x="3868214" y="1114451"/>
                  </a:lnTo>
                  <a:lnTo>
                    <a:pt x="3762889" y="1105368"/>
                  </a:lnTo>
                  <a:lnTo>
                    <a:pt x="3657564" y="1094570"/>
                  </a:lnTo>
                  <a:lnTo>
                    <a:pt x="3552240" y="1083454"/>
                  </a:lnTo>
                  <a:lnTo>
                    <a:pt x="3446915" y="1072952"/>
                  </a:lnTo>
                  <a:lnTo>
                    <a:pt x="3341590" y="1058882"/>
                  </a:lnTo>
                  <a:lnTo>
                    <a:pt x="3236265" y="1042209"/>
                  </a:lnTo>
                  <a:lnTo>
                    <a:pt x="3130940" y="1028149"/>
                  </a:lnTo>
                  <a:lnTo>
                    <a:pt x="3025615" y="1016904"/>
                  </a:lnTo>
                  <a:lnTo>
                    <a:pt x="2920291" y="1007526"/>
                  </a:lnTo>
                  <a:lnTo>
                    <a:pt x="2814966" y="1001131"/>
                  </a:lnTo>
                  <a:lnTo>
                    <a:pt x="2709641" y="994331"/>
                  </a:lnTo>
                  <a:lnTo>
                    <a:pt x="2604316" y="989631"/>
                  </a:lnTo>
                  <a:lnTo>
                    <a:pt x="2498991" y="988724"/>
                  </a:lnTo>
                  <a:lnTo>
                    <a:pt x="2393666" y="985852"/>
                  </a:lnTo>
                  <a:lnTo>
                    <a:pt x="2288342" y="978408"/>
                  </a:lnTo>
                  <a:lnTo>
                    <a:pt x="2183017" y="972950"/>
                  </a:lnTo>
                  <a:lnTo>
                    <a:pt x="2077692" y="966827"/>
                  </a:lnTo>
                  <a:lnTo>
                    <a:pt x="1972367" y="956772"/>
                  </a:lnTo>
                  <a:lnTo>
                    <a:pt x="1867042" y="946336"/>
                  </a:lnTo>
                  <a:lnTo>
                    <a:pt x="1761717" y="934887"/>
                  </a:lnTo>
                  <a:lnTo>
                    <a:pt x="1656393" y="921067"/>
                  </a:lnTo>
                  <a:lnTo>
                    <a:pt x="1551068" y="905221"/>
                  </a:lnTo>
                  <a:lnTo>
                    <a:pt x="1445743" y="890220"/>
                  </a:lnTo>
                  <a:lnTo>
                    <a:pt x="1340418" y="876448"/>
                  </a:lnTo>
                  <a:lnTo>
                    <a:pt x="1235093" y="864287"/>
                  </a:lnTo>
                  <a:lnTo>
                    <a:pt x="1129768" y="854089"/>
                  </a:lnTo>
                  <a:lnTo>
                    <a:pt x="1024444" y="846104"/>
                  </a:lnTo>
                  <a:lnTo>
                    <a:pt x="919119" y="840464"/>
                  </a:lnTo>
                  <a:lnTo>
                    <a:pt x="813794" y="837189"/>
                  </a:lnTo>
                  <a:lnTo>
                    <a:pt x="708469" y="836226"/>
                  </a:lnTo>
                  <a:lnTo>
                    <a:pt x="603144" y="837475"/>
                  </a:lnTo>
                  <a:lnTo>
                    <a:pt x="497819" y="840813"/>
                  </a:lnTo>
                  <a:lnTo>
                    <a:pt x="392495" y="846112"/>
                  </a:lnTo>
                  <a:lnTo>
                    <a:pt x="287170" y="853244"/>
                  </a:lnTo>
                  <a:lnTo>
                    <a:pt x="181845" y="862085"/>
                  </a:lnTo>
                  <a:lnTo>
                    <a:pt x="76520" y="872517"/>
                  </a:lnTo>
                  <a:lnTo>
                    <a:pt x="0" y="881172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044454"/>
              <a:ext cx="6145984" cy="935308"/>
            </a:xfrm>
            <a:custGeom>
              <a:avLst/>
              <a:pathLst>
                <a:path w="6145984" h="935308">
                  <a:moveTo>
                    <a:pt x="0" y="0"/>
                  </a:moveTo>
                  <a:lnTo>
                    <a:pt x="76520" y="55382"/>
                  </a:lnTo>
                  <a:lnTo>
                    <a:pt x="181845" y="127831"/>
                  </a:lnTo>
                  <a:lnTo>
                    <a:pt x="287170" y="196475"/>
                  </a:lnTo>
                  <a:lnTo>
                    <a:pt x="392495" y="261288"/>
                  </a:lnTo>
                  <a:lnTo>
                    <a:pt x="497819" y="322234"/>
                  </a:lnTo>
                  <a:lnTo>
                    <a:pt x="603144" y="379276"/>
                  </a:lnTo>
                  <a:lnTo>
                    <a:pt x="708469" y="432373"/>
                  </a:lnTo>
                  <a:lnTo>
                    <a:pt x="813794" y="481494"/>
                  </a:lnTo>
                  <a:lnTo>
                    <a:pt x="919119" y="526628"/>
                  </a:lnTo>
                  <a:lnTo>
                    <a:pt x="1024444" y="567809"/>
                  </a:lnTo>
                  <a:lnTo>
                    <a:pt x="1129768" y="605150"/>
                  </a:lnTo>
                  <a:lnTo>
                    <a:pt x="1235093" y="638869"/>
                  </a:lnTo>
                  <a:lnTo>
                    <a:pt x="1340418" y="669308"/>
                  </a:lnTo>
                  <a:lnTo>
                    <a:pt x="1445743" y="696908"/>
                  </a:lnTo>
                  <a:lnTo>
                    <a:pt x="1551068" y="722140"/>
                  </a:lnTo>
                  <a:lnTo>
                    <a:pt x="1656393" y="745355"/>
                  </a:lnTo>
                  <a:lnTo>
                    <a:pt x="1761717" y="764728"/>
                  </a:lnTo>
                  <a:lnTo>
                    <a:pt x="1867042" y="779959"/>
                  </a:lnTo>
                  <a:lnTo>
                    <a:pt x="1972367" y="792185"/>
                  </a:lnTo>
                  <a:lnTo>
                    <a:pt x="2077692" y="802797"/>
                  </a:lnTo>
                  <a:lnTo>
                    <a:pt x="2183017" y="810294"/>
                  </a:lnTo>
                  <a:lnTo>
                    <a:pt x="2288342" y="814523"/>
                  </a:lnTo>
                  <a:lnTo>
                    <a:pt x="2393666" y="819473"/>
                  </a:lnTo>
                  <a:lnTo>
                    <a:pt x="2498991" y="823481"/>
                  </a:lnTo>
                  <a:lnTo>
                    <a:pt x="2604316" y="823161"/>
                  </a:lnTo>
                  <a:lnTo>
                    <a:pt x="2709641" y="823777"/>
                  </a:lnTo>
                  <a:lnTo>
                    <a:pt x="2814966" y="831917"/>
                  </a:lnTo>
                  <a:lnTo>
                    <a:pt x="2920291" y="841593"/>
                  </a:lnTo>
                  <a:lnTo>
                    <a:pt x="3025615" y="850447"/>
                  </a:lnTo>
                  <a:lnTo>
                    <a:pt x="3130940" y="861253"/>
                  </a:lnTo>
                  <a:lnTo>
                    <a:pt x="3236265" y="877820"/>
                  </a:lnTo>
                  <a:lnTo>
                    <a:pt x="3341590" y="895174"/>
                  </a:lnTo>
                  <a:lnTo>
                    <a:pt x="3446915" y="908577"/>
                  </a:lnTo>
                  <a:lnTo>
                    <a:pt x="3552240" y="918696"/>
                  </a:lnTo>
                  <a:lnTo>
                    <a:pt x="3657564" y="927251"/>
                  </a:lnTo>
                  <a:lnTo>
                    <a:pt x="3762889" y="933023"/>
                  </a:lnTo>
                  <a:lnTo>
                    <a:pt x="3868214" y="935308"/>
                  </a:lnTo>
                  <a:lnTo>
                    <a:pt x="3973539" y="934759"/>
                  </a:lnTo>
                  <a:lnTo>
                    <a:pt x="4078864" y="932317"/>
                  </a:lnTo>
                  <a:lnTo>
                    <a:pt x="4184189" y="928336"/>
                  </a:lnTo>
                  <a:lnTo>
                    <a:pt x="4289513" y="923025"/>
                  </a:lnTo>
                  <a:lnTo>
                    <a:pt x="4394838" y="916480"/>
                  </a:lnTo>
                  <a:lnTo>
                    <a:pt x="4500163" y="908710"/>
                  </a:lnTo>
                  <a:lnTo>
                    <a:pt x="4605488" y="899664"/>
                  </a:lnTo>
                  <a:lnTo>
                    <a:pt x="4710813" y="889248"/>
                  </a:lnTo>
                  <a:lnTo>
                    <a:pt x="4816138" y="877343"/>
                  </a:lnTo>
                  <a:lnTo>
                    <a:pt x="4921462" y="863818"/>
                  </a:lnTo>
                  <a:lnTo>
                    <a:pt x="5026787" y="848541"/>
                  </a:lnTo>
                  <a:lnTo>
                    <a:pt x="5132112" y="831389"/>
                  </a:lnTo>
                  <a:lnTo>
                    <a:pt x="5237437" y="812251"/>
                  </a:lnTo>
                  <a:lnTo>
                    <a:pt x="5342762" y="791036"/>
                  </a:lnTo>
                  <a:lnTo>
                    <a:pt x="5448087" y="767668"/>
                  </a:lnTo>
                  <a:lnTo>
                    <a:pt x="5553411" y="742095"/>
                  </a:lnTo>
                  <a:lnTo>
                    <a:pt x="5658736" y="714279"/>
                  </a:lnTo>
                  <a:lnTo>
                    <a:pt x="5764061" y="684198"/>
                  </a:lnTo>
                  <a:lnTo>
                    <a:pt x="5869386" y="651843"/>
                  </a:lnTo>
                  <a:lnTo>
                    <a:pt x="5974711" y="617216"/>
                  </a:lnTo>
                  <a:lnTo>
                    <a:pt x="6080036" y="580324"/>
                  </a:lnTo>
                  <a:lnTo>
                    <a:pt x="6145984" y="55581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880681"/>
              <a:ext cx="6145984" cy="496235"/>
            </a:xfrm>
            <a:custGeom>
              <a:avLst/>
              <a:pathLst>
                <a:path w="6145984" h="496235">
                  <a:moveTo>
                    <a:pt x="6145984" y="496235"/>
                  </a:moveTo>
                  <a:lnTo>
                    <a:pt x="6080036" y="485034"/>
                  </a:lnTo>
                  <a:lnTo>
                    <a:pt x="5974711" y="468302"/>
                  </a:lnTo>
                  <a:lnTo>
                    <a:pt x="5869386" y="452710"/>
                  </a:lnTo>
                  <a:lnTo>
                    <a:pt x="5764061" y="438238"/>
                  </a:lnTo>
                  <a:lnTo>
                    <a:pt x="5658736" y="424857"/>
                  </a:lnTo>
                  <a:lnTo>
                    <a:pt x="5553411" y="412529"/>
                  </a:lnTo>
                  <a:lnTo>
                    <a:pt x="5448087" y="401203"/>
                  </a:lnTo>
                  <a:lnTo>
                    <a:pt x="5342762" y="390811"/>
                  </a:lnTo>
                  <a:lnTo>
                    <a:pt x="5237437" y="381271"/>
                  </a:lnTo>
                  <a:lnTo>
                    <a:pt x="5132112" y="372478"/>
                  </a:lnTo>
                  <a:lnTo>
                    <a:pt x="5026787" y="364312"/>
                  </a:lnTo>
                  <a:lnTo>
                    <a:pt x="4921462" y="356632"/>
                  </a:lnTo>
                  <a:lnTo>
                    <a:pt x="4816138" y="349286"/>
                  </a:lnTo>
                  <a:lnTo>
                    <a:pt x="4710813" y="342111"/>
                  </a:lnTo>
                  <a:lnTo>
                    <a:pt x="4605488" y="334947"/>
                  </a:lnTo>
                  <a:lnTo>
                    <a:pt x="4500163" y="327647"/>
                  </a:lnTo>
                  <a:lnTo>
                    <a:pt x="4394838" y="320087"/>
                  </a:lnTo>
                  <a:lnTo>
                    <a:pt x="4289513" y="312185"/>
                  </a:lnTo>
                  <a:lnTo>
                    <a:pt x="4184189" y="303921"/>
                  </a:lnTo>
                  <a:lnTo>
                    <a:pt x="4078864" y="295362"/>
                  </a:lnTo>
                  <a:lnTo>
                    <a:pt x="3973539" y="286689"/>
                  </a:lnTo>
                  <a:lnTo>
                    <a:pt x="3868214" y="278225"/>
                  </a:lnTo>
                  <a:lnTo>
                    <a:pt x="3762889" y="269141"/>
                  </a:lnTo>
                  <a:lnTo>
                    <a:pt x="3657564" y="258343"/>
                  </a:lnTo>
                  <a:lnTo>
                    <a:pt x="3552240" y="247227"/>
                  </a:lnTo>
                  <a:lnTo>
                    <a:pt x="3446915" y="236726"/>
                  </a:lnTo>
                  <a:lnTo>
                    <a:pt x="3341590" y="222655"/>
                  </a:lnTo>
                  <a:lnTo>
                    <a:pt x="3236265" y="205982"/>
                  </a:lnTo>
                  <a:lnTo>
                    <a:pt x="3130940" y="191923"/>
                  </a:lnTo>
                  <a:lnTo>
                    <a:pt x="3025615" y="180677"/>
                  </a:lnTo>
                  <a:lnTo>
                    <a:pt x="2920291" y="171300"/>
                  </a:lnTo>
                  <a:lnTo>
                    <a:pt x="2814966" y="164904"/>
                  </a:lnTo>
                  <a:lnTo>
                    <a:pt x="2709641" y="158104"/>
                  </a:lnTo>
                  <a:lnTo>
                    <a:pt x="2604316" y="153405"/>
                  </a:lnTo>
                  <a:lnTo>
                    <a:pt x="2498991" y="152497"/>
                  </a:lnTo>
                  <a:lnTo>
                    <a:pt x="2393666" y="149625"/>
                  </a:lnTo>
                  <a:lnTo>
                    <a:pt x="2288342" y="142181"/>
                  </a:lnTo>
                  <a:lnTo>
                    <a:pt x="2183017" y="136723"/>
                  </a:lnTo>
                  <a:lnTo>
                    <a:pt x="2077692" y="130600"/>
                  </a:lnTo>
                  <a:lnTo>
                    <a:pt x="1972367" y="120546"/>
                  </a:lnTo>
                  <a:lnTo>
                    <a:pt x="1867042" y="110109"/>
                  </a:lnTo>
                  <a:lnTo>
                    <a:pt x="1761717" y="98660"/>
                  </a:lnTo>
                  <a:lnTo>
                    <a:pt x="1656393" y="84841"/>
                  </a:lnTo>
                  <a:lnTo>
                    <a:pt x="1551068" y="68994"/>
                  </a:lnTo>
                  <a:lnTo>
                    <a:pt x="1445743" y="53994"/>
                  </a:lnTo>
                  <a:lnTo>
                    <a:pt x="1340418" y="40222"/>
                  </a:lnTo>
                  <a:lnTo>
                    <a:pt x="1235093" y="28061"/>
                  </a:lnTo>
                  <a:lnTo>
                    <a:pt x="1129768" y="17862"/>
                  </a:lnTo>
                  <a:lnTo>
                    <a:pt x="1024444" y="9878"/>
                  </a:lnTo>
                  <a:lnTo>
                    <a:pt x="919119" y="4237"/>
                  </a:lnTo>
                  <a:lnTo>
                    <a:pt x="813794" y="963"/>
                  </a:lnTo>
                  <a:lnTo>
                    <a:pt x="708469" y="0"/>
                  </a:lnTo>
                  <a:lnTo>
                    <a:pt x="603144" y="1248"/>
                  </a:lnTo>
                  <a:lnTo>
                    <a:pt x="497819" y="4586"/>
                  </a:lnTo>
                  <a:lnTo>
                    <a:pt x="392495" y="9885"/>
                  </a:lnTo>
                  <a:lnTo>
                    <a:pt x="287170" y="17017"/>
                  </a:lnTo>
                  <a:lnTo>
                    <a:pt x="181845" y="25858"/>
                  </a:lnTo>
                  <a:lnTo>
                    <a:pt x="76520" y="36290"/>
                  </a:lnTo>
                  <a:lnTo>
                    <a:pt x="0" y="44945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485040"/>
              <a:ext cx="6145984" cy="595810"/>
            </a:xfrm>
            <a:custGeom>
              <a:avLst/>
              <a:pathLst>
                <a:path w="6145984" h="595810">
                  <a:moveTo>
                    <a:pt x="0" y="0"/>
                  </a:moveTo>
                  <a:lnTo>
                    <a:pt x="76520" y="23363"/>
                  </a:lnTo>
                  <a:lnTo>
                    <a:pt x="181845" y="54371"/>
                  </a:lnTo>
                  <a:lnTo>
                    <a:pt x="287170" y="84273"/>
                  </a:lnTo>
                  <a:lnTo>
                    <a:pt x="392495" y="113114"/>
                  </a:lnTo>
                  <a:lnTo>
                    <a:pt x="497819" y="140937"/>
                  </a:lnTo>
                  <a:lnTo>
                    <a:pt x="603144" y="167789"/>
                  </a:lnTo>
                  <a:lnTo>
                    <a:pt x="708469" y="193713"/>
                  </a:lnTo>
                  <a:lnTo>
                    <a:pt x="813794" y="218755"/>
                  </a:lnTo>
                  <a:lnTo>
                    <a:pt x="919119" y="242960"/>
                  </a:lnTo>
                  <a:lnTo>
                    <a:pt x="1024444" y="266371"/>
                  </a:lnTo>
                  <a:lnTo>
                    <a:pt x="1129768" y="289033"/>
                  </a:lnTo>
                  <a:lnTo>
                    <a:pt x="1235093" y="310992"/>
                  </a:lnTo>
                  <a:lnTo>
                    <a:pt x="1340418" y="332292"/>
                  </a:lnTo>
                  <a:lnTo>
                    <a:pt x="1445743" y="352978"/>
                  </a:lnTo>
                  <a:lnTo>
                    <a:pt x="1551068" y="373094"/>
                  </a:lnTo>
                  <a:lnTo>
                    <a:pt x="1656393" y="392625"/>
                  </a:lnTo>
                  <a:lnTo>
                    <a:pt x="1761717" y="409221"/>
                  </a:lnTo>
                  <a:lnTo>
                    <a:pt x="1867042" y="422561"/>
                  </a:lnTo>
                  <a:lnTo>
                    <a:pt x="1972367" y="433893"/>
                  </a:lnTo>
                  <a:lnTo>
                    <a:pt x="2077692" y="444226"/>
                  </a:lnTo>
                  <a:lnTo>
                    <a:pt x="2183017" y="451036"/>
                  </a:lnTo>
                  <a:lnTo>
                    <a:pt x="2288342" y="455880"/>
                  </a:lnTo>
                  <a:lnTo>
                    <a:pt x="2393666" y="462076"/>
                  </a:lnTo>
                  <a:lnTo>
                    <a:pt x="2498991" y="465516"/>
                  </a:lnTo>
                  <a:lnTo>
                    <a:pt x="2604316" y="465810"/>
                  </a:lnTo>
                  <a:lnTo>
                    <a:pt x="2709641" y="468468"/>
                  </a:lnTo>
                  <a:lnTo>
                    <a:pt x="2814966" y="475938"/>
                  </a:lnTo>
                  <a:lnTo>
                    <a:pt x="2920291" y="483974"/>
                  </a:lnTo>
                  <a:lnTo>
                    <a:pt x="3025615" y="493089"/>
                  </a:lnTo>
                  <a:lnTo>
                    <a:pt x="3130940" y="504115"/>
                  </a:lnTo>
                  <a:lnTo>
                    <a:pt x="3236265" y="519429"/>
                  </a:lnTo>
                  <a:lnTo>
                    <a:pt x="3341590" y="536442"/>
                  </a:lnTo>
                  <a:lnTo>
                    <a:pt x="3446915" y="550179"/>
                  </a:lnTo>
                  <a:lnTo>
                    <a:pt x="3552240" y="560489"/>
                  </a:lnTo>
                  <a:lnTo>
                    <a:pt x="3657564" y="570324"/>
                  </a:lnTo>
                  <a:lnTo>
                    <a:pt x="3762889" y="578609"/>
                  </a:lnTo>
                  <a:lnTo>
                    <a:pt x="3868214" y="584293"/>
                  </a:lnTo>
                  <a:lnTo>
                    <a:pt x="3973539" y="588251"/>
                  </a:lnTo>
                  <a:lnTo>
                    <a:pt x="4078864" y="591367"/>
                  </a:lnTo>
                  <a:lnTo>
                    <a:pt x="4184189" y="593656"/>
                  </a:lnTo>
                  <a:lnTo>
                    <a:pt x="4289513" y="595132"/>
                  </a:lnTo>
                  <a:lnTo>
                    <a:pt x="4394838" y="595810"/>
                  </a:lnTo>
                  <a:lnTo>
                    <a:pt x="4500163" y="595706"/>
                  </a:lnTo>
                  <a:lnTo>
                    <a:pt x="4605488" y="594833"/>
                  </a:lnTo>
                  <a:lnTo>
                    <a:pt x="4710813" y="593207"/>
                  </a:lnTo>
                  <a:lnTo>
                    <a:pt x="4816138" y="590841"/>
                  </a:lnTo>
                  <a:lnTo>
                    <a:pt x="4921462" y="587752"/>
                  </a:lnTo>
                  <a:lnTo>
                    <a:pt x="5026787" y="583954"/>
                  </a:lnTo>
                  <a:lnTo>
                    <a:pt x="5132112" y="579461"/>
                  </a:lnTo>
                  <a:lnTo>
                    <a:pt x="5237437" y="574288"/>
                  </a:lnTo>
                  <a:lnTo>
                    <a:pt x="5342762" y="568451"/>
                  </a:lnTo>
                  <a:lnTo>
                    <a:pt x="5448087" y="561963"/>
                  </a:lnTo>
                  <a:lnTo>
                    <a:pt x="5553411" y="554839"/>
                  </a:lnTo>
                  <a:lnTo>
                    <a:pt x="5658736" y="547095"/>
                  </a:lnTo>
                  <a:lnTo>
                    <a:pt x="5764061" y="538745"/>
                  </a:lnTo>
                  <a:lnTo>
                    <a:pt x="5869386" y="529804"/>
                  </a:lnTo>
                  <a:lnTo>
                    <a:pt x="5974711" y="520286"/>
                  </a:lnTo>
                  <a:lnTo>
                    <a:pt x="6080036" y="510206"/>
                  </a:lnTo>
                  <a:lnTo>
                    <a:pt x="6145984" y="503552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280878"/>
              <a:ext cx="6145984" cy="1052850"/>
            </a:xfrm>
            <a:custGeom>
              <a:avLst/>
              <a:pathLst>
                <a:path w="6145984" h="1052850">
                  <a:moveTo>
                    <a:pt x="0" y="0"/>
                  </a:moveTo>
                  <a:lnTo>
                    <a:pt x="76520" y="43357"/>
                  </a:lnTo>
                  <a:lnTo>
                    <a:pt x="181845" y="100112"/>
                  </a:lnTo>
                  <a:lnTo>
                    <a:pt x="287170" y="153907"/>
                  </a:lnTo>
                  <a:lnTo>
                    <a:pt x="392495" y="204699"/>
                  </a:lnTo>
                  <a:lnTo>
                    <a:pt x="497819" y="252438"/>
                  </a:lnTo>
                  <a:lnTo>
                    <a:pt x="603144" y="297072"/>
                  </a:lnTo>
                  <a:lnTo>
                    <a:pt x="708469" y="338548"/>
                  </a:lnTo>
                  <a:lnTo>
                    <a:pt x="813794" y="376818"/>
                  </a:lnTo>
                  <a:lnTo>
                    <a:pt x="919119" y="411856"/>
                  </a:lnTo>
                  <a:lnTo>
                    <a:pt x="1024444" y="443674"/>
                  </a:lnTo>
                  <a:lnTo>
                    <a:pt x="1129768" y="472358"/>
                  </a:lnTo>
                  <a:lnTo>
                    <a:pt x="1235093" y="498089"/>
                  </a:lnTo>
                  <a:lnTo>
                    <a:pt x="1340418" y="521160"/>
                  </a:lnTo>
                  <a:lnTo>
                    <a:pt x="1445743" y="541955"/>
                  </a:lnTo>
                  <a:lnTo>
                    <a:pt x="1551068" y="560885"/>
                  </a:lnTo>
                  <a:lnTo>
                    <a:pt x="1656393" y="578264"/>
                  </a:lnTo>
                  <a:lnTo>
                    <a:pt x="1761717" y="592914"/>
                  </a:lnTo>
                  <a:lnTo>
                    <a:pt x="1867042" y="604725"/>
                  </a:lnTo>
                  <a:lnTo>
                    <a:pt x="1972367" y="614602"/>
                  </a:lnTo>
                  <a:lnTo>
                    <a:pt x="2077692" y="623901"/>
                  </a:lnTo>
                  <a:lnTo>
                    <a:pt x="2183017" y="634150"/>
                  </a:lnTo>
                  <a:lnTo>
                    <a:pt x="2288342" y="643177"/>
                  </a:lnTo>
                  <a:lnTo>
                    <a:pt x="2393666" y="650743"/>
                  </a:lnTo>
                  <a:lnTo>
                    <a:pt x="2498991" y="654442"/>
                  </a:lnTo>
                  <a:lnTo>
                    <a:pt x="2604316" y="652945"/>
                  </a:lnTo>
                  <a:lnTo>
                    <a:pt x="2709641" y="652034"/>
                  </a:lnTo>
                  <a:lnTo>
                    <a:pt x="2814966" y="657725"/>
                  </a:lnTo>
                  <a:lnTo>
                    <a:pt x="2920291" y="663391"/>
                  </a:lnTo>
                  <a:lnTo>
                    <a:pt x="3025615" y="668071"/>
                  </a:lnTo>
                  <a:lnTo>
                    <a:pt x="3130940" y="675559"/>
                  </a:lnTo>
                  <a:lnTo>
                    <a:pt x="3236265" y="688854"/>
                  </a:lnTo>
                  <a:lnTo>
                    <a:pt x="3341590" y="702739"/>
                  </a:lnTo>
                  <a:lnTo>
                    <a:pt x="3446915" y="712932"/>
                  </a:lnTo>
                  <a:lnTo>
                    <a:pt x="3552240" y="719963"/>
                  </a:lnTo>
                  <a:lnTo>
                    <a:pt x="3657564" y="725372"/>
                  </a:lnTo>
                  <a:lnTo>
                    <a:pt x="3762889" y="728178"/>
                  </a:lnTo>
                  <a:lnTo>
                    <a:pt x="3868214" y="727868"/>
                  </a:lnTo>
                  <a:lnTo>
                    <a:pt x="3973539" y="725063"/>
                  </a:lnTo>
                  <a:lnTo>
                    <a:pt x="4078864" y="720594"/>
                  </a:lnTo>
                  <a:lnTo>
                    <a:pt x="4184189" y="714782"/>
                  </a:lnTo>
                  <a:lnTo>
                    <a:pt x="4289513" y="707818"/>
                  </a:lnTo>
                  <a:lnTo>
                    <a:pt x="4394838" y="699789"/>
                  </a:lnTo>
                  <a:lnTo>
                    <a:pt x="4500163" y="690706"/>
                  </a:lnTo>
                  <a:lnTo>
                    <a:pt x="4605488" y="680520"/>
                  </a:lnTo>
                  <a:lnTo>
                    <a:pt x="4710813" y="669146"/>
                  </a:lnTo>
                  <a:lnTo>
                    <a:pt x="4816138" y="656478"/>
                  </a:lnTo>
                  <a:lnTo>
                    <a:pt x="4921462" y="642395"/>
                  </a:lnTo>
                  <a:lnTo>
                    <a:pt x="5026787" y="626779"/>
                  </a:lnTo>
                  <a:lnTo>
                    <a:pt x="5132112" y="609517"/>
                  </a:lnTo>
                  <a:lnTo>
                    <a:pt x="5237437" y="590509"/>
                  </a:lnTo>
                  <a:lnTo>
                    <a:pt x="5342762" y="569671"/>
                  </a:lnTo>
                  <a:lnTo>
                    <a:pt x="5448087" y="546936"/>
                  </a:lnTo>
                  <a:lnTo>
                    <a:pt x="5553411" y="522256"/>
                  </a:lnTo>
                  <a:lnTo>
                    <a:pt x="5658736" y="495597"/>
                  </a:lnTo>
                  <a:lnTo>
                    <a:pt x="5764061" y="466940"/>
                  </a:lnTo>
                  <a:lnTo>
                    <a:pt x="5869386" y="436275"/>
                  </a:lnTo>
                  <a:lnTo>
                    <a:pt x="5974711" y="403606"/>
                  </a:lnTo>
                  <a:lnTo>
                    <a:pt x="6080036" y="368939"/>
                  </a:lnTo>
                  <a:lnTo>
                    <a:pt x="6145984" y="345990"/>
                  </a:lnTo>
                  <a:lnTo>
                    <a:pt x="6145984" y="1052850"/>
                  </a:lnTo>
                  <a:lnTo>
                    <a:pt x="6080036" y="1043298"/>
                  </a:lnTo>
                  <a:lnTo>
                    <a:pt x="5974711" y="1029159"/>
                  </a:lnTo>
                  <a:lnTo>
                    <a:pt x="5869386" y="1016122"/>
                  </a:lnTo>
                  <a:lnTo>
                    <a:pt x="5764061" y="1004167"/>
                  </a:lnTo>
                  <a:lnTo>
                    <a:pt x="5658736" y="993269"/>
                  </a:lnTo>
                  <a:lnTo>
                    <a:pt x="5553411" y="983391"/>
                  </a:lnTo>
                  <a:lnTo>
                    <a:pt x="5448087" y="974487"/>
                  </a:lnTo>
                  <a:lnTo>
                    <a:pt x="5342762" y="966496"/>
                  </a:lnTo>
                  <a:lnTo>
                    <a:pt x="5237437" y="959341"/>
                  </a:lnTo>
                  <a:lnTo>
                    <a:pt x="5132112" y="952929"/>
                  </a:lnTo>
                  <a:lnTo>
                    <a:pt x="5026787" y="947148"/>
                  </a:lnTo>
                  <a:lnTo>
                    <a:pt x="4921462" y="941870"/>
                  </a:lnTo>
                  <a:lnTo>
                    <a:pt x="4816138" y="936957"/>
                  </a:lnTo>
                  <a:lnTo>
                    <a:pt x="4710813" y="932260"/>
                  </a:lnTo>
                  <a:lnTo>
                    <a:pt x="4605488" y="927633"/>
                  </a:lnTo>
                  <a:lnTo>
                    <a:pt x="4500163" y="922941"/>
                  </a:lnTo>
                  <a:lnTo>
                    <a:pt x="4394838" y="918073"/>
                  </a:lnTo>
                  <a:lnTo>
                    <a:pt x="4289513" y="912952"/>
                  </a:lnTo>
                  <a:lnTo>
                    <a:pt x="4184189" y="907561"/>
                  </a:lnTo>
                  <a:lnTo>
                    <a:pt x="4078864" y="901960"/>
                  </a:lnTo>
                  <a:lnTo>
                    <a:pt x="3973539" y="896313"/>
                  </a:lnTo>
                  <a:lnTo>
                    <a:pt x="3868214" y="890914"/>
                  </a:lnTo>
                  <a:lnTo>
                    <a:pt x="3762889" y="885037"/>
                  </a:lnTo>
                  <a:lnTo>
                    <a:pt x="3657564" y="877657"/>
                  </a:lnTo>
                  <a:lnTo>
                    <a:pt x="3552240" y="869916"/>
                  </a:lnTo>
                  <a:lnTo>
                    <a:pt x="3446915" y="862537"/>
                  </a:lnTo>
                  <a:lnTo>
                    <a:pt x="3341590" y="851736"/>
                  </a:lnTo>
                  <a:lnTo>
                    <a:pt x="3236265" y="838472"/>
                  </a:lnTo>
                  <a:lnTo>
                    <a:pt x="3130940" y="827459"/>
                  </a:lnTo>
                  <a:lnTo>
                    <a:pt x="3025615" y="819571"/>
                  </a:lnTo>
                  <a:lnTo>
                    <a:pt x="2920291" y="814414"/>
                  </a:lnTo>
                  <a:lnTo>
                    <a:pt x="2814966" y="811734"/>
                  </a:lnTo>
                  <a:lnTo>
                    <a:pt x="2709641" y="807263"/>
                  </a:lnTo>
                  <a:lnTo>
                    <a:pt x="2604316" y="804457"/>
                  </a:lnTo>
                  <a:lnTo>
                    <a:pt x="2498991" y="804837"/>
                  </a:lnTo>
                  <a:lnTo>
                    <a:pt x="2393666" y="802172"/>
                  </a:lnTo>
                  <a:lnTo>
                    <a:pt x="2288342" y="792336"/>
                  </a:lnTo>
                  <a:lnTo>
                    <a:pt x="2183017" y="782191"/>
                  </a:lnTo>
                  <a:lnTo>
                    <a:pt x="2077692" y="773191"/>
                  </a:lnTo>
                  <a:lnTo>
                    <a:pt x="1972367" y="764400"/>
                  </a:lnTo>
                  <a:lnTo>
                    <a:pt x="1867042" y="756152"/>
                  </a:lnTo>
                  <a:lnTo>
                    <a:pt x="1761717" y="747782"/>
                  </a:lnTo>
                  <a:lnTo>
                    <a:pt x="1656393" y="738188"/>
                  </a:lnTo>
                  <a:lnTo>
                    <a:pt x="1551068" y="727515"/>
                  </a:lnTo>
                  <a:lnTo>
                    <a:pt x="1445743" y="717897"/>
                  </a:lnTo>
                  <a:lnTo>
                    <a:pt x="1340418" y="709687"/>
                  </a:lnTo>
                  <a:lnTo>
                    <a:pt x="1235093" y="703252"/>
                  </a:lnTo>
                  <a:lnTo>
                    <a:pt x="1129768" y="698928"/>
                  </a:lnTo>
                  <a:lnTo>
                    <a:pt x="1024444" y="696963"/>
                  </a:lnTo>
                  <a:lnTo>
                    <a:pt x="919119" y="697492"/>
                  </a:lnTo>
                  <a:lnTo>
                    <a:pt x="813794" y="700552"/>
                  </a:lnTo>
                  <a:lnTo>
                    <a:pt x="708469" y="706113"/>
                  </a:lnTo>
                  <a:lnTo>
                    <a:pt x="603144" y="714099"/>
                  </a:lnTo>
                  <a:lnTo>
                    <a:pt x="497819" y="724419"/>
                  </a:lnTo>
                  <a:lnTo>
                    <a:pt x="392495" y="736973"/>
                  </a:lnTo>
                  <a:lnTo>
                    <a:pt x="287170" y="751661"/>
                  </a:lnTo>
                  <a:lnTo>
                    <a:pt x="181845" y="768389"/>
                  </a:lnTo>
                  <a:lnTo>
                    <a:pt x="76520" y="787067"/>
                  </a:lnTo>
                  <a:lnTo>
                    <a:pt x="0" y="801993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280878"/>
              <a:ext cx="6145984" cy="728178"/>
            </a:xfrm>
            <a:custGeom>
              <a:avLst/>
              <a:pathLst>
                <a:path w="6145984" h="728178">
                  <a:moveTo>
                    <a:pt x="0" y="0"/>
                  </a:moveTo>
                  <a:lnTo>
                    <a:pt x="76520" y="43357"/>
                  </a:lnTo>
                  <a:lnTo>
                    <a:pt x="181845" y="100112"/>
                  </a:lnTo>
                  <a:lnTo>
                    <a:pt x="287170" y="153907"/>
                  </a:lnTo>
                  <a:lnTo>
                    <a:pt x="392495" y="204699"/>
                  </a:lnTo>
                  <a:lnTo>
                    <a:pt x="497819" y="252438"/>
                  </a:lnTo>
                  <a:lnTo>
                    <a:pt x="603144" y="297072"/>
                  </a:lnTo>
                  <a:lnTo>
                    <a:pt x="708469" y="338548"/>
                  </a:lnTo>
                  <a:lnTo>
                    <a:pt x="813794" y="376818"/>
                  </a:lnTo>
                  <a:lnTo>
                    <a:pt x="919119" y="411856"/>
                  </a:lnTo>
                  <a:lnTo>
                    <a:pt x="1024444" y="443674"/>
                  </a:lnTo>
                  <a:lnTo>
                    <a:pt x="1129768" y="472358"/>
                  </a:lnTo>
                  <a:lnTo>
                    <a:pt x="1235093" y="498089"/>
                  </a:lnTo>
                  <a:lnTo>
                    <a:pt x="1340418" y="521160"/>
                  </a:lnTo>
                  <a:lnTo>
                    <a:pt x="1445743" y="541955"/>
                  </a:lnTo>
                  <a:lnTo>
                    <a:pt x="1551068" y="560885"/>
                  </a:lnTo>
                  <a:lnTo>
                    <a:pt x="1656393" y="578264"/>
                  </a:lnTo>
                  <a:lnTo>
                    <a:pt x="1761717" y="592914"/>
                  </a:lnTo>
                  <a:lnTo>
                    <a:pt x="1867042" y="604725"/>
                  </a:lnTo>
                  <a:lnTo>
                    <a:pt x="1972367" y="614602"/>
                  </a:lnTo>
                  <a:lnTo>
                    <a:pt x="2077692" y="623901"/>
                  </a:lnTo>
                  <a:lnTo>
                    <a:pt x="2183017" y="634150"/>
                  </a:lnTo>
                  <a:lnTo>
                    <a:pt x="2288342" y="643177"/>
                  </a:lnTo>
                  <a:lnTo>
                    <a:pt x="2393666" y="650743"/>
                  </a:lnTo>
                  <a:lnTo>
                    <a:pt x="2498991" y="654442"/>
                  </a:lnTo>
                  <a:lnTo>
                    <a:pt x="2604316" y="652945"/>
                  </a:lnTo>
                  <a:lnTo>
                    <a:pt x="2709641" y="652034"/>
                  </a:lnTo>
                  <a:lnTo>
                    <a:pt x="2814966" y="657725"/>
                  </a:lnTo>
                  <a:lnTo>
                    <a:pt x="2920291" y="663391"/>
                  </a:lnTo>
                  <a:lnTo>
                    <a:pt x="3025615" y="668071"/>
                  </a:lnTo>
                  <a:lnTo>
                    <a:pt x="3130940" y="675559"/>
                  </a:lnTo>
                  <a:lnTo>
                    <a:pt x="3236265" y="688854"/>
                  </a:lnTo>
                  <a:lnTo>
                    <a:pt x="3341590" y="702739"/>
                  </a:lnTo>
                  <a:lnTo>
                    <a:pt x="3446915" y="712932"/>
                  </a:lnTo>
                  <a:lnTo>
                    <a:pt x="3552240" y="719963"/>
                  </a:lnTo>
                  <a:lnTo>
                    <a:pt x="3657564" y="725372"/>
                  </a:lnTo>
                  <a:lnTo>
                    <a:pt x="3762889" y="728178"/>
                  </a:lnTo>
                  <a:lnTo>
                    <a:pt x="3868214" y="727868"/>
                  </a:lnTo>
                  <a:lnTo>
                    <a:pt x="3973539" y="725063"/>
                  </a:lnTo>
                  <a:lnTo>
                    <a:pt x="4078864" y="720594"/>
                  </a:lnTo>
                  <a:lnTo>
                    <a:pt x="4184189" y="714782"/>
                  </a:lnTo>
                  <a:lnTo>
                    <a:pt x="4289513" y="707818"/>
                  </a:lnTo>
                  <a:lnTo>
                    <a:pt x="4394838" y="699789"/>
                  </a:lnTo>
                  <a:lnTo>
                    <a:pt x="4500163" y="690706"/>
                  </a:lnTo>
                  <a:lnTo>
                    <a:pt x="4605488" y="680520"/>
                  </a:lnTo>
                  <a:lnTo>
                    <a:pt x="4710813" y="669146"/>
                  </a:lnTo>
                  <a:lnTo>
                    <a:pt x="4816138" y="656478"/>
                  </a:lnTo>
                  <a:lnTo>
                    <a:pt x="4921462" y="642395"/>
                  </a:lnTo>
                  <a:lnTo>
                    <a:pt x="5026787" y="626779"/>
                  </a:lnTo>
                  <a:lnTo>
                    <a:pt x="5132112" y="609517"/>
                  </a:lnTo>
                  <a:lnTo>
                    <a:pt x="5237437" y="590509"/>
                  </a:lnTo>
                  <a:lnTo>
                    <a:pt x="5342762" y="569671"/>
                  </a:lnTo>
                  <a:lnTo>
                    <a:pt x="5448087" y="546936"/>
                  </a:lnTo>
                  <a:lnTo>
                    <a:pt x="5553411" y="522256"/>
                  </a:lnTo>
                  <a:lnTo>
                    <a:pt x="5658736" y="495597"/>
                  </a:lnTo>
                  <a:lnTo>
                    <a:pt x="5764061" y="466940"/>
                  </a:lnTo>
                  <a:lnTo>
                    <a:pt x="5869386" y="436275"/>
                  </a:lnTo>
                  <a:lnTo>
                    <a:pt x="5974711" y="403606"/>
                  </a:lnTo>
                  <a:lnTo>
                    <a:pt x="6080036" y="368939"/>
                  </a:lnTo>
                  <a:lnTo>
                    <a:pt x="6145984" y="34599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977841"/>
              <a:ext cx="6145984" cy="355886"/>
            </a:xfrm>
            <a:custGeom>
              <a:avLst/>
              <a:pathLst>
                <a:path w="6145984" h="355886">
                  <a:moveTo>
                    <a:pt x="6145984" y="355886"/>
                  </a:moveTo>
                  <a:lnTo>
                    <a:pt x="6080036" y="346335"/>
                  </a:lnTo>
                  <a:lnTo>
                    <a:pt x="5974711" y="332196"/>
                  </a:lnTo>
                  <a:lnTo>
                    <a:pt x="5869386" y="319158"/>
                  </a:lnTo>
                  <a:lnTo>
                    <a:pt x="5764061" y="307204"/>
                  </a:lnTo>
                  <a:lnTo>
                    <a:pt x="5658736" y="296305"/>
                  </a:lnTo>
                  <a:lnTo>
                    <a:pt x="5553411" y="286427"/>
                  </a:lnTo>
                  <a:lnTo>
                    <a:pt x="5448087" y="277524"/>
                  </a:lnTo>
                  <a:lnTo>
                    <a:pt x="5342762" y="269533"/>
                  </a:lnTo>
                  <a:lnTo>
                    <a:pt x="5237437" y="262378"/>
                  </a:lnTo>
                  <a:lnTo>
                    <a:pt x="5132112" y="255966"/>
                  </a:lnTo>
                  <a:lnTo>
                    <a:pt x="5026787" y="250185"/>
                  </a:lnTo>
                  <a:lnTo>
                    <a:pt x="4921462" y="244907"/>
                  </a:lnTo>
                  <a:lnTo>
                    <a:pt x="4816138" y="239993"/>
                  </a:lnTo>
                  <a:lnTo>
                    <a:pt x="4710813" y="235296"/>
                  </a:lnTo>
                  <a:lnTo>
                    <a:pt x="4605488" y="230670"/>
                  </a:lnTo>
                  <a:lnTo>
                    <a:pt x="4500163" y="225978"/>
                  </a:lnTo>
                  <a:lnTo>
                    <a:pt x="4394838" y="221109"/>
                  </a:lnTo>
                  <a:lnTo>
                    <a:pt x="4289513" y="215989"/>
                  </a:lnTo>
                  <a:lnTo>
                    <a:pt x="4184189" y="210598"/>
                  </a:lnTo>
                  <a:lnTo>
                    <a:pt x="4078864" y="204997"/>
                  </a:lnTo>
                  <a:lnTo>
                    <a:pt x="3973539" y="199350"/>
                  </a:lnTo>
                  <a:lnTo>
                    <a:pt x="3868214" y="193951"/>
                  </a:lnTo>
                  <a:lnTo>
                    <a:pt x="3762889" y="188074"/>
                  </a:lnTo>
                  <a:lnTo>
                    <a:pt x="3657564" y="180693"/>
                  </a:lnTo>
                  <a:lnTo>
                    <a:pt x="3552240" y="172953"/>
                  </a:lnTo>
                  <a:lnTo>
                    <a:pt x="3446915" y="165574"/>
                  </a:lnTo>
                  <a:lnTo>
                    <a:pt x="3341590" y="154773"/>
                  </a:lnTo>
                  <a:lnTo>
                    <a:pt x="3236265" y="141508"/>
                  </a:lnTo>
                  <a:lnTo>
                    <a:pt x="3130940" y="130495"/>
                  </a:lnTo>
                  <a:lnTo>
                    <a:pt x="3025615" y="122608"/>
                  </a:lnTo>
                  <a:lnTo>
                    <a:pt x="2920291" y="117450"/>
                  </a:lnTo>
                  <a:lnTo>
                    <a:pt x="2814966" y="114770"/>
                  </a:lnTo>
                  <a:lnTo>
                    <a:pt x="2709641" y="110300"/>
                  </a:lnTo>
                  <a:lnTo>
                    <a:pt x="2604316" y="107494"/>
                  </a:lnTo>
                  <a:lnTo>
                    <a:pt x="2498991" y="107874"/>
                  </a:lnTo>
                  <a:lnTo>
                    <a:pt x="2393666" y="105208"/>
                  </a:lnTo>
                  <a:lnTo>
                    <a:pt x="2288342" y="95373"/>
                  </a:lnTo>
                  <a:lnTo>
                    <a:pt x="2183017" y="85227"/>
                  </a:lnTo>
                  <a:lnTo>
                    <a:pt x="2077692" y="76228"/>
                  </a:lnTo>
                  <a:lnTo>
                    <a:pt x="1972367" y="67437"/>
                  </a:lnTo>
                  <a:lnTo>
                    <a:pt x="1867042" y="59189"/>
                  </a:lnTo>
                  <a:lnTo>
                    <a:pt x="1761717" y="50819"/>
                  </a:lnTo>
                  <a:lnTo>
                    <a:pt x="1656393" y="41224"/>
                  </a:lnTo>
                  <a:lnTo>
                    <a:pt x="1551068" y="30551"/>
                  </a:lnTo>
                  <a:lnTo>
                    <a:pt x="1445743" y="20934"/>
                  </a:lnTo>
                  <a:lnTo>
                    <a:pt x="1340418" y="12724"/>
                  </a:lnTo>
                  <a:lnTo>
                    <a:pt x="1235093" y="6289"/>
                  </a:lnTo>
                  <a:lnTo>
                    <a:pt x="1129768" y="1965"/>
                  </a:lnTo>
                  <a:lnTo>
                    <a:pt x="1024444" y="0"/>
                  </a:lnTo>
                  <a:lnTo>
                    <a:pt x="919119" y="528"/>
                  </a:lnTo>
                  <a:lnTo>
                    <a:pt x="813794" y="3589"/>
                  </a:lnTo>
                  <a:lnTo>
                    <a:pt x="708469" y="9149"/>
                  </a:lnTo>
                  <a:lnTo>
                    <a:pt x="603144" y="17136"/>
                  </a:lnTo>
                  <a:lnTo>
                    <a:pt x="497819" y="27456"/>
                  </a:lnTo>
                  <a:lnTo>
                    <a:pt x="392495" y="40009"/>
                  </a:lnTo>
                  <a:lnTo>
                    <a:pt x="287170" y="54698"/>
                  </a:lnTo>
                  <a:lnTo>
                    <a:pt x="181845" y="71426"/>
                  </a:lnTo>
                  <a:lnTo>
                    <a:pt x="76520" y="90104"/>
                  </a:lnTo>
                  <a:lnTo>
                    <a:pt x="0" y="10503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681874"/>
              <a:ext cx="6145984" cy="410280"/>
            </a:xfrm>
            <a:custGeom>
              <a:avLst/>
              <a:pathLst>
                <a:path w="6145984" h="410280">
                  <a:moveTo>
                    <a:pt x="0" y="0"/>
                  </a:moveTo>
                  <a:lnTo>
                    <a:pt x="76520" y="14215"/>
                  </a:lnTo>
                  <a:lnTo>
                    <a:pt x="181845" y="33254"/>
                  </a:lnTo>
                  <a:lnTo>
                    <a:pt x="287170" y="51787"/>
                  </a:lnTo>
                  <a:lnTo>
                    <a:pt x="392495" y="69839"/>
                  </a:lnTo>
                  <a:lnTo>
                    <a:pt x="497819" y="87432"/>
                  </a:lnTo>
                  <a:lnTo>
                    <a:pt x="603144" y="104589"/>
                  </a:lnTo>
                  <a:lnTo>
                    <a:pt x="708469" y="121334"/>
                  </a:lnTo>
                  <a:lnTo>
                    <a:pt x="813794" y="137688"/>
                  </a:lnTo>
                  <a:lnTo>
                    <a:pt x="919119" y="153677"/>
                  </a:lnTo>
                  <a:lnTo>
                    <a:pt x="1024444" y="169322"/>
                  </a:lnTo>
                  <a:lnTo>
                    <a:pt x="1129768" y="184646"/>
                  </a:lnTo>
                  <a:lnTo>
                    <a:pt x="1235093" y="199674"/>
                  </a:lnTo>
                  <a:lnTo>
                    <a:pt x="1340418" y="214427"/>
                  </a:lnTo>
                  <a:lnTo>
                    <a:pt x="1445743" y="228929"/>
                  </a:lnTo>
                  <a:lnTo>
                    <a:pt x="1551068" y="243203"/>
                  </a:lnTo>
                  <a:lnTo>
                    <a:pt x="1656393" y="257229"/>
                  </a:lnTo>
                  <a:lnTo>
                    <a:pt x="1761717" y="269351"/>
                  </a:lnTo>
                  <a:lnTo>
                    <a:pt x="1867042" y="279442"/>
                  </a:lnTo>
                  <a:lnTo>
                    <a:pt x="1972367" y="288504"/>
                  </a:lnTo>
                  <a:lnTo>
                    <a:pt x="2077692" y="297549"/>
                  </a:lnTo>
                  <a:lnTo>
                    <a:pt x="2183017" y="307174"/>
                  </a:lnTo>
                  <a:lnTo>
                    <a:pt x="2288342" y="316760"/>
                  </a:lnTo>
                  <a:lnTo>
                    <a:pt x="2393666" y="325461"/>
                  </a:lnTo>
                  <a:lnTo>
                    <a:pt x="2498991" y="328643"/>
                  </a:lnTo>
                  <a:lnTo>
                    <a:pt x="2604316" y="327705"/>
                  </a:lnTo>
                  <a:lnTo>
                    <a:pt x="2709641" y="328652"/>
                  </a:lnTo>
                  <a:lnTo>
                    <a:pt x="2814966" y="333733"/>
                  </a:lnTo>
                  <a:lnTo>
                    <a:pt x="2920291" y="337906"/>
                  </a:lnTo>
                  <a:lnTo>
                    <a:pt x="3025615" y="342825"/>
                  </a:lnTo>
                  <a:lnTo>
                    <a:pt x="3130940" y="350512"/>
                  </a:lnTo>
                  <a:lnTo>
                    <a:pt x="3236265" y="362666"/>
                  </a:lnTo>
                  <a:lnTo>
                    <a:pt x="3341590" y="376241"/>
                  </a:lnTo>
                  <a:lnTo>
                    <a:pt x="3446915" y="386738"/>
                  </a:lnTo>
                  <a:lnTo>
                    <a:pt x="3552240" y="393943"/>
                  </a:lnTo>
                  <a:lnTo>
                    <a:pt x="3657564" y="400517"/>
                  </a:lnTo>
                  <a:lnTo>
                    <a:pt x="3762889" y="405610"/>
                  </a:lnTo>
                  <a:lnTo>
                    <a:pt x="3868214" y="408394"/>
                  </a:lnTo>
                  <a:lnTo>
                    <a:pt x="3973539" y="409691"/>
                  </a:lnTo>
                  <a:lnTo>
                    <a:pt x="4078864" y="410280"/>
                  </a:lnTo>
                  <a:lnTo>
                    <a:pt x="4184189" y="410175"/>
                  </a:lnTo>
                  <a:lnTo>
                    <a:pt x="4289513" y="409388"/>
                  </a:lnTo>
                  <a:lnTo>
                    <a:pt x="4394838" y="407934"/>
                  </a:lnTo>
                  <a:lnTo>
                    <a:pt x="4500163" y="405827"/>
                  </a:lnTo>
                  <a:lnTo>
                    <a:pt x="4605488" y="403080"/>
                  </a:lnTo>
                  <a:lnTo>
                    <a:pt x="4710813" y="399706"/>
                  </a:lnTo>
                  <a:lnTo>
                    <a:pt x="4816138" y="395720"/>
                  </a:lnTo>
                  <a:lnTo>
                    <a:pt x="4921462" y="391136"/>
                  </a:lnTo>
                  <a:lnTo>
                    <a:pt x="5026787" y="385967"/>
                  </a:lnTo>
                  <a:lnTo>
                    <a:pt x="5132112" y="380226"/>
                  </a:lnTo>
                  <a:lnTo>
                    <a:pt x="5237437" y="373928"/>
                  </a:lnTo>
                  <a:lnTo>
                    <a:pt x="5342762" y="367087"/>
                  </a:lnTo>
                  <a:lnTo>
                    <a:pt x="5448087" y="359715"/>
                  </a:lnTo>
                  <a:lnTo>
                    <a:pt x="5553411" y="351827"/>
                  </a:lnTo>
                  <a:lnTo>
                    <a:pt x="5658736" y="343436"/>
                  </a:lnTo>
                  <a:lnTo>
                    <a:pt x="5764061" y="334556"/>
                  </a:lnTo>
                  <a:lnTo>
                    <a:pt x="5869386" y="325202"/>
                  </a:lnTo>
                  <a:lnTo>
                    <a:pt x="5974711" y="315385"/>
                  </a:lnTo>
                  <a:lnTo>
                    <a:pt x="6080036" y="305122"/>
                  </a:lnTo>
                  <a:lnTo>
                    <a:pt x="6145984" y="298423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31015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eGFRcr-cys · EKFC 2023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743597"/>
              <a:ext cx="6145984" cy="650678"/>
            </a:xfrm>
            <a:custGeom>
              <a:avLst/>
              <a:pathLst>
                <a:path w="6145984" h="650678">
                  <a:moveTo>
                    <a:pt x="0" y="235799"/>
                  </a:moveTo>
                  <a:lnTo>
                    <a:pt x="76520" y="254778"/>
                  </a:lnTo>
                  <a:lnTo>
                    <a:pt x="181845" y="279063"/>
                  </a:lnTo>
                  <a:lnTo>
                    <a:pt x="287170" y="301470"/>
                  </a:lnTo>
                  <a:lnTo>
                    <a:pt x="392495" y="321957"/>
                  </a:lnTo>
                  <a:lnTo>
                    <a:pt x="497819" y="340477"/>
                  </a:lnTo>
                  <a:lnTo>
                    <a:pt x="603144" y="356984"/>
                  </a:lnTo>
                  <a:lnTo>
                    <a:pt x="708469" y="371427"/>
                  </a:lnTo>
                  <a:lnTo>
                    <a:pt x="813794" y="383763"/>
                  </a:lnTo>
                  <a:lnTo>
                    <a:pt x="919119" y="393958"/>
                  </a:lnTo>
                  <a:lnTo>
                    <a:pt x="1024444" y="402001"/>
                  </a:lnTo>
                  <a:lnTo>
                    <a:pt x="1129768" y="407924"/>
                  </a:lnTo>
                  <a:lnTo>
                    <a:pt x="1235093" y="411812"/>
                  </a:lnTo>
                  <a:lnTo>
                    <a:pt x="1340418" y="413817"/>
                  </a:lnTo>
                  <a:lnTo>
                    <a:pt x="1445743" y="414141"/>
                  </a:lnTo>
                  <a:lnTo>
                    <a:pt x="1551068" y="413001"/>
                  </a:lnTo>
                  <a:lnTo>
                    <a:pt x="1656393" y="410578"/>
                  </a:lnTo>
                  <a:lnTo>
                    <a:pt x="1761717" y="406874"/>
                  </a:lnTo>
                  <a:lnTo>
                    <a:pt x="1867042" y="402044"/>
                  </a:lnTo>
                  <a:lnTo>
                    <a:pt x="1972367" y="396406"/>
                  </a:lnTo>
                  <a:lnTo>
                    <a:pt x="2077692" y="390399"/>
                  </a:lnTo>
                  <a:lnTo>
                    <a:pt x="2183017" y="382870"/>
                  </a:lnTo>
                  <a:lnTo>
                    <a:pt x="2288342" y="373904"/>
                  </a:lnTo>
                  <a:lnTo>
                    <a:pt x="2393666" y="365893"/>
                  </a:lnTo>
                  <a:lnTo>
                    <a:pt x="2498991" y="358155"/>
                  </a:lnTo>
                  <a:lnTo>
                    <a:pt x="2604316" y="348894"/>
                  </a:lnTo>
                  <a:lnTo>
                    <a:pt x="2709641" y="340824"/>
                  </a:lnTo>
                  <a:lnTo>
                    <a:pt x="2814966" y="338560"/>
                  </a:lnTo>
                  <a:lnTo>
                    <a:pt x="2920291" y="340217"/>
                  </a:lnTo>
                  <a:lnTo>
                    <a:pt x="3025615" y="341559"/>
                  </a:lnTo>
                  <a:lnTo>
                    <a:pt x="3130940" y="340937"/>
                  </a:lnTo>
                  <a:lnTo>
                    <a:pt x="3236265" y="341585"/>
                  </a:lnTo>
                  <a:lnTo>
                    <a:pt x="3341590" y="342582"/>
                  </a:lnTo>
                  <a:lnTo>
                    <a:pt x="3446915" y="341273"/>
                  </a:lnTo>
                  <a:lnTo>
                    <a:pt x="3552240" y="337947"/>
                  </a:lnTo>
                  <a:lnTo>
                    <a:pt x="3657564" y="333634"/>
                  </a:lnTo>
                  <a:lnTo>
                    <a:pt x="3762889" y="327792"/>
                  </a:lnTo>
                  <a:lnTo>
                    <a:pt x="3868214" y="320151"/>
                  </a:lnTo>
                  <a:lnTo>
                    <a:pt x="3973539" y="311232"/>
                  </a:lnTo>
                  <a:lnTo>
                    <a:pt x="4078864" y="301602"/>
                  </a:lnTo>
                  <a:lnTo>
                    <a:pt x="4184189" y="291447"/>
                  </a:lnTo>
                  <a:lnTo>
                    <a:pt x="4289513" y="280878"/>
                  </a:lnTo>
                  <a:lnTo>
                    <a:pt x="4394838" y="269949"/>
                  </a:lnTo>
                  <a:lnTo>
                    <a:pt x="4500163" y="258665"/>
                  </a:lnTo>
                  <a:lnTo>
                    <a:pt x="4605488" y="247002"/>
                  </a:lnTo>
                  <a:lnTo>
                    <a:pt x="4710813" y="234912"/>
                  </a:lnTo>
                  <a:lnTo>
                    <a:pt x="4816138" y="222336"/>
                  </a:lnTo>
                  <a:lnTo>
                    <a:pt x="4921462" y="209206"/>
                  </a:lnTo>
                  <a:lnTo>
                    <a:pt x="5026787" y="195457"/>
                  </a:lnTo>
                  <a:lnTo>
                    <a:pt x="5132112" y="181025"/>
                  </a:lnTo>
                  <a:lnTo>
                    <a:pt x="5237437" y="165854"/>
                  </a:lnTo>
                  <a:lnTo>
                    <a:pt x="5342762" y="149899"/>
                  </a:lnTo>
                  <a:lnTo>
                    <a:pt x="5448087" y="133122"/>
                  </a:lnTo>
                  <a:lnTo>
                    <a:pt x="5553411" y="115498"/>
                  </a:lnTo>
                  <a:lnTo>
                    <a:pt x="5658736" y="97008"/>
                  </a:lnTo>
                  <a:lnTo>
                    <a:pt x="5764061" y="77645"/>
                  </a:lnTo>
                  <a:lnTo>
                    <a:pt x="5869386" y="57403"/>
                  </a:lnTo>
                  <a:lnTo>
                    <a:pt x="5974711" y="36287"/>
                  </a:lnTo>
                  <a:lnTo>
                    <a:pt x="6080036" y="14303"/>
                  </a:lnTo>
                  <a:lnTo>
                    <a:pt x="6145984" y="0"/>
                  </a:lnTo>
                  <a:lnTo>
                    <a:pt x="6145984" y="405914"/>
                  </a:lnTo>
                  <a:lnTo>
                    <a:pt x="6080036" y="401554"/>
                  </a:lnTo>
                  <a:lnTo>
                    <a:pt x="5974711" y="395512"/>
                  </a:lnTo>
                  <a:lnTo>
                    <a:pt x="5869386" y="390380"/>
                  </a:lnTo>
                  <a:lnTo>
                    <a:pt x="5764061" y="386148"/>
                  </a:lnTo>
                  <a:lnTo>
                    <a:pt x="5658736" y="382796"/>
                  </a:lnTo>
                  <a:lnTo>
                    <a:pt x="5553411" y="380305"/>
                  </a:lnTo>
                  <a:lnTo>
                    <a:pt x="5448087" y="378643"/>
                  </a:lnTo>
                  <a:lnTo>
                    <a:pt x="5342762" y="377776"/>
                  </a:lnTo>
                  <a:lnTo>
                    <a:pt x="5237437" y="377656"/>
                  </a:lnTo>
                  <a:lnTo>
                    <a:pt x="5132112" y="378229"/>
                  </a:lnTo>
                  <a:lnTo>
                    <a:pt x="5026787" y="379429"/>
                  </a:lnTo>
                  <a:lnTo>
                    <a:pt x="4921462" y="381180"/>
                  </a:lnTo>
                  <a:lnTo>
                    <a:pt x="4816138" y="383401"/>
                  </a:lnTo>
                  <a:lnTo>
                    <a:pt x="4710813" y="386005"/>
                  </a:lnTo>
                  <a:lnTo>
                    <a:pt x="4605488" y="388907"/>
                  </a:lnTo>
                  <a:lnTo>
                    <a:pt x="4500163" y="392026"/>
                  </a:lnTo>
                  <a:lnTo>
                    <a:pt x="4394838" y="395298"/>
                  </a:lnTo>
                  <a:lnTo>
                    <a:pt x="4289513" y="398677"/>
                  </a:lnTo>
                  <a:lnTo>
                    <a:pt x="4184189" y="402150"/>
                  </a:lnTo>
                  <a:lnTo>
                    <a:pt x="4078864" y="405751"/>
                  </a:lnTo>
                  <a:lnTo>
                    <a:pt x="3973539" y="409573"/>
                  </a:lnTo>
                  <a:lnTo>
                    <a:pt x="3868214" y="413781"/>
                  </a:lnTo>
                  <a:lnTo>
                    <a:pt x="3762889" y="417869"/>
                  </a:lnTo>
                  <a:lnTo>
                    <a:pt x="3657564" y="421083"/>
                  </a:lnTo>
                  <a:lnTo>
                    <a:pt x="3552240" y="424058"/>
                  </a:lnTo>
                  <a:lnTo>
                    <a:pt x="3446915" y="427184"/>
                  </a:lnTo>
                  <a:lnTo>
                    <a:pt x="3341590" y="428144"/>
                  </a:lnTo>
                  <a:lnTo>
                    <a:pt x="3236265" y="427503"/>
                  </a:lnTo>
                  <a:lnTo>
                    <a:pt x="3130940" y="428166"/>
                  </a:lnTo>
                  <a:lnTo>
                    <a:pt x="3025615" y="428558"/>
                  </a:lnTo>
                  <a:lnTo>
                    <a:pt x="2920291" y="426942"/>
                  </a:lnTo>
                  <a:lnTo>
                    <a:pt x="2814966" y="426999"/>
                  </a:lnTo>
                  <a:lnTo>
                    <a:pt x="2709641" y="429964"/>
                  </a:lnTo>
                  <a:lnTo>
                    <a:pt x="2604316" y="435900"/>
                  </a:lnTo>
                  <a:lnTo>
                    <a:pt x="2498991" y="444519"/>
                  </a:lnTo>
                  <a:lnTo>
                    <a:pt x="2393666" y="452851"/>
                  </a:lnTo>
                  <a:lnTo>
                    <a:pt x="2288342" y="459559"/>
                  </a:lnTo>
                  <a:lnTo>
                    <a:pt x="2183017" y="467882"/>
                  </a:lnTo>
                  <a:lnTo>
                    <a:pt x="2077692" y="476129"/>
                  </a:lnTo>
                  <a:lnTo>
                    <a:pt x="1972367" y="482428"/>
                  </a:lnTo>
                  <a:lnTo>
                    <a:pt x="1867042" y="489001"/>
                  </a:lnTo>
                  <a:lnTo>
                    <a:pt x="1761717" y="495807"/>
                  </a:lnTo>
                  <a:lnTo>
                    <a:pt x="1656393" y="502414"/>
                  </a:lnTo>
                  <a:lnTo>
                    <a:pt x="1551068" y="508688"/>
                  </a:lnTo>
                  <a:lnTo>
                    <a:pt x="1445743" y="515175"/>
                  </a:lnTo>
                  <a:lnTo>
                    <a:pt x="1340418" y="522079"/>
                  </a:lnTo>
                  <a:lnTo>
                    <a:pt x="1235093" y="529627"/>
                  </a:lnTo>
                  <a:lnTo>
                    <a:pt x="1129768" y="538032"/>
                  </a:lnTo>
                  <a:lnTo>
                    <a:pt x="1024444" y="547452"/>
                  </a:lnTo>
                  <a:lnTo>
                    <a:pt x="919119" y="557984"/>
                  </a:lnTo>
                  <a:lnTo>
                    <a:pt x="813794" y="569668"/>
                  </a:lnTo>
                  <a:lnTo>
                    <a:pt x="708469" y="582502"/>
                  </a:lnTo>
                  <a:lnTo>
                    <a:pt x="603144" y="596462"/>
                  </a:lnTo>
                  <a:lnTo>
                    <a:pt x="497819" y="611513"/>
                  </a:lnTo>
                  <a:lnTo>
                    <a:pt x="392495" y="627615"/>
                  </a:lnTo>
                  <a:lnTo>
                    <a:pt x="287170" y="644730"/>
                  </a:lnTo>
                  <a:lnTo>
                    <a:pt x="252541" y="650678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743597"/>
              <a:ext cx="6145984" cy="414141"/>
            </a:xfrm>
            <a:custGeom>
              <a:avLst/>
              <a:pathLst>
                <a:path w="6145984" h="414141">
                  <a:moveTo>
                    <a:pt x="0" y="235799"/>
                  </a:moveTo>
                  <a:lnTo>
                    <a:pt x="76520" y="254778"/>
                  </a:lnTo>
                  <a:lnTo>
                    <a:pt x="181845" y="279063"/>
                  </a:lnTo>
                  <a:lnTo>
                    <a:pt x="287170" y="301470"/>
                  </a:lnTo>
                  <a:lnTo>
                    <a:pt x="392495" y="321957"/>
                  </a:lnTo>
                  <a:lnTo>
                    <a:pt x="497819" y="340477"/>
                  </a:lnTo>
                  <a:lnTo>
                    <a:pt x="603144" y="356984"/>
                  </a:lnTo>
                  <a:lnTo>
                    <a:pt x="708469" y="371427"/>
                  </a:lnTo>
                  <a:lnTo>
                    <a:pt x="813794" y="383763"/>
                  </a:lnTo>
                  <a:lnTo>
                    <a:pt x="919119" y="393958"/>
                  </a:lnTo>
                  <a:lnTo>
                    <a:pt x="1024444" y="402001"/>
                  </a:lnTo>
                  <a:lnTo>
                    <a:pt x="1129768" y="407924"/>
                  </a:lnTo>
                  <a:lnTo>
                    <a:pt x="1235093" y="411812"/>
                  </a:lnTo>
                  <a:lnTo>
                    <a:pt x="1340418" y="413817"/>
                  </a:lnTo>
                  <a:lnTo>
                    <a:pt x="1445743" y="414141"/>
                  </a:lnTo>
                  <a:lnTo>
                    <a:pt x="1551068" y="413001"/>
                  </a:lnTo>
                  <a:lnTo>
                    <a:pt x="1656393" y="410578"/>
                  </a:lnTo>
                  <a:lnTo>
                    <a:pt x="1761717" y="406874"/>
                  </a:lnTo>
                  <a:lnTo>
                    <a:pt x="1867042" y="402044"/>
                  </a:lnTo>
                  <a:lnTo>
                    <a:pt x="1972367" y="396406"/>
                  </a:lnTo>
                  <a:lnTo>
                    <a:pt x="2077692" y="390399"/>
                  </a:lnTo>
                  <a:lnTo>
                    <a:pt x="2183017" y="382870"/>
                  </a:lnTo>
                  <a:lnTo>
                    <a:pt x="2288342" y="373904"/>
                  </a:lnTo>
                  <a:lnTo>
                    <a:pt x="2393666" y="365893"/>
                  </a:lnTo>
                  <a:lnTo>
                    <a:pt x="2498991" y="358155"/>
                  </a:lnTo>
                  <a:lnTo>
                    <a:pt x="2604316" y="348894"/>
                  </a:lnTo>
                  <a:lnTo>
                    <a:pt x="2709641" y="340824"/>
                  </a:lnTo>
                  <a:lnTo>
                    <a:pt x="2814966" y="338560"/>
                  </a:lnTo>
                  <a:lnTo>
                    <a:pt x="2920291" y="340217"/>
                  </a:lnTo>
                  <a:lnTo>
                    <a:pt x="3025615" y="341559"/>
                  </a:lnTo>
                  <a:lnTo>
                    <a:pt x="3130940" y="340937"/>
                  </a:lnTo>
                  <a:lnTo>
                    <a:pt x="3236265" y="341585"/>
                  </a:lnTo>
                  <a:lnTo>
                    <a:pt x="3341590" y="342582"/>
                  </a:lnTo>
                  <a:lnTo>
                    <a:pt x="3446915" y="341273"/>
                  </a:lnTo>
                  <a:lnTo>
                    <a:pt x="3552240" y="337947"/>
                  </a:lnTo>
                  <a:lnTo>
                    <a:pt x="3657564" y="333634"/>
                  </a:lnTo>
                  <a:lnTo>
                    <a:pt x="3762889" y="327792"/>
                  </a:lnTo>
                  <a:lnTo>
                    <a:pt x="3868214" y="320151"/>
                  </a:lnTo>
                  <a:lnTo>
                    <a:pt x="3973539" y="311232"/>
                  </a:lnTo>
                  <a:lnTo>
                    <a:pt x="4078864" y="301602"/>
                  </a:lnTo>
                  <a:lnTo>
                    <a:pt x="4184189" y="291447"/>
                  </a:lnTo>
                  <a:lnTo>
                    <a:pt x="4289513" y="280878"/>
                  </a:lnTo>
                  <a:lnTo>
                    <a:pt x="4394838" y="269949"/>
                  </a:lnTo>
                  <a:lnTo>
                    <a:pt x="4500163" y="258665"/>
                  </a:lnTo>
                  <a:lnTo>
                    <a:pt x="4605488" y="247002"/>
                  </a:lnTo>
                  <a:lnTo>
                    <a:pt x="4710813" y="234912"/>
                  </a:lnTo>
                  <a:lnTo>
                    <a:pt x="4816138" y="222336"/>
                  </a:lnTo>
                  <a:lnTo>
                    <a:pt x="4921462" y="209206"/>
                  </a:lnTo>
                  <a:lnTo>
                    <a:pt x="5026787" y="195457"/>
                  </a:lnTo>
                  <a:lnTo>
                    <a:pt x="5132112" y="181025"/>
                  </a:lnTo>
                  <a:lnTo>
                    <a:pt x="5237437" y="165854"/>
                  </a:lnTo>
                  <a:lnTo>
                    <a:pt x="5342762" y="149899"/>
                  </a:lnTo>
                  <a:lnTo>
                    <a:pt x="5448087" y="133122"/>
                  </a:lnTo>
                  <a:lnTo>
                    <a:pt x="5553411" y="115498"/>
                  </a:lnTo>
                  <a:lnTo>
                    <a:pt x="5658736" y="97008"/>
                  </a:lnTo>
                  <a:lnTo>
                    <a:pt x="5764061" y="77645"/>
                  </a:lnTo>
                  <a:lnTo>
                    <a:pt x="5869386" y="57403"/>
                  </a:lnTo>
                  <a:lnTo>
                    <a:pt x="5974711" y="36287"/>
                  </a:lnTo>
                  <a:lnTo>
                    <a:pt x="6080036" y="1430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194417" y="5121253"/>
              <a:ext cx="5893443" cy="273021"/>
            </a:xfrm>
            <a:custGeom>
              <a:avLst/>
              <a:pathLst>
                <a:path w="5893443" h="273021">
                  <a:moveTo>
                    <a:pt x="5893443" y="28257"/>
                  </a:moveTo>
                  <a:lnTo>
                    <a:pt x="5827494" y="23897"/>
                  </a:lnTo>
                  <a:lnTo>
                    <a:pt x="5722169" y="17855"/>
                  </a:lnTo>
                  <a:lnTo>
                    <a:pt x="5616845" y="12724"/>
                  </a:lnTo>
                  <a:lnTo>
                    <a:pt x="5511520" y="8491"/>
                  </a:lnTo>
                  <a:lnTo>
                    <a:pt x="5406195" y="5140"/>
                  </a:lnTo>
                  <a:lnTo>
                    <a:pt x="5300870" y="2648"/>
                  </a:lnTo>
                  <a:lnTo>
                    <a:pt x="5195545" y="986"/>
                  </a:lnTo>
                  <a:lnTo>
                    <a:pt x="5090220" y="119"/>
                  </a:lnTo>
                  <a:lnTo>
                    <a:pt x="4984896" y="0"/>
                  </a:lnTo>
                  <a:lnTo>
                    <a:pt x="4879571" y="572"/>
                  </a:lnTo>
                  <a:lnTo>
                    <a:pt x="4774246" y="1772"/>
                  </a:lnTo>
                  <a:lnTo>
                    <a:pt x="4668921" y="3523"/>
                  </a:lnTo>
                  <a:lnTo>
                    <a:pt x="4563596" y="5744"/>
                  </a:lnTo>
                  <a:lnTo>
                    <a:pt x="4458271" y="8348"/>
                  </a:lnTo>
                  <a:lnTo>
                    <a:pt x="4352947" y="11250"/>
                  </a:lnTo>
                  <a:lnTo>
                    <a:pt x="4247622" y="14370"/>
                  </a:lnTo>
                  <a:lnTo>
                    <a:pt x="4142297" y="17641"/>
                  </a:lnTo>
                  <a:lnTo>
                    <a:pt x="4036972" y="21020"/>
                  </a:lnTo>
                  <a:lnTo>
                    <a:pt x="3931647" y="24494"/>
                  </a:lnTo>
                  <a:lnTo>
                    <a:pt x="3826322" y="28095"/>
                  </a:lnTo>
                  <a:lnTo>
                    <a:pt x="3720998" y="31916"/>
                  </a:lnTo>
                  <a:lnTo>
                    <a:pt x="3615673" y="36124"/>
                  </a:lnTo>
                  <a:lnTo>
                    <a:pt x="3510348" y="40212"/>
                  </a:lnTo>
                  <a:lnTo>
                    <a:pt x="3405023" y="43427"/>
                  </a:lnTo>
                  <a:lnTo>
                    <a:pt x="3299698" y="46401"/>
                  </a:lnTo>
                  <a:lnTo>
                    <a:pt x="3194373" y="49527"/>
                  </a:lnTo>
                  <a:lnTo>
                    <a:pt x="3089049" y="50487"/>
                  </a:lnTo>
                  <a:lnTo>
                    <a:pt x="2983724" y="49847"/>
                  </a:lnTo>
                  <a:lnTo>
                    <a:pt x="2878399" y="50509"/>
                  </a:lnTo>
                  <a:lnTo>
                    <a:pt x="2773074" y="50901"/>
                  </a:lnTo>
                  <a:lnTo>
                    <a:pt x="2667749" y="49285"/>
                  </a:lnTo>
                  <a:lnTo>
                    <a:pt x="2562424" y="49343"/>
                  </a:lnTo>
                  <a:lnTo>
                    <a:pt x="2457100" y="52308"/>
                  </a:lnTo>
                  <a:lnTo>
                    <a:pt x="2351775" y="58243"/>
                  </a:lnTo>
                  <a:lnTo>
                    <a:pt x="2246450" y="66862"/>
                  </a:lnTo>
                  <a:lnTo>
                    <a:pt x="2141125" y="75194"/>
                  </a:lnTo>
                  <a:lnTo>
                    <a:pt x="2035800" y="81902"/>
                  </a:lnTo>
                  <a:lnTo>
                    <a:pt x="1930475" y="90226"/>
                  </a:lnTo>
                  <a:lnTo>
                    <a:pt x="1825151" y="98472"/>
                  </a:lnTo>
                  <a:lnTo>
                    <a:pt x="1719826" y="104771"/>
                  </a:lnTo>
                  <a:lnTo>
                    <a:pt x="1614501" y="111344"/>
                  </a:lnTo>
                  <a:lnTo>
                    <a:pt x="1509176" y="118151"/>
                  </a:lnTo>
                  <a:lnTo>
                    <a:pt x="1403851" y="124757"/>
                  </a:lnTo>
                  <a:lnTo>
                    <a:pt x="1298526" y="131032"/>
                  </a:lnTo>
                  <a:lnTo>
                    <a:pt x="1193202" y="137519"/>
                  </a:lnTo>
                  <a:lnTo>
                    <a:pt x="1087877" y="144422"/>
                  </a:lnTo>
                  <a:lnTo>
                    <a:pt x="982552" y="151971"/>
                  </a:lnTo>
                  <a:lnTo>
                    <a:pt x="877227" y="160375"/>
                  </a:lnTo>
                  <a:lnTo>
                    <a:pt x="771902" y="169796"/>
                  </a:lnTo>
                  <a:lnTo>
                    <a:pt x="666577" y="180328"/>
                  </a:lnTo>
                  <a:lnTo>
                    <a:pt x="561252" y="192011"/>
                  </a:lnTo>
                  <a:lnTo>
                    <a:pt x="455928" y="204845"/>
                  </a:lnTo>
                  <a:lnTo>
                    <a:pt x="350603" y="218805"/>
                  </a:lnTo>
                  <a:lnTo>
                    <a:pt x="245278" y="233856"/>
                  </a:lnTo>
                  <a:lnTo>
                    <a:pt x="139953" y="249959"/>
                  </a:lnTo>
                  <a:lnTo>
                    <a:pt x="34628" y="267073"/>
                  </a:lnTo>
                  <a:lnTo>
                    <a:pt x="0" y="27302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946554"/>
              <a:ext cx="6145984" cy="274007"/>
            </a:xfrm>
            <a:custGeom>
              <a:avLst/>
              <a:pathLst>
                <a:path w="6145984" h="274007">
                  <a:moveTo>
                    <a:pt x="0" y="263115"/>
                  </a:moveTo>
                  <a:lnTo>
                    <a:pt x="76520" y="265359"/>
                  </a:lnTo>
                  <a:lnTo>
                    <a:pt x="181845" y="267985"/>
                  </a:lnTo>
                  <a:lnTo>
                    <a:pt x="287170" y="270143"/>
                  </a:lnTo>
                  <a:lnTo>
                    <a:pt x="392495" y="271829"/>
                  </a:lnTo>
                  <a:lnTo>
                    <a:pt x="497819" y="273038"/>
                  </a:lnTo>
                  <a:lnTo>
                    <a:pt x="603144" y="273766"/>
                  </a:lnTo>
                  <a:lnTo>
                    <a:pt x="708469" y="274007"/>
                  </a:lnTo>
                  <a:lnTo>
                    <a:pt x="813794" y="273758"/>
                  </a:lnTo>
                  <a:lnTo>
                    <a:pt x="919119" y="273014"/>
                  </a:lnTo>
                  <a:lnTo>
                    <a:pt x="1024444" y="271770"/>
                  </a:lnTo>
                  <a:lnTo>
                    <a:pt x="1129768" y="270021"/>
                  </a:lnTo>
                  <a:lnTo>
                    <a:pt x="1235093" y="267763"/>
                  </a:lnTo>
                  <a:lnTo>
                    <a:pt x="1340418" y="264991"/>
                  </a:lnTo>
                  <a:lnTo>
                    <a:pt x="1445743" y="261701"/>
                  </a:lnTo>
                  <a:lnTo>
                    <a:pt x="1551068" y="257888"/>
                  </a:lnTo>
                  <a:lnTo>
                    <a:pt x="1656393" y="253539"/>
                  </a:lnTo>
                  <a:lnTo>
                    <a:pt x="1761717" y="248384"/>
                  </a:lnTo>
                  <a:lnTo>
                    <a:pt x="1867042" y="242565"/>
                  </a:lnTo>
                  <a:lnTo>
                    <a:pt x="1972367" y="236460"/>
                  </a:lnTo>
                  <a:lnTo>
                    <a:pt x="2077692" y="230307"/>
                  </a:lnTo>
                  <a:lnTo>
                    <a:pt x="2183017" y="222419"/>
                  </a:lnTo>
                  <a:lnTo>
                    <a:pt x="2288342" y="213774"/>
                  </a:lnTo>
                  <a:lnTo>
                    <a:pt x="2393666" y="206415"/>
                  </a:lnTo>
                  <a:lnTo>
                    <a:pt x="2498991" y="198380"/>
                  </a:lnTo>
                  <a:lnTo>
                    <a:pt x="2604316" y="189440"/>
                  </a:lnTo>
                  <a:lnTo>
                    <a:pt x="2709641" y="182437"/>
                  </a:lnTo>
                  <a:lnTo>
                    <a:pt x="2814966" y="179822"/>
                  </a:lnTo>
                  <a:lnTo>
                    <a:pt x="2920291" y="180622"/>
                  </a:lnTo>
                  <a:lnTo>
                    <a:pt x="3025615" y="182102"/>
                  </a:lnTo>
                  <a:lnTo>
                    <a:pt x="3130940" y="181595"/>
                  </a:lnTo>
                  <a:lnTo>
                    <a:pt x="3236265" y="181587"/>
                  </a:lnTo>
                  <a:lnTo>
                    <a:pt x="3341590" y="182406"/>
                  </a:lnTo>
                  <a:lnTo>
                    <a:pt x="3446915" y="181271"/>
                  </a:lnTo>
                  <a:lnTo>
                    <a:pt x="3552240" y="178045"/>
                  </a:lnTo>
                  <a:lnTo>
                    <a:pt x="3657564" y="174401"/>
                  </a:lnTo>
                  <a:lnTo>
                    <a:pt x="3762889" y="169873"/>
                  </a:lnTo>
                  <a:lnTo>
                    <a:pt x="3868214" y="164009"/>
                  </a:lnTo>
                  <a:lnTo>
                    <a:pt x="3973539" y="157445"/>
                  </a:lnTo>
                  <a:lnTo>
                    <a:pt x="4078864" y="150720"/>
                  </a:lnTo>
                  <a:lnTo>
                    <a:pt x="4184189" y="143841"/>
                  </a:lnTo>
                  <a:lnTo>
                    <a:pt x="4289513" y="136820"/>
                  </a:lnTo>
                  <a:lnTo>
                    <a:pt x="4394838" y="129666"/>
                  </a:lnTo>
                  <a:lnTo>
                    <a:pt x="4500163" y="122389"/>
                  </a:lnTo>
                  <a:lnTo>
                    <a:pt x="4605488" y="114997"/>
                  </a:lnTo>
                  <a:lnTo>
                    <a:pt x="4710813" y="107501"/>
                  </a:lnTo>
                  <a:lnTo>
                    <a:pt x="4816138" y="99911"/>
                  </a:lnTo>
                  <a:lnTo>
                    <a:pt x="4921462" y="92236"/>
                  </a:lnTo>
                  <a:lnTo>
                    <a:pt x="5026787" y="84486"/>
                  </a:lnTo>
                  <a:lnTo>
                    <a:pt x="5132112" y="76670"/>
                  </a:lnTo>
                  <a:lnTo>
                    <a:pt x="5237437" y="68798"/>
                  </a:lnTo>
                  <a:lnTo>
                    <a:pt x="5342762" y="60880"/>
                  </a:lnTo>
                  <a:lnTo>
                    <a:pt x="5448087" y="52925"/>
                  </a:lnTo>
                  <a:lnTo>
                    <a:pt x="5553411" y="44944"/>
                  </a:lnTo>
                  <a:lnTo>
                    <a:pt x="5658736" y="36945"/>
                  </a:lnTo>
                  <a:lnTo>
                    <a:pt x="5764061" y="28939"/>
                  </a:lnTo>
                  <a:lnTo>
                    <a:pt x="5869386" y="20935"/>
                  </a:lnTo>
                  <a:lnTo>
                    <a:pt x="5974711" y="12942"/>
                  </a:lnTo>
                  <a:lnTo>
                    <a:pt x="6080036" y="4971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897737"/>
              <a:ext cx="6145984" cy="1496538"/>
            </a:xfrm>
            <a:custGeom>
              <a:avLst/>
              <a:pathLst>
                <a:path w="6145984" h="1496538">
                  <a:moveTo>
                    <a:pt x="0" y="949127"/>
                  </a:moveTo>
                  <a:lnTo>
                    <a:pt x="76520" y="977602"/>
                  </a:lnTo>
                  <a:lnTo>
                    <a:pt x="181845" y="1013880"/>
                  </a:lnTo>
                  <a:lnTo>
                    <a:pt x="287170" y="1047171"/>
                  </a:lnTo>
                  <a:lnTo>
                    <a:pt x="392495" y="1077403"/>
                  </a:lnTo>
                  <a:lnTo>
                    <a:pt x="497819" y="1104497"/>
                  </a:lnTo>
                  <a:lnTo>
                    <a:pt x="603144" y="1128371"/>
                  </a:lnTo>
                  <a:lnTo>
                    <a:pt x="708469" y="1148940"/>
                  </a:lnTo>
                  <a:lnTo>
                    <a:pt x="813794" y="1166129"/>
                  </a:lnTo>
                  <a:lnTo>
                    <a:pt x="919119" y="1179878"/>
                  </a:lnTo>
                  <a:lnTo>
                    <a:pt x="1024444" y="1190167"/>
                  </a:lnTo>
                  <a:lnTo>
                    <a:pt x="1129768" y="1197039"/>
                  </a:lnTo>
                  <a:lnTo>
                    <a:pt x="1235093" y="1200630"/>
                  </a:lnTo>
                  <a:lnTo>
                    <a:pt x="1340418" y="1201177"/>
                  </a:lnTo>
                  <a:lnTo>
                    <a:pt x="1445743" y="1199003"/>
                  </a:lnTo>
                  <a:lnTo>
                    <a:pt x="1551068" y="1194456"/>
                  </a:lnTo>
                  <a:lnTo>
                    <a:pt x="1656393" y="1187808"/>
                  </a:lnTo>
                  <a:lnTo>
                    <a:pt x="1761717" y="1178699"/>
                  </a:lnTo>
                  <a:lnTo>
                    <a:pt x="1867042" y="1167529"/>
                  </a:lnTo>
                  <a:lnTo>
                    <a:pt x="1972367" y="1155270"/>
                  </a:lnTo>
                  <a:lnTo>
                    <a:pt x="2077692" y="1143055"/>
                  </a:lnTo>
                  <a:lnTo>
                    <a:pt x="2183017" y="1128830"/>
                  </a:lnTo>
                  <a:lnTo>
                    <a:pt x="2288342" y="1112540"/>
                  </a:lnTo>
                  <a:lnTo>
                    <a:pt x="2393666" y="1098026"/>
                  </a:lnTo>
                  <a:lnTo>
                    <a:pt x="2498991" y="1086362"/>
                  </a:lnTo>
                  <a:lnTo>
                    <a:pt x="2604316" y="1073831"/>
                  </a:lnTo>
                  <a:lnTo>
                    <a:pt x="2709641" y="1061516"/>
                  </a:lnTo>
                  <a:lnTo>
                    <a:pt x="2814966" y="1055517"/>
                  </a:lnTo>
                  <a:lnTo>
                    <a:pt x="2920291" y="1055497"/>
                  </a:lnTo>
                  <a:lnTo>
                    <a:pt x="3025615" y="1054094"/>
                  </a:lnTo>
                  <a:lnTo>
                    <a:pt x="3130940" y="1047999"/>
                  </a:lnTo>
                  <a:lnTo>
                    <a:pt x="3236265" y="1044477"/>
                  </a:lnTo>
                  <a:lnTo>
                    <a:pt x="3341590" y="1041209"/>
                  </a:lnTo>
                  <a:lnTo>
                    <a:pt x="3446915" y="1030862"/>
                  </a:lnTo>
                  <a:lnTo>
                    <a:pt x="3552240" y="1013871"/>
                  </a:lnTo>
                  <a:lnTo>
                    <a:pt x="3657564" y="994138"/>
                  </a:lnTo>
                  <a:lnTo>
                    <a:pt x="3762889" y="970691"/>
                  </a:lnTo>
                  <a:lnTo>
                    <a:pt x="3868214" y="943004"/>
                  </a:lnTo>
                  <a:lnTo>
                    <a:pt x="3973539" y="912588"/>
                  </a:lnTo>
                  <a:lnTo>
                    <a:pt x="4078864" y="880767"/>
                  </a:lnTo>
                  <a:lnTo>
                    <a:pt x="4184189" y="847828"/>
                  </a:lnTo>
                  <a:lnTo>
                    <a:pt x="4289513" y="813935"/>
                  </a:lnTo>
                  <a:lnTo>
                    <a:pt x="4394838" y="779156"/>
                  </a:lnTo>
                  <a:lnTo>
                    <a:pt x="4500163" y="743487"/>
                  </a:lnTo>
                  <a:lnTo>
                    <a:pt x="4605488" y="706873"/>
                  </a:lnTo>
                  <a:lnTo>
                    <a:pt x="4710813" y="669220"/>
                  </a:lnTo>
                  <a:lnTo>
                    <a:pt x="4816138" y="630418"/>
                  </a:lnTo>
                  <a:lnTo>
                    <a:pt x="4921462" y="590343"/>
                  </a:lnTo>
                  <a:lnTo>
                    <a:pt x="5026787" y="548872"/>
                  </a:lnTo>
                  <a:lnTo>
                    <a:pt x="5132112" y="505888"/>
                  </a:lnTo>
                  <a:lnTo>
                    <a:pt x="5237437" y="461285"/>
                  </a:lnTo>
                  <a:lnTo>
                    <a:pt x="5342762" y="414974"/>
                  </a:lnTo>
                  <a:lnTo>
                    <a:pt x="5448087" y="366879"/>
                  </a:lnTo>
                  <a:lnTo>
                    <a:pt x="5553411" y="316943"/>
                  </a:lnTo>
                  <a:lnTo>
                    <a:pt x="5658736" y="265123"/>
                  </a:lnTo>
                  <a:lnTo>
                    <a:pt x="5764061" y="211386"/>
                  </a:lnTo>
                  <a:lnTo>
                    <a:pt x="5869386" y="155714"/>
                  </a:lnTo>
                  <a:lnTo>
                    <a:pt x="5974711" y="98094"/>
                  </a:lnTo>
                  <a:lnTo>
                    <a:pt x="6080036" y="38522"/>
                  </a:lnTo>
                  <a:lnTo>
                    <a:pt x="6145984" y="0"/>
                  </a:lnTo>
                  <a:lnTo>
                    <a:pt x="6145984" y="654958"/>
                  </a:lnTo>
                  <a:lnTo>
                    <a:pt x="6080036" y="663368"/>
                  </a:lnTo>
                  <a:lnTo>
                    <a:pt x="5974711" y="677717"/>
                  </a:lnTo>
                  <a:lnTo>
                    <a:pt x="5869386" y="692986"/>
                  </a:lnTo>
                  <a:lnTo>
                    <a:pt x="5764061" y="709168"/>
                  </a:lnTo>
                  <a:lnTo>
                    <a:pt x="5658736" y="726253"/>
                  </a:lnTo>
                  <a:lnTo>
                    <a:pt x="5553411" y="744220"/>
                  </a:lnTo>
                  <a:lnTo>
                    <a:pt x="5448087" y="763037"/>
                  </a:lnTo>
                  <a:lnTo>
                    <a:pt x="5342762" y="782662"/>
                  </a:lnTo>
                  <a:lnTo>
                    <a:pt x="5237437" y="803037"/>
                  </a:lnTo>
                  <a:lnTo>
                    <a:pt x="5132112" y="824085"/>
                  </a:lnTo>
                  <a:lnTo>
                    <a:pt x="5026787" y="845718"/>
                  </a:lnTo>
                  <a:lnTo>
                    <a:pt x="4921462" y="867830"/>
                  </a:lnTo>
                  <a:lnTo>
                    <a:pt x="4816138" y="890303"/>
                  </a:lnTo>
                  <a:lnTo>
                    <a:pt x="4710813" y="913015"/>
                  </a:lnTo>
                  <a:lnTo>
                    <a:pt x="4605488" y="935842"/>
                  </a:lnTo>
                  <a:lnTo>
                    <a:pt x="4500163" y="958671"/>
                  </a:lnTo>
                  <a:lnTo>
                    <a:pt x="4394838" y="981412"/>
                  </a:lnTo>
                  <a:lnTo>
                    <a:pt x="4289513" y="1004007"/>
                  </a:lnTo>
                  <a:lnTo>
                    <a:pt x="4184189" y="1026453"/>
                  </a:lnTo>
                  <a:lnTo>
                    <a:pt x="4078864" y="1048817"/>
                  </a:lnTo>
                  <a:lnTo>
                    <a:pt x="3973539" y="1071264"/>
                  </a:lnTo>
                  <a:lnTo>
                    <a:pt x="3868214" y="1094079"/>
                  </a:lnTo>
                  <a:lnTo>
                    <a:pt x="3762889" y="1116033"/>
                  </a:lnTo>
                  <a:lnTo>
                    <a:pt x="3657564" y="1135241"/>
                  </a:lnTo>
                  <a:lnTo>
                    <a:pt x="3552240" y="1152814"/>
                  </a:lnTo>
                  <a:lnTo>
                    <a:pt x="3446915" y="1169482"/>
                  </a:lnTo>
                  <a:lnTo>
                    <a:pt x="3341590" y="1179266"/>
                  </a:lnTo>
                  <a:lnTo>
                    <a:pt x="3236265" y="1183109"/>
                  </a:lnTo>
                  <a:lnTo>
                    <a:pt x="3130940" y="1188746"/>
                  </a:lnTo>
                  <a:lnTo>
                    <a:pt x="3025615" y="1194470"/>
                  </a:lnTo>
                  <a:lnTo>
                    <a:pt x="2920291" y="1195431"/>
                  </a:lnTo>
                  <a:lnTo>
                    <a:pt x="2814966" y="1198218"/>
                  </a:lnTo>
                  <a:lnTo>
                    <a:pt x="2709641" y="1205347"/>
                  </a:lnTo>
                  <a:lnTo>
                    <a:pt x="2604316" y="1214218"/>
                  </a:lnTo>
                  <a:lnTo>
                    <a:pt x="2498991" y="1225714"/>
                  </a:lnTo>
                  <a:lnTo>
                    <a:pt x="2393666" y="1238335"/>
                  </a:lnTo>
                  <a:lnTo>
                    <a:pt x="2288342" y="1250747"/>
                  </a:lnTo>
                  <a:lnTo>
                    <a:pt x="2183017" y="1266000"/>
                  </a:lnTo>
                  <a:lnTo>
                    <a:pt x="2077692" y="1281384"/>
                  </a:lnTo>
                  <a:lnTo>
                    <a:pt x="1972367" y="1294069"/>
                  </a:lnTo>
                  <a:lnTo>
                    <a:pt x="1867042" y="1307838"/>
                  </a:lnTo>
                  <a:lnTo>
                    <a:pt x="1761717" y="1322196"/>
                  </a:lnTo>
                  <a:lnTo>
                    <a:pt x="1656393" y="1335989"/>
                  </a:lnTo>
                  <a:lnTo>
                    <a:pt x="1551068" y="1348851"/>
                  </a:lnTo>
                  <a:lnTo>
                    <a:pt x="1445743" y="1362027"/>
                  </a:lnTo>
                  <a:lnTo>
                    <a:pt x="1340418" y="1375862"/>
                  </a:lnTo>
                  <a:lnTo>
                    <a:pt x="1235093" y="1390729"/>
                  </a:lnTo>
                  <a:lnTo>
                    <a:pt x="1129768" y="1406973"/>
                  </a:lnTo>
                  <a:lnTo>
                    <a:pt x="1024444" y="1424858"/>
                  </a:lnTo>
                  <a:lnTo>
                    <a:pt x="919119" y="1444542"/>
                  </a:lnTo>
                  <a:lnTo>
                    <a:pt x="813794" y="1466093"/>
                  </a:lnTo>
                  <a:lnTo>
                    <a:pt x="708469" y="1489517"/>
                  </a:lnTo>
                  <a:lnTo>
                    <a:pt x="679196" y="1496538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897737"/>
              <a:ext cx="6145984" cy="1201177"/>
            </a:xfrm>
            <a:custGeom>
              <a:avLst/>
              <a:pathLst>
                <a:path w="6145984" h="1201177">
                  <a:moveTo>
                    <a:pt x="0" y="949127"/>
                  </a:moveTo>
                  <a:lnTo>
                    <a:pt x="76520" y="977602"/>
                  </a:lnTo>
                  <a:lnTo>
                    <a:pt x="181845" y="1013880"/>
                  </a:lnTo>
                  <a:lnTo>
                    <a:pt x="287170" y="1047171"/>
                  </a:lnTo>
                  <a:lnTo>
                    <a:pt x="392495" y="1077403"/>
                  </a:lnTo>
                  <a:lnTo>
                    <a:pt x="497819" y="1104497"/>
                  </a:lnTo>
                  <a:lnTo>
                    <a:pt x="603144" y="1128371"/>
                  </a:lnTo>
                  <a:lnTo>
                    <a:pt x="708469" y="1148940"/>
                  </a:lnTo>
                  <a:lnTo>
                    <a:pt x="813794" y="1166129"/>
                  </a:lnTo>
                  <a:lnTo>
                    <a:pt x="919119" y="1179878"/>
                  </a:lnTo>
                  <a:lnTo>
                    <a:pt x="1024444" y="1190167"/>
                  </a:lnTo>
                  <a:lnTo>
                    <a:pt x="1129768" y="1197039"/>
                  </a:lnTo>
                  <a:lnTo>
                    <a:pt x="1235093" y="1200630"/>
                  </a:lnTo>
                  <a:lnTo>
                    <a:pt x="1340418" y="1201177"/>
                  </a:lnTo>
                  <a:lnTo>
                    <a:pt x="1445743" y="1199003"/>
                  </a:lnTo>
                  <a:lnTo>
                    <a:pt x="1551068" y="1194456"/>
                  </a:lnTo>
                  <a:lnTo>
                    <a:pt x="1656393" y="1187808"/>
                  </a:lnTo>
                  <a:lnTo>
                    <a:pt x="1761717" y="1178699"/>
                  </a:lnTo>
                  <a:lnTo>
                    <a:pt x="1867042" y="1167529"/>
                  </a:lnTo>
                  <a:lnTo>
                    <a:pt x="1972367" y="1155270"/>
                  </a:lnTo>
                  <a:lnTo>
                    <a:pt x="2077692" y="1143055"/>
                  </a:lnTo>
                  <a:lnTo>
                    <a:pt x="2183017" y="1128830"/>
                  </a:lnTo>
                  <a:lnTo>
                    <a:pt x="2288342" y="1112540"/>
                  </a:lnTo>
                  <a:lnTo>
                    <a:pt x="2393666" y="1098026"/>
                  </a:lnTo>
                  <a:lnTo>
                    <a:pt x="2498991" y="1086362"/>
                  </a:lnTo>
                  <a:lnTo>
                    <a:pt x="2604316" y="1073831"/>
                  </a:lnTo>
                  <a:lnTo>
                    <a:pt x="2709641" y="1061516"/>
                  </a:lnTo>
                  <a:lnTo>
                    <a:pt x="2814966" y="1055517"/>
                  </a:lnTo>
                  <a:lnTo>
                    <a:pt x="2920291" y="1055497"/>
                  </a:lnTo>
                  <a:lnTo>
                    <a:pt x="3025615" y="1054094"/>
                  </a:lnTo>
                  <a:lnTo>
                    <a:pt x="3130940" y="1047999"/>
                  </a:lnTo>
                  <a:lnTo>
                    <a:pt x="3236265" y="1044477"/>
                  </a:lnTo>
                  <a:lnTo>
                    <a:pt x="3341590" y="1041209"/>
                  </a:lnTo>
                  <a:lnTo>
                    <a:pt x="3446915" y="1030862"/>
                  </a:lnTo>
                  <a:lnTo>
                    <a:pt x="3552240" y="1013871"/>
                  </a:lnTo>
                  <a:lnTo>
                    <a:pt x="3657564" y="994138"/>
                  </a:lnTo>
                  <a:lnTo>
                    <a:pt x="3762889" y="970691"/>
                  </a:lnTo>
                  <a:lnTo>
                    <a:pt x="3868214" y="943004"/>
                  </a:lnTo>
                  <a:lnTo>
                    <a:pt x="3973539" y="912588"/>
                  </a:lnTo>
                  <a:lnTo>
                    <a:pt x="4078864" y="880767"/>
                  </a:lnTo>
                  <a:lnTo>
                    <a:pt x="4184189" y="847828"/>
                  </a:lnTo>
                  <a:lnTo>
                    <a:pt x="4289513" y="813935"/>
                  </a:lnTo>
                  <a:lnTo>
                    <a:pt x="4394838" y="779156"/>
                  </a:lnTo>
                  <a:lnTo>
                    <a:pt x="4500163" y="743487"/>
                  </a:lnTo>
                  <a:lnTo>
                    <a:pt x="4605488" y="706873"/>
                  </a:lnTo>
                  <a:lnTo>
                    <a:pt x="4710813" y="669220"/>
                  </a:lnTo>
                  <a:lnTo>
                    <a:pt x="4816138" y="630418"/>
                  </a:lnTo>
                  <a:lnTo>
                    <a:pt x="4921462" y="590343"/>
                  </a:lnTo>
                  <a:lnTo>
                    <a:pt x="5026787" y="548872"/>
                  </a:lnTo>
                  <a:lnTo>
                    <a:pt x="5132112" y="505888"/>
                  </a:lnTo>
                  <a:lnTo>
                    <a:pt x="5237437" y="461285"/>
                  </a:lnTo>
                  <a:lnTo>
                    <a:pt x="5342762" y="414974"/>
                  </a:lnTo>
                  <a:lnTo>
                    <a:pt x="5448087" y="366879"/>
                  </a:lnTo>
                  <a:lnTo>
                    <a:pt x="5553411" y="316943"/>
                  </a:lnTo>
                  <a:lnTo>
                    <a:pt x="5658736" y="265123"/>
                  </a:lnTo>
                  <a:lnTo>
                    <a:pt x="5764061" y="211386"/>
                  </a:lnTo>
                  <a:lnTo>
                    <a:pt x="5869386" y="155714"/>
                  </a:lnTo>
                  <a:lnTo>
                    <a:pt x="5974711" y="98094"/>
                  </a:lnTo>
                  <a:lnTo>
                    <a:pt x="6080036" y="3852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621072" y="4552696"/>
              <a:ext cx="5466788" cy="841579"/>
            </a:xfrm>
            <a:custGeom>
              <a:avLst/>
              <a:pathLst>
                <a:path w="5466788" h="841579">
                  <a:moveTo>
                    <a:pt x="5466788" y="0"/>
                  </a:moveTo>
                  <a:lnTo>
                    <a:pt x="5400840" y="8409"/>
                  </a:lnTo>
                  <a:lnTo>
                    <a:pt x="5295515" y="22758"/>
                  </a:lnTo>
                  <a:lnTo>
                    <a:pt x="5190190" y="38027"/>
                  </a:lnTo>
                  <a:lnTo>
                    <a:pt x="5084865" y="54209"/>
                  </a:lnTo>
                  <a:lnTo>
                    <a:pt x="4979540" y="71294"/>
                  </a:lnTo>
                  <a:lnTo>
                    <a:pt x="4874215" y="89261"/>
                  </a:lnTo>
                  <a:lnTo>
                    <a:pt x="4768891" y="108078"/>
                  </a:lnTo>
                  <a:lnTo>
                    <a:pt x="4663566" y="127704"/>
                  </a:lnTo>
                  <a:lnTo>
                    <a:pt x="4558241" y="148078"/>
                  </a:lnTo>
                  <a:lnTo>
                    <a:pt x="4452916" y="169126"/>
                  </a:lnTo>
                  <a:lnTo>
                    <a:pt x="4347591" y="190759"/>
                  </a:lnTo>
                  <a:lnTo>
                    <a:pt x="4242266" y="212871"/>
                  </a:lnTo>
                  <a:lnTo>
                    <a:pt x="4136942" y="235345"/>
                  </a:lnTo>
                  <a:lnTo>
                    <a:pt x="4031617" y="258056"/>
                  </a:lnTo>
                  <a:lnTo>
                    <a:pt x="3926292" y="280883"/>
                  </a:lnTo>
                  <a:lnTo>
                    <a:pt x="3820967" y="303712"/>
                  </a:lnTo>
                  <a:lnTo>
                    <a:pt x="3715642" y="326453"/>
                  </a:lnTo>
                  <a:lnTo>
                    <a:pt x="3610317" y="349048"/>
                  </a:lnTo>
                  <a:lnTo>
                    <a:pt x="3504993" y="371494"/>
                  </a:lnTo>
                  <a:lnTo>
                    <a:pt x="3399668" y="393858"/>
                  </a:lnTo>
                  <a:lnTo>
                    <a:pt x="3294343" y="416305"/>
                  </a:lnTo>
                  <a:lnTo>
                    <a:pt x="3189018" y="439121"/>
                  </a:lnTo>
                  <a:lnTo>
                    <a:pt x="3083693" y="461074"/>
                  </a:lnTo>
                  <a:lnTo>
                    <a:pt x="2978368" y="480282"/>
                  </a:lnTo>
                  <a:lnTo>
                    <a:pt x="2873044" y="497855"/>
                  </a:lnTo>
                  <a:lnTo>
                    <a:pt x="2767719" y="514523"/>
                  </a:lnTo>
                  <a:lnTo>
                    <a:pt x="2662394" y="524307"/>
                  </a:lnTo>
                  <a:lnTo>
                    <a:pt x="2557069" y="528150"/>
                  </a:lnTo>
                  <a:lnTo>
                    <a:pt x="2451744" y="533787"/>
                  </a:lnTo>
                  <a:lnTo>
                    <a:pt x="2346419" y="539511"/>
                  </a:lnTo>
                  <a:lnTo>
                    <a:pt x="2241095" y="540472"/>
                  </a:lnTo>
                  <a:lnTo>
                    <a:pt x="2135770" y="543259"/>
                  </a:lnTo>
                  <a:lnTo>
                    <a:pt x="2030445" y="550388"/>
                  </a:lnTo>
                  <a:lnTo>
                    <a:pt x="1925120" y="559259"/>
                  </a:lnTo>
                  <a:lnTo>
                    <a:pt x="1819795" y="570755"/>
                  </a:lnTo>
                  <a:lnTo>
                    <a:pt x="1714470" y="583377"/>
                  </a:lnTo>
                  <a:lnTo>
                    <a:pt x="1609145" y="595788"/>
                  </a:lnTo>
                  <a:lnTo>
                    <a:pt x="1503821" y="611041"/>
                  </a:lnTo>
                  <a:lnTo>
                    <a:pt x="1398496" y="626425"/>
                  </a:lnTo>
                  <a:lnTo>
                    <a:pt x="1293171" y="639110"/>
                  </a:lnTo>
                  <a:lnTo>
                    <a:pt x="1187846" y="652879"/>
                  </a:lnTo>
                  <a:lnTo>
                    <a:pt x="1082521" y="667237"/>
                  </a:lnTo>
                  <a:lnTo>
                    <a:pt x="977196" y="681030"/>
                  </a:lnTo>
                  <a:lnTo>
                    <a:pt x="871872" y="693892"/>
                  </a:lnTo>
                  <a:lnTo>
                    <a:pt x="766547" y="707068"/>
                  </a:lnTo>
                  <a:lnTo>
                    <a:pt x="661222" y="720904"/>
                  </a:lnTo>
                  <a:lnTo>
                    <a:pt x="555897" y="735770"/>
                  </a:lnTo>
                  <a:lnTo>
                    <a:pt x="450572" y="752014"/>
                  </a:lnTo>
                  <a:lnTo>
                    <a:pt x="345247" y="769899"/>
                  </a:lnTo>
                  <a:lnTo>
                    <a:pt x="239923" y="789583"/>
                  </a:lnTo>
                  <a:lnTo>
                    <a:pt x="134598" y="811134"/>
                  </a:lnTo>
                  <a:lnTo>
                    <a:pt x="29273" y="834558"/>
                  </a:lnTo>
                  <a:lnTo>
                    <a:pt x="0" y="84157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225216"/>
              <a:ext cx="6145984" cy="996624"/>
            </a:xfrm>
            <a:custGeom>
              <a:avLst/>
              <a:pathLst>
                <a:path w="6145984" h="996624">
                  <a:moveTo>
                    <a:pt x="0" y="993202"/>
                  </a:moveTo>
                  <a:lnTo>
                    <a:pt x="76520" y="994675"/>
                  </a:lnTo>
                  <a:lnTo>
                    <a:pt x="181845" y="996005"/>
                  </a:lnTo>
                  <a:lnTo>
                    <a:pt x="287170" y="996624"/>
                  </a:lnTo>
                  <a:lnTo>
                    <a:pt x="392495" y="996520"/>
                  </a:lnTo>
                  <a:lnTo>
                    <a:pt x="497819" y="995681"/>
                  </a:lnTo>
                  <a:lnTo>
                    <a:pt x="603144" y="994095"/>
                  </a:lnTo>
                  <a:lnTo>
                    <a:pt x="708469" y="991749"/>
                  </a:lnTo>
                  <a:lnTo>
                    <a:pt x="813794" y="988632"/>
                  </a:lnTo>
                  <a:lnTo>
                    <a:pt x="919119" y="984730"/>
                  </a:lnTo>
                  <a:lnTo>
                    <a:pt x="1024444" y="980033"/>
                  </a:lnTo>
                  <a:lnTo>
                    <a:pt x="1129768" y="974527"/>
                  </a:lnTo>
                  <a:lnTo>
                    <a:pt x="1235093" y="968200"/>
                  </a:lnTo>
                  <a:lnTo>
                    <a:pt x="1340418" y="961041"/>
                  </a:lnTo>
                  <a:lnTo>
                    <a:pt x="1445743" y="953036"/>
                  </a:lnTo>
                  <a:lnTo>
                    <a:pt x="1551068" y="944174"/>
                  </a:lnTo>
                  <a:lnTo>
                    <a:pt x="1656393" y="934419"/>
                  </a:lnTo>
                  <a:lnTo>
                    <a:pt x="1761717" y="922968"/>
                  </a:lnTo>
                  <a:lnTo>
                    <a:pt x="1867042" y="910204"/>
                  </a:lnTo>
                  <a:lnTo>
                    <a:pt x="1972367" y="897190"/>
                  </a:lnTo>
                  <a:lnTo>
                    <a:pt x="2077692" y="884740"/>
                  </a:lnTo>
                  <a:lnTo>
                    <a:pt x="2183017" y="869935"/>
                  </a:lnTo>
                  <a:lnTo>
                    <a:pt x="2288342" y="854164"/>
                  </a:lnTo>
                  <a:lnTo>
                    <a:pt x="2393666" y="840701"/>
                  </a:lnTo>
                  <a:lnTo>
                    <a:pt x="2498991" y="828558"/>
                  </a:lnTo>
                  <a:lnTo>
                    <a:pt x="2604316" y="816545"/>
                  </a:lnTo>
                  <a:lnTo>
                    <a:pt x="2709641" y="805952"/>
                  </a:lnTo>
                  <a:lnTo>
                    <a:pt x="2814966" y="799388"/>
                  </a:lnTo>
                  <a:lnTo>
                    <a:pt x="2920291" y="797985"/>
                  </a:lnTo>
                  <a:lnTo>
                    <a:pt x="3025615" y="796803"/>
                  </a:lnTo>
                  <a:lnTo>
                    <a:pt x="3130940" y="790893"/>
                  </a:lnTo>
                  <a:lnTo>
                    <a:pt x="3236265" y="786314"/>
                  </a:lnTo>
                  <a:lnTo>
                    <a:pt x="3341590" y="782758"/>
                  </a:lnTo>
                  <a:lnTo>
                    <a:pt x="3446915" y="772693"/>
                  </a:lnTo>
                  <a:lnTo>
                    <a:pt x="3552240" y="755863"/>
                  </a:lnTo>
                  <a:lnTo>
                    <a:pt x="3657564" y="737210"/>
                  </a:lnTo>
                  <a:lnTo>
                    <a:pt x="3762889" y="715882"/>
                  </a:lnTo>
                  <a:lnTo>
                    <a:pt x="3868214" y="691062"/>
                  </a:lnTo>
                  <a:lnTo>
                    <a:pt x="3973539" y="664446"/>
                  </a:lnTo>
                  <a:lnTo>
                    <a:pt x="4078864" y="637312"/>
                  </a:lnTo>
                  <a:lnTo>
                    <a:pt x="4184189" y="609661"/>
                  </a:lnTo>
                  <a:lnTo>
                    <a:pt x="4289513" y="581491"/>
                  </a:lnTo>
                  <a:lnTo>
                    <a:pt x="4394838" y="552804"/>
                  </a:lnTo>
                  <a:lnTo>
                    <a:pt x="4500163" y="523600"/>
                  </a:lnTo>
                  <a:lnTo>
                    <a:pt x="4605488" y="493878"/>
                  </a:lnTo>
                  <a:lnTo>
                    <a:pt x="4710813" y="463638"/>
                  </a:lnTo>
                  <a:lnTo>
                    <a:pt x="4816138" y="432881"/>
                  </a:lnTo>
                  <a:lnTo>
                    <a:pt x="4921462" y="401607"/>
                  </a:lnTo>
                  <a:lnTo>
                    <a:pt x="5026787" y="369816"/>
                  </a:lnTo>
                  <a:lnTo>
                    <a:pt x="5132112" y="337507"/>
                  </a:lnTo>
                  <a:lnTo>
                    <a:pt x="5237437" y="304681"/>
                  </a:lnTo>
                  <a:lnTo>
                    <a:pt x="5342762" y="271339"/>
                  </a:lnTo>
                  <a:lnTo>
                    <a:pt x="5448087" y="237479"/>
                  </a:lnTo>
                  <a:lnTo>
                    <a:pt x="5553411" y="203102"/>
                  </a:lnTo>
                  <a:lnTo>
                    <a:pt x="5658736" y="168208"/>
                  </a:lnTo>
                  <a:lnTo>
                    <a:pt x="5764061" y="132798"/>
                  </a:lnTo>
                  <a:lnTo>
                    <a:pt x="5869386" y="96870"/>
                  </a:lnTo>
                  <a:lnTo>
                    <a:pt x="5974711" y="60426"/>
                  </a:lnTo>
                  <a:lnTo>
                    <a:pt x="6080036" y="23466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4335557"/>
              <a:ext cx="6145984" cy="1058718"/>
            </a:xfrm>
            <a:custGeom>
              <a:avLst/>
              <a:pathLst>
                <a:path w="6145984" h="1058718">
                  <a:moveTo>
                    <a:pt x="0" y="429629"/>
                  </a:moveTo>
                  <a:lnTo>
                    <a:pt x="76520" y="449540"/>
                  </a:lnTo>
                  <a:lnTo>
                    <a:pt x="181845" y="474913"/>
                  </a:lnTo>
                  <a:lnTo>
                    <a:pt x="287170" y="498189"/>
                  </a:lnTo>
                  <a:lnTo>
                    <a:pt x="392495" y="519301"/>
                  </a:lnTo>
                  <a:lnTo>
                    <a:pt x="497819" y="538175"/>
                  </a:lnTo>
                  <a:lnTo>
                    <a:pt x="603144" y="554732"/>
                  </a:lnTo>
                  <a:lnTo>
                    <a:pt x="708469" y="568895"/>
                  </a:lnTo>
                  <a:lnTo>
                    <a:pt x="813794" y="580590"/>
                  </a:lnTo>
                  <a:lnTo>
                    <a:pt x="919119" y="589767"/>
                  </a:lnTo>
                  <a:lnTo>
                    <a:pt x="1024444" y="596422"/>
                  </a:lnTo>
                  <a:lnTo>
                    <a:pt x="1129768" y="600625"/>
                  </a:lnTo>
                  <a:lnTo>
                    <a:pt x="1235093" y="602552"/>
                  </a:lnTo>
                  <a:lnTo>
                    <a:pt x="1340418" y="602503"/>
                  </a:lnTo>
                  <a:lnTo>
                    <a:pt x="1445743" y="600876"/>
                  </a:lnTo>
                  <a:lnTo>
                    <a:pt x="1551068" y="598097"/>
                  </a:lnTo>
                  <a:lnTo>
                    <a:pt x="1656393" y="594532"/>
                  </a:lnTo>
                  <a:lnTo>
                    <a:pt x="1761717" y="590543"/>
                  </a:lnTo>
                  <a:lnTo>
                    <a:pt x="1867042" y="586073"/>
                  </a:lnTo>
                  <a:lnTo>
                    <a:pt x="1972367" y="581023"/>
                  </a:lnTo>
                  <a:lnTo>
                    <a:pt x="2077692" y="575792"/>
                  </a:lnTo>
                  <a:lnTo>
                    <a:pt x="2183017" y="571615"/>
                  </a:lnTo>
                  <a:lnTo>
                    <a:pt x="2288342" y="566673"/>
                  </a:lnTo>
                  <a:lnTo>
                    <a:pt x="2393666" y="561368"/>
                  </a:lnTo>
                  <a:lnTo>
                    <a:pt x="2498991" y="556593"/>
                  </a:lnTo>
                  <a:lnTo>
                    <a:pt x="2604316" y="549748"/>
                  </a:lnTo>
                  <a:lnTo>
                    <a:pt x="2709641" y="542458"/>
                  </a:lnTo>
                  <a:lnTo>
                    <a:pt x="2814966" y="538513"/>
                  </a:lnTo>
                  <a:lnTo>
                    <a:pt x="2920291" y="533475"/>
                  </a:lnTo>
                  <a:lnTo>
                    <a:pt x="3025615" y="527378"/>
                  </a:lnTo>
                  <a:lnTo>
                    <a:pt x="3130940" y="525250"/>
                  </a:lnTo>
                  <a:lnTo>
                    <a:pt x="3236265" y="528848"/>
                  </a:lnTo>
                  <a:lnTo>
                    <a:pt x="3341590" y="532843"/>
                  </a:lnTo>
                  <a:lnTo>
                    <a:pt x="3446915" y="534663"/>
                  </a:lnTo>
                  <a:lnTo>
                    <a:pt x="3552240" y="534987"/>
                  </a:lnTo>
                  <a:lnTo>
                    <a:pt x="3657564" y="533654"/>
                  </a:lnTo>
                  <a:lnTo>
                    <a:pt x="3762889" y="529068"/>
                  </a:lnTo>
                  <a:lnTo>
                    <a:pt x="3868214" y="520161"/>
                  </a:lnTo>
                  <a:lnTo>
                    <a:pt x="3973539" y="508296"/>
                  </a:lnTo>
                  <a:lnTo>
                    <a:pt x="4078864" y="494961"/>
                  </a:lnTo>
                  <a:lnTo>
                    <a:pt x="4184189" y="480512"/>
                  </a:lnTo>
                  <a:lnTo>
                    <a:pt x="4289513" y="465165"/>
                  </a:lnTo>
                  <a:lnTo>
                    <a:pt x="4394838" y="449023"/>
                  </a:lnTo>
                  <a:lnTo>
                    <a:pt x="4500163" y="432100"/>
                  </a:lnTo>
                  <a:lnTo>
                    <a:pt x="4605488" y="414354"/>
                  </a:lnTo>
                  <a:lnTo>
                    <a:pt x="4710813" y="395698"/>
                  </a:lnTo>
                  <a:lnTo>
                    <a:pt x="4816138" y="376021"/>
                  </a:lnTo>
                  <a:lnTo>
                    <a:pt x="4921462" y="355201"/>
                  </a:lnTo>
                  <a:lnTo>
                    <a:pt x="5026787" y="333113"/>
                  </a:lnTo>
                  <a:lnTo>
                    <a:pt x="5132112" y="309642"/>
                  </a:lnTo>
                  <a:lnTo>
                    <a:pt x="5237437" y="284686"/>
                  </a:lnTo>
                  <a:lnTo>
                    <a:pt x="5342762" y="258160"/>
                  </a:lnTo>
                  <a:lnTo>
                    <a:pt x="5448087" y="229998"/>
                  </a:lnTo>
                  <a:lnTo>
                    <a:pt x="5553411" y="200153"/>
                  </a:lnTo>
                  <a:lnTo>
                    <a:pt x="5658736" y="168596"/>
                  </a:lnTo>
                  <a:lnTo>
                    <a:pt x="5764061" y="135311"/>
                  </a:lnTo>
                  <a:lnTo>
                    <a:pt x="5869386" y="100298"/>
                  </a:lnTo>
                  <a:lnTo>
                    <a:pt x="5974711" y="63563"/>
                  </a:lnTo>
                  <a:lnTo>
                    <a:pt x="6080036" y="25123"/>
                  </a:lnTo>
                  <a:lnTo>
                    <a:pt x="6145984" y="0"/>
                  </a:lnTo>
                  <a:lnTo>
                    <a:pt x="6145984" y="770261"/>
                  </a:lnTo>
                  <a:lnTo>
                    <a:pt x="6080036" y="759970"/>
                  </a:lnTo>
                  <a:lnTo>
                    <a:pt x="5974711" y="745226"/>
                  </a:lnTo>
                  <a:lnTo>
                    <a:pt x="5869386" y="732154"/>
                  </a:lnTo>
                  <a:lnTo>
                    <a:pt x="5764061" y="720726"/>
                  </a:lnTo>
                  <a:lnTo>
                    <a:pt x="5658736" y="710906"/>
                  </a:lnTo>
                  <a:lnTo>
                    <a:pt x="5553411" y="702649"/>
                  </a:lnTo>
                  <a:lnTo>
                    <a:pt x="5448087" y="695898"/>
                  </a:lnTo>
                  <a:lnTo>
                    <a:pt x="5342762" y="690578"/>
                  </a:lnTo>
                  <a:lnTo>
                    <a:pt x="5237437" y="686601"/>
                  </a:lnTo>
                  <a:lnTo>
                    <a:pt x="5132112" y="683857"/>
                  </a:lnTo>
                  <a:lnTo>
                    <a:pt x="5026787" y="682217"/>
                  </a:lnTo>
                  <a:lnTo>
                    <a:pt x="4921462" y="681537"/>
                  </a:lnTo>
                  <a:lnTo>
                    <a:pt x="4816138" y="681658"/>
                  </a:lnTo>
                  <a:lnTo>
                    <a:pt x="4710813" y="682412"/>
                  </a:lnTo>
                  <a:lnTo>
                    <a:pt x="4605488" y="683633"/>
                  </a:lnTo>
                  <a:lnTo>
                    <a:pt x="4500163" y="685167"/>
                  </a:lnTo>
                  <a:lnTo>
                    <a:pt x="4394838" y="686885"/>
                  </a:lnTo>
                  <a:lnTo>
                    <a:pt x="4289513" y="688699"/>
                  </a:lnTo>
                  <a:lnTo>
                    <a:pt x="4184189" y="690583"/>
                  </a:lnTo>
                  <a:lnTo>
                    <a:pt x="4078864" y="692594"/>
                  </a:lnTo>
                  <a:lnTo>
                    <a:pt x="3973539" y="694906"/>
                  </a:lnTo>
                  <a:lnTo>
                    <a:pt x="3868214" y="697832"/>
                  </a:lnTo>
                  <a:lnTo>
                    <a:pt x="3762889" y="699997"/>
                  </a:lnTo>
                  <a:lnTo>
                    <a:pt x="3657564" y="699598"/>
                  </a:lnTo>
                  <a:lnTo>
                    <a:pt x="3552240" y="698390"/>
                  </a:lnTo>
                  <a:lnTo>
                    <a:pt x="3446915" y="697687"/>
                  </a:lnTo>
                  <a:lnTo>
                    <a:pt x="3341590" y="695204"/>
                  </a:lnTo>
                  <a:lnTo>
                    <a:pt x="3236265" y="691886"/>
                  </a:lnTo>
                  <a:lnTo>
                    <a:pt x="3130940" y="690774"/>
                  </a:lnTo>
                  <a:lnTo>
                    <a:pt x="3025615" y="692467"/>
                  </a:lnTo>
                  <a:lnTo>
                    <a:pt x="2920291" y="698044"/>
                  </a:lnTo>
                  <a:lnTo>
                    <a:pt x="2814966" y="706336"/>
                  </a:lnTo>
                  <a:lnTo>
                    <a:pt x="2709641" y="711610"/>
                  </a:lnTo>
                  <a:lnTo>
                    <a:pt x="2604316" y="714850"/>
                  </a:lnTo>
                  <a:lnTo>
                    <a:pt x="2498991" y="720478"/>
                  </a:lnTo>
                  <a:lnTo>
                    <a:pt x="2393666" y="726379"/>
                  </a:lnTo>
                  <a:lnTo>
                    <a:pt x="2288342" y="729211"/>
                  </a:lnTo>
                  <a:lnTo>
                    <a:pt x="2183017" y="732933"/>
                  </a:lnTo>
                  <a:lnTo>
                    <a:pt x="2077692" y="738473"/>
                  </a:lnTo>
                  <a:lnTo>
                    <a:pt x="1972367" y="744257"/>
                  </a:lnTo>
                  <a:lnTo>
                    <a:pt x="1867042" y="751083"/>
                  </a:lnTo>
                  <a:lnTo>
                    <a:pt x="1761717" y="759303"/>
                  </a:lnTo>
                  <a:lnTo>
                    <a:pt x="1656393" y="768800"/>
                  </a:lnTo>
                  <a:lnTo>
                    <a:pt x="1551068" y="779673"/>
                  </a:lnTo>
                  <a:lnTo>
                    <a:pt x="1445743" y="792599"/>
                  </a:lnTo>
                  <a:lnTo>
                    <a:pt x="1340418" y="807941"/>
                  </a:lnTo>
                  <a:lnTo>
                    <a:pt x="1235093" y="826117"/>
                  </a:lnTo>
                  <a:lnTo>
                    <a:pt x="1129768" y="847517"/>
                  </a:lnTo>
                  <a:lnTo>
                    <a:pt x="1024444" y="872430"/>
                  </a:lnTo>
                  <a:lnTo>
                    <a:pt x="919119" y="901024"/>
                  </a:lnTo>
                  <a:lnTo>
                    <a:pt x="813794" y="933362"/>
                  </a:lnTo>
                  <a:lnTo>
                    <a:pt x="708469" y="969428"/>
                  </a:lnTo>
                  <a:lnTo>
                    <a:pt x="603144" y="1009165"/>
                  </a:lnTo>
                  <a:lnTo>
                    <a:pt x="497819" y="1052491"/>
                  </a:lnTo>
                  <a:lnTo>
                    <a:pt x="483813" y="1058718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4335557"/>
              <a:ext cx="6145984" cy="602552"/>
            </a:xfrm>
            <a:custGeom>
              <a:avLst/>
              <a:pathLst>
                <a:path w="6145984" h="602552">
                  <a:moveTo>
                    <a:pt x="0" y="429629"/>
                  </a:moveTo>
                  <a:lnTo>
                    <a:pt x="76520" y="449540"/>
                  </a:lnTo>
                  <a:lnTo>
                    <a:pt x="181845" y="474913"/>
                  </a:lnTo>
                  <a:lnTo>
                    <a:pt x="287170" y="498189"/>
                  </a:lnTo>
                  <a:lnTo>
                    <a:pt x="392495" y="519301"/>
                  </a:lnTo>
                  <a:lnTo>
                    <a:pt x="497819" y="538175"/>
                  </a:lnTo>
                  <a:lnTo>
                    <a:pt x="603144" y="554732"/>
                  </a:lnTo>
                  <a:lnTo>
                    <a:pt x="708469" y="568895"/>
                  </a:lnTo>
                  <a:lnTo>
                    <a:pt x="813794" y="580590"/>
                  </a:lnTo>
                  <a:lnTo>
                    <a:pt x="919119" y="589767"/>
                  </a:lnTo>
                  <a:lnTo>
                    <a:pt x="1024444" y="596422"/>
                  </a:lnTo>
                  <a:lnTo>
                    <a:pt x="1129768" y="600625"/>
                  </a:lnTo>
                  <a:lnTo>
                    <a:pt x="1235093" y="602552"/>
                  </a:lnTo>
                  <a:lnTo>
                    <a:pt x="1340418" y="602503"/>
                  </a:lnTo>
                  <a:lnTo>
                    <a:pt x="1445743" y="600876"/>
                  </a:lnTo>
                  <a:lnTo>
                    <a:pt x="1551068" y="598097"/>
                  </a:lnTo>
                  <a:lnTo>
                    <a:pt x="1656393" y="594532"/>
                  </a:lnTo>
                  <a:lnTo>
                    <a:pt x="1761717" y="590543"/>
                  </a:lnTo>
                  <a:lnTo>
                    <a:pt x="1867042" y="586073"/>
                  </a:lnTo>
                  <a:lnTo>
                    <a:pt x="1972367" y="581023"/>
                  </a:lnTo>
                  <a:lnTo>
                    <a:pt x="2077692" y="575792"/>
                  </a:lnTo>
                  <a:lnTo>
                    <a:pt x="2183017" y="571615"/>
                  </a:lnTo>
                  <a:lnTo>
                    <a:pt x="2288342" y="566673"/>
                  </a:lnTo>
                  <a:lnTo>
                    <a:pt x="2393666" y="561368"/>
                  </a:lnTo>
                  <a:lnTo>
                    <a:pt x="2498991" y="556593"/>
                  </a:lnTo>
                  <a:lnTo>
                    <a:pt x="2604316" y="549748"/>
                  </a:lnTo>
                  <a:lnTo>
                    <a:pt x="2709641" y="542458"/>
                  </a:lnTo>
                  <a:lnTo>
                    <a:pt x="2814966" y="538513"/>
                  </a:lnTo>
                  <a:lnTo>
                    <a:pt x="2920291" y="533475"/>
                  </a:lnTo>
                  <a:lnTo>
                    <a:pt x="3025615" y="527378"/>
                  </a:lnTo>
                  <a:lnTo>
                    <a:pt x="3130940" y="525250"/>
                  </a:lnTo>
                  <a:lnTo>
                    <a:pt x="3236265" y="528848"/>
                  </a:lnTo>
                  <a:lnTo>
                    <a:pt x="3341590" y="532843"/>
                  </a:lnTo>
                  <a:lnTo>
                    <a:pt x="3446915" y="534663"/>
                  </a:lnTo>
                  <a:lnTo>
                    <a:pt x="3552240" y="534987"/>
                  </a:lnTo>
                  <a:lnTo>
                    <a:pt x="3657564" y="533654"/>
                  </a:lnTo>
                  <a:lnTo>
                    <a:pt x="3762889" y="529068"/>
                  </a:lnTo>
                  <a:lnTo>
                    <a:pt x="3868214" y="520161"/>
                  </a:lnTo>
                  <a:lnTo>
                    <a:pt x="3973539" y="508296"/>
                  </a:lnTo>
                  <a:lnTo>
                    <a:pt x="4078864" y="494961"/>
                  </a:lnTo>
                  <a:lnTo>
                    <a:pt x="4184189" y="480512"/>
                  </a:lnTo>
                  <a:lnTo>
                    <a:pt x="4289513" y="465165"/>
                  </a:lnTo>
                  <a:lnTo>
                    <a:pt x="4394838" y="449023"/>
                  </a:lnTo>
                  <a:lnTo>
                    <a:pt x="4500163" y="432100"/>
                  </a:lnTo>
                  <a:lnTo>
                    <a:pt x="4605488" y="414354"/>
                  </a:lnTo>
                  <a:lnTo>
                    <a:pt x="4710813" y="395698"/>
                  </a:lnTo>
                  <a:lnTo>
                    <a:pt x="4816138" y="376021"/>
                  </a:lnTo>
                  <a:lnTo>
                    <a:pt x="4921462" y="355201"/>
                  </a:lnTo>
                  <a:lnTo>
                    <a:pt x="5026787" y="333113"/>
                  </a:lnTo>
                  <a:lnTo>
                    <a:pt x="5132112" y="309642"/>
                  </a:lnTo>
                  <a:lnTo>
                    <a:pt x="5237437" y="284686"/>
                  </a:lnTo>
                  <a:lnTo>
                    <a:pt x="5342762" y="258160"/>
                  </a:lnTo>
                  <a:lnTo>
                    <a:pt x="5448087" y="229998"/>
                  </a:lnTo>
                  <a:lnTo>
                    <a:pt x="5553411" y="200153"/>
                  </a:lnTo>
                  <a:lnTo>
                    <a:pt x="5658736" y="168596"/>
                  </a:lnTo>
                  <a:lnTo>
                    <a:pt x="5764061" y="135311"/>
                  </a:lnTo>
                  <a:lnTo>
                    <a:pt x="5869386" y="100298"/>
                  </a:lnTo>
                  <a:lnTo>
                    <a:pt x="5974711" y="63563"/>
                  </a:lnTo>
                  <a:lnTo>
                    <a:pt x="6080036" y="25123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425690" y="5017095"/>
              <a:ext cx="5662170" cy="377180"/>
            </a:xfrm>
            <a:custGeom>
              <a:avLst/>
              <a:pathLst>
                <a:path w="5662170" h="377180">
                  <a:moveTo>
                    <a:pt x="5662170" y="88723"/>
                  </a:moveTo>
                  <a:lnTo>
                    <a:pt x="5596222" y="78432"/>
                  </a:lnTo>
                  <a:lnTo>
                    <a:pt x="5490897" y="63688"/>
                  </a:lnTo>
                  <a:lnTo>
                    <a:pt x="5385572" y="50616"/>
                  </a:lnTo>
                  <a:lnTo>
                    <a:pt x="5280247" y="39188"/>
                  </a:lnTo>
                  <a:lnTo>
                    <a:pt x="5174922" y="29368"/>
                  </a:lnTo>
                  <a:lnTo>
                    <a:pt x="5069597" y="21111"/>
                  </a:lnTo>
                  <a:lnTo>
                    <a:pt x="4964273" y="14360"/>
                  </a:lnTo>
                  <a:lnTo>
                    <a:pt x="4858948" y="9040"/>
                  </a:lnTo>
                  <a:lnTo>
                    <a:pt x="4753623" y="5063"/>
                  </a:lnTo>
                  <a:lnTo>
                    <a:pt x="4648298" y="2319"/>
                  </a:lnTo>
                  <a:lnTo>
                    <a:pt x="4542973" y="679"/>
                  </a:lnTo>
                  <a:lnTo>
                    <a:pt x="4437648" y="0"/>
                  </a:lnTo>
                  <a:lnTo>
                    <a:pt x="4332324" y="120"/>
                  </a:lnTo>
                  <a:lnTo>
                    <a:pt x="4226999" y="874"/>
                  </a:lnTo>
                  <a:lnTo>
                    <a:pt x="4121674" y="2095"/>
                  </a:lnTo>
                  <a:lnTo>
                    <a:pt x="4016349" y="3629"/>
                  </a:lnTo>
                  <a:lnTo>
                    <a:pt x="3911024" y="5347"/>
                  </a:lnTo>
                  <a:lnTo>
                    <a:pt x="3805699" y="7161"/>
                  </a:lnTo>
                  <a:lnTo>
                    <a:pt x="3700375" y="9045"/>
                  </a:lnTo>
                  <a:lnTo>
                    <a:pt x="3595050" y="11057"/>
                  </a:lnTo>
                  <a:lnTo>
                    <a:pt x="3489725" y="13369"/>
                  </a:lnTo>
                  <a:lnTo>
                    <a:pt x="3384400" y="16294"/>
                  </a:lnTo>
                  <a:lnTo>
                    <a:pt x="3279075" y="18459"/>
                  </a:lnTo>
                  <a:lnTo>
                    <a:pt x="3173750" y="18060"/>
                  </a:lnTo>
                  <a:lnTo>
                    <a:pt x="3068426" y="16852"/>
                  </a:lnTo>
                  <a:lnTo>
                    <a:pt x="2963101" y="16149"/>
                  </a:lnTo>
                  <a:lnTo>
                    <a:pt x="2857776" y="13666"/>
                  </a:lnTo>
                  <a:lnTo>
                    <a:pt x="2752451" y="10348"/>
                  </a:lnTo>
                  <a:lnTo>
                    <a:pt x="2647126" y="9236"/>
                  </a:lnTo>
                  <a:lnTo>
                    <a:pt x="2541801" y="10929"/>
                  </a:lnTo>
                  <a:lnTo>
                    <a:pt x="2436477" y="16506"/>
                  </a:lnTo>
                  <a:lnTo>
                    <a:pt x="2331152" y="24798"/>
                  </a:lnTo>
                  <a:lnTo>
                    <a:pt x="2225827" y="30072"/>
                  </a:lnTo>
                  <a:lnTo>
                    <a:pt x="2120502" y="33312"/>
                  </a:lnTo>
                  <a:lnTo>
                    <a:pt x="2015177" y="38940"/>
                  </a:lnTo>
                  <a:lnTo>
                    <a:pt x="1909852" y="44841"/>
                  </a:lnTo>
                  <a:lnTo>
                    <a:pt x="1804528" y="47673"/>
                  </a:lnTo>
                  <a:lnTo>
                    <a:pt x="1699203" y="51396"/>
                  </a:lnTo>
                  <a:lnTo>
                    <a:pt x="1593878" y="56935"/>
                  </a:lnTo>
                  <a:lnTo>
                    <a:pt x="1488553" y="62719"/>
                  </a:lnTo>
                  <a:lnTo>
                    <a:pt x="1383228" y="69545"/>
                  </a:lnTo>
                  <a:lnTo>
                    <a:pt x="1277903" y="77765"/>
                  </a:lnTo>
                  <a:lnTo>
                    <a:pt x="1172579" y="87262"/>
                  </a:lnTo>
                  <a:lnTo>
                    <a:pt x="1067254" y="98135"/>
                  </a:lnTo>
                  <a:lnTo>
                    <a:pt x="961929" y="111061"/>
                  </a:lnTo>
                  <a:lnTo>
                    <a:pt x="856604" y="126403"/>
                  </a:lnTo>
                  <a:lnTo>
                    <a:pt x="751279" y="144579"/>
                  </a:lnTo>
                  <a:lnTo>
                    <a:pt x="645954" y="165979"/>
                  </a:lnTo>
                  <a:lnTo>
                    <a:pt x="540630" y="190892"/>
                  </a:lnTo>
                  <a:lnTo>
                    <a:pt x="435305" y="219486"/>
                  </a:lnTo>
                  <a:lnTo>
                    <a:pt x="329980" y="251824"/>
                  </a:lnTo>
                  <a:lnTo>
                    <a:pt x="224655" y="287890"/>
                  </a:lnTo>
                  <a:lnTo>
                    <a:pt x="119330" y="327627"/>
                  </a:lnTo>
                  <a:lnTo>
                    <a:pt x="14005" y="370953"/>
                  </a:lnTo>
                  <a:lnTo>
                    <a:pt x="0" y="3771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720688"/>
              <a:ext cx="6145984" cy="481463"/>
            </a:xfrm>
            <a:custGeom>
              <a:avLst/>
              <a:pathLst>
                <a:path w="6145984" h="481463">
                  <a:moveTo>
                    <a:pt x="0" y="481463"/>
                  </a:moveTo>
                  <a:lnTo>
                    <a:pt x="76520" y="469619"/>
                  </a:lnTo>
                  <a:lnTo>
                    <a:pt x="181845" y="453891"/>
                  </a:lnTo>
                  <a:lnTo>
                    <a:pt x="287170" y="438743"/>
                  </a:lnTo>
                  <a:lnTo>
                    <a:pt x="392495" y="424178"/>
                  </a:lnTo>
                  <a:lnTo>
                    <a:pt x="497819" y="410202"/>
                  </a:lnTo>
                  <a:lnTo>
                    <a:pt x="603144" y="396818"/>
                  </a:lnTo>
                  <a:lnTo>
                    <a:pt x="708469" y="384031"/>
                  </a:lnTo>
                  <a:lnTo>
                    <a:pt x="813794" y="371845"/>
                  </a:lnTo>
                  <a:lnTo>
                    <a:pt x="919119" y="360265"/>
                  </a:lnTo>
                  <a:lnTo>
                    <a:pt x="1024444" y="349295"/>
                  </a:lnTo>
                  <a:lnTo>
                    <a:pt x="1129768" y="338940"/>
                  </a:lnTo>
                  <a:lnTo>
                    <a:pt x="1235093" y="329204"/>
                  </a:lnTo>
                  <a:lnTo>
                    <a:pt x="1340418" y="320091"/>
                  </a:lnTo>
                  <a:lnTo>
                    <a:pt x="1445743" y="311606"/>
                  </a:lnTo>
                  <a:lnTo>
                    <a:pt x="1551068" y="303754"/>
                  </a:lnTo>
                  <a:lnTo>
                    <a:pt x="1656393" y="296535"/>
                  </a:lnTo>
                  <a:lnTo>
                    <a:pt x="1761717" y="289792"/>
                  </a:lnTo>
                  <a:lnTo>
                    <a:pt x="1867042" y="283447"/>
                  </a:lnTo>
                  <a:lnTo>
                    <a:pt x="1972367" y="277509"/>
                  </a:lnTo>
                  <a:lnTo>
                    <a:pt x="2077692" y="272002"/>
                  </a:lnTo>
                  <a:lnTo>
                    <a:pt x="2183017" y="267143"/>
                  </a:lnTo>
                  <a:lnTo>
                    <a:pt x="2288342" y="262811"/>
                  </a:lnTo>
                  <a:lnTo>
                    <a:pt x="2393666" y="258743"/>
                  </a:lnTo>
                  <a:lnTo>
                    <a:pt x="2498991" y="253405"/>
                  </a:lnTo>
                  <a:lnTo>
                    <a:pt x="2604316" y="247168"/>
                  </a:lnTo>
                  <a:lnTo>
                    <a:pt x="2709641" y="241903"/>
                  </a:lnTo>
                  <a:lnTo>
                    <a:pt x="2814966" y="237294"/>
                  </a:lnTo>
                  <a:lnTo>
                    <a:pt x="2920291" y="230629"/>
                  </a:lnTo>
                  <a:lnTo>
                    <a:pt x="3025615" y="224792"/>
                  </a:lnTo>
                  <a:lnTo>
                    <a:pt x="3130940" y="222881"/>
                  </a:lnTo>
                  <a:lnTo>
                    <a:pt x="3236265" y="225236"/>
                  </a:lnTo>
                  <a:lnTo>
                    <a:pt x="3341590" y="228892"/>
                  </a:lnTo>
                  <a:lnTo>
                    <a:pt x="3446915" y="231044"/>
                  </a:lnTo>
                  <a:lnTo>
                    <a:pt x="3552240" y="231557"/>
                  </a:lnTo>
                  <a:lnTo>
                    <a:pt x="3657564" y="231495"/>
                  </a:lnTo>
                  <a:lnTo>
                    <a:pt x="3762889" y="229402"/>
                  </a:lnTo>
                  <a:lnTo>
                    <a:pt x="3868214" y="223866"/>
                  </a:lnTo>
                  <a:lnTo>
                    <a:pt x="3973539" y="216470"/>
                  </a:lnTo>
                  <a:lnTo>
                    <a:pt x="4078864" y="208647"/>
                  </a:lnTo>
                  <a:lnTo>
                    <a:pt x="4184189" y="200416"/>
                  </a:lnTo>
                  <a:lnTo>
                    <a:pt x="4289513" y="191801"/>
                  </a:lnTo>
                  <a:lnTo>
                    <a:pt x="4394838" y="182823"/>
                  </a:lnTo>
                  <a:lnTo>
                    <a:pt x="4500163" y="173503"/>
                  </a:lnTo>
                  <a:lnTo>
                    <a:pt x="4605488" y="163862"/>
                  </a:lnTo>
                  <a:lnTo>
                    <a:pt x="4710813" y="153924"/>
                  </a:lnTo>
                  <a:lnTo>
                    <a:pt x="4816138" y="143709"/>
                  </a:lnTo>
                  <a:lnTo>
                    <a:pt x="4921462" y="133238"/>
                  </a:lnTo>
                  <a:lnTo>
                    <a:pt x="5026787" y="122534"/>
                  </a:lnTo>
                  <a:lnTo>
                    <a:pt x="5132112" y="111619"/>
                  </a:lnTo>
                  <a:lnTo>
                    <a:pt x="5237437" y="100513"/>
                  </a:lnTo>
                  <a:lnTo>
                    <a:pt x="5342762" y="89238"/>
                  </a:lnTo>
                  <a:lnTo>
                    <a:pt x="5448087" y="77817"/>
                  </a:lnTo>
                  <a:lnTo>
                    <a:pt x="5553411" y="66270"/>
                  </a:lnTo>
                  <a:lnTo>
                    <a:pt x="5658736" y="54620"/>
                  </a:lnTo>
                  <a:lnTo>
                    <a:pt x="5764061" y="42888"/>
                  </a:lnTo>
                  <a:lnTo>
                    <a:pt x="5869386" y="31095"/>
                  </a:lnTo>
                  <a:lnTo>
                    <a:pt x="5974711" y="19264"/>
                  </a:lnTo>
                  <a:lnTo>
                    <a:pt x="6080036" y="741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4222103"/>
              <a:ext cx="6145984" cy="1172171"/>
            </a:xfrm>
            <a:custGeom>
              <a:avLst/>
              <a:pathLst>
                <a:path w="6145984" h="1172171">
                  <a:moveTo>
                    <a:pt x="0" y="497689"/>
                  </a:moveTo>
                  <a:lnTo>
                    <a:pt x="76520" y="526942"/>
                  </a:lnTo>
                  <a:lnTo>
                    <a:pt x="181845" y="564463"/>
                  </a:lnTo>
                  <a:lnTo>
                    <a:pt x="287170" y="599194"/>
                  </a:lnTo>
                  <a:lnTo>
                    <a:pt x="392495" y="631087"/>
                  </a:lnTo>
                  <a:lnTo>
                    <a:pt x="497819" y="660085"/>
                  </a:lnTo>
                  <a:lnTo>
                    <a:pt x="603144" y="686128"/>
                  </a:lnTo>
                  <a:lnTo>
                    <a:pt x="708469" y="709156"/>
                  </a:lnTo>
                  <a:lnTo>
                    <a:pt x="813794" y="729115"/>
                  </a:lnTo>
                  <a:lnTo>
                    <a:pt x="919119" y="745970"/>
                  </a:lnTo>
                  <a:lnTo>
                    <a:pt x="1024444" y="759729"/>
                  </a:lnTo>
                  <a:lnTo>
                    <a:pt x="1129768" y="770465"/>
                  </a:lnTo>
                  <a:lnTo>
                    <a:pt x="1235093" y="778350"/>
                  </a:lnTo>
                  <a:lnTo>
                    <a:pt x="1340418" y="783664"/>
                  </a:lnTo>
                  <a:lnTo>
                    <a:pt x="1445743" y="786777"/>
                  </a:lnTo>
                  <a:lnTo>
                    <a:pt x="1551068" y="788088"/>
                  </a:lnTo>
                  <a:lnTo>
                    <a:pt x="1656393" y="787916"/>
                  </a:lnTo>
                  <a:lnTo>
                    <a:pt x="1761717" y="785874"/>
                  </a:lnTo>
                  <a:lnTo>
                    <a:pt x="1867042" y="781959"/>
                  </a:lnTo>
                  <a:lnTo>
                    <a:pt x="1972367" y="776655"/>
                  </a:lnTo>
                  <a:lnTo>
                    <a:pt x="2077692" y="770638"/>
                  </a:lnTo>
                  <a:lnTo>
                    <a:pt x="2183017" y="761674"/>
                  </a:lnTo>
                  <a:lnTo>
                    <a:pt x="2288342" y="749824"/>
                  </a:lnTo>
                  <a:lnTo>
                    <a:pt x="2393666" y="739177"/>
                  </a:lnTo>
                  <a:lnTo>
                    <a:pt x="2498991" y="727344"/>
                  </a:lnTo>
                  <a:lnTo>
                    <a:pt x="2604316" y="711266"/>
                  </a:lnTo>
                  <a:lnTo>
                    <a:pt x="2709641" y="696824"/>
                  </a:lnTo>
                  <a:lnTo>
                    <a:pt x="2814966" y="690503"/>
                  </a:lnTo>
                  <a:lnTo>
                    <a:pt x="2920291" y="686088"/>
                  </a:lnTo>
                  <a:lnTo>
                    <a:pt x="3025615" y="681366"/>
                  </a:lnTo>
                  <a:lnTo>
                    <a:pt x="3130940" y="678757"/>
                  </a:lnTo>
                  <a:lnTo>
                    <a:pt x="3236265" y="680945"/>
                  </a:lnTo>
                  <a:lnTo>
                    <a:pt x="3341590" y="684089"/>
                  </a:lnTo>
                  <a:lnTo>
                    <a:pt x="3446915" y="685319"/>
                  </a:lnTo>
                  <a:lnTo>
                    <a:pt x="3552240" y="685678"/>
                  </a:lnTo>
                  <a:lnTo>
                    <a:pt x="3657564" y="685500"/>
                  </a:lnTo>
                  <a:lnTo>
                    <a:pt x="3762889" y="682690"/>
                  </a:lnTo>
                  <a:lnTo>
                    <a:pt x="3868214" y="675629"/>
                  </a:lnTo>
                  <a:lnTo>
                    <a:pt x="3973539" y="664951"/>
                  </a:lnTo>
                  <a:lnTo>
                    <a:pt x="4078864" y="651885"/>
                  </a:lnTo>
                  <a:lnTo>
                    <a:pt x="4184189" y="636772"/>
                  </a:lnTo>
                  <a:lnTo>
                    <a:pt x="4289513" y="619830"/>
                  </a:lnTo>
                  <a:lnTo>
                    <a:pt x="4394838" y="601169"/>
                  </a:lnTo>
                  <a:lnTo>
                    <a:pt x="4500163" y="580826"/>
                  </a:lnTo>
                  <a:lnTo>
                    <a:pt x="4605488" y="558780"/>
                  </a:lnTo>
                  <a:lnTo>
                    <a:pt x="4710813" y="534976"/>
                  </a:lnTo>
                  <a:lnTo>
                    <a:pt x="4816138" y="509332"/>
                  </a:lnTo>
                  <a:lnTo>
                    <a:pt x="4921462" y="481760"/>
                  </a:lnTo>
                  <a:lnTo>
                    <a:pt x="5026787" y="452167"/>
                  </a:lnTo>
                  <a:lnTo>
                    <a:pt x="5132112" y="420470"/>
                  </a:lnTo>
                  <a:lnTo>
                    <a:pt x="5237437" y="386596"/>
                  </a:lnTo>
                  <a:lnTo>
                    <a:pt x="5342762" y="350491"/>
                  </a:lnTo>
                  <a:lnTo>
                    <a:pt x="5448087" y="312114"/>
                  </a:lnTo>
                  <a:lnTo>
                    <a:pt x="5553411" y="271444"/>
                  </a:lnTo>
                  <a:lnTo>
                    <a:pt x="5658736" y="228476"/>
                  </a:lnTo>
                  <a:lnTo>
                    <a:pt x="5764061" y="183215"/>
                  </a:lnTo>
                  <a:lnTo>
                    <a:pt x="5869386" y="135681"/>
                  </a:lnTo>
                  <a:lnTo>
                    <a:pt x="5974711" y="85902"/>
                  </a:lnTo>
                  <a:lnTo>
                    <a:pt x="6080036" y="33912"/>
                  </a:lnTo>
                  <a:lnTo>
                    <a:pt x="6145984" y="0"/>
                  </a:lnTo>
                  <a:lnTo>
                    <a:pt x="6145984" y="695691"/>
                  </a:lnTo>
                  <a:lnTo>
                    <a:pt x="6080036" y="697617"/>
                  </a:lnTo>
                  <a:lnTo>
                    <a:pt x="5974711" y="701572"/>
                  </a:lnTo>
                  <a:lnTo>
                    <a:pt x="5869386" y="706367"/>
                  </a:lnTo>
                  <a:lnTo>
                    <a:pt x="5764061" y="711955"/>
                  </a:lnTo>
                  <a:lnTo>
                    <a:pt x="5658736" y="718284"/>
                  </a:lnTo>
                  <a:lnTo>
                    <a:pt x="5553411" y="725293"/>
                  </a:lnTo>
                  <a:lnTo>
                    <a:pt x="5448087" y="732910"/>
                  </a:lnTo>
                  <a:lnTo>
                    <a:pt x="5342762" y="741046"/>
                  </a:lnTo>
                  <a:lnTo>
                    <a:pt x="5237437" y="749602"/>
                  </a:lnTo>
                  <a:lnTo>
                    <a:pt x="5132112" y="758456"/>
                  </a:lnTo>
                  <a:lnTo>
                    <a:pt x="5026787" y="767474"/>
                  </a:lnTo>
                  <a:lnTo>
                    <a:pt x="4921462" y="776504"/>
                  </a:lnTo>
                  <a:lnTo>
                    <a:pt x="4816138" y="785380"/>
                  </a:lnTo>
                  <a:lnTo>
                    <a:pt x="4710813" y="793932"/>
                  </a:lnTo>
                  <a:lnTo>
                    <a:pt x="4605488" y="801990"/>
                  </a:lnTo>
                  <a:lnTo>
                    <a:pt x="4500163" y="809392"/>
                  </a:lnTo>
                  <a:lnTo>
                    <a:pt x="4394838" y="816003"/>
                  </a:lnTo>
                  <a:lnTo>
                    <a:pt x="4289513" y="821723"/>
                  </a:lnTo>
                  <a:lnTo>
                    <a:pt x="4184189" y="826506"/>
                  </a:lnTo>
                  <a:lnTo>
                    <a:pt x="4078864" y="830385"/>
                  </a:lnTo>
                  <a:lnTo>
                    <a:pt x="3973539" y="833496"/>
                  </a:lnTo>
                  <a:lnTo>
                    <a:pt x="3868214" y="836100"/>
                  </a:lnTo>
                  <a:lnTo>
                    <a:pt x="3762889" y="837071"/>
                  </a:lnTo>
                  <a:lnTo>
                    <a:pt x="3657564" y="835379"/>
                  </a:lnTo>
                  <a:lnTo>
                    <a:pt x="3552240" y="833262"/>
                  </a:lnTo>
                  <a:lnTo>
                    <a:pt x="3446915" y="832561"/>
                  </a:lnTo>
                  <a:lnTo>
                    <a:pt x="3341590" y="830732"/>
                  </a:lnTo>
                  <a:lnTo>
                    <a:pt x="3236265" y="828198"/>
                  </a:lnTo>
                  <a:lnTo>
                    <a:pt x="3130940" y="828257"/>
                  </a:lnTo>
                  <a:lnTo>
                    <a:pt x="3025615" y="830472"/>
                  </a:lnTo>
                  <a:lnTo>
                    <a:pt x="2920291" y="834725"/>
                  </a:lnTo>
                  <a:lnTo>
                    <a:pt x="2814966" y="842079"/>
                  </a:lnTo>
                  <a:lnTo>
                    <a:pt x="2709641" y="849600"/>
                  </a:lnTo>
                  <a:lnTo>
                    <a:pt x="2604316" y="860384"/>
                  </a:lnTo>
                  <a:lnTo>
                    <a:pt x="2498991" y="875363"/>
                  </a:lnTo>
                  <a:lnTo>
                    <a:pt x="2393666" y="888213"/>
                  </a:lnTo>
                  <a:lnTo>
                    <a:pt x="2288342" y="896626"/>
                  </a:lnTo>
                  <a:lnTo>
                    <a:pt x="2183017" y="907376"/>
                  </a:lnTo>
                  <a:lnTo>
                    <a:pt x="2077692" y="917570"/>
                  </a:lnTo>
                  <a:lnTo>
                    <a:pt x="1972367" y="924086"/>
                  </a:lnTo>
                  <a:lnTo>
                    <a:pt x="1867042" y="930994"/>
                  </a:lnTo>
                  <a:lnTo>
                    <a:pt x="1761717" y="938296"/>
                  </a:lnTo>
                  <a:lnTo>
                    <a:pt x="1656393" y="945313"/>
                  </a:lnTo>
                  <a:lnTo>
                    <a:pt x="1551068" y="952085"/>
                  </a:lnTo>
                  <a:lnTo>
                    <a:pt x="1445743" y="959940"/>
                  </a:lnTo>
                  <a:lnTo>
                    <a:pt x="1340418" y="969213"/>
                  </a:lnTo>
                  <a:lnTo>
                    <a:pt x="1235093" y="980271"/>
                  </a:lnTo>
                  <a:lnTo>
                    <a:pt x="1129768" y="993455"/>
                  </a:lnTo>
                  <a:lnTo>
                    <a:pt x="1024444" y="1009016"/>
                  </a:lnTo>
                  <a:lnTo>
                    <a:pt x="919119" y="1027094"/>
                  </a:lnTo>
                  <a:lnTo>
                    <a:pt x="813794" y="1047734"/>
                  </a:lnTo>
                  <a:lnTo>
                    <a:pt x="708469" y="1070913"/>
                  </a:lnTo>
                  <a:lnTo>
                    <a:pt x="603144" y="1096566"/>
                  </a:lnTo>
                  <a:lnTo>
                    <a:pt x="497819" y="1124609"/>
                  </a:lnTo>
                  <a:lnTo>
                    <a:pt x="392495" y="1154952"/>
                  </a:lnTo>
                  <a:lnTo>
                    <a:pt x="336780" y="1172171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4222103"/>
              <a:ext cx="6145984" cy="788088"/>
            </a:xfrm>
            <a:custGeom>
              <a:avLst/>
              <a:pathLst>
                <a:path w="6145984" h="788088">
                  <a:moveTo>
                    <a:pt x="0" y="497689"/>
                  </a:moveTo>
                  <a:lnTo>
                    <a:pt x="76520" y="526942"/>
                  </a:lnTo>
                  <a:lnTo>
                    <a:pt x="181845" y="564463"/>
                  </a:lnTo>
                  <a:lnTo>
                    <a:pt x="287170" y="599194"/>
                  </a:lnTo>
                  <a:lnTo>
                    <a:pt x="392495" y="631087"/>
                  </a:lnTo>
                  <a:lnTo>
                    <a:pt x="497819" y="660085"/>
                  </a:lnTo>
                  <a:lnTo>
                    <a:pt x="603144" y="686128"/>
                  </a:lnTo>
                  <a:lnTo>
                    <a:pt x="708469" y="709156"/>
                  </a:lnTo>
                  <a:lnTo>
                    <a:pt x="813794" y="729115"/>
                  </a:lnTo>
                  <a:lnTo>
                    <a:pt x="919119" y="745970"/>
                  </a:lnTo>
                  <a:lnTo>
                    <a:pt x="1024444" y="759729"/>
                  </a:lnTo>
                  <a:lnTo>
                    <a:pt x="1129768" y="770465"/>
                  </a:lnTo>
                  <a:lnTo>
                    <a:pt x="1235093" y="778350"/>
                  </a:lnTo>
                  <a:lnTo>
                    <a:pt x="1340418" y="783664"/>
                  </a:lnTo>
                  <a:lnTo>
                    <a:pt x="1445743" y="786777"/>
                  </a:lnTo>
                  <a:lnTo>
                    <a:pt x="1551068" y="788088"/>
                  </a:lnTo>
                  <a:lnTo>
                    <a:pt x="1656393" y="787916"/>
                  </a:lnTo>
                  <a:lnTo>
                    <a:pt x="1761717" y="785874"/>
                  </a:lnTo>
                  <a:lnTo>
                    <a:pt x="1867042" y="781959"/>
                  </a:lnTo>
                  <a:lnTo>
                    <a:pt x="1972367" y="776655"/>
                  </a:lnTo>
                  <a:lnTo>
                    <a:pt x="2077692" y="770638"/>
                  </a:lnTo>
                  <a:lnTo>
                    <a:pt x="2183017" y="761674"/>
                  </a:lnTo>
                  <a:lnTo>
                    <a:pt x="2288342" y="749824"/>
                  </a:lnTo>
                  <a:lnTo>
                    <a:pt x="2393666" y="739177"/>
                  </a:lnTo>
                  <a:lnTo>
                    <a:pt x="2498991" y="727344"/>
                  </a:lnTo>
                  <a:lnTo>
                    <a:pt x="2604316" y="711266"/>
                  </a:lnTo>
                  <a:lnTo>
                    <a:pt x="2709641" y="696824"/>
                  </a:lnTo>
                  <a:lnTo>
                    <a:pt x="2814966" y="690503"/>
                  </a:lnTo>
                  <a:lnTo>
                    <a:pt x="2920291" y="686088"/>
                  </a:lnTo>
                  <a:lnTo>
                    <a:pt x="3025615" y="681366"/>
                  </a:lnTo>
                  <a:lnTo>
                    <a:pt x="3130940" y="678757"/>
                  </a:lnTo>
                  <a:lnTo>
                    <a:pt x="3236265" y="680945"/>
                  </a:lnTo>
                  <a:lnTo>
                    <a:pt x="3341590" y="684089"/>
                  </a:lnTo>
                  <a:lnTo>
                    <a:pt x="3446915" y="685319"/>
                  </a:lnTo>
                  <a:lnTo>
                    <a:pt x="3552240" y="685678"/>
                  </a:lnTo>
                  <a:lnTo>
                    <a:pt x="3657564" y="685500"/>
                  </a:lnTo>
                  <a:lnTo>
                    <a:pt x="3762889" y="682690"/>
                  </a:lnTo>
                  <a:lnTo>
                    <a:pt x="3868214" y="675629"/>
                  </a:lnTo>
                  <a:lnTo>
                    <a:pt x="3973539" y="664951"/>
                  </a:lnTo>
                  <a:lnTo>
                    <a:pt x="4078864" y="651885"/>
                  </a:lnTo>
                  <a:lnTo>
                    <a:pt x="4184189" y="636772"/>
                  </a:lnTo>
                  <a:lnTo>
                    <a:pt x="4289513" y="619830"/>
                  </a:lnTo>
                  <a:lnTo>
                    <a:pt x="4394838" y="601169"/>
                  </a:lnTo>
                  <a:lnTo>
                    <a:pt x="4500163" y="580826"/>
                  </a:lnTo>
                  <a:lnTo>
                    <a:pt x="4605488" y="558780"/>
                  </a:lnTo>
                  <a:lnTo>
                    <a:pt x="4710813" y="534976"/>
                  </a:lnTo>
                  <a:lnTo>
                    <a:pt x="4816138" y="509332"/>
                  </a:lnTo>
                  <a:lnTo>
                    <a:pt x="4921462" y="481760"/>
                  </a:lnTo>
                  <a:lnTo>
                    <a:pt x="5026787" y="452167"/>
                  </a:lnTo>
                  <a:lnTo>
                    <a:pt x="5132112" y="420470"/>
                  </a:lnTo>
                  <a:lnTo>
                    <a:pt x="5237437" y="386596"/>
                  </a:lnTo>
                  <a:lnTo>
                    <a:pt x="5342762" y="350491"/>
                  </a:lnTo>
                  <a:lnTo>
                    <a:pt x="5448087" y="312114"/>
                  </a:lnTo>
                  <a:lnTo>
                    <a:pt x="5553411" y="271444"/>
                  </a:lnTo>
                  <a:lnTo>
                    <a:pt x="5658736" y="228476"/>
                  </a:lnTo>
                  <a:lnTo>
                    <a:pt x="5764061" y="183215"/>
                  </a:lnTo>
                  <a:lnTo>
                    <a:pt x="5869386" y="135681"/>
                  </a:lnTo>
                  <a:lnTo>
                    <a:pt x="5974711" y="85902"/>
                  </a:lnTo>
                  <a:lnTo>
                    <a:pt x="6080036" y="33912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1278656" y="4917795"/>
              <a:ext cx="5809204" cy="476480"/>
            </a:xfrm>
            <a:custGeom>
              <a:avLst/>
              <a:pathLst>
                <a:path w="5809204" h="476480">
                  <a:moveTo>
                    <a:pt x="5809204" y="0"/>
                  </a:moveTo>
                  <a:lnTo>
                    <a:pt x="5743255" y="1925"/>
                  </a:lnTo>
                  <a:lnTo>
                    <a:pt x="5637931" y="5881"/>
                  </a:lnTo>
                  <a:lnTo>
                    <a:pt x="5532606" y="10675"/>
                  </a:lnTo>
                  <a:lnTo>
                    <a:pt x="5427281" y="16263"/>
                  </a:lnTo>
                  <a:lnTo>
                    <a:pt x="5321956" y="22593"/>
                  </a:lnTo>
                  <a:lnTo>
                    <a:pt x="5216631" y="29602"/>
                  </a:lnTo>
                  <a:lnTo>
                    <a:pt x="5111306" y="37218"/>
                  </a:lnTo>
                  <a:lnTo>
                    <a:pt x="5005982" y="45355"/>
                  </a:lnTo>
                  <a:lnTo>
                    <a:pt x="4900657" y="53910"/>
                  </a:lnTo>
                  <a:lnTo>
                    <a:pt x="4795332" y="62765"/>
                  </a:lnTo>
                  <a:lnTo>
                    <a:pt x="4690007" y="71783"/>
                  </a:lnTo>
                  <a:lnTo>
                    <a:pt x="4584682" y="80812"/>
                  </a:lnTo>
                  <a:lnTo>
                    <a:pt x="4479357" y="89688"/>
                  </a:lnTo>
                  <a:lnTo>
                    <a:pt x="4374033" y="98241"/>
                  </a:lnTo>
                  <a:lnTo>
                    <a:pt x="4268708" y="106298"/>
                  </a:lnTo>
                  <a:lnTo>
                    <a:pt x="4163383" y="113701"/>
                  </a:lnTo>
                  <a:lnTo>
                    <a:pt x="4058058" y="120312"/>
                  </a:lnTo>
                  <a:lnTo>
                    <a:pt x="3952733" y="126031"/>
                  </a:lnTo>
                  <a:lnTo>
                    <a:pt x="3847408" y="130815"/>
                  </a:lnTo>
                  <a:lnTo>
                    <a:pt x="3742084" y="134694"/>
                  </a:lnTo>
                  <a:lnTo>
                    <a:pt x="3636759" y="137804"/>
                  </a:lnTo>
                  <a:lnTo>
                    <a:pt x="3531434" y="140408"/>
                  </a:lnTo>
                  <a:lnTo>
                    <a:pt x="3426109" y="141380"/>
                  </a:lnTo>
                  <a:lnTo>
                    <a:pt x="3320784" y="139687"/>
                  </a:lnTo>
                  <a:lnTo>
                    <a:pt x="3215459" y="137570"/>
                  </a:lnTo>
                  <a:lnTo>
                    <a:pt x="3110135" y="136869"/>
                  </a:lnTo>
                  <a:lnTo>
                    <a:pt x="3004810" y="135040"/>
                  </a:lnTo>
                  <a:lnTo>
                    <a:pt x="2899485" y="132507"/>
                  </a:lnTo>
                  <a:lnTo>
                    <a:pt x="2794160" y="132565"/>
                  </a:lnTo>
                  <a:lnTo>
                    <a:pt x="2688835" y="134780"/>
                  </a:lnTo>
                  <a:lnTo>
                    <a:pt x="2583510" y="139033"/>
                  </a:lnTo>
                  <a:lnTo>
                    <a:pt x="2478186" y="146388"/>
                  </a:lnTo>
                  <a:lnTo>
                    <a:pt x="2372861" y="153909"/>
                  </a:lnTo>
                  <a:lnTo>
                    <a:pt x="2267536" y="164693"/>
                  </a:lnTo>
                  <a:lnTo>
                    <a:pt x="2162211" y="179671"/>
                  </a:lnTo>
                  <a:lnTo>
                    <a:pt x="2056886" y="192521"/>
                  </a:lnTo>
                  <a:lnTo>
                    <a:pt x="1951561" y="200934"/>
                  </a:lnTo>
                  <a:lnTo>
                    <a:pt x="1846237" y="211684"/>
                  </a:lnTo>
                  <a:lnTo>
                    <a:pt x="1740912" y="221879"/>
                  </a:lnTo>
                  <a:lnTo>
                    <a:pt x="1635587" y="228395"/>
                  </a:lnTo>
                  <a:lnTo>
                    <a:pt x="1530262" y="235302"/>
                  </a:lnTo>
                  <a:lnTo>
                    <a:pt x="1424937" y="242604"/>
                  </a:lnTo>
                  <a:lnTo>
                    <a:pt x="1319612" y="249622"/>
                  </a:lnTo>
                  <a:lnTo>
                    <a:pt x="1214288" y="256394"/>
                  </a:lnTo>
                  <a:lnTo>
                    <a:pt x="1108963" y="264248"/>
                  </a:lnTo>
                  <a:lnTo>
                    <a:pt x="1003638" y="273521"/>
                  </a:lnTo>
                  <a:lnTo>
                    <a:pt x="898313" y="284580"/>
                  </a:lnTo>
                  <a:lnTo>
                    <a:pt x="792988" y="297764"/>
                  </a:lnTo>
                  <a:lnTo>
                    <a:pt x="687663" y="313324"/>
                  </a:lnTo>
                  <a:lnTo>
                    <a:pt x="582339" y="331402"/>
                  </a:lnTo>
                  <a:lnTo>
                    <a:pt x="477014" y="352043"/>
                  </a:lnTo>
                  <a:lnTo>
                    <a:pt x="371689" y="375221"/>
                  </a:lnTo>
                  <a:lnTo>
                    <a:pt x="266364" y="400874"/>
                  </a:lnTo>
                  <a:lnTo>
                    <a:pt x="161039" y="428917"/>
                  </a:lnTo>
                  <a:lnTo>
                    <a:pt x="55714" y="459260"/>
                  </a:lnTo>
                  <a:lnTo>
                    <a:pt x="0" y="47648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569949"/>
              <a:ext cx="6145984" cy="545504"/>
            </a:xfrm>
            <a:custGeom>
              <a:avLst/>
              <a:pathLst>
                <a:path w="6145984" h="545504">
                  <a:moveTo>
                    <a:pt x="0" y="544504"/>
                  </a:moveTo>
                  <a:lnTo>
                    <a:pt x="76520" y="545076"/>
                  </a:lnTo>
                  <a:lnTo>
                    <a:pt x="181845" y="545476"/>
                  </a:lnTo>
                  <a:lnTo>
                    <a:pt x="287170" y="545504"/>
                  </a:lnTo>
                  <a:lnTo>
                    <a:pt x="392495" y="545173"/>
                  </a:lnTo>
                  <a:lnTo>
                    <a:pt x="497819" y="544501"/>
                  </a:lnTo>
                  <a:lnTo>
                    <a:pt x="603144" y="543501"/>
                  </a:lnTo>
                  <a:lnTo>
                    <a:pt x="708469" y="542188"/>
                  </a:lnTo>
                  <a:lnTo>
                    <a:pt x="813794" y="540579"/>
                  </a:lnTo>
                  <a:lnTo>
                    <a:pt x="919119" y="538686"/>
                  </a:lnTo>
                  <a:lnTo>
                    <a:pt x="1024444" y="536526"/>
                  </a:lnTo>
                  <a:lnTo>
                    <a:pt x="1129768" y="534114"/>
                  </a:lnTo>
                  <a:lnTo>
                    <a:pt x="1235093" y="531465"/>
                  </a:lnTo>
                  <a:lnTo>
                    <a:pt x="1340418" y="528592"/>
                  </a:lnTo>
                  <a:lnTo>
                    <a:pt x="1445743" y="525513"/>
                  </a:lnTo>
                  <a:lnTo>
                    <a:pt x="1551068" y="522241"/>
                  </a:lnTo>
                  <a:lnTo>
                    <a:pt x="1656393" y="518769"/>
                  </a:lnTo>
                  <a:lnTo>
                    <a:pt x="1761717" y="514239"/>
                  </a:lnTo>
                  <a:lnTo>
                    <a:pt x="1867042" y="508630"/>
                  </a:lnTo>
                  <a:lnTo>
                    <a:pt x="1972367" y="502525"/>
                  </a:lnTo>
                  <a:lnTo>
                    <a:pt x="2077692" y="496258"/>
                  </a:lnTo>
                  <a:lnTo>
                    <a:pt x="2183017" y="486679"/>
                  </a:lnTo>
                  <a:lnTo>
                    <a:pt x="2288342" y="475379"/>
                  </a:lnTo>
                  <a:lnTo>
                    <a:pt x="2393666" y="465849"/>
                  </a:lnTo>
                  <a:lnTo>
                    <a:pt x="2498991" y="453508"/>
                  </a:lnTo>
                  <a:lnTo>
                    <a:pt x="2604316" y="437979"/>
                  </a:lnTo>
                  <a:lnTo>
                    <a:pt x="2709641" y="425367"/>
                  </a:lnTo>
                  <a:lnTo>
                    <a:pt x="2814966" y="418445"/>
                  </a:lnTo>
                  <a:lnTo>
                    <a:pt x="2920291" y="412560"/>
                  </a:lnTo>
                  <a:lnTo>
                    <a:pt x="3025615" y="408073"/>
                  </a:lnTo>
                  <a:lnTo>
                    <a:pt x="3130940" y="405661"/>
                  </a:lnTo>
                  <a:lnTo>
                    <a:pt x="3236265" y="406726"/>
                  </a:lnTo>
                  <a:lnTo>
                    <a:pt x="3341590" y="409565"/>
                  </a:lnTo>
                  <a:lnTo>
                    <a:pt x="3446915" y="411094"/>
                  </a:lnTo>
                  <a:lnTo>
                    <a:pt x="3552240" y="411624"/>
                  </a:lnTo>
                  <a:lnTo>
                    <a:pt x="3657564" y="412594"/>
                  </a:lnTo>
                  <a:lnTo>
                    <a:pt x="3762889" y="412035"/>
                  </a:lnTo>
                  <a:lnTo>
                    <a:pt x="3868214" y="408019"/>
                  </a:lnTo>
                  <a:lnTo>
                    <a:pt x="3973539" y="401378"/>
                  </a:lnTo>
                  <a:lnTo>
                    <a:pt x="4078864" y="393289"/>
                  </a:lnTo>
                  <a:lnTo>
                    <a:pt x="4184189" y="383794"/>
                  </a:lnTo>
                  <a:lnTo>
                    <a:pt x="4289513" y="372931"/>
                  </a:lnTo>
                  <a:lnTo>
                    <a:pt x="4394838" y="360740"/>
                  </a:lnTo>
                  <a:lnTo>
                    <a:pt x="4500163" y="347263"/>
                  </a:lnTo>
                  <a:lnTo>
                    <a:pt x="4605488" y="332539"/>
                  </a:lnTo>
                  <a:lnTo>
                    <a:pt x="4710813" y="316608"/>
                  </a:lnTo>
                  <a:lnTo>
                    <a:pt x="4816138" y="299510"/>
                  </a:lnTo>
                  <a:lnTo>
                    <a:pt x="4921462" y="281286"/>
                  </a:lnTo>
                  <a:lnTo>
                    <a:pt x="5026787" y="261975"/>
                  </a:lnTo>
                  <a:lnTo>
                    <a:pt x="5132112" y="241617"/>
                  </a:lnTo>
                  <a:lnTo>
                    <a:pt x="5237437" y="220253"/>
                  </a:lnTo>
                  <a:lnTo>
                    <a:pt x="5342762" y="197923"/>
                  </a:lnTo>
                  <a:lnTo>
                    <a:pt x="5448087" y="174666"/>
                  </a:lnTo>
                  <a:lnTo>
                    <a:pt x="5553411" y="150523"/>
                  </a:lnTo>
                  <a:lnTo>
                    <a:pt x="5658736" y="125534"/>
                  </a:lnTo>
                  <a:lnTo>
                    <a:pt x="5764061" y="99739"/>
                  </a:lnTo>
                  <a:lnTo>
                    <a:pt x="5869386" y="73178"/>
                  </a:lnTo>
                  <a:lnTo>
                    <a:pt x="5974711" y="45891"/>
                  </a:lnTo>
                  <a:lnTo>
                    <a:pt x="6080036" y="17919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482235"/>
              <a:ext cx="6145984" cy="912040"/>
            </a:xfrm>
            <a:custGeom>
              <a:avLst/>
              <a:pathLst>
                <a:path w="6145984" h="912040">
                  <a:moveTo>
                    <a:pt x="0" y="258827"/>
                  </a:moveTo>
                  <a:lnTo>
                    <a:pt x="76520" y="288430"/>
                  </a:lnTo>
                  <a:lnTo>
                    <a:pt x="181845" y="326486"/>
                  </a:lnTo>
                  <a:lnTo>
                    <a:pt x="287170" y="361817"/>
                  </a:lnTo>
                  <a:lnTo>
                    <a:pt x="392495" y="394385"/>
                  </a:lnTo>
                  <a:lnTo>
                    <a:pt x="497819" y="424145"/>
                  </a:lnTo>
                  <a:lnTo>
                    <a:pt x="603144" y="451052"/>
                  </a:lnTo>
                  <a:lnTo>
                    <a:pt x="708469" y="475058"/>
                  </a:lnTo>
                  <a:lnTo>
                    <a:pt x="813794" y="496119"/>
                  </a:lnTo>
                  <a:lnTo>
                    <a:pt x="919119" y="514213"/>
                  </a:lnTo>
                  <a:lnTo>
                    <a:pt x="1024444" y="529349"/>
                  </a:lnTo>
                  <a:lnTo>
                    <a:pt x="1129768" y="541600"/>
                  </a:lnTo>
                  <a:lnTo>
                    <a:pt x="1235093" y="551122"/>
                  </a:lnTo>
                  <a:lnTo>
                    <a:pt x="1340418" y="558168"/>
                  </a:lnTo>
                  <a:lnTo>
                    <a:pt x="1445743" y="563071"/>
                  </a:lnTo>
                  <a:lnTo>
                    <a:pt x="1551068" y="566186"/>
                  </a:lnTo>
                  <a:lnTo>
                    <a:pt x="1656393" y="567801"/>
                  </a:lnTo>
                  <a:lnTo>
                    <a:pt x="1761717" y="567509"/>
                  </a:lnTo>
                  <a:lnTo>
                    <a:pt x="1867042" y="565266"/>
                  </a:lnTo>
                  <a:lnTo>
                    <a:pt x="1972367" y="561492"/>
                  </a:lnTo>
                  <a:lnTo>
                    <a:pt x="2077692" y="556713"/>
                  </a:lnTo>
                  <a:lnTo>
                    <a:pt x="2183017" y="548094"/>
                  </a:lnTo>
                  <a:lnTo>
                    <a:pt x="2288342" y="536206"/>
                  </a:lnTo>
                  <a:lnTo>
                    <a:pt x="2393666" y="525670"/>
                  </a:lnTo>
                  <a:lnTo>
                    <a:pt x="2498991" y="512184"/>
                  </a:lnTo>
                  <a:lnTo>
                    <a:pt x="2604316" y="493343"/>
                  </a:lnTo>
                  <a:lnTo>
                    <a:pt x="2709641" y="477512"/>
                  </a:lnTo>
                  <a:lnTo>
                    <a:pt x="2814966" y="472138"/>
                  </a:lnTo>
                  <a:lnTo>
                    <a:pt x="2920291" y="469656"/>
                  </a:lnTo>
                  <a:lnTo>
                    <a:pt x="3025615" y="467694"/>
                  </a:lnTo>
                  <a:lnTo>
                    <a:pt x="3130940" y="468111"/>
                  </a:lnTo>
                  <a:lnTo>
                    <a:pt x="3236265" y="474349"/>
                  </a:lnTo>
                  <a:lnTo>
                    <a:pt x="3341590" y="482383"/>
                  </a:lnTo>
                  <a:lnTo>
                    <a:pt x="3446915" y="487839"/>
                  </a:lnTo>
                  <a:lnTo>
                    <a:pt x="3552240" y="491516"/>
                  </a:lnTo>
                  <a:lnTo>
                    <a:pt x="3657564" y="494628"/>
                  </a:lnTo>
                  <a:lnTo>
                    <a:pt x="3762889" y="494785"/>
                  </a:lnTo>
                  <a:lnTo>
                    <a:pt x="3868214" y="490033"/>
                  </a:lnTo>
                  <a:lnTo>
                    <a:pt x="3973539" y="481808"/>
                  </a:lnTo>
                  <a:lnTo>
                    <a:pt x="4078864" y="471883"/>
                  </a:lnTo>
                  <a:lnTo>
                    <a:pt x="4184189" y="460552"/>
                  </a:lnTo>
                  <a:lnTo>
                    <a:pt x="4289513" y="447999"/>
                  </a:lnTo>
                  <a:lnTo>
                    <a:pt x="4394838" y="434315"/>
                  </a:lnTo>
                  <a:lnTo>
                    <a:pt x="4500163" y="419524"/>
                  </a:lnTo>
                  <a:lnTo>
                    <a:pt x="4605488" y="403602"/>
                  </a:lnTo>
                  <a:lnTo>
                    <a:pt x="4710813" y="386491"/>
                  </a:lnTo>
                  <a:lnTo>
                    <a:pt x="4816138" y="368114"/>
                  </a:lnTo>
                  <a:lnTo>
                    <a:pt x="4921462" y="348384"/>
                  </a:lnTo>
                  <a:lnTo>
                    <a:pt x="5026787" y="327213"/>
                  </a:lnTo>
                  <a:lnTo>
                    <a:pt x="5132112" y="304520"/>
                  </a:lnTo>
                  <a:lnTo>
                    <a:pt x="5237437" y="280234"/>
                  </a:lnTo>
                  <a:lnTo>
                    <a:pt x="5342762" y="254298"/>
                  </a:lnTo>
                  <a:lnTo>
                    <a:pt x="5448087" y="226671"/>
                  </a:lnTo>
                  <a:lnTo>
                    <a:pt x="5553411" y="197327"/>
                  </a:lnTo>
                  <a:lnTo>
                    <a:pt x="5658736" y="166253"/>
                  </a:lnTo>
                  <a:lnTo>
                    <a:pt x="5764061" y="133447"/>
                  </a:lnTo>
                  <a:lnTo>
                    <a:pt x="5869386" y="98919"/>
                  </a:lnTo>
                  <a:lnTo>
                    <a:pt x="5974711" y="62687"/>
                  </a:lnTo>
                  <a:lnTo>
                    <a:pt x="6080036" y="24774"/>
                  </a:lnTo>
                  <a:lnTo>
                    <a:pt x="6145984" y="0"/>
                  </a:lnTo>
                  <a:lnTo>
                    <a:pt x="6145984" y="613738"/>
                  </a:lnTo>
                  <a:lnTo>
                    <a:pt x="6080036" y="610294"/>
                  </a:lnTo>
                  <a:lnTo>
                    <a:pt x="5974711" y="605832"/>
                  </a:lnTo>
                  <a:lnTo>
                    <a:pt x="5869386" y="602378"/>
                  </a:lnTo>
                  <a:lnTo>
                    <a:pt x="5764061" y="599901"/>
                  </a:lnTo>
                  <a:lnTo>
                    <a:pt x="5658736" y="598362"/>
                  </a:lnTo>
                  <a:lnTo>
                    <a:pt x="5553411" y="597713"/>
                  </a:lnTo>
                  <a:lnTo>
                    <a:pt x="5448087" y="597897"/>
                  </a:lnTo>
                  <a:lnTo>
                    <a:pt x="5342762" y="598846"/>
                  </a:lnTo>
                  <a:lnTo>
                    <a:pt x="5237437" y="600477"/>
                  </a:lnTo>
                  <a:lnTo>
                    <a:pt x="5132112" y="602691"/>
                  </a:lnTo>
                  <a:lnTo>
                    <a:pt x="5026787" y="605377"/>
                  </a:lnTo>
                  <a:lnTo>
                    <a:pt x="4921462" y="608407"/>
                  </a:lnTo>
                  <a:lnTo>
                    <a:pt x="4816138" y="611643"/>
                  </a:lnTo>
                  <a:lnTo>
                    <a:pt x="4710813" y="614943"/>
                  </a:lnTo>
                  <a:lnTo>
                    <a:pt x="4605488" y="618161"/>
                  </a:lnTo>
                  <a:lnTo>
                    <a:pt x="4500163" y="621165"/>
                  </a:lnTo>
                  <a:lnTo>
                    <a:pt x="4394838" y="623842"/>
                  </a:lnTo>
                  <a:lnTo>
                    <a:pt x="4289513" y="626109"/>
                  </a:lnTo>
                  <a:lnTo>
                    <a:pt x="4184189" y="627935"/>
                  </a:lnTo>
                  <a:lnTo>
                    <a:pt x="4078864" y="629356"/>
                  </a:lnTo>
                  <a:lnTo>
                    <a:pt x="3973539" y="630498"/>
                  </a:lnTo>
                  <a:lnTo>
                    <a:pt x="3868214" y="631601"/>
                  </a:lnTo>
                  <a:lnTo>
                    <a:pt x="3762889" y="630980"/>
                  </a:lnTo>
                  <a:lnTo>
                    <a:pt x="3657564" y="626851"/>
                  </a:lnTo>
                  <a:lnTo>
                    <a:pt x="3552240" y="621714"/>
                  </a:lnTo>
                  <a:lnTo>
                    <a:pt x="3446915" y="617735"/>
                  </a:lnTo>
                  <a:lnTo>
                    <a:pt x="3341590" y="611751"/>
                  </a:lnTo>
                  <a:lnTo>
                    <a:pt x="3236265" y="604256"/>
                  </a:lnTo>
                  <a:lnTo>
                    <a:pt x="3130940" y="600000"/>
                  </a:lnTo>
                  <a:lnTo>
                    <a:pt x="3025615" y="599236"/>
                  </a:lnTo>
                  <a:lnTo>
                    <a:pt x="2920291" y="600784"/>
                  </a:lnTo>
                  <a:lnTo>
                    <a:pt x="2814966" y="605858"/>
                  </a:lnTo>
                  <a:lnTo>
                    <a:pt x="2709641" y="612291"/>
                  </a:lnTo>
                  <a:lnTo>
                    <a:pt x="2604316" y="624895"/>
                  </a:lnTo>
                  <a:lnTo>
                    <a:pt x="2498991" y="642767"/>
                  </a:lnTo>
                  <a:lnTo>
                    <a:pt x="2393666" y="657150"/>
                  </a:lnTo>
                  <a:lnTo>
                    <a:pt x="2288342" y="665715"/>
                  </a:lnTo>
                  <a:lnTo>
                    <a:pt x="2183017" y="676631"/>
                  </a:lnTo>
                  <a:lnTo>
                    <a:pt x="2077692" y="686336"/>
                  </a:lnTo>
                  <a:lnTo>
                    <a:pt x="1972367" y="691556"/>
                  </a:lnTo>
                  <a:lnTo>
                    <a:pt x="1867042" y="696745"/>
                  </a:lnTo>
                  <a:lnTo>
                    <a:pt x="1761717" y="701975"/>
                  </a:lnTo>
                  <a:lnTo>
                    <a:pt x="1656393" y="706657"/>
                  </a:lnTo>
                  <a:lnTo>
                    <a:pt x="1551068" y="710864"/>
                  </a:lnTo>
                  <a:lnTo>
                    <a:pt x="1445743" y="715835"/>
                  </a:lnTo>
                  <a:lnTo>
                    <a:pt x="1340418" y="721859"/>
                  </a:lnTo>
                  <a:lnTo>
                    <a:pt x="1235093" y="729257"/>
                  </a:lnTo>
                  <a:lnTo>
                    <a:pt x="1129768" y="738322"/>
                  </a:lnTo>
                  <a:lnTo>
                    <a:pt x="1024444" y="749270"/>
                  </a:lnTo>
                  <a:lnTo>
                    <a:pt x="919119" y="762220"/>
                  </a:lnTo>
                  <a:lnTo>
                    <a:pt x="813794" y="777205"/>
                  </a:lnTo>
                  <a:lnTo>
                    <a:pt x="708469" y="794200"/>
                  </a:lnTo>
                  <a:lnTo>
                    <a:pt x="603144" y="813141"/>
                  </a:lnTo>
                  <a:lnTo>
                    <a:pt x="497819" y="833949"/>
                  </a:lnTo>
                  <a:lnTo>
                    <a:pt x="392495" y="856538"/>
                  </a:lnTo>
                  <a:lnTo>
                    <a:pt x="287170" y="880824"/>
                  </a:lnTo>
                  <a:lnTo>
                    <a:pt x="181845" y="906725"/>
                  </a:lnTo>
                  <a:lnTo>
                    <a:pt x="161444" y="912040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482235"/>
              <a:ext cx="6145984" cy="567801"/>
            </a:xfrm>
            <a:custGeom>
              <a:avLst/>
              <a:pathLst>
                <a:path w="6145984" h="567801">
                  <a:moveTo>
                    <a:pt x="0" y="258827"/>
                  </a:moveTo>
                  <a:lnTo>
                    <a:pt x="76520" y="288430"/>
                  </a:lnTo>
                  <a:lnTo>
                    <a:pt x="181845" y="326486"/>
                  </a:lnTo>
                  <a:lnTo>
                    <a:pt x="287170" y="361817"/>
                  </a:lnTo>
                  <a:lnTo>
                    <a:pt x="392495" y="394385"/>
                  </a:lnTo>
                  <a:lnTo>
                    <a:pt x="497819" y="424145"/>
                  </a:lnTo>
                  <a:lnTo>
                    <a:pt x="603144" y="451052"/>
                  </a:lnTo>
                  <a:lnTo>
                    <a:pt x="708469" y="475058"/>
                  </a:lnTo>
                  <a:lnTo>
                    <a:pt x="813794" y="496119"/>
                  </a:lnTo>
                  <a:lnTo>
                    <a:pt x="919119" y="514213"/>
                  </a:lnTo>
                  <a:lnTo>
                    <a:pt x="1024444" y="529349"/>
                  </a:lnTo>
                  <a:lnTo>
                    <a:pt x="1129768" y="541600"/>
                  </a:lnTo>
                  <a:lnTo>
                    <a:pt x="1235093" y="551122"/>
                  </a:lnTo>
                  <a:lnTo>
                    <a:pt x="1340418" y="558168"/>
                  </a:lnTo>
                  <a:lnTo>
                    <a:pt x="1445743" y="563071"/>
                  </a:lnTo>
                  <a:lnTo>
                    <a:pt x="1551068" y="566186"/>
                  </a:lnTo>
                  <a:lnTo>
                    <a:pt x="1656393" y="567801"/>
                  </a:lnTo>
                  <a:lnTo>
                    <a:pt x="1761717" y="567509"/>
                  </a:lnTo>
                  <a:lnTo>
                    <a:pt x="1867042" y="565266"/>
                  </a:lnTo>
                  <a:lnTo>
                    <a:pt x="1972367" y="561492"/>
                  </a:lnTo>
                  <a:lnTo>
                    <a:pt x="2077692" y="556713"/>
                  </a:lnTo>
                  <a:lnTo>
                    <a:pt x="2183017" y="548094"/>
                  </a:lnTo>
                  <a:lnTo>
                    <a:pt x="2288342" y="536206"/>
                  </a:lnTo>
                  <a:lnTo>
                    <a:pt x="2393666" y="525670"/>
                  </a:lnTo>
                  <a:lnTo>
                    <a:pt x="2498991" y="512184"/>
                  </a:lnTo>
                  <a:lnTo>
                    <a:pt x="2604316" y="493343"/>
                  </a:lnTo>
                  <a:lnTo>
                    <a:pt x="2709641" y="477512"/>
                  </a:lnTo>
                  <a:lnTo>
                    <a:pt x="2814966" y="472138"/>
                  </a:lnTo>
                  <a:lnTo>
                    <a:pt x="2920291" y="469656"/>
                  </a:lnTo>
                  <a:lnTo>
                    <a:pt x="3025615" y="467694"/>
                  </a:lnTo>
                  <a:lnTo>
                    <a:pt x="3130940" y="468111"/>
                  </a:lnTo>
                  <a:lnTo>
                    <a:pt x="3236265" y="474349"/>
                  </a:lnTo>
                  <a:lnTo>
                    <a:pt x="3341590" y="482383"/>
                  </a:lnTo>
                  <a:lnTo>
                    <a:pt x="3446915" y="487839"/>
                  </a:lnTo>
                  <a:lnTo>
                    <a:pt x="3552240" y="491516"/>
                  </a:lnTo>
                  <a:lnTo>
                    <a:pt x="3657564" y="494628"/>
                  </a:lnTo>
                  <a:lnTo>
                    <a:pt x="3762889" y="494785"/>
                  </a:lnTo>
                  <a:lnTo>
                    <a:pt x="3868214" y="490033"/>
                  </a:lnTo>
                  <a:lnTo>
                    <a:pt x="3973539" y="481808"/>
                  </a:lnTo>
                  <a:lnTo>
                    <a:pt x="4078864" y="471883"/>
                  </a:lnTo>
                  <a:lnTo>
                    <a:pt x="4184189" y="460552"/>
                  </a:lnTo>
                  <a:lnTo>
                    <a:pt x="4289513" y="447999"/>
                  </a:lnTo>
                  <a:lnTo>
                    <a:pt x="4394838" y="434315"/>
                  </a:lnTo>
                  <a:lnTo>
                    <a:pt x="4500163" y="419524"/>
                  </a:lnTo>
                  <a:lnTo>
                    <a:pt x="4605488" y="403602"/>
                  </a:lnTo>
                  <a:lnTo>
                    <a:pt x="4710813" y="386491"/>
                  </a:lnTo>
                  <a:lnTo>
                    <a:pt x="4816138" y="368114"/>
                  </a:lnTo>
                  <a:lnTo>
                    <a:pt x="4921462" y="348384"/>
                  </a:lnTo>
                  <a:lnTo>
                    <a:pt x="5026787" y="327213"/>
                  </a:lnTo>
                  <a:lnTo>
                    <a:pt x="5132112" y="304520"/>
                  </a:lnTo>
                  <a:lnTo>
                    <a:pt x="5237437" y="280234"/>
                  </a:lnTo>
                  <a:lnTo>
                    <a:pt x="5342762" y="254298"/>
                  </a:lnTo>
                  <a:lnTo>
                    <a:pt x="5448087" y="226671"/>
                  </a:lnTo>
                  <a:lnTo>
                    <a:pt x="5553411" y="197327"/>
                  </a:lnTo>
                  <a:lnTo>
                    <a:pt x="5658736" y="166253"/>
                  </a:lnTo>
                  <a:lnTo>
                    <a:pt x="5764061" y="133447"/>
                  </a:lnTo>
                  <a:lnTo>
                    <a:pt x="5869386" y="98919"/>
                  </a:lnTo>
                  <a:lnTo>
                    <a:pt x="5974711" y="62687"/>
                  </a:lnTo>
                  <a:lnTo>
                    <a:pt x="6080036" y="24774"/>
                  </a:lnTo>
                  <a:lnTo>
                    <a:pt x="6145984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1103321" y="5079948"/>
              <a:ext cx="5984539" cy="314327"/>
            </a:xfrm>
            <a:custGeom>
              <a:avLst/>
              <a:pathLst>
                <a:path w="5984539" h="314327">
                  <a:moveTo>
                    <a:pt x="5984539" y="16025"/>
                  </a:moveTo>
                  <a:lnTo>
                    <a:pt x="5918591" y="12581"/>
                  </a:lnTo>
                  <a:lnTo>
                    <a:pt x="5813266" y="8118"/>
                  </a:lnTo>
                  <a:lnTo>
                    <a:pt x="5707941" y="4665"/>
                  </a:lnTo>
                  <a:lnTo>
                    <a:pt x="5602616" y="2188"/>
                  </a:lnTo>
                  <a:lnTo>
                    <a:pt x="5497291" y="648"/>
                  </a:lnTo>
                  <a:lnTo>
                    <a:pt x="5391967" y="0"/>
                  </a:lnTo>
                  <a:lnTo>
                    <a:pt x="5286642" y="184"/>
                  </a:lnTo>
                  <a:lnTo>
                    <a:pt x="5181317" y="1133"/>
                  </a:lnTo>
                  <a:lnTo>
                    <a:pt x="5075992" y="2764"/>
                  </a:lnTo>
                  <a:lnTo>
                    <a:pt x="4970667" y="4978"/>
                  </a:lnTo>
                  <a:lnTo>
                    <a:pt x="4865342" y="7664"/>
                  </a:lnTo>
                  <a:lnTo>
                    <a:pt x="4760018" y="10694"/>
                  </a:lnTo>
                  <a:lnTo>
                    <a:pt x="4654693" y="13930"/>
                  </a:lnTo>
                  <a:lnTo>
                    <a:pt x="4549368" y="17229"/>
                  </a:lnTo>
                  <a:lnTo>
                    <a:pt x="4444043" y="20448"/>
                  </a:lnTo>
                  <a:lnTo>
                    <a:pt x="4338718" y="23452"/>
                  </a:lnTo>
                  <a:lnTo>
                    <a:pt x="4233393" y="26128"/>
                  </a:lnTo>
                  <a:lnTo>
                    <a:pt x="4128069" y="28396"/>
                  </a:lnTo>
                  <a:lnTo>
                    <a:pt x="4022744" y="30222"/>
                  </a:lnTo>
                  <a:lnTo>
                    <a:pt x="3917419" y="31643"/>
                  </a:lnTo>
                  <a:lnTo>
                    <a:pt x="3812094" y="32785"/>
                  </a:lnTo>
                  <a:lnTo>
                    <a:pt x="3706769" y="33887"/>
                  </a:lnTo>
                  <a:lnTo>
                    <a:pt x="3601444" y="33267"/>
                  </a:lnTo>
                  <a:lnTo>
                    <a:pt x="3496120" y="29138"/>
                  </a:lnTo>
                  <a:lnTo>
                    <a:pt x="3390795" y="24001"/>
                  </a:lnTo>
                  <a:lnTo>
                    <a:pt x="3285470" y="20022"/>
                  </a:lnTo>
                  <a:lnTo>
                    <a:pt x="3180145" y="14038"/>
                  </a:lnTo>
                  <a:lnTo>
                    <a:pt x="3074820" y="6543"/>
                  </a:lnTo>
                  <a:lnTo>
                    <a:pt x="2969495" y="2286"/>
                  </a:lnTo>
                  <a:lnTo>
                    <a:pt x="2864171" y="1523"/>
                  </a:lnTo>
                  <a:lnTo>
                    <a:pt x="2758846" y="3071"/>
                  </a:lnTo>
                  <a:lnTo>
                    <a:pt x="2653521" y="8145"/>
                  </a:lnTo>
                  <a:lnTo>
                    <a:pt x="2548196" y="14578"/>
                  </a:lnTo>
                  <a:lnTo>
                    <a:pt x="2442871" y="27182"/>
                  </a:lnTo>
                  <a:lnTo>
                    <a:pt x="2337546" y="45053"/>
                  </a:lnTo>
                  <a:lnTo>
                    <a:pt x="2232222" y="59436"/>
                  </a:lnTo>
                  <a:lnTo>
                    <a:pt x="2126897" y="68002"/>
                  </a:lnTo>
                  <a:lnTo>
                    <a:pt x="2021572" y="78918"/>
                  </a:lnTo>
                  <a:lnTo>
                    <a:pt x="1916247" y="88623"/>
                  </a:lnTo>
                  <a:lnTo>
                    <a:pt x="1810922" y="93843"/>
                  </a:lnTo>
                  <a:lnTo>
                    <a:pt x="1705597" y="99032"/>
                  </a:lnTo>
                  <a:lnTo>
                    <a:pt x="1600273" y="104262"/>
                  </a:lnTo>
                  <a:lnTo>
                    <a:pt x="1494948" y="108943"/>
                  </a:lnTo>
                  <a:lnTo>
                    <a:pt x="1389623" y="113151"/>
                  </a:lnTo>
                  <a:lnTo>
                    <a:pt x="1284298" y="118121"/>
                  </a:lnTo>
                  <a:lnTo>
                    <a:pt x="1178973" y="124146"/>
                  </a:lnTo>
                  <a:lnTo>
                    <a:pt x="1073648" y="131544"/>
                  </a:lnTo>
                  <a:lnTo>
                    <a:pt x="968324" y="140609"/>
                  </a:lnTo>
                  <a:lnTo>
                    <a:pt x="862999" y="151557"/>
                  </a:lnTo>
                  <a:lnTo>
                    <a:pt x="757674" y="164507"/>
                  </a:lnTo>
                  <a:lnTo>
                    <a:pt x="652349" y="179492"/>
                  </a:lnTo>
                  <a:lnTo>
                    <a:pt x="547024" y="196487"/>
                  </a:lnTo>
                  <a:lnTo>
                    <a:pt x="441699" y="215428"/>
                  </a:lnTo>
                  <a:lnTo>
                    <a:pt x="336375" y="236235"/>
                  </a:lnTo>
                  <a:lnTo>
                    <a:pt x="231050" y="258825"/>
                  </a:lnTo>
                  <a:lnTo>
                    <a:pt x="125725" y="283111"/>
                  </a:lnTo>
                  <a:lnTo>
                    <a:pt x="20400" y="309012"/>
                  </a:lnTo>
                  <a:lnTo>
                    <a:pt x="0" y="31432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789104"/>
              <a:ext cx="6145984" cy="333320"/>
            </a:xfrm>
            <a:custGeom>
              <a:avLst/>
              <a:pathLst>
                <a:path w="6145984" h="333320">
                  <a:moveTo>
                    <a:pt x="0" y="300128"/>
                  </a:moveTo>
                  <a:lnTo>
                    <a:pt x="76520" y="304428"/>
                  </a:lnTo>
                  <a:lnTo>
                    <a:pt x="181845" y="309736"/>
                  </a:lnTo>
                  <a:lnTo>
                    <a:pt x="287170" y="314451"/>
                  </a:lnTo>
                  <a:lnTo>
                    <a:pt x="392495" y="318592"/>
                  </a:lnTo>
                  <a:lnTo>
                    <a:pt x="497819" y="322178"/>
                  </a:lnTo>
                  <a:lnTo>
                    <a:pt x="603144" y="325227"/>
                  </a:lnTo>
                  <a:lnTo>
                    <a:pt x="708469" y="327759"/>
                  </a:lnTo>
                  <a:lnTo>
                    <a:pt x="813794" y="329793"/>
                  </a:lnTo>
                  <a:lnTo>
                    <a:pt x="919119" y="331347"/>
                  </a:lnTo>
                  <a:lnTo>
                    <a:pt x="1024444" y="332440"/>
                  </a:lnTo>
                  <a:lnTo>
                    <a:pt x="1129768" y="333091"/>
                  </a:lnTo>
                  <a:lnTo>
                    <a:pt x="1235093" y="333320"/>
                  </a:lnTo>
                  <a:lnTo>
                    <a:pt x="1340418" y="333144"/>
                  </a:lnTo>
                  <a:lnTo>
                    <a:pt x="1445743" y="332583"/>
                  </a:lnTo>
                  <a:lnTo>
                    <a:pt x="1551068" y="331656"/>
                  </a:lnTo>
                  <a:lnTo>
                    <a:pt x="1656393" y="330359"/>
                  </a:lnTo>
                  <a:lnTo>
                    <a:pt x="1761717" y="327873"/>
                  </a:lnTo>
                  <a:lnTo>
                    <a:pt x="1867042" y="324136"/>
                  </a:lnTo>
                  <a:lnTo>
                    <a:pt x="1972367" y="319655"/>
                  </a:lnTo>
                  <a:lnTo>
                    <a:pt x="2077692" y="314655"/>
                  </a:lnTo>
                  <a:lnTo>
                    <a:pt x="2183017" y="305493"/>
                  </a:lnTo>
                  <a:lnTo>
                    <a:pt x="2288342" y="294091"/>
                  </a:lnTo>
                  <a:lnTo>
                    <a:pt x="2393666" y="284540"/>
                  </a:lnTo>
                  <a:lnTo>
                    <a:pt x="2498991" y="270606"/>
                  </a:lnTo>
                  <a:lnTo>
                    <a:pt x="2604316" y="252250"/>
                  </a:lnTo>
                  <a:lnTo>
                    <a:pt x="2709641" y="238032"/>
                  </a:lnTo>
                  <a:lnTo>
                    <a:pt x="2814966" y="232129"/>
                  </a:lnTo>
                  <a:lnTo>
                    <a:pt x="2920291" y="228351"/>
                  </a:lnTo>
                  <a:lnTo>
                    <a:pt x="3025615" y="226596"/>
                  </a:lnTo>
                  <a:lnTo>
                    <a:pt x="3130940" y="227186"/>
                  </a:lnTo>
                  <a:lnTo>
                    <a:pt x="3236265" y="232433"/>
                  </a:lnTo>
                  <a:lnTo>
                    <a:pt x="3341590" y="240197"/>
                  </a:lnTo>
                  <a:lnTo>
                    <a:pt x="3446915" y="245918"/>
                  </a:lnTo>
                  <a:lnTo>
                    <a:pt x="3552240" y="249745"/>
                  </a:lnTo>
                  <a:lnTo>
                    <a:pt x="3657564" y="253870"/>
                  </a:lnTo>
                  <a:lnTo>
                    <a:pt x="3762889" y="256013"/>
                  </a:lnTo>
                  <a:lnTo>
                    <a:pt x="3868214" y="253947"/>
                  </a:lnTo>
                  <a:lnTo>
                    <a:pt x="3973539" y="249284"/>
                  </a:lnTo>
                  <a:lnTo>
                    <a:pt x="4078864" y="243750"/>
                  </a:lnTo>
                  <a:lnTo>
                    <a:pt x="4184189" y="237374"/>
                  </a:lnTo>
                  <a:lnTo>
                    <a:pt x="4289513" y="230184"/>
                  </a:lnTo>
                  <a:lnTo>
                    <a:pt x="4394838" y="222209"/>
                  </a:lnTo>
                  <a:lnTo>
                    <a:pt x="4500163" y="213475"/>
                  </a:lnTo>
                  <a:lnTo>
                    <a:pt x="4605488" y="204012"/>
                  </a:lnTo>
                  <a:lnTo>
                    <a:pt x="4710813" y="193847"/>
                  </a:lnTo>
                  <a:lnTo>
                    <a:pt x="4816138" y="183009"/>
                  </a:lnTo>
                  <a:lnTo>
                    <a:pt x="4921462" y="171526"/>
                  </a:lnTo>
                  <a:lnTo>
                    <a:pt x="5026787" y="159426"/>
                  </a:lnTo>
                  <a:lnTo>
                    <a:pt x="5132112" y="146736"/>
                  </a:lnTo>
                  <a:lnTo>
                    <a:pt x="5237437" y="133486"/>
                  </a:lnTo>
                  <a:lnTo>
                    <a:pt x="5342762" y="119703"/>
                  </a:lnTo>
                  <a:lnTo>
                    <a:pt x="5448087" y="105415"/>
                  </a:lnTo>
                  <a:lnTo>
                    <a:pt x="5553411" y="90650"/>
                  </a:lnTo>
                  <a:lnTo>
                    <a:pt x="5658736" y="75438"/>
                  </a:lnTo>
                  <a:lnTo>
                    <a:pt x="5764061" y="59805"/>
                  </a:lnTo>
                  <a:lnTo>
                    <a:pt x="5869386" y="43779"/>
                  </a:lnTo>
                  <a:lnTo>
                    <a:pt x="5974711" y="27390"/>
                  </a:lnTo>
                  <a:lnTo>
                    <a:pt x="6080036" y="10665"/>
                  </a:lnTo>
                  <a:lnTo>
                    <a:pt x="614598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467429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ClCr · Cockcroft-Gault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"/>
          <p:cNvGrpSpPr/>
          <p:nvPr/>
        </p:nvGrpSpPr>
        <p:grpSpPr>
          <a:xfrm>
            <a:off x="457200" y="1097280"/>
            <a:ext cx="8229600" cy="4700016"/>
            <a:chOff x="457200" y="1097280"/>
            <a:chExt cx="8229600" cy="4700016"/>
          </a:xfrm>
        </p:grpSpPr>
        <p:sp>
          <p:nvSpPr>
            <p:cNvPr id="3" name="rc3"/>
            <p:cNvSpPr/>
            <p:nvPr/>
          </p:nvSpPr>
          <p:spPr>
            <a:xfrm>
              <a:off x="457200" y="1097280"/>
              <a:ext cx="8229600" cy="4700016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41876" y="475372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41876" y="3838649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41876" y="2923575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41876" y="200850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00602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76779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52957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529135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6775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41876" y="5211260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41876" y="4296186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41876" y="3381112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41876" y="2466037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41876" y="1550963"/>
              <a:ext cx="6145984" cy="0"/>
            </a:xfrm>
            <a:custGeom>
              <a:avLst/>
              <a:pathLst>
                <a:path w="6145984" h="0">
                  <a:moveTo>
                    <a:pt x="0" y="0"/>
                  </a:moveTo>
                  <a:lnTo>
                    <a:pt x="6145984" y="0"/>
                  </a:lnTo>
                  <a:lnTo>
                    <a:pt x="6145984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338690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014868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691046" y="1367948"/>
              <a:ext cx="0" cy="4026326"/>
            </a:xfrm>
            <a:custGeom>
              <a:avLst/>
              <a:pathLst>
                <a:path w="0" h="4026326">
                  <a:moveTo>
                    <a:pt x="0" y="402632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g20"/>
            <p:cNvSpPr/>
            <p:nvPr/>
          </p:nvSpPr>
          <p:spPr>
            <a:xfrm>
              <a:off x="941876" y="4697342"/>
              <a:ext cx="6145984" cy="636856"/>
            </a:xfrm>
            <a:custGeom>
              <a:avLst/>
              <a:pathLst>
                <a:path w="6145984" h="636856">
                  <a:moveTo>
                    <a:pt x="0" y="0"/>
                  </a:moveTo>
                  <a:lnTo>
                    <a:pt x="76520" y="34957"/>
                  </a:lnTo>
                  <a:lnTo>
                    <a:pt x="181845" y="80590"/>
                  </a:lnTo>
                  <a:lnTo>
                    <a:pt x="287170" y="123650"/>
                  </a:lnTo>
                  <a:lnTo>
                    <a:pt x="392495" y="164040"/>
                  </a:lnTo>
                  <a:lnTo>
                    <a:pt x="497819" y="201661"/>
                  </a:lnTo>
                  <a:lnTo>
                    <a:pt x="603144" y="236414"/>
                  </a:lnTo>
                  <a:lnTo>
                    <a:pt x="708469" y="268196"/>
                  </a:lnTo>
                  <a:lnTo>
                    <a:pt x="813794" y="296912"/>
                  </a:lnTo>
                  <a:lnTo>
                    <a:pt x="919119" y="322474"/>
                  </a:lnTo>
                  <a:lnTo>
                    <a:pt x="1024444" y="344817"/>
                  </a:lnTo>
                  <a:lnTo>
                    <a:pt x="1129768" y="363913"/>
                  </a:lnTo>
                  <a:lnTo>
                    <a:pt x="1235093" y="379788"/>
                  </a:lnTo>
                  <a:lnTo>
                    <a:pt x="1340418" y="392525"/>
                  </a:lnTo>
                  <a:lnTo>
                    <a:pt x="1445743" y="402257"/>
                  </a:lnTo>
                  <a:lnTo>
                    <a:pt x="1551068" y="409132"/>
                  </a:lnTo>
                  <a:lnTo>
                    <a:pt x="1656393" y="413281"/>
                  </a:lnTo>
                  <a:lnTo>
                    <a:pt x="1761717" y="415660"/>
                  </a:lnTo>
                  <a:lnTo>
                    <a:pt x="1867042" y="417105"/>
                  </a:lnTo>
                  <a:lnTo>
                    <a:pt x="1972367" y="418133"/>
                  </a:lnTo>
                  <a:lnTo>
                    <a:pt x="2077692" y="419460"/>
                  </a:lnTo>
                  <a:lnTo>
                    <a:pt x="2183017" y="421319"/>
                  </a:lnTo>
                  <a:lnTo>
                    <a:pt x="2288342" y="422560"/>
                  </a:lnTo>
                  <a:lnTo>
                    <a:pt x="2393666" y="423355"/>
                  </a:lnTo>
                  <a:lnTo>
                    <a:pt x="2498991" y="423727"/>
                  </a:lnTo>
                  <a:lnTo>
                    <a:pt x="2604316" y="422554"/>
                  </a:lnTo>
                  <a:lnTo>
                    <a:pt x="2709641" y="421236"/>
                  </a:lnTo>
                  <a:lnTo>
                    <a:pt x="2814966" y="423658"/>
                  </a:lnTo>
                  <a:lnTo>
                    <a:pt x="2920291" y="429086"/>
                  </a:lnTo>
                  <a:lnTo>
                    <a:pt x="3025615" y="433331"/>
                  </a:lnTo>
                  <a:lnTo>
                    <a:pt x="3130940" y="434543"/>
                  </a:lnTo>
                  <a:lnTo>
                    <a:pt x="3236265" y="435454"/>
                  </a:lnTo>
                  <a:lnTo>
                    <a:pt x="3341590" y="435738"/>
                  </a:lnTo>
                  <a:lnTo>
                    <a:pt x="3446915" y="433712"/>
                  </a:lnTo>
                  <a:lnTo>
                    <a:pt x="3552240" y="429828"/>
                  </a:lnTo>
                  <a:lnTo>
                    <a:pt x="3657564" y="424983"/>
                  </a:lnTo>
                  <a:lnTo>
                    <a:pt x="3762889" y="419190"/>
                  </a:lnTo>
                  <a:lnTo>
                    <a:pt x="3868214" y="412705"/>
                  </a:lnTo>
                  <a:lnTo>
                    <a:pt x="3973539" y="405898"/>
                  </a:lnTo>
                  <a:lnTo>
                    <a:pt x="4078864" y="399042"/>
                  </a:lnTo>
                  <a:lnTo>
                    <a:pt x="4184189" y="392294"/>
                  </a:lnTo>
                  <a:lnTo>
                    <a:pt x="4289513" y="385740"/>
                  </a:lnTo>
                  <a:lnTo>
                    <a:pt x="4394838" y="379413"/>
                  </a:lnTo>
                  <a:lnTo>
                    <a:pt x="4500163" y="373303"/>
                  </a:lnTo>
                  <a:lnTo>
                    <a:pt x="4605488" y="367368"/>
                  </a:lnTo>
                  <a:lnTo>
                    <a:pt x="4710813" y="361550"/>
                  </a:lnTo>
                  <a:lnTo>
                    <a:pt x="4816138" y="355774"/>
                  </a:lnTo>
                  <a:lnTo>
                    <a:pt x="4921462" y="349964"/>
                  </a:lnTo>
                  <a:lnTo>
                    <a:pt x="5026787" y="344039"/>
                  </a:lnTo>
                  <a:lnTo>
                    <a:pt x="5132112" y="337926"/>
                  </a:lnTo>
                  <a:lnTo>
                    <a:pt x="5237437" y="331555"/>
                  </a:lnTo>
                  <a:lnTo>
                    <a:pt x="5342762" y="324867"/>
                  </a:lnTo>
                  <a:lnTo>
                    <a:pt x="5448087" y="317811"/>
                  </a:lnTo>
                  <a:lnTo>
                    <a:pt x="5553411" y="310346"/>
                  </a:lnTo>
                  <a:lnTo>
                    <a:pt x="5658736" y="302439"/>
                  </a:lnTo>
                  <a:lnTo>
                    <a:pt x="5764061" y="294065"/>
                  </a:lnTo>
                  <a:lnTo>
                    <a:pt x="5869386" y="285205"/>
                  </a:lnTo>
                  <a:lnTo>
                    <a:pt x="5974711" y="275844"/>
                  </a:lnTo>
                  <a:lnTo>
                    <a:pt x="6080036" y="265971"/>
                  </a:lnTo>
                  <a:lnTo>
                    <a:pt x="6145984" y="259464"/>
                  </a:lnTo>
                  <a:lnTo>
                    <a:pt x="6145984" y="636856"/>
                  </a:lnTo>
                  <a:lnTo>
                    <a:pt x="6080036" y="626011"/>
                  </a:lnTo>
                  <a:lnTo>
                    <a:pt x="5974711" y="609826"/>
                  </a:lnTo>
                  <a:lnTo>
                    <a:pt x="5869386" y="594785"/>
                  </a:lnTo>
                  <a:lnTo>
                    <a:pt x="5764061" y="580891"/>
                  </a:lnTo>
                  <a:lnTo>
                    <a:pt x="5658736" y="568146"/>
                  </a:lnTo>
                  <a:lnTo>
                    <a:pt x="5553411" y="556545"/>
                  </a:lnTo>
                  <a:lnTo>
                    <a:pt x="5448087" y="546080"/>
                  </a:lnTo>
                  <a:lnTo>
                    <a:pt x="5342762" y="536731"/>
                  </a:lnTo>
                  <a:lnTo>
                    <a:pt x="5237437" y="528474"/>
                  </a:lnTo>
                  <a:lnTo>
                    <a:pt x="5132112" y="521273"/>
                  </a:lnTo>
                  <a:lnTo>
                    <a:pt x="5026787" y="515084"/>
                  </a:lnTo>
                  <a:lnTo>
                    <a:pt x="4921462" y="509853"/>
                  </a:lnTo>
                  <a:lnTo>
                    <a:pt x="4816138" y="505522"/>
                  </a:lnTo>
                  <a:lnTo>
                    <a:pt x="4710813" y="502026"/>
                  </a:lnTo>
                  <a:lnTo>
                    <a:pt x="4605488" y="499302"/>
                  </a:lnTo>
                  <a:lnTo>
                    <a:pt x="4500163" y="497293"/>
                  </a:lnTo>
                  <a:lnTo>
                    <a:pt x="4394838" y="495955"/>
                  </a:lnTo>
                  <a:lnTo>
                    <a:pt x="4289513" y="495261"/>
                  </a:lnTo>
                  <a:lnTo>
                    <a:pt x="4184189" y="495219"/>
                  </a:lnTo>
                  <a:lnTo>
                    <a:pt x="4078864" y="495873"/>
                  </a:lnTo>
                  <a:lnTo>
                    <a:pt x="3973539" y="497328"/>
                  </a:lnTo>
                  <a:lnTo>
                    <a:pt x="3868214" y="499755"/>
                  </a:lnTo>
                  <a:lnTo>
                    <a:pt x="3762889" y="502937"/>
                  </a:lnTo>
                  <a:lnTo>
                    <a:pt x="3657564" y="506288"/>
                  </a:lnTo>
                  <a:lnTo>
                    <a:pt x="3552240" y="509888"/>
                  </a:lnTo>
                  <a:lnTo>
                    <a:pt x="3446915" y="513586"/>
                  </a:lnTo>
                  <a:lnTo>
                    <a:pt x="3341590" y="515287"/>
                  </a:lnTo>
                  <a:lnTo>
                    <a:pt x="3236265" y="515334"/>
                  </a:lnTo>
                  <a:lnTo>
                    <a:pt x="3130940" y="515642"/>
                  </a:lnTo>
                  <a:lnTo>
                    <a:pt x="3025615" y="514217"/>
                  </a:lnTo>
                  <a:lnTo>
                    <a:pt x="2920291" y="509717"/>
                  </a:lnTo>
                  <a:lnTo>
                    <a:pt x="2814966" y="505884"/>
                  </a:lnTo>
                  <a:lnTo>
                    <a:pt x="2709641" y="504112"/>
                  </a:lnTo>
                  <a:lnTo>
                    <a:pt x="2604316" y="503446"/>
                  </a:lnTo>
                  <a:lnTo>
                    <a:pt x="2498991" y="504023"/>
                  </a:lnTo>
                  <a:lnTo>
                    <a:pt x="2393666" y="504202"/>
                  </a:lnTo>
                  <a:lnTo>
                    <a:pt x="2288342" y="502196"/>
                  </a:lnTo>
                  <a:lnTo>
                    <a:pt x="2183017" y="500358"/>
                  </a:lnTo>
                  <a:lnTo>
                    <a:pt x="2077692" y="499166"/>
                  </a:lnTo>
                  <a:lnTo>
                    <a:pt x="1972367" y="498110"/>
                  </a:lnTo>
                  <a:lnTo>
                    <a:pt x="1867042" y="497952"/>
                  </a:lnTo>
                  <a:lnTo>
                    <a:pt x="1761717" y="498344"/>
                  </a:lnTo>
                  <a:lnTo>
                    <a:pt x="1656393" y="498664"/>
                  </a:lnTo>
                  <a:lnTo>
                    <a:pt x="1551068" y="498096"/>
                  </a:lnTo>
                  <a:lnTo>
                    <a:pt x="1445743" y="496193"/>
                  </a:lnTo>
                  <a:lnTo>
                    <a:pt x="1340418" y="493180"/>
                  </a:lnTo>
                  <a:lnTo>
                    <a:pt x="1235093" y="489324"/>
                  </a:lnTo>
                  <a:lnTo>
                    <a:pt x="1129768" y="484879"/>
                  </a:lnTo>
                  <a:lnTo>
                    <a:pt x="1024444" y="480047"/>
                  </a:lnTo>
                  <a:lnTo>
                    <a:pt x="919119" y="474975"/>
                  </a:lnTo>
                  <a:lnTo>
                    <a:pt x="813794" y="469754"/>
                  </a:lnTo>
                  <a:lnTo>
                    <a:pt x="708469" y="464439"/>
                  </a:lnTo>
                  <a:lnTo>
                    <a:pt x="603144" y="459064"/>
                  </a:lnTo>
                  <a:lnTo>
                    <a:pt x="497819" y="453651"/>
                  </a:lnTo>
                  <a:lnTo>
                    <a:pt x="392495" y="448220"/>
                  </a:lnTo>
                  <a:lnTo>
                    <a:pt x="287170" y="442790"/>
                  </a:lnTo>
                  <a:lnTo>
                    <a:pt x="181845" y="437383"/>
                  </a:lnTo>
                  <a:lnTo>
                    <a:pt x="76520" y="432023"/>
                  </a:lnTo>
                  <a:lnTo>
                    <a:pt x="0" y="428183"/>
                  </a:lnTo>
                  <a:close/>
                </a:path>
              </a:pathLst>
            </a:cu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941876" y="4697342"/>
              <a:ext cx="6145984" cy="435738"/>
            </a:xfrm>
            <a:custGeom>
              <a:avLst/>
              <a:pathLst>
                <a:path w="6145984" h="435738">
                  <a:moveTo>
                    <a:pt x="0" y="0"/>
                  </a:moveTo>
                  <a:lnTo>
                    <a:pt x="76520" y="34957"/>
                  </a:lnTo>
                  <a:lnTo>
                    <a:pt x="181845" y="80590"/>
                  </a:lnTo>
                  <a:lnTo>
                    <a:pt x="287170" y="123650"/>
                  </a:lnTo>
                  <a:lnTo>
                    <a:pt x="392495" y="164040"/>
                  </a:lnTo>
                  <a:lnTo>
                    <a:pt x="497819" y="201661"/>
                  </a:lnTo>
                  <a:lnTo>
                    <a:pt x="603144" y="236414"/>
                  </a:lnTo>
                  <a:lnTo>
                    <a:pt x="708469" y="268196"/>
                  </a:lnTo>
                  <a:lnTo>
                    <a:pt x="813794" y="296912"/>
                  </a:lnTo>
                  <a:lnTo>
                    <a:pt x="919119" y="322474"/>
                  </a:lnTo>
                  <a:lnTo>
                    <a:pt x="1024444" y="344817"/>
                  </a:lnTo>
                  <a:lnTo>
                    <a:pt x="1129768" y="363913"/>
                  </a:lnTo>
                  <a:lnTo>
                    <a:pt x="1235093" y="379788"/>
                  </a:lnTo>
                  <a:lnTo>
                    <a:pt x="1340418" y="392525"/>
                  </a:lnTo>
                  <a:lnTo>
                    <a:pt x="1445743" y="402257"/>
                  </a:lnTo>
                  <a:lnTo>
                    <a:pt x="1551068" y="409132"/>
                  </a:lnTo>
                  <a:lnTo>
                    <a:pt x="1656393" y="413281"/>
                  </a:lnTo>
                  <a:lnTo>
                    <a:pt x="1761717" y="415660"/>
                  </a:lnTo>
                  <a:lnTo>
                    <a:pt x="1867042" y="417105"/>
                  </a:lnTo>
                  <a:lnTo>
                    <a:pt x="1972367" y="418133"/>
                  </a:lnTo>
                  <a:lnTo>
                    <a:pt x="2077692" y="419460"/>
                  </a:lnTo>
                  <a:lnTo>
                    <a:pt x="2183017" y="421319"/>
                  </a:lnTo>
                  <a:lnTo>
                    <a:pt x="2288342" y="422560"/>
                  </a:lnTo>
                  <a:lnTo>
                    <a:pt x="2393666" y="423355"/>
                  </a:lnTo>
                  <a:lnTo>
                    <a:pt x="2498991" y="423727"/>
                  </a:lnTo>
                  <a:lnTo>
                    <a:pt x="2604316" y="422554"/>
                  </a:lnTo>
                  <a:lnTo>
                    <a:pt x="2709641" y="421236"/>
                  </a:lnTo>
                  <a:lnTo>
                    <a:pt x="2814966" y="423658"/>
                  </a:lnTo>
                  <a:lnTo>
                    <a:pt x="2920291" y="429086"/>
                  </a:lnTo>
                  <a:lnTo>
                    <a:pt x="3025615" y="433331"/>
                  </a:lnTo>
                  <a:lnTo>
                    <a:pt x="3130940" y="434543"/>
                  </a:lnTo>
                  <a:lnTo>
                    <a:pt x="3236265" y="435454"/>
                  </a:lnTo>
                  <a:lnTo>
                    <a:pt x="3341590" y="435738"/>
                  </a:lnTo>
                  <a:lnTo>
                    <a:pt x="3446915" y="433712"/>
                  </a:lnTo>
                  <a:lnTo>
                    <a:pt x="3552240" y="429828"/>
                  </a:lnTo>
                  <a:lnTo>
                    <a:pt x="3657564" y="424983"/>
                  </a:lnTo>
                  <a:lnTo>
                    <a:pt x="3762889" y="419190"/>
                  </a:lnTo>
                  <a:lnTo>
                    <a:pt x="3868214" y="412705"/>
                  </a:lnTo>
                  <a:lnTo>
                    <a:pt x="3973539" y="405898"/>
                  </a:lnTo>
                  <a:lnTo>
                    <a:pt x="4078864" y="399042"/>
                  </a:lnTo>
                  <a:lnTo>
                    <a:pt x="4184189" y="392294"/>
                  </a:lnTo>
                  <a:lnTo>
                    <a:pt x="4289513" y="385740"/>
                  </a:lnTo>
                  <a:lnTo>
                    <a:pt x="4394838" y="379413"/>
                  </a:lnTo>
                  <a:lnTo>
                    <a:pt x="4500163" y="373303"/>
                  </a:lnTo>
                  <a:lnTo>
                    <a:pt x="4605488" y="367368"/>
                  </a:lnTo>
                  <a:lnTo>
                    <a:pt x="4710813" y="361550"/>
                  </a:lnTo>
                  <a:lnTo>
                    <a:pt x="4816138" y="355774"/>
                  </a:lnTo>
                  <a:lnTo>
                    <a:pt x="4921462" y="349964"/>
                  </a:lnTo>
                  <a:lnTo>
                    <a:pt x="5026787" y="344039"/>
                  </a:lnTo>
                  <a:lnTo>
                    <a:pt x="5132112" y="337926"/>
                  </a:lnTo>
                  <a:lnTo>
                    <a:pt x="5237437" y="331555"/>
                  </a:lnTo>
                  <a:lnTo>
                    <a:pt x="5342762" y="324867"/>
                  </a:lnTo>
                  <a:lnTo>
                    <a:pt x="5448087" y="317811"/>
                  </a:lnTo>
                  <a:lnTo>
                    <a:pt x="5553411" y="310346"/>
                  </a:lnTo>
                  <a:lnTo>
                    <a:pt x="5658736" y="302439"/>
                  </a:lnTo>
                  <a:lnTo>
                    <a:pt x="5764061" y="294065"/>
                  </a:lnTo>
                  <a:lnTo>
                    <a:pt x="5869386" y="285205"/>
                  </a:lnTo>
                  <a:lnTo>
                    <a:pt x="5974711" y="275844"/>
                  </a:lnTo>
                  <a:lnTo>
                    <a:pt x="6080036" y="265971"/>
                  </a:lnTo>
                  <a:lnTo>
                    <a:pt x="6145984" y="259464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941876" y="5125525"/>
              <a:ext cx="6145984" cy="208672"/>
            </a:xfrm>
            <a:custGeom>
              <a:avLst/>
              <a:pathLst>
                <a:path w="6145984" h="208672">
                  <a:moveTo>
                    <a:pt x="6145984" y="208672"/>
                  </a:moveTo>
                  <a:lnTo>
                    <a:pt x="6080036" y="197827"/>
                  </a:lnTo>
                  <a:lnTo>
                    <a:pt x="5974711" y="181643"/>
                  </a:lnTo>
                  <a:lnTo>
                    <a:pt x="5869386" y="166601"/>
                  </a:lnTo>
                  <a:lnTo>
                    <a:pt x="5764061" y="152707"/>
                  </a:lnTo>
                  <a:lnTo>
                    <a:pt x="5658736" y="139962"/>
                  </a:lnTo>
                  <a:lnTo>
                    <a:pt x="5553411" y="128362"/>
                  </a:lnTo>
                  <a:lnTo>
                    <a:pt x="5448087" y="117896"/>
                  </a:lnTo>
                  <a:lnTo>
                    <a:pt x="5342762" y="108548"/>
                  </a:lnTo>
                  <a:lnTo>
                    <a:pt x="5237437" y="100290"/>
                  </a:lnTo>
                  <a:lnTo>
                    <a:pt x="5132112" y="93089"/>
                  </a:lnTo>
                  <a:lnTo>
                    <a:pt x="5026787" y="86900"/>
                  </a:lnTo>
                  <a:lnTo>
                    <a:pt x="4921462" y="81670"/>
                  </a:lnTo>
                  <a:lnTo>
                    <a:pt x="4816138" y="77338"/>
                  </a:lnTo>
                  <a:lnTo>
                    <a:pt x="4710813" y="73842"/>
                  </a:lnTo>
                  <a:lnTo>
                    <a:pt x="4605488" y="71118"/>
                  </a:lnTo>
                  <a:lnTo>
                    <a:pt x="4500163" y="69109"/>
                  </a:lnTo>
                  <a:lnTo>
                    <a:pt x="4394838" y="67771"/>
                  </a:lnTo>
                  <a:lnTo>
                    <a:pt x="4289513" y="67077"/>
                  </a:lnTo>
                  <a:lnTo>
                    <a:pt x="4184189" y="67035"/>
                  </a:lnTo>
                  <a:lnTo>
                    <a:pt x="4078864" y="67690"/>
                  </a:lnTo>
                  <a:lnTo>
                    <a:pt x="3973539" y="69145"/>
                  </a:lnTo>
                  <a:lnTo>
                    <a:pt x="3868214" y="71572"/>
                  </a:lnTo>
                  <a:lnTo>
                    <a:pt x="3762889" y="74753"/>
                  </a:lnTo>
                  <a:lnTo>
                    <a:pt x="3657564" y="78104"/>
                  </a:lnTo>
                  <a:lnTo>
                    <a:pt x="3552240" y="81705"/>
                  </a:lnTo>
                  <a:lnTo>
                    <a:pt x="3446915" y="85402"/>
                  </a:lnTo>
                  <a:lnTo>
                    <a:pt x="3341590" y="87103"/>
                  </a:lnTo>
                  <a:lnTo>
                    <a:pt x="3236265" y="87151"/>
                  </a:lnTo>
                  <a:lnTo>
                    <a:pt x="3130940" y="87458"/>
                  </a:lnTo>
                  <a:lnTo>
                    <a:pt x="3025615" y="86033"/>
                  </a:lnTo>
                  <a:lnTo>
                    <a:pt x="2920291" y="81533"/>
                  </a:lnTo>
                  <a:lnTo>
                    <a:pt x="2814966" y="77700"/>
                  </a:lnTo>
                  <a:lnTo>
                    <a:pt x="2709641" y="75928"/>
                  </a:lnTo>
                  <a:lnTo>
                    <a:pt x="2604316" y="75262"/>
                  </a:lnTo>
                  <a:lnTo>
                    <a:pt x="2498991" y="75839"/>
                  </a:lnTo>
                  <a:lnTo>
                    <a:pt x="2393666" y="76018"/>
                  </a:lnTo>
                  <a:lnTo>
                    <a:pt x="2288342" y="74012"/>
                  </a:lnTo>
                  <a:lnTo>
                    <a:pt x="2183017" y="72174"/>
                  </a:lnTo>
                  <a:lnTo>
                    <a:pt x="2077692" y="70982"/>
                  </a:lnTo>
                  <a:lnTo>
                    <a:pt x="1972367" y="69926"/>
                  </a:lnTo>
                  <a:lnTo>
                    <a:pt x="1867042" y="69768"/>
                  </a:lnTo>
                  <a:lnTo>
                    <a:pt x="1761717" y="70160"/>
                  </a:lnTo>
                  <a:lnTo>
                    <a:pt x="1656393" y="70480"/>
                  </a:lnTo>
                  <a:lnTo>
                    <a:pt x="1551068" y="69912"/>
                  </a:lnTo>
                  <a:lnTo>
                    <a:pt x="1445743" y="68009"/>
                  </a:lnTo>
                  <a:lnTo>
                    <a:pt x="1340418" y="64996"/>
                  </a:lnTo>
                  <a:lnTo>
                    <a:pt x="1235093" y="61141"/>
                  </a:lnTo>
                  <a:lnTo>
                    <a:pt x="1129768" y="56695"/>
                  </a:lnTo>
                  <a:lnTo>
                    <a:pt x="1024444" y="51864"/>
                  </a:lnTo>
                  <a:lnTo>
                    <a:pt x="919119" y="46791"/>
                  </a:lnTo>
                  <a:lnTo>
                    <a:pt x="813794" y="41570"/>
                  </a:lnTo>
                  <a:lnTo>
                    <a:pt x="708469" y="36255"/>
                  </a:lnTo>
                  <a:lnTo>
                    <a:pt x="603144" y="30880"/>
                  </a:lnTo>
                  <a:lnTo>
                    <a:pt x="497819" y="25468"/>
                  </a:lnTo>
                  <a:lnTo>
                    <a:pt x="392495" y="20036"/>
                  </a:lnTo>
                  <a:lnTo>
                    <a:pt x="287170" y="14606"/>
                  </a:lnTo>
                  <a:lnTo>
                    <a:pt x="181845" y="9199"/>
                  </a:lnTo>
                  <a:lnTo>
                    <a:pt x="76520" y="3839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941876" y="4911434"/>
              <a:ext cx="6145984" cy="261420"/>
            </a:xfrm>
            <a:custGeom>
              <a:avLst/>
              <a:pathLst>
                <a:path w="6145984" h="261420">
                  <a:moveTo>
                    <a:pt x="0" y="0"/>
                  </a:moveTo>
                  <a:lnTo>
                    <a:pt x="76520" y="19398"/>
                  </a:lnTo>
                  <a:lnTo>
                    <a:pt x="181845" y="44895"/>
                  </a:lnTo>
                  <a:lnTo>
                    <a:pt x="287170" y="69128"/>
                  </a:lnTo>
                  <a:lnTo>
                    <a:pt x="392495" y="92038"/>
                  </a:lnTo>
                  <a:lnTo>
                    <a:pt x="497819" y="113564"/>
                  </a:lnTo>
                  <a:lnTo>
                    <a:pt x="603144" y="133647"/>
                  </a:lnTo>
                  <a:lnTo>
                    <a:pt x="708469" y="152226"/>
                  </a:lnTo>
                  <a:lnTo>
                    <a:pt x="813794" y="169241"/>
                  </a:lnTo>
                  <a:lnTo>
                    <a:pt x="919119" y="184632"/>
                  </a:lnTo>
                  <a:lnTo>
                    <a:pt x="1024444" y="198340"/>
                  </a:lnTo>
                  <a:lnTo>
                    <a:pt x="1129768" y="210304"/>
                  </a:lnTo>
                  <a:lnTo>
                    <a:pt x="1235093" y="220464"/>
                  </a:lnTo>
                  <a:lnTo>
                    <a:pt x="1340418" y="228761"/>
                  </a:lnTo>
                  <a:lnTo>
                    <a:pt x="1445743" y="235133"/>
                  </a:lnTo>
                  <a:lnTo>
                    <a:pt x="1551068" y="239522"/>
                  </a:lnTo>
                  <a:lnTo>
                    <a:pt x="1656393" y="241881"/>
                  </a:lnTo>
                  <a:lnTo>
                    <a:pt x="1761717" y="242910"/>
                  </a:lnTo>
                  <a:lnTo>
                    <a:pt x="1867042" y="243437"/>
                  </a:lnTo>
                  <a:lnTo>
                    <a:pt x="1972367" y="244029"/>
                  </a:lnTo>
                  <a:lnTo>
                    <a:pt x="2077692" y="245221"/>
                  </a:lnTo>
                  <a:lnTo>
                    <a:pt x="2183017" y="246746"/>
                  </a:lnTo>
                  <a:lnTo>
                    <a:pt x="2288342" y="248286"/>
                  </a:lnTo>
                  <a:lnTo>
                    <a:pt x="2393666" y="249687"/>
                  </a:lnTo>
                  <a:lnTo>
                    <a:pt x="2498991" y="249783"/>
                  </a:lnTo>
                  <a:lnTo>
                    <a:pt x="2604316" y="248908"/>
                  </a:lnTo>
                  <a:lnTo>
                    <a:pt x="2709641" y="248582"/>
                  </a:lnTo>
                  <a:lnTo>
                    <a:pt x="2814966" y="250679"/>
                  </a:lnTo>
                  <a:lnTo>
                    <a:pt x="2920291" y="255309"/>
                  </a:lnTo>
                  <a:lnTo>
                    <a:pt x="3025615" y="259682"/>
                  </a:lnTo>
                  <a:lnTo>
                    <a:pt x="3130940" y="261001"/>
                  </a:lnTo>
                  <a:lnTo>
                    <a:pt x="3236265" y="261302"/>
                  </a:lnTo>
                  <a:lnTo>
                    <a:pt x="3341590" y="261420"/>
                  </a:lnTo>
                  <a:lnTo>
                    <a:pt x="3446915" y="259557"/>
                  </a:lnTo>
                  <a:lnTo>
                    <a:pt x="3552240" y="255766"/>
                  </a:lnTo>
                  <a:lnTo>
                    <a:pt x="3657564" y="251543"/>
                  </a:lnTo>
                  <a:lnTo>
                    <a:pt x="3762889" y="246971"/>
                  </a:lnTo>
                  <a:lnTo>
                    <a:pt x="3868214" y="242138"/>
                  </a:lnTo>
                  <a:lnTo>
                    <a:pt x="3973539" y="237521"/>
                  </a:lnTo>
                  <a:lnTo>
                    <a:pt x="4078864" y="233366"/>
                  </a:lnTo>
                  <a:lnTo>
                    <a:pt x="4184189" y="229664"/>
                  </a:lnTo>
                  <a:lnTo>
                    <a:pt x="4289513" y="226409"/>
                  </a:lnTo>
                  <a:lnTo>
                    <a:pt x="4394838" y="223592"/>
                  </a:lnTo>
                  <a:lnTo>
                    <a:pt x="4500163" y="221206"/>
                  </a:lnTo>
                  <a:lnTo>
                    <a:pt x="4605488" y="219243"/>
                  </a:lnTo>
                  <a:lnTo>
                    <a:pt x="4710813" y="217696"/>
                  </a:lnTo>
                  <a:lnTo>
                    <a:pt x="4816138" y="216556"/>
                  </a:lnTo>
                  <a:lnTo>
                    <a:pt x="4921462" y="215817"/>
                  </a:lnTo>
                  <a:lnTo>
                    <a:pt x="5026787" y="215470"/>
                  </a:lnTo>
                  <a:lnTo>
                    <a:pt x="5132112" y="215508"/>
                  </a:lnTo>
                  <a:lnTo>
                    <a:pt x="5237437" y="215923"/>
                  </a:lnTo>
                  <a:lnTo>
                    <a:pt x="5342762" y="216707"/>
                  </a:lnTo>
                  <a:lnTo>
                    <a:pt x="5448087" y="217853"/>
                  </a:lnTo>
                  <a:lnTo>
                    <a:pt x="5553411" y="219354"/>
                  </a:lnTo>
                  <a:lnTo>
                    <a:pt x="5658736" y="221201"/>
                  </a:lnTo>
                  <a:lnTo>
                    <a:pt x="5764061" y="223386"/>
                  </a:lnTo>
                  <a:lnTo>
                    <a:pt x="5869386" y="225903"/>
                  </a:lnTo>
                  <a:lnTo>
                    <a:pt x="5974711" y="228743"/>
                  </a:lnTo>
                  <a:lnTo>
                    <a:pt x="6080036" y="231899"/>
                  </a:lnTo>
                  <a:lnTo>
                    <a:pt x="6145984" y="234068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941876" y="3900428"/>
              <a:ext cx="6145984" cy="1493847"/>
            </a:xfrm>
            <a:custGeom>
              <a:avLst/>
              <a:pathLst>
                <a:path w="6145984" h="1493847">
                  <a:moveTo>
                    <a:pt x="0" y="0"/>
                  </a:moveTo>
                  <a:lnTo>
                    <a:pt x="76520" y="80867"/>
                  </a:lnTo>
                  <a:lnTo>
                    <a:pt x="181845" y="186518"/>
                  </a:lnTo>
                  <a:lnTo>
                    <a:pt x="287170" y="286452"/>
                  </a:lnTo>
                  <a:lnTo>
                    <a:pt x="392495" y="380602"/>
                  </a:lnTo>
                  <a:lnTo>
                    <a:pt x="497819" y="468898"/>
                  </a:lnTo>
                  <a:lnTo>
                    <a:pt x="603144" y="551266"/>
                  </a:lnTo>
                  <a:lnTo>
                    <a:pt x="708469" y="627631"/>
                  </a:lnTo>
                  <a:lnTo>
                    <a:pt x="813794" y="697923"/>
                  </a:lnTo>
                  <a:lnTo>
                    <a:pt x="919119" y="762091"/>
                  </a:lnTo>
                  <a:lnTo>
                    <a:pt x="1024444" y="820122"/>
                  </a:lnTo>
                  <a:lnTo>
                    <a:pt x="1129768" y="872065"/>
                  </a:lnTo>
                  <a:lnTo>
                    <a:pt x="1235093" y="918057"/>
                  </a:lnTo>
                  <a:lnTo>
                    <a:pt x="1340418" y="958339"/>
                  </a:lnTo>
                  <a:lnTo>
                    <a:pt x="1445743" y="993230"/>
                  </a:lnTo>
                  <a:lnTo>
                    <a:pt x="1551068" y="1023078"/>
                  </a:lnTo>
                  <a:lnTo>
                    <a:pt x="1656393" y="1048138"/>
                  </a:lnTo>
                  <a:lnTo>
                    <a:pt x="1761717" y="1067408"/>
                  </a:lnTo>
                  <a:lnTo>
                    <a:pt x="1867042" y="1081197"/>
                  </a:lnTo>
                  <a:lnTo>
                    <a:pt x="1972367" y="1090809"/>
                  </a:lnTo>
                  <a:lnTo>
                    <a:pt x="2077692" y="1097457"/>
                  </a:lnTo>
                  <a:lnTo>
                    <a:pt x="2183017" y="1096093"/>
                  </a:lnTo>
                  <a:lnTo>
                    <a:pt x="2288342" y="1089264"/>
                  </a:lnTo>
                  <a:lnTo>
                    <a:pt x="2393666" y="1085389"/>
                  </a:lnTo>
                  <a:lnTo>
                    <a:pt x="2498991" y="1084892"/>
                  </a:lnTo>
                  <a:lnTo>
                    <a:pt x="2604316" y="1082512"/>
                  </a:lnTo>
                  <a:lnTo>
                    <a:pt x="2709641" y="1080471"/>
                  </a:lnTo>
                  <a:lnTo>
                    <a:pt x="2814966" y="1084759"/>
                  </a:lnTo>
                  <a:lnTo>
                    <a:pt x="2920291" y="1093611"/>
                  </a:lnTo>
                  <a:lnTo>
                    <a:pt x="3025615" y="1101094"/>
                  </a:lnTo>
                  <a:lnTo>
                    <a:pt x="3130940" y="1105272"/>
                  </a:lnTo>
                  <a:lnTo>
                    <a:pt x="3236265" y="1110240"/>
                  </a:lnTo>
                  <a:lnTo>
                    <a:pt x="3341590" y="1114735"/>
                  </a:lnTo>
                  <a:lnTo>
                    <a:pt x="3446915" y="1115936"/>
                  </a:lnTo>
                  <a:lnTo>
                    <a:pt x="3552240" y="1114412"/>
                  </a:lnTo>
                  <a:lnTo>
                    <a:pt x="3657564" y="1111233"/>
                  </a:lnTo>
                  <a:lnTo>
                    <a:pt x="3762889" y="1106114"/>
                  </a:lnTo>
                  <a:lnTo>
                    <a:pt x="3868214" y="1099189"/>
                  </a:lnTo>
                  <a:lnTo>
                    <a:pt x="3973539" y="1091267"/>
                  </a:lnTo>
                  <a:lnTo>
                    <a:pt x="4078864" y="1083025"/>
                  </a:lnTo>
                  <a:lnTo>
                    <a:pt x="4184189" y="1074732"/>
                  </a:lnTo>
                  <a:lnTo>
                    <a:pt x="4289513" y="1066539"/>
                  </a:lnTo>
                  <a:lnTo>
                    <a:pt x="4394838" y="1058503"/>
                  </a:lnTo>
                  <a:lnTo>
                    <a:pt x="4500163" y="1050611"/>
                  </a:lnTo>
                  <a:lnTo>
                    <a:pt x="4605488" y="1042797"/>
                  </a:lnTo>
                  <a:lnTo>
                    <a:pt x="4710813" y="1034963"/>
                  </a:lnTo>
                  <a:lnTo>
                    <a:pt x="4816138" y="1026989"/>
                  </a:lnTo>
                  <a:lnTo>
                    <a:pt x="4921462" y="1018746"/>
                  </a:lnTo>
                  <a:lnTo>
                    <a:pt x="5026787" y="1010102"/>
                  </a:lnTo>
                  <a:lnTo>
                    <a:pt x="5132112" y="1000934"/>
                  </a:lnTo>
                  <a:lnTo>
                    <a:pt x="5237437" y="991130"/>
                  </a:lnTo>
                  <a:lnTo>
                    <a:pt x="5342762" y="980590"/>
                  </a:lnTo>
                  <a:lnTo>
                    <a:pt x="5448087" y="969234"/>
                  </a:lnTo>
                  <a:lnTo>
                    <a:pt x="5553411" y="956994"/>
                  </a:lnTo>
                  <a:lnTo>
                    <a:pt x="5658736" y="943818"/>
                  </a:lnTo>
                  <a:lnTo>
                    <a:pt x="5764061" y="929666"/>
                  </a:lnTo>
                  <a:lnTo>
                    <a:pt x="5869386" y="914510"/>
                  </a:lnTo>
                  <a:lnTo>
                    <a:pt x="5974711" y="898327"/>
                  </a:lnTo>
                  <a:lnTo>
                    <a:pt x="6080036" y="881103"/>
                  </a:lnTo>
                  <a:lnTo>
                    <a:pt x="6145984" y="869661"/>
                  </a:lnTo>
                  <a:lnTo>
                    <a:pt x="6145984" y="1493847"/>
                  </a:lnTo>
                  <a:lnTo>
                    <a:pt x="6087037" y="1493847"/>
                  </a:lnTo>
                  <a:lnTo>
                    <a:pt x="6080036" y="1491936"/>
                  </a:lnTo>
                  <a:lnTo>
                    <a:pt x="5974711" y="1464952"/>
                  </a:lnTo>
                  <a:lnTo>
                    <a:pt x="5869386" y="1439733"/>
                  </a:lnTo>
                  <a:lnTo>
                    <a:pt x="5764061" y="1416286"/>
                  </a:lnTo>
                  <a:lnTo>
                    <a:pt x="5658736" y="1394608"/>
                  </a:lnTo>
                  <a:lnTo>
                    <a:pt x="5553411" y="1374689"/>
                  </a:lnTo>
                  <a:lnTo>
                    <a:pt x="5448087" y="1356508"/>
                  </a:lnTo>
                  <a:lnTo>
                    <a:pt x="5342762" y="1340034"/>
                  </a:lnTo>
                  <a:lnTo>
                    <a:pt x="5237437" y="1325217"/>
                  </a:lnTo>
                  <a:lnTo>
                    <a:pt x="5132112" y="1311996"/>
                  </a:lnTo>
                  <a:lnTo>
                    <a:pt x="5026787" y="1300291"/>
                  </a:lnTo>
                  <a:lnTo>
                    <a:pt x="4921462" y="1290010"/>
                  </a:lnTo>
                  <a:lnTo>
                    <a:pt x="4816138" y="1281047"/>
                  </a:lnTo>
                  <a:lnTo>
                    <a:pt x="4710813" y="1273291"/>
                  </a:lnTo>
                  <a:lnTo>
                    <a:pt x="4605488" y="1266632"/>
                  </a:lnTo>
                  <a:lnTo>
                    <a:pt x="4500163" y="1260970"/>
                  </a:lnTo>
                  <a:lnTo>
                    <a:pt x="4394838" y="1256224"/>
                  </a:lnTo>
                  <a:lnTo>
                    <a:pt x="4289513" y="1252349"/>
                  </a:lnTo>
                  <a:lnTo>
                    <a:pt x="4184189" y="1249351"/>
                  </a:lnTo>
                  <a:lnTo>
                    <a:pt x="4078864" y="1247306"/>
                  </a:lnTo>
                  <a:lnTo>
                    <a:pt x="3973539" y="1246385"/>
                  </a:lnTo>
                  <a:lnTo>
                    <a:pt x="3868214" y="1246876"/>
                  </a:lnTo>
                  <a:lnTo>
                    <a:pt x="3762889" y="1248196"/>
                  </a:lnTo>
                  <a:lnTo>
                    <a:pt x="3657564" y="1249172"/>
                  </a:lnTo>
                  <a:lnTo>
                    <a:pt x="3552240" y="1250239"/>
                  </a:lnTo>
                  <a:lnTo>
                    <a:pt x="3446915" y="1251448"/>
                  </a:lnTo>
                  <a:lnTo>
                    <a:pt x="3341590" y="1249696"/>
                  </a:lnTo>
                  <a:lnTo>
                    <a:pt x="3236265" y="1245763"/>
                  </a:lnTo>
                  <a:lnTo>
                    <a:pt x="3130940" y="1242862"/>
                  </a:lnTo>
                  <a:lnTo>
                    <a:pt x="3025615" y="1238322"/>
                  </a:lnTo>
                  <a:lnTo>
                    <a:pt x="2920291" y="1230407"/>
                  </a:lnTo>
                  <a:lnTo>
                    <a:pt x="2814966" y="1224260"/>
                  </a:lnTo>
                  <a:lnTo>
                    <a:pt x="2709641" y="1221076"/>
                  </a:lnTo>
                  <a:lnTo>
                    <a:pt x="2604316" y="1219751"/>
                  </a:lnTo>
                  <a:lnTo>
                    <a:pt x="2498991" y="1221119"/>
                  </a:lnTo>
                  <a:lnTo>
                    <a:pt x="2393666" y="1222552"/>
                  </a:lnTo>
                  <a:lnTo>
                    <a:pt x="2288342" y="1224372"/>
                  </a:lnTo>
                  <a:lnTo>
                    <a:pt x="2183017" y="1230187"/>
                  </a:lnTo>
                  <a:lnTo>
                    <a:pt x="2077692" y="1232684"/>
                  </a:lnTo>
                  <a:lnTo>
                    <a:pt x="1972367" y="1226495"/>
                  </a:lnTo>
                  <a:lnTo>
                    <a:pt x="1867042" y="1218359"/>
                  </a:lnTo>
                  <a:lnTo>
                    <a:pt x="1761717" y="1207687"/>
                  </a:lnTo>
                  <a:lnTo>
                    <a:pt x="1656393" y="1192997"/>
                  </a:lnTo>
                  <a:lnTo>
                    <a:pt x="1551068" y="1174011"/>
                  </a:lnTo>
                  <a:lnTo>
                    <a:pt x="1445743" y="1152598"/>
                  </a:lnTo>
                  <a:lnTo>
                    <a:pt x="1340418" y="1129107"/>
                  </a:lnTo>
                  <a:lnTo>
                    <a:pt x="1235093" y="1103893"/>
                  </a:lnTo>
                  <a:lnTo>
                    <a:pt x="1129768" y="1077291"/>
                  </a:lnTo>
                  <a:lnTo>
                    <a:pt x="1024444" y="1049550"/>
                  </a:lnTo>
                  <a:lnTo>
                    <a:pt x="919119" y="1020820"/>
                  </a:lnTo>
                  <a:lnTo>
                    <a:pt x="813794" y="991160"/>
                  </a:lnTo>
                  <a:lnTo>
                    <a:pt x="708469" y="960570"/>
                  </a:lnTo>
                  <a:lnTo>
                    <a:pt x="603144" y="929008"/>
                  </a:lnTo>
                  <a:lnTo>
                    <a:pt x="497819" y="896418"/>
                  </a:lnTo>
                  <a:lnTo>
                    <a:pt x="392495" y="862734"/>
                  </a:lnTo>
                  <a:lnTo>
                    <a:pt x="287170" y="827896"/>
                  </a:lnTo>
                  <a:lnTo>
                    <a:pt x="181845" y="791842"/>
                  </a:lnTo>
                  <a:lnTo>
                    <a:pt x="76520" y="754518"/>
                  </a:lnTo>
                  <a:lnTo>
                    <a:pt x="0" y="726443"/>
                  </a:lnTo>
                  <a:close/>
                </a:path>
              </a:pathLst>
            </a:cu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41876" y="3900428"/>
              <a:ext cx="6145984" cy="1115936"/>
            </a:xfrm>
            <a:custGeom>
              <a:avLst/>
              <a:pathLst>
                <a:path w="6145984" h="1115936">
                  <a:moveTo>
                    <a:pt x="0" y="0"/>
                  </a:moveTo>
                  <a:lnTo>
                    <a:pt x="76520" y="80867"/>
                  </a:lnTo>
                  <a:lnTo>
                    <a:pt x="181845" y="186518"/>
                  </a:lnTo>
                  <a:lnTo>
                    <a:pt x="287170" y="286452"/>
                  </a:lnTo>
                  <a:lnTo>
                    <a:pt x="392495" y="380602"/>
                  </a:lnTo>
                  <a:lnTo>
                    <a:pt x="497819" y="468898"/>
                  </a:lnTo>
                  <a:lnTo>
                    <a:pt x="603144" y="551266"/>
                  </a:lnTo>
                  <a:lnTo>
                    <a:pt x="708469" y="627631"/>
                  </a:lnTo>
                  <a:lnTo>
                    <a:pt x="813794" y="697923"/>
                  </a:lnTo>
                  <a:lnTo>
                    <a:pt x="919119" y="762091"/>
                  </a:lnTo>
                  <a:lnTo>
                    <a:pt x="1024444" y="820122"/>
                  </a:lnTo>
                  <a:lnTo>
                    <a:pt x="1129768" y="872065"/>
                  </a:lnTo>
                  <a:lnTo>
                    <a:pt x="1235093" y="918057"/>
                  </a:lnTo>
                  <a:lnTo>
                    <a:pt x="1340418" y="958339"/>
                  </a:lnTo>
                  <a:lnTo>
                    <a:pt x="1445743" y="993230"/>
                  </a:lnTo>
                  <a:lnTo>
                    <a:pt x="1551068" y="1023078"/>
                  </a:lnTo>
                  <a:lnTo>
                    <a:pt x="1656393" y="1048138"/>
                  </a:lnTo>
                  <a:lnTo>
                    <a:pt x="1761717" y="1067408"/>
                  </a:lnTo>
                  <a:lnTo>
                    <a:pt x="1867042" y="1081197"/>
                  </a:lnTo>
                  <a:lnTo>
                    <a:pt x="1972367" y="1090809"/>
                  </a:lnTo>
                  <a:lnTo>
                    <a:pt x="2077692" y="1097457"/>
                  </a:lnTo>
                  <a:lnTo>
                    <a:pt x="2183017" y="1096093"/>
                  </a:lnTo>
                  <a:lnTo>
                    <a:pt x="2288342" y="1089264"/>
                  </a:lnTo>
                  <a:lnTo>
                    <a:pt x="2393666" y="1085389"/>
                  </a:lnTo>
                  <a:lnTo>
                    <a:pt x="2498991" y="1084892"/>
                  </a:lnTo>
                  <a:lnTo>
                    <a:pt x="2604316" y="1082512"/>
                  </a:lnTo>
                  <a:lnTo>
                    <a:pt x="2709641" y="1080471"/>
                  </a:lnTo>
                  <a:lnTo>
                    <a:pt x="2814966" y="1084759"/>
                  </a:lnTo>
                  <a:lnTo>
                    <a:pt x="2920291" y="1093611"/>
                  </a:lnTo>
                  <a:lnTo>
                    <a:pt x="3025615" y="1101094"/>
                  </a:lnTo>
                  <a:lnTo>
                    <a:pt x="3130940" y="1105272"/>
                  </a:lnTo>
                  <a:lnTo>
                    <a:pt x="3236265" y="1110240"/>
                  </a:lnTo>
                  <a:lnTo>
                    <a:pt x="3341590" y="1114735"/>
                  </a:lnTo>
                  <a:lnTo>
                    <a:pt x="3446915" y="1115936"/>
                  </a:lnTo>
                  <a:lnTo>
                    <a:pt x="3552240" y="1114412"/>
                  </a:lnTo>
                  <a:lnTo>
                    <a:pt x="3657564" y="1111233"/>
                  </a:lnTo>
                  <a:lnTo>
                    <a:pt x="3762889" y="1106114"/>
                  </a:lnTo>
                  <a:lnTo>
                    <a:pt x="3868214" y="1099189"/>
                  </a:lnTo>
                  <a:lnTo>
                    <a:pt x="3973539" y="1091267"/>
                  </a:lnTo>
                  <a:lnTo>
                    <a:pt x="4078864" y="1083025"/>
                  </a:lnTo>
                  <a:lnTo>
                    <a:pt x="4184189" y="1074732"/>
                  </a:lnTo>
                  <a:lnTo>
                    <a:pt x="4289513" y="1066539"/>
                  </a:lnTo>
                  <a:lnTo>
                    <a:pt x="4394838" y="1058503"/>
                  </a:lnTo>
                  <a:lnTo>
                    <a:pt x="4500163" y="1050611"/>
                  </a:lnTo>
                  <a:lnTo>
                    <a:pt x="4605488" y="1042797"/>
                  </a:lnTo>
                  <a:lnTo>
                    <a:pt x="4710813" y="1034963"/>
                  </a:lnTo>
                  <a:lnTo>
                    <a:pt x="4816138" y="1026989"/>
                  </a:lnTo>
                  <a:lnTo>
                    <a:pt x="4921462" y="1018746"/>
                  </a:lnTo>
                  <a:lnTo>
                    <a:pt x="5026787" y="1010102"/>
                  </a:lnTo>
                  <a:lnTo>
                    <a:pt x="5132112" y="1000934"/>
                  </a:lnTo>
                  <a:lnTo>
                    <a:pt x="5237437" y="991130"/>
                  </a:lnTo>
                  <a:lnTo>
                    <a:pt x="5342762" y="980590"/>
                  </a:lnTo>
                  <a:lnTo>
                    <a:pt x="5448087" y="969234"/>
                  </a:lnTo>
                  <a:lnTo>
                    <a:pt x="5553411" y="956994"/>
                  </a:lnTo>
                  <a:lnTo>
                    <a:pt x="5658736" y="943818"/>
                  </a:lnTo>
                  <a:lnTo>
                    <a:pt x="5764061" y="929666"/>
                  </a:lnTo>
                  <a:lnTo>
                    <a:pt x="5869386" y="914510"/>
                  </a:lnTo>
                  <a:lnTo>
                    <a:pt x="5974711" y="898327"/>
                  </a:lnTo>
                  <a:lnTo>
                    <a:pt x="6080036" y="881103"/>
                  </a:lnTo>
                  <a:lnTo>
                    <a:pt x="6145984" y="869661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41876" y="4626872"/>
              <a:ext cx="6087037" cy="767403"/>
            </a:xfrm>
            <a:custGeom>
              <a:avLst/>
              <a:pathLst>
                <a:path w="6087037" h="767403">
                  <a:moveTo>
                    <a:pt x="6087037" y="767403"/>
                  </a:moveTo>
                  <a:lnTo>
                    <a:pt x="6080036" y="765492"/>
                  </a:lnTo>
                  <a:lnTo>
                    <a:pt x="5974711" y="738508"/>
                  </a:lnTo>
                  <a:lnTo>
                    <a:pt x="5869386" y="713289"/>
                  </a:lnTo>
                  <a:lnTo>
                    <a:pt x="5764061" y="689842"/>
                  </a:lnTo>
                  <a:lnTo>
                    <a:pt x="5658736" y="668164"/>
                  </a:lnTo>
                  <a:lnTo>
                    <a:pt x="5553411" y="648245"/>
                  </a:lnTo>
                  <a:lnTo>
                    <a:pt x="5448087" y="630064"/>
                  </a:lnTo>
                  <a:lnTo>
                    <a:pt x="5342762" y="613590"/>
                  </a:lnTo>
                  <a:lnTo>
                    <a:pt x="5237437" y="598773"/>
                  </a:lnTo>
                  <a:lnTo>
                    <a:pt x="5132112" y="585552"/>
                  </a:lnTo>
                  <a:lnTo>
                    <a:pt x="5026787" y="573847"/>
                  </a:lnTo>
                  <a:lnTo>
                    <a:pt x="4921462" y="563566"/>
                  </a:lnTo>
                  <a:lnTo>
                    <a:pt x="4816138" y="554603"/>
                  </a:lnTo>
                  <a:lnTo>
                    <a:pt x="4710813" y="546847"/>
                  </a:lnTo>
                  <a:lnTo>
                    <a:pt x="4605488" y="540188"/>
                  </a:lnTo>
                  <a:lnTo>
                    <a:pt x="4500163" y="534526"/>
                  </a:lnTo>
                  <a:lnTo>
                    <a:pt x="4394838" y="529780"/>
                  </a:lnTo>
                  <a:lnTo>
                    <a:pt x="4289513" y="525905"/>
                  </a:lnTo>
                  <a:lnTo>
                    <a:pt x="4184189" y="522907"/>
                  </a:lnTo>
                  <a:lnTo>
                    <a:pt x="4078864" y="520862"/>
                  </a:lnTo>
                  <a:lnTo>
                    <a:pt x="3973539" y="519941"/>
                  </a:lnTo>
                  <a:lnTo>
                    <a:pt x="3868214" y="520432"/>
                  </a:lnTo>
                  <a:lnTo>
                    <a:pt x="3762889" y="521752"/>
                  </a:lnTo>
                  <a:lnTo>
                    <a:pt x="3657564" y="522728"/>
                  </a:lnTo>
                  <a:lnTo>
                    <a:pt x="3552240" y="523795"/>
                  </a:lnTo>
                  <a:lnTo>
                    <a:pt x="3446915" y="525004"/>
                  </a:lnTo>
                  <a:lnTo>
                    <a:pt x="3341590" y="523252"/>
                  </a:lnTo>
                  <a:lnTo>
                    <a:pt x="3236265" y="519319"/>
                  </a:lnTo>
                  <a:lnTo>
                    <a:pt x="3130940" y="516418"/>
                  </a:lnTo>
                  <a:lnTo>
                    <a:pt x="3025615" y="511878"/>
                  </a:lnTo>
                  <a:lnTo>
                    <a:pt x="2920291" y="503963"/>
                  </a:lnTo>
                  <a:lnTo>
                    <a:pt x="2814966" y="497816"/>
                  </a:lnTo>
                  <a:lnTo>
                    <a:pt x="2709641" y="494632"/>
                  </a:lnTo>
                  <a:lnTo>
                    <a:pt x="2604316" y="493307"/>
                  </a:lnTo>
                  <a:lnTo>
                    <a:pt x="2498991" y="494675"/>
                  </a:lnTo>
                  <a:lnTo>
                    <a:pt x="2393666" y="496108"/>
                  </a:lnTo>
                  <a:lnTo>
                    <a:pt x="2288342" y="497928"/>
                  </a:lnTo>
                  <a:lnTo>
                    <a:pt x="2183017" y="503743"/>
                  </a:lnTo>
                  <a:lnTo>
                    <a:pt x="2077692" y="506240"/>
                  </a:lnTo>
                  <a:lnTo>
                    <a:pt x="1972367" y="500051"/>
                  </a:lnTo>
                  <a:lnTo>
                    <a:pt x="1867042" y="491915"/>
                  </a:lnTo>
                  <a:lnTo>
                    <a:pt x="1761717" y="481243"/>
                  </a:lnTo>
                  <a:lnTo>
                    <a:pt x="1656393" y="466553"/>
                  </a:lnTo>
                  <a:lnTo>
                    <a:pt x="1551068" y="447567"/>
                  </a:lnTo>
                  <a:lnTo>
                    <a:pt x="1445743" y="426154"/>
                  </a:lnTo>
                  <a:lnTo>
                    <a:pt x="1340418" y="402663"/>
                  </a:lnTo>
                  <a:lnTo>
                    <a:pt x="1235093" y="377449"/>
                  </a:lnTo>
                  <a:lnTo>
                    <a:pt x="1129768" y="350847"/>
                  </a:lnTo>
                  <a:lnTo>
                    <a:pt x="1024444" y="323106"/>
                  </a:lnTo>
                  <a:lnTo>
                    <a:pt x="919119" y="294376"/>
                  </a:lnTo>
                  <a:lnTo>
                    <a:pt x="813794" y="264716"/>
                  </a:lnTo>
                  <a:lnTo>
                    <a:pt x="708469" y="234126"/>
                  </a:lnTo>
                  <a:lnTo>
                    <a:pt x="603144" y="202564"/>
                  </a:lnTo>
                  <a:lnTo>
                    <a:pt x="497819" y="169974"/>
                  </a:lnTo>
                  <a:lnTo>
                    <a:pt x="392495" y="136290"/>
                  </a:lnTo>
                  <a:lnTo>
                    <a:pt x="287170" y="101452"/>
                  </a:lnTo>
                  <a:lnTo>
                    <a:pt x="181845" y="65398"/>
                  </a:lnTo>
                  <a:lnTo>
                    <a:pt x="76520" y="2807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41876" y="4263650"/>
              <a:ext cx="6145984" cy="826575"/>
            </a:xfrm>
            <a:custGeom>
              <a:avLst/>
              <a:pathLst>
                <a:path w="6145984" h="826575">
                  <a:moveTo>
                    <a:pt x="0" y="0"/>
                  </a:moveTo>
                  <a:lnTo>
                    <a:pt x="76520" y="54470"/>
                  </a:lnTo>
                  <a:lnTo>
                    <a:pt x="181845" y="125958"/>
                  </a:lnTo>
                  <a:lnTo>
                    <a:pt x="287170" y="193952"/>
                  </a:lnTo>
                  <a:lnTo>
                    <a:pt x="392495" y="258446"/>
                  </a:lnTo>
                  <a:lnTo>
                    <a:pt x="497819" y="319436"/>
                  </a:lnTo>
                  <a:lnTo>
                    <a:pt x="603144" y="376915"/>
                  </a:lnTo>
                  <a:lnTo>
                    <a:pt x="708469" y="430878"/>
                  </a:lnTo>
                  <a:lnTo>
                    <a:pt x="813794" y="481320"/>
                  </a:lnTo>
                  <a:lnTo>
                    <a:pt x="919119" y="528233"/>
                  </a:lnTo>
                  <a:lnTo>
                    <a:pt x="1024444" y="571614"/>
                  </a:lnTo>
                  <a:lnTo>
                    <a:pt x="1129768" y="611456"/>
                  </a:lnTo>
                  <a:lnTo>
                    <a:pt x="1235093" y="647753"/>
                  </a:lnTo>
                  <a:lnTo>
                    <a:pt x="1340418" y="680501"/>
                  </a:lnTo>
                  <a:lnTo>
                    <a:pt x="1445743" y="709692"/>
                  </a:lnTo>
                  <a:lnTo>
                    <a:pt x="1551068" y="735322"/>
                  </a:lnTo>
                  <a:lnTo>
                    <a:pt x="1656393" y="757346"/>
                  </a:lnTo>
                  <a:lnTo>
                    <a:pt x="1761717" y="774326"/>
                  </a:lnTo>
                  <a:lnTo>
                    <a:pt x="1867042" y="786556"/>
                  </a:lnTo>
                  <a:lnTo>
                    <a:pt x="1972367" y="795430"/>
                  </a:lnTo>
                  <a:lnTo>
                    <a:pt x="2077692" y="801848"/>
                  </a:lnTo>
                  <a:lnTo>
                    <a:pt x="2183017" y="799918"/>
                  </a:lnTo>
                  <a:lnTo>
                    <a:pt x="2288342" y="793596"/>
                  </a:lnTo>
                  <a:lnTo>
                    <a:pt x="2393666" y="790748"/>
                  </a:lnTo>
                  <a:lnTo>
                    <a:pt x="2498991" y="789783"/>
                  </a:lnTo>
                  <a:lnTo>
                    <a:pt x="2604316" y="787909"/>
                  </a:lnTo>
                  <a:lnTo>
                    <a:pt x="2709641" y="787551"/>
                  </a:lnTo>
                  <a:lnTo>
                    <a:pt x="2814966" y="791287"/>
                  </a:lnTo>
                  <a:lnTo>
                    <a:pt x="2920291" y="798787"/>
                  </a:lnTo>
                  <a:lnTo>
                    <a:pt x="3025615" y="806486"/>
                  </a:lnTo>
                  <a:lnTo>
                    <a:pt x="3130940" y="810845"/>
                  </a:lnTo>
                  <a:lnTo>
                    <a:pt x="3236265" y="814779"/>
                  </a:lnTo>
                  <a:lnTo>
                    <a:pt x="3341590" y="818993"/>
                  </a:lnTo>
                  <a:lnTo>
                    <a:pt x="3446915" y="820470"/>
                  </a:lnTo>
                  <a:lnTo>
                    <a:pt x="3552240" y="819103"/>
                  </a:lnTo>
                  <a:lnTo>
                    <a:pt x="3657564" y="816980"/>
                  </a:lnTo>
                  <a:lnTo>
                    <a:pt x="3762889" y="813933"/>
                  </a:lnTo>
                  <a:lnTo>
                    <a:pt x="3868214" y="809810"/>
                  </a:lnTo>
                  <a:lnTo>
                    <a:pt x="3973539" y="805604"/>
                  </a:lnTo>
                  <a:lnTo>
                    <a:pt x="4078864" y="801944"/>
                  </a:lnTo>
                  <a:lnTo>
                    <a:pt x="4184189" y="798820"/>
                  </a:lnTo>
                  <a:lnTo>
                    <a:pt x="4289513" y="796222"/>
                  </a:lnTo>
                  <a:lnTo>
                    <a:pt x="4394838" y="794141"/>
                  </a:lnTo>
                  <a:lnTo>
                    <a:pt x="4500163" y="792568"/>
                  </a:lnTo>
                  <a:lnTo>
                    <a:pt x="4605488" y="791493"/>
                  </a:lnTo>
                  <a:lnTo>
                    <a:pt x="4710813" y="790905"/>
                  </a:lnTo>
                  <a:lnTo>
                    <a:pt x="4816138" y="790796"/>
                  </a:lnTo>
                  <a:lnTo>
                    <a:pt x="4921462" y="791156"/>
                  </a:lnTo>
                  <a:lnTo>
                    <a:pt x="5026787" y="791975"/>
                  </a:lnTo>
                  <a:lnTo>
                    <a:pt x="5132112" y="793243"/>
                  </a:lnTo>
                  <a:lnTo>
                    <a:pt x="5237437" y="794951"/>
                  </a:lnTo>
                  <a:lnTo>
                    <a:pt x="5342762" y="797090"/>
                  </a:lnTo>
                  <a:lnTo>
                    <a:pt x="5448087" y="799649"/>
                  </a:lnTo>
                  <a:lnTo>
                    <a:pt x="5553411" y="802619"/>
                  </a:lnTo>
                  <a:lnTo>
                    <a:pt x="5658736" y="805991"/>
                  </a:lnTo>
                  <a:lnTo>
                    <a:pt x="5764061" y="809754"/>
                  </a:lnTo>
                  <a:lnTo>
                    <a:pt x="5869386" y="813899"/>
                  </a:lnTo>
                  <a:lnTo>
                    <a:pt x="5974711" y="818417"/>
                  </a:lnTo>
                  <a:lnTo>
                    <a:pt x="6080036" y="823298"/>
                  </a:lnTo>
                  <a:lnTo>
                    <a:pt x="6145984" y="826575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g28"/>
            <p:cNvSpPr/>
            <p:nvPr/>
          </p:nvSpPr>
          <p:spPr>
            <a:xfrm>
              <a:off x="941876" y="3727627"/>
              <a:ext cx="6145984" cy="1638199"/>
            </a:xfrm>
            <a:custGeom>
              <a:avLst/>
              <a:pathLst>
                <a:path w="6145984" h="1638199">
                  <a:moveTo>
                    <a:pt x="0" y="0"/>
                  </a:moveTo>
                  <a:lnTo>
                    <a:pt x="76520" y="92025"/>
                  </a:lnTo>
                  <a:lnTo>
                    <a:pt x="181845" y="212489"/>
                  </a:lnTo>
                  <a:lnTo>
                    <a:pt x="287170" y="326637"/>
                  </a:lnTo>
                  <a:lnTo>
                    <a:pt x="392495" y="434349"/>
                  </a:lnTo>
                  <a:lnTo>
                    <a:pt x="497819" y="535500"/>
                  </a:lnTo>
                  <a:lnTo>
                    <a:pt x="603144" y="629961"/>
                  </a:lnTo>
                  <a:lnTo>
                    <a:pt x="708469" y="717604"/>
                  </a:lnTo>
                  <a:lnTo>
                    <a:pt x="813794" y="798305"/>
                  </a:lnTo>
                  <a:lnTo>
                    <a:pt x="919119" y="871959"/>
                  </a:lnTo>
                  <a:lnTo>
                    <a:pt x="1024444" y="938495"/>
                  </a:lnTo>
                  <a:lnTo>
                    <a:pt x="1129768" y="997907"/>
                  </a:lnTo>
                  <a:lnTo>
                    <a:pt x="1235093" y="1050274"/>
                  </a:lnTo>
                  <a:lnTo>
                    <a:pt x="1340418" y="1095772"/>
                  </a:lnTo>
                  <a:lnTo>
                    <a:pt x="1445743" y="1134658"/>
                  </a:lnTo>
                  <a:lnTo>
                    <a:pt x="1551068" y="1167215"/>
                  </a:lnTo>
                  <a:lnTo>
                    <a:pt x="1656393" y="1193627"/>
                  </a:lnTo>
                  <a:lnTo>
                    <a:pt x="1761717" y="1212733"/>
                  </a:lnTo>
                  <a:lnTo>
                    <a:pt x="1867042" y="1225705"/>
                  </a:lnTo>
                  <a:lnTo>
                    <a:pt x="1972367" y="1235063"/>
                  </a:lnTo>
                  <a:lnTo>
                    <a:pt x="2077692" y="1243315"/>
                  </a:lnTo>
                  <a:lnTo>
                    <a:pt x="2183017" y="1247111"/>
                  </a:lnTo>
                  <a:lnTo>
                    <a:pt x="2288342" y="1247064"/>
                  </a:lnTo>
                  <a:lnTo>
                    <a:pt x="2393666" y="1248610"/>
                  </a:lnTo>
                  <a:lnTo>
                    <a:pt x="2498991" y="1248055"/>
                  </a:lnTo>
                  <a:lnTo>
                    <a:pt x="2604316" y="1242329"/>
                  </a:lnTo>
                  <a:lnTo>
                    <a:pt x="2709641" y="1238852"/>
                  </a:lnTo>
                  <a:lnTo>
                    <a:pt x="2814966" y="1245054"/>
                  </a:lnTo>
                  <a:lnTo>
                    <a:pt x="2920291" y="1254466"/>
                  </a:lnTo>
                  <a:lnTo>
                    <a:pt x="3025615" y="1263780"/>
                  </a:lnTo>
                  <a:lnTo>
                    <a:pt x="3130940" y="1273936"/>
                  </a:lnTo>
                  <a:lnTo>
                    <a:pt x="3236265" y="1289848"/>
                  </a:lnTo>
                  <a:lnTo>
                    <a:pt x="3341590" y="1307307"/>
                  </a:lnTo>
                  <a:lnTo>
                    <a:pt x="3446915" y="1320141"/>
                  </a:lnTo>
                  <a:lnTo>
                    <a:pt x="3552240" y="1329062"/>
                  </a:lnTo>
                  <a:lnTo>
                    <a:pt x="3657564" y="1337267"/>
                  </a:lnTo>
                  <a:lnTo>
                    <a:pt x="3762889" y="1343483"/>
                  </a:lnTo>
                  <a:lnTo>
                    <a:pt x="3868214" y="1346845"/>
                  </a:lnTo>
                  <a:lnTo>
                    <a:pt x="3973539" y="1347672"/>
                  </a:lnTo>
                  <a:lnTo>
                    <a:pt x="4078864" y="1346700"/>
                  </a:lnTo>
                  <a:lnTo>
                    <a:pt x="4184189" y="1344218"/>
                  </a:lnTo>
                  <a:lnTo>
                    <a:pt x="4289513" y="1340399"/>
                  </a:lnTo>
                  <a:lnTo>
                    <a:pt x="4394838" y="1335323"/>
                  </a:lnTo>
                  <a:lnTo>
                    <a:pt x="4500163" y="1329005"/>
                  </a:lnTo>
                  <a:lnTo>
                    <a:pt x="4605488" y="1321405"/>
                  </a:lnTo>
                  <a:lnTo>
                    <a:pt x="4710813" y="1312453"/>
                  </a:lnTo>
                  <a:lnTo>
                    <a:pt x="4816138" y="1302059"/>
                  </a:lnTo>
                  <a:lnTo>
                    <a:pt x="4921462" y="1290120"/>
                  </a:lnTo>
                  <a:lnTo>
                    <a:pt x="5026787" y="1276537"/>
                  </a:lnTo>
                  <a:lnTo>
                    <a:pt x="5132112" y="1261212"/>
                  </a:lnTo>
                  <a:lnTo>
                    <a:pt x="5237437" y="1244064"/>
                  </a:lnTo>
                  <a:lnTo>
                    <a:pt x="5342762" y="1225020"/>
                  </a:lnTo>
                  <a:lnTo>
                    <a:pt x="5448087" y="1204028"/>
                  </a:lnTo>
                  <a:lnTo>
                    <a:pt x="5553411" y="1181047"/>
                  </a:lnTo>
                  <a:lnTo>
                    <a:pt x="5658736" y="1156052"/>
                  </a:lnTo>
                  <a:lnTo>
                    <a:pt x="5764061" y="1129031"/>
                  </a:lnTo>
                  <a:lnTo>
                    <a:pt x="5869386" y="1099980"/>
                  </a:lnTo>
                  <a:lnTo>
                    <a:pt x="5974711" y="1068904"/>
                  </a:lnTo>
                  <a:lnTo>
                    <a:pt x="6080036" y="1035815"/>
                  </a:lnTo>
                  <a:lnTo>
                    <a:pt x="6145984" y="1013846"/>
                  </a:lnTo>
                  <a:lnTo>
                    <a:pt x="6145984" y="1638199"/>
                  </a:lnTo>
                  <a:lnTo>
                    <a:pt x="6080036" y="1631461"/>
                  </a:lnTo>
                  <a:lnTo>
                    <a:pt x="5974711" y="1621441"/>
                  </a:lnTo>
                  <a:lnTo>
                    <a:pt x="5869386" y="1612145"/>
                  </a:lnTo>
                  <a:lnTo>
                    <a:pt x="5764061" y="1603552"/>
                  </a:lnTo>
                  <a:lnTo>
                    <a:pt x="5658736" y="1595634"/>
                  </a:lnTo>
                  <a:lnTo>
                    <a:pt x="5553411" y="1588357"/>
                  </a:lnTo>
                  <a:lnTo>
                    <a:pt x="5448087" y="1581673"/>
                  </a:lnTo>
                  <a:lnTo>
                    <a:pt x="5342762" y="1575527"/>
                  </a:lnTo>
                  <a:lnTo>
                    <a:pt x="5237437" y="1569845"/>
                  </a:lnTo>
                  <a:lnTo>
                    <a:pt x="5132112" y="1564540"/>
                  </a:lnTo>
                  <a:lnTo>
                    <a:pt x="5026787" y="1559511"/>
                  </a:lnTo>
                  <a:lnTo>
                    <a:pt x="4921462" y="1554640"/>
                  </a:lnTo>
                  <a:lnTo>
                    <a:pt x="4816138" y="1549799"/>
                  </a:lnTo>
                  <a:lnTo>
                    <a:pt x="4710813" y="1544855"/>
                  </a:lnTo>
                  <a:lnTo>
                    <a:pt x="4605488" y="1539674"/>
                  </a:lnTo>
                  <a:lnTo>
                    <a:pt x="4500163" y="1534133"/>
                  </a:lnTo>
                  <a:lnTo>
                    <a:pt x="4394838" y="1528128"/>
                  </a:lnTo>
                  <a:lnTo>
                    <a:pt x="4289513" y="1521589"/>
                  </a:lnTo>
                  <a:lnTo>
                    <a:pt x="4184189" y="1514496"/>
                  </a:lnTo>
                  <a:lnTo>
                    <a:pt x="4078864" y="1506897"/>
                  </a:lnTo>
                  <a:lnTo>
                    <a:pt x="3973539" y="1498933"/>
                  </a:lnTo>
                  <a:lnTo>
                    <a:pt x="3868214" y="1490861"/>
                  </a:lnTo>
                  <a:lnTo>
                    <a:pt x="3762889" y="1482033"/>
                  </a:lnTo>
                  <a:lnTo>
                    <a:pt x="3657564" y="1471777"/>
                  </a:lnTo>
                  <a:lnTo>
                    <a:pt x="3552240" y="1461512"/>
                  </a:lnTo>
                  <a:lnTo>
                    <a:pt x="3446915" y="1452283"/>
                  </a:lnTo>
                  <a:lnTo>
                    <a:pt x="3341590" y="1438912"/>
                  </a:lnTo>
                  <a:lnTo>
                    <a:pt x="3236265" y="1422002"/>
                  </a:lnTo>
                  <a:lnTo>
                    <a:pt x="3130940" y="1408106"/>
                  </a:lnTo>
                  <a:lnTo>
                    <a:pt x="3025615" y="1397597"/>
                  </a:lnTo>
                  <a:lnTo>
                    <a:pt x="2920291" y="1387861"/>
                  </a:lnTo>
                  <a:lnTo>
                    <a:pt x="2814966" y="1381087"/>
                  </a:lnTo>
                  <a:lnTo>
                    <a:pt x="2709641" y="1375962"/>
                  </a:lnTo>
                  <a:lnTo>
                    <a:pt x="2604316" y="1376156"/>
                  </a:lnTo>
                  <a:lnTo>
                    <a:pt x="2498991" y="1380895"/>
                  </a:lnTo>
                  <a:lnTo>
                    <a:pt x="2393666" y="1382363"/>
                  </a:lnTo>
                  <a:lnTo>
                    <a:pt x="2288342" y="1378812"/>
                  </a:lnTo>
                  <a:lnTo>
                    <a:pt x="2183017" y="1377871"/>
                  </a:lnTo>
                  <a:lnTo>
                    <a:pt x="2077692" y="1375180"/>
                  </a:lnTo>
                  <a:lnTo>
                    <a:pt x="1972367" y="1367376"/>
                  </a:lnTo>
                  <a:lnTo>
                    <a:pt x="1867042" y="1359457"/>
                  </a:lnTo>
                  <a:lnTo>
                    <a:pt x="1761717" y="1349525"/>
                  </a:lnTo>
                  <a:lnTo>
                    <a:pt x="1656393" y="1334884"/>
                  </a:lnTo>
                  <a:lnTo>
                    <a:pt x="1551068" y="1314395"/>
                  </a:lnTo>
                  <a:lnTo>
                    <a:pt x="1445743" y="1290064"/>
                  </a:lnTo>
                  <a:lnTo>
                    <a:pt x="1340418" y="1262294"/>
                  </a:lnTo>
                  <a:lnTo>
                    <a:pt x="1235093" y="1231490"/>
                  </a:lnTo>
                  <a:lnTo>
                    <a:pt x="1129768" y="1198032"/>
                  </a:lnTo>
                  <a:lnTo>
                    <a:pt x="1024444" y="1162219"/>
                  </a:lnTo>
                  <a:lnTo>
                    <a:pt x="919119" y="1124255"/>
                  </a:lnTo>
                  <a:lnTo>
                    <a:pt x="813794" y="1084252"/>
                  </a:lnTo>
                  <a:lnTo>
                    <a:pt x="708469" y="1042266"/>
                  </a:lnTo>
                  <a:lnTo>
                    <a:pt x="603144" y="998312"/>
                  </a:lnTo>
                  <a:lnTo>
                    <a:pt x="497819" y="952390"/>
                  </a:lnTo>
                  <a:lnTo>
                    <a:pt x="392495" y="904495"/>
                  </a:lnTo>
                  <a:lnTo>
                    <a:pt x="287170" y="854620"/>
                  </a:lnTo>
                  <a:lnTo>
                    <a:pt x="181845" y="802763"/>
                  </a:lnTo>
                  <a:lnTo>
                    <a:pt x="76520" y="748927"/>
                  </a:lnTo>
                  <a:lnTo>
                    <a:pt x="0" y="708382"/>
                  </a:lnTo>
                  <a:close/>
                </a:path>
              </a:pathLst>
            </a:cu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41876" y="3727627"/>
              <a:ext cx="6145984" cy="1347672"/>
            </a:xfrm>
            <a:custGeom>
              <a:avLst/>
              <a:pathLst>
                <a:path w="6145984" h="1347672">
                  <a:moveTo>
                    <a:pt x="0" y="0"/>
                  </a:moveTo>
                  <a:lnTo>
                    <a:pt x="76520" y="92025"/>
                  </a:lnTo>
                  <a:lnTo>
                    <a:pt x="181845" y="212489"/>
                  </a:lnTo>
                  <a:lnTo>
                    <a:pt x="287170" y="326637"/>
                  </a:lnTo>
                  <a:lnTo>
                    <a:pt x="392495" y="434349"/>
                  </a:lnTo>
                  <a:lnTo>
                    <a:pt x="497819" y="535500"/>
                  </a:lnTo>
                  <a:lnTo>
                    <a:pt x="603144" y="629961"/>
                  </a:lnTo>
                  <a:lnTo>
                    <a:pt x="708469" y="717604"/>
                  </a:lnTo>
                  <a:lnTo>
                    <a:pt x="813794" y="798305"/>
                  </a:lnTo>
                  <a:lnTo>
                    <a:pt x="919119" y="871959"/>
                  </a:lnTo>
                  <a:lnTo>
                    <a:pt x="1024444" y="938495"/>
                  </a:lnTo>
                  <a:lnTo>
                    <a:pt x="1129768" y="997907"/>
                  </a:lnTo>
                  <a:lnTo>
                    <a:pt x="1235093" y="1050274"/>
                  </a:lnTo>
                  <a:lnTo>
                    <a:pt x="1340418" y="1095772"/>
                  </a:lnTo>
                  <a:lnTo>
                    <a:pt x="1445743" y="1134658"/>
                  </a:lnTo>
                  <a:lnTo>
                    <a:pt x="1551068" y="1167215"/>
                  </a:lnTo>
                  <a:lnTo>
                    <a:pt x="1656393" y="1193627"/>
                  </a:lnTo>
                  <a:lnTo>
                    <a:pt x="1761717" y="1212733"/>
                  </a:lnTo>
                  <a:lnTo>
                    <a:pt x="1867042" y="1225705"/>
                  </a:lnTo>
                  <a:lnTo>
                    <a:pt x="1972367" y="1235063"/>
                  </a:lnTo>
                  <a:lnTo>
                    <a:pt x="2077692" y="1243315"/>
                  </a:lnTo>
                  <a:lnTo>
                    <a:pt x="2183017" y="1247111"/>
                  </a:lnTo>
                  <a:lnTo>
                    <a:pt x="2288342" y="1247064"/>
                  </a:lnTo>
                  <a:lnTo>
                    <a:pt x="2393666" y="1248610"/>
                  </a:lnTo>
                  <a:lnTo>
                    <a:pt x="2498991" y="1248055"/>
                  </a:lnTo>
                  <a:lnTo>
                    <a:pt x="2604316" y="1242329"/>
                  </a:lnTo>
                  <a:lnTo>
                    <a:pt x="2709641" y="1238852"/>
                  </a:lnTo>
                  <a:lnTo>
                    <a:pt x="2814966" y="1245054"/>
                  </a:lnTo>
                  <a:lnTo>
                    <a:pt x="2920291" y="1254466"/>
                  </a:lnTo>
                  <a:lnTo>
                    <a:pt x="3025615" y="1263780"/>
                  </a:lnTo>
                  <a:lnTo>
                    <a:pt x="3130940" y="1273936"/>
                  </a:lnTo>
                  <a:lnTo>
                    <a:pt x="3236265" y="1289848"/>
                  </a:lnTo>
                  <a:lnTo>
                    <a:pt x="3341590" y="1307307"/>
                  </a:lnTo>
                  <a:lnTo>
                    <a:pt x="3446915" y="1320141"/>
                  </a:lnTo>
                  <a:lnTo>
                    <a:pt x="3552240" y="1329062"/>
                  </a:lnTo>
                  <a:lnTo>
                    <a:pt x="3657564" y="1337267"/>
                  </a:lnTo>
                  <a:lnTo>
                    <a:pt x="3762889" y="1343483"/>
                  </a:lnTo>
                  <a:lnTo>
                    <a:pt x="3868214" y="1346845"/>
                  </a:lnTo>
                  <a:lnTo>
                    <a:pt x="3973539" y="1347672"/>
                  </a:lnTo>
                  <a:lnTo>
                    <a:pt x="4078864" y="1346700"/>
                  </a:lnTo>
                  <a:lnTo>
                    <a:pt x="4184189" y="1344218"/>
                  </a:lnTo>
                  <a:lnTo>
                    <a:pt x="4289513" y="1340399"/>
                  </a:lnTo>
                  <a:lnTo>
                    <a:pt x="4394838" y="1335323"/>
                  </a:lnTo>
                  <a:lnTo>
                    <a:pt x="4500163" y="1329005"/>
                  </a:lnTo>
                  <a:lnTo>
                    <a:pt x="4605488" y="1321405"/>
                  </a:lnTo>
                  <a:lnTo>
                    <a:pt x="4710813" y="1312453"/>
                  </a:lnTo>
                  <a:lnTo>
                    <a:pt x="4816138" y="1302059"/>
                  </a:lnTo>
                  <a:lnTo>
                    <a:pt x="4921462" y="1290120"/>
                  </a:lnTo>
                  <a:lnTo>
                    <a:pt x="5026787" y="1276537"/>
                  </a:lnTo>
                  <a:lnTo>
                    <a:pt x="5132112" y="1261212"/>
                  </a:lnTo>
                  <a:lnTo>
                    <a:pt x="5237437" y="1244064"/>
                  </a:lnTo>
                  <a:lnTo>
                    <a:pt x="5342762" y="1225020"/>
                  </a:lnTo>
                  <a:lnTo>
                    <a:pt x="5448087" y="1204028"/>
                  </a:lnTo>
                  <a:lnTo>
                    <a:pt x="5553411" y="1181047"/>
                  </a:lnTo>
                  <a:lnTo>
                    <a:pt x="5658736" y="1156052"/>
                  </a:lnTo>
                  <a:lnTo>
                    <a:pt x="5764061" y="1129031"/>
                  </a:lnTo>
                  <a:lnTo>
                    <a:pt x="5869386" y="1099980"/>
                  </a:lnTo>
                  <a:lnTo>
                    <a:pt x="5974711" y="1068904"/>
                  </a:lnTo>
                  <a:lnTo>
                    <a:pt x="6080036" y="1035815"/>
                  </a:lnTo>
                  <a:lnTo>
                    <a:pt x="6145984" y="1013846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941876" y="4436009"/>
              <a:ext cx="6145984" cy="929816"/>
            </a:xfrm>
            <a:custGeom>
              <a:avLst/>
              <a:pathLst>
                <a:path w="6145984" h="929816">
                  <a:moveTo>
                    <a:pt x="6145984" y="929816"/>
                  </a:moveTo>
                  <a:lnTo>
                    <a:pt x="6080036" y="923079"/>
                  </a:lnTo>
                  <a:lnTo>
                    <a:pt x="5974711" y="913058"/>
                  </a:lnTo>
                  <a:lnTo>
                    <a:pt x="5869386" y="903762"/>
                  </a:lnTo>
                  <a:lnTo>
                    <a:pt x="5764061" y="895169"/>
                  </a:lnTo>
                  <a:lnTo>
                    <a:pt x="5658736" y="887252"/>
                  </a:lnTo>
                  <a:lnTo>
                    <a:pt x="5553411" y="879974"/>
                  </a:lnTo>
                  <a:lnTo>
                    <a:pt x="5448087" y="873291"/>
                  </a:lnTo>
                  <a:lnTo>
                    <a:pt x="5342762" y="867144"/>
                  </a:lnTo>
                  <a:lnTo>
                    <a:pt x="5237437" y="861462"/>
                  </a:lnTo>
                  <a:lnTo>
                    <a:pt x="5132112" y="856158"/>
                  </a:lnTo>
                  <a:lnTo>
                    <a:pt x="5026787" y="851128"/>
                  </a:lnTo>
                  <a:lnTo>
                    <a:pt x="4921462" y="846257"/>
                  </a:lnTo>
                  <a:lnTo>
                    <a:pt x="4816138" y="841417"/>
                  </a:lnTo>
                  <a:lnTo>
                    <a:pt x="4710813" y="836473"/>
                  </a:lnTo>
                  <a:lnTo>
                    <a:pt x="4605488" y="831292"/>
                  </a:lnTo>
                  <a:lnTo>
                    <a:pt x="4500163" y="825751"/>
                  </a:lnTo>
                  <a:lnTo>
                    <a:pt x="4394838" y="819745"/>
                  </a:lnTo>
                  <a:lnTo>
                    <a:pt x="4289513" y="813206"/>
                  </a:lnTo>
                  <a:lnTo>
                    <a:pt x="4184189" y="806113"/>
                  </a:lnTo>
                  <a:lnTo>
                    <a:pt x="4078864" y="798514"/>
                  </a:lnTo>
                  <a:lnTo>
                    <a:pt x="3973539" y="790551"/>
                  </a:lnTo>
                  <a:lnTo>
                    <a:pt x="3868214" y="782478"/>
                  </a:lnTo>
                  <a:lnTo>
                    <a:pt x="3762889" y="773650"/>
                  </a:lnTo>
                  <a:lnTo>
                    <a:pt x="3657564" y="763394"/>
                  </a:lnTo>
                  <a:lnTo>
                    <a:pt x="3552240" y="753129"/>
                  </a:lnTo>
                  <a:lnTo>
                    <a:pt x="3446915" y="743901"/>
                  </a:lnTo>
                  <a:lnTo>
                    <a:pt x="3341590" y="730529"/>
                  </a:lnTo>
                  <a:lnTo>
                    <a:pt x="3236265" y="713619"/>
                  </a:lnTo>
                  <a:lnTo>
                    <a:pt x="3130940" y="699723"/>
                  </a:lnTo>
                  <a:lnTo>
                    <a:pt x="3025615" y="689214"/>
                  </a:lnTo>
                  <a:lnTo>
                    <a:pt x="2920291" y="679479"/>
                  </a:lnTo>
                  <a:lnTo>
                    <a:pt x="2814966" y="672704"/>
                  </a:lnTo>
                  <a:lnTo>
                    <a:pt x="2709641" y="667579"/>
                  </a:lnTo>
                  <a:lnTo>
                    <a:pt x="2604316" y="667774"/>
                  </a:lnTo>
                  <a:lnTo>
                    <a:pt x="2498991" y="672512"/>
                  </a:lnTo>
                  <a:lnTo>
                    <a:pt x="2393666" y="673980"/>
                  </a:lnTo>
                  <a:lnTo>
                    <a:pt x="2288342" y="670430"/>
                  </a:lnTo>
                  <a:lnTo>
                    <a:pt x="2183017" y="669489"/>
                  </a:lnTo>
                  <a:lnTo>
                    <a:pt x="2077692" y="666797"/>
                  </a:lnTo>
                  <a:lnTo>
                    <a:pt x="1972367" y="658993"/>
                  </a:lnTo>
                  <a:lnTo>
                    <a:pt x="1867042" y="651075"/>
                  </a:lnTo>
                  <a:lnTo>
                    <a:pt x="1761717" y="641142"/>
                  </a:lnTo>
                  <a:lnTo>
                    <a:pt x="1656393" y="626502"/>
                  </a:lnTo>
                  <a:lnTo>
                    <a:pt x="1551068" y="606013"/>
                  </a:lnTo>
                  <a:lnTo>
                    <a:pt x="1445743" y="581681"/>
                  </a:lnTo>
                  <a:lnTo>
                    <a:pt x="1340418" y="553911"/>
                  </a:lnTo>
                  <a:lnTo>
                    <a:pt x="1235093" y="523107"/>
                  </a:lnTo>
                  <a:lnTo>
                    <a:pt x="1129768" y="489649"/>
                  </a:lnTo>
                  <a:lnTo>
                    <a:pt x="1024444" y="453837"/>
                  </a:lnTo>
                  <a:lnTo>
                    <a:pt x="919119" y="415872"/>
                  </a:lnTo>
                  <a:lnTo>
                    <a:pt x="813794" y="375869"/>
                  </a:lnTo>
                  <a:lnTo>
                    <a:pt x="708469" y="333883"/>
                  </a:lnTo>
                  <a:lnTo>
                    <a:pt x="603144" y="289929"/>
                  </a:lnTo>
                  <a:lnTo>
                    <a:pt x="497819" y="244008"/>
                  </a:lnTo>
                  <a:lnTo>
                    <a:pt x="392495" y="196112"/>
                  </a:lnTo>
                  <a:lnTo>
                    <a:pt x="287170" y="146237"/>
                  </a:lnTo>
                  <a:lnTo>
                    <a:pt x="181845" y="94380"/>
                  </a:lnTo>
                  <a:lnTo>
                    <a:pt x="76520" y="40544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941876" y="4081818"/>
              <a:ext cx="6145984" cy="1077534"/>
            </a:xfrm>
            <a:custGeom>
              <a:avLst/>
              <a:pathLst>
                <a:path w="6145984" h="1077534">
                  <a:moveTo>
                    <a:pt x="0" y="0"/>
                  </a:moveTo>
                  <a:lnTo>
                    <a:pt x="76520" y="66285"/>
                  </a:lnTo>
                  <a:lnTo>
                    <a:pt x="181845" y="153435"/>
                  </a:lnTo>
                  <a:lnTo>
                    <a:pt x="287170" y="236437"/>
                  </a:lnTo>
                  <a:lnTo>
                    <a:pt x="392495" y="315231"/>
                  </a:lnTo>
                  <a:lnTo>
                    <a:pt x="497819" y="389754"/>
                  </a:lnTo>
                  <a:lnTo>
                    <a:pt x="603144" y="459945"/>
                  </a:lnTo>
                  <a:lnTo>
                    <a:pt x="708469" y="525743"/>
                  </a:lnTo>
                  <a:lnTo>
                    <a:pt x="813794" y="587087"/>
                  </a:lnTo>
                  <a:lnTo>
                    <a:pt x="919119" y="643915"/>
                  </a:lnTo>
                  <a:lnTo>
                    <a:pt x="1024444" y="696166"/>
                  </a:lnTo>
                  <a:lnTo>
                    <a:pt x="1129768" y="743778"/>
                  </a:lnTo>
                  <a:lnTo>
                    <a:pt x="1235093" y="786690"/>
                  </a:lnTo>
                  <a:lnTo>
                    <a:pt x="1340418" y="824841"/>
                  </a:lnTo>
                  <a:lnTo>
                    <a:pt x="1445743" y="858170"/>
                  </a:lnTo>
                  <a:lnTo>
                    <a:pt x="1551068" y="886614"/>
                  </a:lnTo>
                  <a:lnTo>
                    <a:pt x="1656393" y="910065"/>
                  </a:lnTo>
                  <a:lnTo>
                    <a:pt x="1761717" y="926937"/>
                  </a:lnTo>
                  <a:lnTo>
                    <a:pt x="1867042" y="938390"/>
                  </a:lnTo>
                  <a:lnTo>
                    <a:pt x="1972367" y="947028"/>
                  </a:lnTo>
                  <a:lnTo>
                    <a:pt x="2077692" y="955056"/>
                  </a:lnTo>
                  <a:lnTo>
                    <a:pt x="2183017" y="958300"/>
                  </a:lnTo>
                  <a:lnTo>
                    <a:pt x="2288342" y="958747"/>
                  </a:lnTo>
                  <a:lnTo>
                    <a:pt x="2393666" y="961295"/>
                  </a:lnTo>
                  <a:lnTo>
                    <a:pt x="2498991" y="960283"/>
                  </a:lnTo>
                  <a:lnTo>
                    <a:pt x="2604316" y="955052"/>
                  </a:lnTo>
                  <a:lnTo>
                    <a:pt x="2709641" y="953216"/>
                  </a:lnTo>
                  <a:lnTo>
                    <a:pt x="2814966" y="958879"/>
                  </a:lnTo>
                  <a:lnTo>
                    <a:pt x="2920291" y="966972"/>
                  </a:lnTo>
                  <a:lnTo>
                    <a:pt x="3025615" y="976497"/>
                  </a:lnTo>
                  <a:lnTo>
                    <a:pt x="3130940" y="986830"/>
                  </a:lnTo>
                  <a:lnTo>
                    <a:pt x="3236265" y="1001734"/>
                  </a:lnTo>
                  <a:lnTo>
                    <a:pt x="3341590" y="1018918"/>
                  </a:lnTo>
                  <a:lnTo>
                    <a:pt x="3446915" y="1032021"/>
                  </a:lnTo>
                  <a:lnTo>
                    <a:pt x="3552240" y="1041096"/>
                  </a:lnTo>
                  <a:lnTo>
                    <a:pt x="3657564" y="1050331"/>
                  </a:lnTo>
                  <a:lnTo>
                    <a:pt x="3762889" y="1058567"/>
                  </a:lnTo>
                  <a:lnTo>
                    <a:pt x="3868214" y="1064662"/>
                  </a:lnTo>
                  <a:lnTo>
                    <a:pt x="3973539" y="1069111"/>
                  </a:lnTo>
                  <a:lnTo>
                    <a:pt x="4078864" y="1072607"/>
                  </a:lnTo>
                  <a:lnTo>
                    <a:pt x="4184189" y="1075165"/>
                  </a:lnTo>
                  <a:lnTo>
                    <a:pt x="4289513" y="1076802"/>
                  </a:lnTo>
                  <a:lnTo>
                    <a:pt x="4394838" y="1077534"/>
                  </a:lnTo>
                  <a:lnTo>
                    <a:pt x="4500163" y="1077378"/>
                  </a:lnTo>
                  <a:lnTo>
                    <a:pt x="4605488" y="1076348"/>
                  </a:lnTo>
                  <a:lnTo>
                    <a:pt x="4710813" y="1074463"/>
                  </a:lnTo>
                  <a:lnTo>
                    <a:pt x="4816138" y="1071738"/>
                  </a:lnTo>
                  <a:lnTo>
                    <a:pt x="4921462" y="1068189"/>
                  </a:lnTo>
                  <a:lnTo>
                    <a:pt x="5026787" y="1063832"/>
                  </a:lnTo>
                  <a:lnTo>
                    <a:pt x="5132112" y="1058685"/>
                  </a:lnTo>
                  <a:lnTo>
                    <a:pt x="5237437" y="1052763"/>
                  </a:lnTo>
                  <a:lnTo>
                    <a:pt x="5342762" y="1046082"/>
                  </a:lnTo>
                  <a:lnTo>
                    <a:pt x="5448087" y="1038659"/>
                  </a:lnTo>
                  <a:lnTo>
                    <a:pt x="5553411" y="1030510"/>
                  </a:lnTo>
                  <a:lnTo>
                    <a:pt x="5658736" y="1021652"/>
                  </a:lnTo>
                  <a:lnTo>
                    <a:pt x="5764061" y="1012100"/>
                  </a:lnTo>
                  <a:lnTo>
                    <a:pt x="5869386" y="1001871"/>
                  </a:lnTo>
                  <a:lnTo>
                    <a:pt x="5974711" y="990981"/>
                  </a:lnTo>
                  <a:lnTo>
                    <a:pt x="6080036" y="979447"/>
                  </a:lnTo>
                  <a:lnTo>
                    <a:pt x="6145984" y="971831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g32"/>
            <p:cNvSpPr/>
            <p:nvPr/>
          </p:nvSpPr>
          <p:spPr>
            <a:xfrm>
              <a:off x="941876" y="3866734"/>
              <a:ext cx="6145984" cy="1469816"/>
            </a:xfrm>
            <a:custGeom>
              <a:avLst/>
              <a:pathLst>
                <a:path w="6145984" h="1469816">
                  <a:moveTo>
                    <a:pt x="0" y="0"/>
                  </a:moveTo>
                  <a:lnTo>
                    <a:pt x="76520" y="80976"/>
                  </a:lnTo>
                  <a:lnTo>
                    <a:pt x="181845" y="186976"/>
                  </a:lnTo>
                  <a:lnTo>
                    <a:pt x="287170" y="287466"/>
                  </a:lnTo>
                  <a:lnTo>
                    <a:pt x="392495" y="382391"/>
                  </a:lnTo>
                  <a:lnTo>
                    <a:pt x="497819" y="471690"/>
                  </a:lnTo>
                  <a:lnTo>
                    <a:pt x="603144" y="555297"/>
                  </a:lnTo>
                  <a:lnTo>
                    <a:pt x="708469" y="633150"/>
                  </a:lnTo>
                  <a:lnTo>
                    <a:pt x="813794" y="705189"/>
                  </a:lnTo>
                  <a:lnTo>
                    <a:pt x="919119" y="771369"/>
                  </a:lnTo>
                  <a:lnTo>
                    <a:pt x="1024444" y="831683"/>
                  </a:lnTo>
                  <a:lnTo>
                    <a:pt x="1129768" y="886176"/>
                  </a:lnTo>
                  <a:lnTo>
                    <a:pt x="1235093" y="934977"/>
                  </a:lnTo>
                  <a:lnTo>
                    <a:pt x="1340418" y="978302"/>
                  </a:lnTo>
                  <a:lnTo>
                    <a:pt x="1445743" y="1016443"/>
                  </a:lnTo>
                  <a:lnTo>
                    <a:pt x="1551068" y="1049715"/>
                  </a:lnTo>
                  <a:lnTo>
                    <a:pt x="1656393" y="1078331"/>
                  </a:lnTo>
                  <a:lnTo>
                    <a:pt x="1761717" y="1100663"/>
                  </a:lnTo>
                  <a:lnTo>
                    <a:pt x="1867042" y="1117098"/>
                  </a:lnTo>
                  <a:lnTo>
                    <a:pt x="1972367" y="1129464"/>
                  </a:lnTo>
                  <a:lnTo>
                    <a:pt x="2077692" y="1139424"/>
                  </a:lnTo>
                  <a:lnTo>
                    <a:pt x="2183017" y="1141612"/>
                  </a:lnTo>
                  <a:lnTo>
                    <a:pt x="2288342" y="1138485"/>
                  </a:lnTo>
                  <a:lnTo>
                    <a:pt x="2393666" y="1138318"/>
                  </a:lnTo>
                  <a:lnTo>
                    <a:pt x="2498991" y="1138639"/>
                  </a:lnTo>
                  <a:lnTo>
                    <a:pt x="2604316" y="1135138"/>
                  </a:lnTo>
                  <a:lnTo>
                    <a:pt x="2709641" y="1133640"/>
                  </a:lnTo>
                  <a:lnTo>
                    <a:pt x="2814966" y="1140884"/>
                  </a:lnTo>
                  <a:lnTo>
                    <a:pt x="2920291" y="1152009"/>
                  </a:lnTo>
                  <a:lnTo>
                    <a:pt x="3025615" y="1162979"/>
                  </a:lnTo>
                  <a:lnTo>
                    <a:pt x="3130940" y="1173598"/>
                  </a:lnTo>
                  <a:lnTo>
                    <a:pt x="3236265" y="1188812"/>
                  </a:lnTo>
                  <a:lnTo>
                    <a:pt x="3341590" y="1205172"/>
                  </a:lnTo>
                  <a:lnTo>
                    <a:pt x="3446915" y="1216750"/>
                  </a:lnTo>
                  <a:lnTo>
                    <a:pt x="3552240" y="1224143"/>
                  </a:lnTo>
                  <a:lnTo>
                    <a:pt x="3657564" y="1230507"/>
                  </a:lnTo>
                  <a:lnTo>
                    <a:pt x="3762889" y="1234800"/>
                  </a:lnTo>
                  <a:lnTo>
                    <a:pt x="3868214" y="1236361"/>
                  </a:lnTo>
                  <a:lnTo>
                    <a:pt x="3973539" y="1235571"/>
                  </a:lnTo>
                  <a:lnTo>
                    <a:pt x="4078864" y="1233117"/>
                  </a:lnTo>
                  <a:lnTo>
                    <a:pt x="4184189" y="1229264"/>
                  </a:lnTo>
                  <a:lnTo>
                    <a:pt x="4289513" y="1224171"/>
                  </a:lnTo>
                  <a:lnTo>
                    <a:pt x="4394838" y="1217914"/>
                  </a:lnTo>
                  <a:lnTo>
                    <a:pt x="4500163" y="1210503"/>
                  </a:lnTo>
                  <a:lnTo>
                    <a:pt x="4605488" y="1201904"/>
                  </a:lnTo>
                  <a:lnTo>
                    <a:pt x="4710813" y="1192051"/>
                  </a:lnTo>
                  <a:lnTo>
                    <a:pt x="4816138" y="1180859"/>
                  </a:lnTo>
                  <a:lnTo>
                    <a:pt x="4921462" y="1168237"/>
                  </a:lnTo>
                  <a:lnTo>
                    <a:pt x="5026787" y="1154089"/>
                  </a:lnTo>
                  <a:lnTo>
                    <a:pt x="5132112" y="1138328"/>
                  </a:lnTo>
                  <a:lnTo>
                    <a:pt x="5237437" y="1120876"/>
                  </a:lnTo>
                  <a:lnTo>
                    <a:pt x="5342762" y="1101668"/>
                  </a:lnTo>
                  <a:lnTo>
                    <a:pt x="5448087" y="1080654"/>
                  </a:lnTo>
                  <a:lnTo>
                    <a:pt x="5553411" y="1057797"/>
                  </a:lnTo>
                  <a:lnTo>
                    <a:pt x="5658736" y="1033073"/>
                  </a:lnTo>
                  <a:lnTo>
                    <a:pt x="5764061" y="1006471"/>
                  </a:lnTo>
                  <a:lnTo>
                    <a:pt x="5869386" y="977986"/>
                  </a:lnTo>
                  <a:lnTo>
                    <a:pt x="5974711" y="947625"/>
                  </a:lnTo>
                  <a:lnTo>
                    <a:pt x="6080036" y="915397"/>
                  </a:lnTo>
                  <a:lnTo>
                    <a:pt x="6145984" y="894057"/>
                  </a:lnTo>
                  <a:lnTo>
                    <a:pt x="6145984" y="1469816"/>
                  </a:lnTo>
                  <a:lnTo>
                    <a:pt x="6080036" y="1464683"/>
                  </a:lnTo>
                  <a:lnTo>
                    <a:pt x="5974711" y="1457158"/>
                  </a:lnTo>
                  <a:lnTo>
                    <a:pt x="5869386" y="1450289"/>
                  </a:lnTo>
                  <a:lnTo>
                    <a:pt x="5764061" y="1444059"/>
                  </a:lnTo>
                  <a:lnTo>
                    <a:pt x="5658736" y="1438442"/>
                  </a:lnTo>
                  <a:lnTo>
                    <a:pt x="5553411" y="1433405"/>
                  </a:lnTo>
                  <a:lnTo>
                    <a:pt x="5448087" y="1428907"/>
                  </a:lnTo>
                  <a:lnTo>
                    <a:pt x="5342762" y="1424894"/>
                  </a:lnTo>
                  <a:lnTo>
                    <a:pt x="5237437" y="1421301"/>
                  </a:lnTo>
                  <a:lnTo>
                    <a:pt x="5132112" y="1418048"/>
                  </a:lnTo>
                  <a:lnTo>
                    <a:pt x="5026787" y="1415039"/>
                  </a:lnTo>
                  <a:lnTo>
                    <a:pt x="4921462" y="1412169"/>
                  </a:lnTo>
                  <a:lnTo>
                    <a:pt x="4816138" y="1409318"/>
                  </a:lnTo>
                  <a:lnTo>
                    <a:pt x="4710813" y="1406365"/>
                  </a:lnTo>
                  <a:lnTo>
                    <a:pt x="4605488" y="1403185"/>
                  </a:lnTo>
                  <a:lnTo>
                    <a:pt x="4500163" y="1399666"/>
                  </a:lnTo>
                  <a:lnTo>
                    <a:pt x="4394838" y="1395712"/>
                  </a:lnTo>
                  <a:lnTo>
                    <a:pt x="4289513" y="1391259"/>
                  </a:lnTo>
                  <a:lnTo>
                    <a:pt x="4184189" y="1386288"/>
                  </a:lnTo>
                  <a:lnTo>
                    <a:pt x="4078864" y="1380845"/>
                  </a:lnTo>
                  <a:lnTo>
                    <a:pt x="3973539" y="1375060"/>
                  </a:lnTo>
                  <a:lnTo>
                    <a:pt x="3868214" y="1369168"/>
                  </a:lnTo>
                  <a:lnTo>
                    <a:pt x="3762889" y="1362567"/>
                  </a:lnTo>
                  <a:lnTo>
                    <a:pt x="3657564" y="1354547"/>
                  </a:lnTo>
                  <a:lnTo>
                    <a:pt x="3552240" y="1346285"/>
                  </a:lnTo>
                  <a:lnTo>
                    <a:pt x="3446915" y="1338608"/>
                  </a:lnTo>
                  <a:lnTo>
                    <a:pt x="3341590" y="1326535"/>
                  </a:lnTo>
                  <a:lnTo>
                    <a:pt x="3236265" y="1310680"/>
                  </a:lnTo>
                  <a:lnTo>
                    <a:pt x="3130940" y="1297325"/>
                  </a:lnTo>
                  <a:lnTo>
                    <a:pt x="3025615" y="1286380"/>
                  </a:lnTo>
                  <a:lnTo>
                    <a:pt x="2920291" y="1275022"/>
                  </a:lnTo>
                  <a:lnTo>
                    <a:pt x="2814966" y="1266329"/>
                  </a:lnTo>
                  <a:lnTo>
                    <a:pt x="2709641" y="1260079"/>
                  </a:lnTo>
                  <a:lnTo>
                    <a:pt x="2604316" y="1258550"/>
                  </a:lnTo>
                  <a:lnTo>
                    <a:pt x="2498991" y="1261140"/>
                  </a:lnTo>
                  <a:lnTo>
                    <a:pt x="2393666" y="1261661"/>
                  </a:lnTo>
                  <a:lnTo>
                    <a:pt x="2288342" y="1259979"/>
                  </a:lnTo>
                  <a:lnTo>
                    <a:pt x="2183017" y="1262195"/>
                  </a:lnTo>
                  <a:lnTo>
                    <a:pt x="2077692" y="1261025"/>
                  </a:lnTo>
                  <a:lnTo>
                    <a:pt x="1972367" y="1251479"/>
                  </a:lnTo>
                  <a:lnTo>
                    <a:pt x="1867042" y="1240441"/>
                  </a:lnTo>
                  <a:lnTo>
                    <a:pt x="1761717" y="1226808"/>
                  </a:lnTo>
                  <a:lnTo>
                    <a:pt x="1656393" y="1208594"/>
                  </a:lnTo>
                  <a:lnTo>
                    <a:pt x="1551068" y="1185440"/>
                  </a:lnTo>
                  <a:lnTo>
                    <a:pt x="1445743" y="1159754"/>
                  </a:lnTo>
                  <a:lnTo>
                    <a:pt x="1340418" y="1131863"/>
                  </a:lnTo>
                  <a:lnTo>
                    <a:pt x="1235093" y="1102088"/>
                  </a:lnTo>
                  <a:lnTo>
                    <a:pt x="1129768" y="1070725"/>
                  </a:lnTo>
                  <a:lnTo>
                    <a:pt x="1024444" y="1037994"/>
                  </a:lnTo>
                  <a:lnTo>
                    <a:pt x="919119" y="1004029"/>
                  </a:lnTo>
                  <a:lnTo>
                    <a:pt x="813794" y="968880"/>
                  </a:lnTo>
                  <a:lnTo>
                    <a:pt x="708469" y="932543"/>
                  </a:lnTo>
                  <a:lnTo>
                    <a:pt x="603144" y="894979"/>
                  </a:lnTo>
                  <a:lnTo>
                    <a:pt x="497819" y="856133"/>
                  </a:lnTo>
                  <a:lnTo>
                    <a:pt x="392495" y="815945"/>
                  </a:lnTo>
                  <a:lnTo>
                    <a:pt x="287170" y="774355"/>
                  </a:lnTo>
                  <a:lnTo>
                    <a:pt x="181845" y="731308"/>
                  </a:lnTo>
                  <a:lnTo>
                    <a:pt x="76520" y="686751"/>
                  </a:lnTo>
                  <a:lnTo>
                    <a:pt x="0" y="653248"/>
                  </a:lnTo>
                  <a:close/>
                </a:path>
              </a:pathLst>
            </a:cu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941876" y="3866734"/>
              <a:ext cx="6145984" cy="1236361"/>
            </a:xfrm>
            <a:custGeom>
              <a:avLst/>
              <a:pathLst>
                <a:path w="6145984" h="1236361">
                  <a:moveTo>
                    <a:pt x="0" y="0"/>
                  </a:moveTo>
                  <a:lnTo>
                    <a:pt x="76520" y="80976"/>
                  </a:lnTo>
                  <a:lnTo>
                    <a:pt x="181845" y="186976"/>
                  </a:lnTo>
                  <a:lnTo>
                    <a:pt x="287170" y="287466"/>
                  </a:lnTo>
                  <a:lnTo>
                    <a:pt x="392495" y="382391"/>
                  </a:lnTo>
                  <a:lnTo>
                    <a:pt x="497819" y="471690"/>
                  </a:lnTo>
                  <a:lnTo>
                    <a:pt x="603144" y="555297"/>
                  </a:lnTo>
                  <a:lnTo>
                    <a:pt x="708469" y="633150"/>
                  </a:lnTo>
                  <a:lnTo>
                    <a:pt x="813794" y="705189"/>
                  </a:lnTo>
                  <a:lnTo>
                    <a:pt x="919119" y="771369"/>
                  </a:lnTo>
                  <a:lnTo>
                    <a:pt x="1024444" y="831683"/>
                  </a:lnTo>
                  <a:lnTo>
                    <a:pt x="1129768" y="886176"/>
                  </a:lnTo>
                  <a:lnTo>
                    <a:pt x="1235093" y="934977"/>
                  </a:lnTo>
                  <a:lnTo>
                    <a:pt x="1340418" y="978302"/>
                  </a:lnTo>
                  <a:lnTo>
                    <a:pt x="1445743" y="1016443"/>
                  </a:lnTo>
                  <a:lnTo>
                    <a:pt x="1551068" y="1049715"/>
                  </a:lnTo>
                  <a:lnTo>
                    <a:pt x="1656393" y="1078331"/>
                  </a:lnTo>
                  <a:lnTo>
                    <a:pt x="1761717" y="1100663"/>
                  </a:lnTo>
                  <a:lnTo>
                    <a:pt x="1867042" y="1117098"/>
                  </a:lnTo>
                  <a:lnTo>
                    <a:pt x="1972367" y="1129464"/>
                  </a:lnTo>
                  <a:lnTo>
                    <a:pt x="2077692" y="1139424"/>
                  </a:lnTo>
                  <a:lnTo>
                    <a:pt x="2183017" y="1141612"/>
                  </a:lnTo>
                  <a:lnTo>
                    <a:pt x="2288342" y="1138485"/>
                  </a:lnTo>
                  <a:lnTo>
                    <a:pt x="2393666" y="1138318"/>
                  </a:lnTo>
                  <a:lnTo>
                    <a:pt x="2498991" y="1138639"/>
                  </a:lnTo>
                  <a:lnTo>
                    <a:pt x="2604316" y="1135138"/>
                  </a:lnTo>
                  <a:lnTo>
                    <a:pt x="2709641" y="1133640"/>
                  </a:lnTo>
                  <a:lnTo>
                    <a:pt x="2814966" y="1140884"/>
                  </a:lnTo>
                  <a:lnTo>
                    <a:pt x="2920291" y="1152009"/>
                  </a:lnTo>
                  <a:lnTo>
                    <a:pt x="3025615" y="1162979"/>
                  </a:lnTo>
                  <a:lnTo>
                    <a:pt x="3130940" y="1173598"/>
                  </a:lnTo>
                  <a:lnTo>
                    <a:pt x="3236265" y="1188812"/>
                  </a:lnTo>
                  <a:lnTo>
                    <a:pt x="3341590" y="1205172"/>
                  </a:lnTo>
                  <a:lnTo>
                    <a:pt x="3446915" y="1216750"/>
                  </a:lnTo>
                  <a:lnTo>
                    <a:pt x="3552240" y="1224143"/>
                  </a:lnTo>
                  <a:lnTo>
                    <a:pt x="3657564" y="1230507"/>
                  </a:lnTo>
                  <a:lnTo>
                    <a:pt x="3762889" y="1234800"/>
                  </a:lnTo>
                  <a:lnTo>
                    <a:pt x="3868214" y="1236361"/>
                  </a:lnTo>
                  <a:lnTo>
                    <a:pt x="3973539" y="1235571"/>
                  </a:lnTo>
                  <a:lnTo>
                    <a:pt x="4078864" y="1233117"/>
                  </a:lnTo>
                  <a:lnTo>
                    <a:pt x="4184189" y="1229264"/>
                  </a:lnTo>
                  <a:lnTo>
                    <a:pt x="4289513" y="1224171"/>
                  </a:lnTo>
                  <a:lnTo>
                    <a:pt x="4394838" y="1217914"/>
                  </a:lnTo>
                  <a:lnTo>
                    <a:pt x="4500163" y="1210503"/>
                  </a:lnTo>
                  <a:lnTo>
                    <a:pt x="4605488" y="1201904"/>
                  </a:lnTo>
                  <a:lnTo>
                    <a:pt x="4710813" y="1192051"/>
                  </a:lnTo>
                  <a:lnTo>
                    <a:pt x="4816138" y="1180859"/>
                  </a:lnTo>
                  <a:lnTo>
                    <a:pt x="4921462" y="1168237"/>
                  </a:lnTo>
                  <a:lnTo>
                    <a:pt x="5026787" y="1154089"/>
                  </a:lnTo>
                  <a:lnTo>
                    <a:pt x="5132112" y="1138328"/>
                  </a:lnTo>
                  <a:lnTo>
                    <a:pt x="5237437" y="1120876"/>
                  </a:lnTo>
                  <a:lnTo>
                    <a:pt x="5342762" y="1101668"/>
                  </a:lnTo>
                  <a:lnTo>
                    <a:pt x="5448087" y="1080654"/>
                  </a:lnTo>
                  <a:lnTo>
                    <a:pt x="5553411" y="1057797"/>
                  </a:lnTo>
                  <a:lnTo>
                    <a:pt x="5658736" y="1033073"/>
                  </a:lnTo>
                  <a:lnTo>
                    <a:pt x="5764061" y="1006471"/>
                  </a:lnTo>
                  <a:lnTo>
                    <a:pt x="5869386" y="977986"/>
                  </a:lnTo>
                  <a:lnTo>
                    <a:pt x="5974711" y="947625"/>
                  </a:lnTo>
                  <a:lnTo>
                    <a:pt x="6080036" y="915397"/>
                  </a:lnTo>
                  <a:lnTo>
                    <a:pt x="6145984" y="89405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941876" y="4519982"/>
              <a:ext cx="6145984" cy="816568"/>
            </a:xfrm>
            <a:custGeom>
              <a:avLst/>
              <a:pathLst>
                <a:path w="6145984" h="816568">
                  <a:moveTo>
                    <a:pt x="6145984" y="816568"/>
                  </a:moveTo>
                  <a:lnTo>
                    <a:pt x="6080036" y="811435"/>
                  </a:lnTo>
                  <a:lnTo>
                    <a:pt x="5974711" y="803909"/>
                  </a:lnTo>
                  <a:lnTo>
                    <a:pt x="5869386" y="797041"/>
                  </a:lnTo>
                  <a:lnTo>
                    <a:pt x="5764061" y="790810"/>
                  </a:lnTo>
                  <a:lnTo>
                    <a:pt x="5658736" y="785193"/>
                  </a:lnTo>
                  <a:lnTo>
                    <a:pt x="5553411" y="780156"/>
                  </a:lnTo>
                  <a:lnTo>
                    <a:pt x="5448087" y="775658"/>
                  </a:lnTo>
                  <a:lnTo>
                    <a:pt x="5342762" y="771646"/>
                  </a:lnTo>
                  <a:lnTo>
                    <a:pt x="5237437" y="768053"/>
                  </a:lnTo>
                  <a:lnTo>
                    <a:pt x="5132112" y="764799"/>
                  </a:lnTo>
                  <a:lnTo>
                    <a:pt x="5026787" y="761791"/>
                  </a:lnTo>
                  <a:lnTo>
                    <a:pt x="4921462" y="758920"/>
                  </a:lnTo>
                  <a:lnTo>
                    <a:pt x="4816138" y="756070"/>
                  </a:lnTo>
                  <a:lnTo>
                    <a:pt x="4710813" y="753116"/>
                  </a:lnTo>
                  <a:lnTo>
                    <a:pt x="4605488" y="749937"/>
                  </a:lnTo>
                  <a:lnTo>
                    <a:pt x="4500163" y="746418"/>
                  </a:lnTo>
                  <a:lnTo>
                    <a:pt x="4394838" y="742464"/>
                  </a:lnTo>
                  <a:lnTo>
                    <a:pt x="4289513" y="738010"/>
                  </a:lnTo>
                  <a:lnTo>
                    <a:pt x="4184189" y="733040"/>
                  </a:lnTo>
                  <a:lnTo>
                    <a:pt x="4078864" y="727597"/>
                  </a:lnTo>
                  <a:lnTo>
                    <a:pt x="3973539" y="721811"/>
                  </a:lnTo>
                  <a:lnTo>
                    <a:pt x="3868214" y="715919"/>
                  </a:lnTo>
                  <a:lnTo>
                    <a:pt x="3762889" y="709318"/>
                  </a:lnTo>
                  <a:lnTo>
                    <a:pt x="3657564" y="701299"/>
                  </a:lnTo>
                  <a:lnTo>
                    <a:pt x="3552240" y="693036"/>
                  </a:lnTo>
                  <a:lnTo>
                    <a:pt x="3446915" y="685359"/>
                  </a:lnTo>
                  <a:lnTo>
                    <a:pt x="3341590" y="673286"/>
                  </a:lnTo>
                  <a:lnTo>
                    <a:pt x="3236265" y="657431"/>
                  </a:lnTo>
                  <a:lnTo>
                    <a:pt x="3130940" y="644076"/>
                  </a:lnTo>
                  <a:lnTo>
                    <a:pt x="3025615" y="633132"/>
                  </a:lnTo>
                  <a:lnTo>
                    <a:pt x="2920291" y="621774"/>
                  </a:lnTo>
                  <a:lnTo>
                    <a:pt x="2814966" y="613080"/>
                  </a:lnTo>
                  <a:lnTo>
                    <a:pt x="2709641" y="606831"/>
                  </a:lnTo>
                  <a:lnTo>
                    <a:pt x="2604316" y="605301"/>
                  </a:lnTo>
                  <a:lnTo>
                    <a:pt x="2498991" y="607891"/>
                  </a:lnTo>
                  <a:lnTo>
                    <a:pt x="2393666" y="608412"/>
                  </a:lnTo>
                  <a:lnTo>
                    <a:pt x="2288342" y="606731"/>
                  </a:lnTo>
                  <a:lnTo>
                    <a:pt x="2183017" y="608947"/>
                  </a:lnTo>
                  <a:lnTo>
                    <a:pt x="2077692" y="607777"/>
                  </a:lnTo>
                  <a:lnTo>
                    <a:pt x="1972367" y="598231"/>
                  </a:lnTo>
                  <a:lnTo>
                    <a:pt x="1867042" y="587192"/>
                  </a:lnTo>
                  <a:lnTo>
                    <a:pt x="1761717" y="573560"/>
                  </a:lnTo>
                  <a:lnTo>
                    <a:pt x="1656393" y="555346"/>
                  </a:lnTo>
                  <a:lnTo>
                    <a:pt x="1551068" y="532192"/>
                  </a:lnTo>
                  <a:lnTo>
                    <a:pt x="1445743" y="506505"/>
                  </a:lnTo>
                  <a:lnTo>
                    <a:pt x="1340418" y="478615"/>
                  </a:lnTo>
                  <a:lnTo>
                    <a:pt x="1235093" y="448840"/>
                  </a:lnTo>
                  <a:lnTo>
                    <a:pt x="1129768" y="417476"/>
                  </a:lnTo>
                  <a:lnTo>
                    <a:pt x="1024444" y="384746"/>
                  </a:lnTo>
                  <a:lnTo>
                    <a:pt x="919119" y="350780"/>
                  </a:lnTo>
                  <a:lnTo>
                    <a:pt x="813794" y="315632"/>
                  </a:lnTo>
                  <a:lnTo>
                    <a:pt x="708469" y="279294"/>
                  </a:lnTo>
                  <a:lnTo>
                    <a:pt x="603144" y="241730"/>
                  </a:lnTo>
                  <a:lnTo>
                    <a:pt x="497819" y="202884"/>
                  </a:lnTo>
                  <a:lnTo>
                    <a:pt x="392495" y="162696"/>
                  </a:lnTo>
                  <a:lnTo>
                    <a:pt x="287170" y="121107"/>
                  </a:lnTo>
                  <a:lnTo>
                    <a:pt x="181845" y="78059"/>
                  </a:lnTo>
                  <a:lnTo>
                    <a:pt x="76520" y="33502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941876" y="4193358"/>
              <a:ext cx="6145984" cy="981152"/>
            </a:xfrm>
            <a:custGeom>
              <a:avLst/>
              <a:pathLst>
                <a:path w="6145984" h="981152">
                  <a:moveTo>
                    <a:pt x="0" y="0"/>
                  </a:moveTo>
                  <a:lnTo>
                    <a:pt x="76520" y="57239"/>
                  </a:lnTo>
                  <a:lnTo>
                    <a:pt x="181845" y="132517"/>
                  </a:lnTo>
                  <a:lnTo>
                    <a:pt x="287170" y="204286"/>
                  </a:lnTo>
                  <a:lnTo>
                    <a:pt x="392495" y="272544"/>
                  </a:lnTo>
                  <a:lnTo>
                    <a:pt x="497819" y="337287"/>
                  </a:lnTo>
                  <a:lnTo>
                    <a:pt x="603144" y="398514"/>
                  </a:lnTo>
                  <a:lnTo>
                    <a:pt x="708469" y="456222"/>
                  </a:lnTo>
                  <a:lnTo>
                    <a:pt x="813794" y="510410"/>
                  </a:lnTo>
                  <a:lnTo>
                    <a:pt x="919119" y="561075"/>
                  </a:lnTo>
                  <a:lnTo>
                    <a:pt x="1024444" y="608214"/>
                  </a:lnTo>
                  <a:lnTo>
                    <a:pt x="1129768" y="651826"/>
                  </a:lnTo>
                  <a:lnTo>
                    <a:pt x="1235093" y="691908"/>
                  </a:lnTo>
                  <a:lnTo>
                    <a:pt x="1340418" y="728458"/>
                  </a:lnTo>
                  <a:lnTo>
                    <a:pt x="1445743" y="761474"/>
                  </a:lnTo>
                  <a:lnTo>
                    <a:pt x="1551068" y="790954"/>
                  </a:lnTo>
                  <a:lnTo>
                    <a:pt x="1656393" y="816838"/>
                  </a:lnTo>
                  <a:lnTo>
                    <a:pt x="1761717" y="837111"/>
                  </a:lnTo>
                  <a:lnTo>
                    <a:pt x="1867042" y="852145"/>
                  </a:lnTo>
                  <a:lnTo>
                    <a:pt x="1972367" y="863847"/>
                  </a:lnTo>
                  <a:lnTo>
                    <a:pt x="2077692" y="873600"/>
                  </a:lnTo>
                  <a:lnTo>
                    <a:pt x="2183017" y="875279"/>
                  </a:lnTo>
                  <a:lnTo>
                    <a:pt x="2288342" y="872608"/>
                  </a:lnTo>
                  <a:lnTo>
                    <a:pt x="2393666" y="873365"/>
                  </a:lnTo>
                  <a:lnTo>
                    <a:pt x="2498991" y="873265"/>
                  </a:lnTo>
                  <a:lnTo>
                    <a:pt x="2604316" y="870220"/>
                  </a:lnTo>
                  <a:lnTo>
                    <a:pt x="2709641" y="870236"/>
                  </a:lnTo>
                  <a:lnTo>
                    <a:pt x="2814966" y="876982"/>
                  </a:lnTo>
                  <a:lnTo>
                    <a:pt x="2920291" y="886891"/>
                  </a:lnTo>
                  <a:lnTo>
                    <a:pt x="3025615" y="898055"/>
                  </a:lnTo>
                  <a:lnTo>
                    <a:pt x="3130940" y="908837"/>
                  </a:lnTo>
                  <a:lnTo>
                    <a:pt x="3236265" y="923121"/>
                  </a:lnTo>
                  <a:lnTo>
                    <a:pt x="3341590" y="939229"/>
                  </a:lnTo>
                  <a:lnTo>
                    <a:pt x="3446915" y="951055"/>
                  </a:lnTo>
                  <a:lnTo>
                    <a:pt x="3552240" y="958590"/>
                  </a:lnTo>
                  <a:lnTo>
                    <a:pt x="3657564" y="965903"/>
                  </a:lnTo>
                  <a:lnTo>
                    <a:pt x="3762889" y="972059"/>
                  </a:lnTo>
                  <a:lnTo>
                    <a:pt x="3868214" y="976140"/>
                  </a:lnTo>
                  <a:lnTo>
                    <a:pt x="3973539" y="978691"/>
                  </a:lnTo>
                  <a:lnTo>
                    <a:pt x="4078864" y="980357"/>
                  </a:lnTo>
                  <a:lnTo>
                    <a:pt x="4184189" y="981152"/>
                  </a:lnTo>
                  <a:lnTo>
                    <a:pt x="4289513" y="981091"/>
                  </a:lnTo>
                  <a:lnTo>
                    <a:pt x="4394838" y="980189"/>
                  </a:lnTo>
                  <a:lnTo>
                    <a:pt x="4500163" y="978460"/>
                  </a:lnTo>
                  <a:lnTo>
                    <a:pt x="4605488" y="975920"/>
                  </a:lnTo>
                  <a:lnTo>
                    <a:pt x="4710813" y="972583"/>
                  </a:lnTo>
                  <a:lnTo>
                    <a:pt x="4816138" y="968465"/>
                  </a:lnTo>
                  <a:lnTo>
                    <a:pt x="4921462" y="963578"/>
                  </a:lnTo>
                  <a:lnTo>
                    <a:pt x="5026787" y="957940"/>
                  </a:lnTo>
                  <a:lnTo>
                    <a:pt x="5132112" y="951564"/>
                  </a:lnTo>
                  <a:lnTo>
                    <a:pt x="5237437" y="944464"/>
                  </a:lnTo>
                  <a:lnTo>
                    <a:pt x="5342762" y="936657"/>
                  </a:lnTo>
                  <a:lnTo>
                    <a:pt x="5448087" y="928156"/>
                  </a:lnTo>
                  <a:lnTo>
                    <a:pt x="5553411" y="918976"/>
                  </a:lnTo>
                  <a:lnTo>
                    <a:pt x="5658736" y="909133"/>
                  </a:lnTo>
                  <a:lnTo>
                    <a:pt x="5764061" y="898640"/>
                  </a:lnTo>
                  <a:lnTo>
                    <a:pt x="5869386" y="887514"/>
                  </a:lnTo>
                  <a:lnTo>
                    <a:pt x="5974711" y="875767"/>
                  </a:lnTo>
                  <a:lnTo>
                    <a:pt x="6080036" y="863416"/>
                  </a:lnTo>
                  <a:lnTo>
                    <a:pt x="6145984" y="855313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g36"/>
            <p:cNvSpPr/>
            <p:nvPr/>
          </p:nvSpPr>
          <p:spPr>
            <a:xfrm>
              <a:off x="941876" y="4250059"/>
              <a:ext cx="6145984" cy="1056874"/>
            </a:xfrm>
            <a:custGeom>
              <a:avLst/>
              <a:pathLst>
                <a:path w="6145984" h="1056874">
                  <a:moveTo>
                    <a:pt x="0" y="0"/>
                  </a:moveTo>
                  <a:lnTo>
                    <a:pt x="76520" y="57915"/>
                  </a:lnTo>
                  <a:lnTo>
                    <a:pt x="181845" y="133672"/>
                  </a:lnTo>
                  <a:lnTo>
                    <a:pt x="287170" y="205380"/>
                  </a:lnTo>
                  <a:lnTo>
                    <a:pt x="392495" y="272945"/>
                  </a:lnTo>
                  <a:lnTo>
                    <a:pt x="497819" y="336268"/>
                  </a:lnTo>
                  <a:lnTo>
                    <a:pt x="603144" y="395248"/>
                  </a:lnTo>
                  <a:lnTo>
                    <a:pt x="708469" y="449784"/>
                  </a:lnTo>
                  <a:lnTo>
                    <a:pt x="813794" y="499778"/>
                  </a:lnTo>
                  <a:lnTo>
                    <a:pt x="919119" y="545150"/>
                  </a:lnTo>
                  <a:lnTo>
                    <a:pt x="1024444" y="585846"/>
                  </a:lnTo>
                  <a:lnTo>
                    <a:pt x="1129768" y="621871"/>
                  </a:lnTo>
                  <a:lnTo>
                    <a:pt x="1235093" y="653299"/>
                  </a:lnTo>
                  <a:lnTo>
                    <a:pt x="1340418" y="680291"/>
                  </a:lnTo>
                  <a:lnTo>
                    <a:pt x="1445743" y="703075"/>
                  </a:lnTo>
                  <a:lnTo>
                    <a:pt x="1551068" y="721900"/>
                  </a:lnTo>
                  <a:lnTo>
                    <a:pt x="1656393" y="736950"/>
                  </a:lnTo>
                  <a:lnTo>
                    <a:pt x="1761717" y="747812"/>
                  </a:lnTo>
                  <a:lnTo>
                    <a:pt x="1867042" y="755280"/>
                  </a:lnTo>
                  <a:lnTo>
                    <a:pt x="1972367" y="760823"/>
                  </a:lnTo>
                  <a:lnTo>
                    <a:pt x="2077692" y="766034"/>
                  </a:lnTo>
                  <a:lnTo>
                    <a:pt x="2183017" y="769505"/>
                  </a:lnTo>
                  <a:lnTo>
                    <a:pt x="2288342" y="771003"/>
                  </a:lnTo>
                  <a:lnTo>
                    <a:pt x="2393666" y="773444"/>
                  </a:lnTo>
                  <a:lnTo>
                    <a:pt x="2498991" y="775872"/>
                  </a:lnTo>
                  <a:lnTo>
                    <a:pt x="2604316" y="775850"/>
                  </a:lnTo>
                  <a:lnTo>
                    <a:pt x="2709641" y="776765"/>
                  </a:lnTo>
                  <a:lnTo>
                    <a:pt x="2814966" y="783984"/>
                  </a:lnTo>
                  <a:lnTo>
                    <a:pt x="2920291" y="794605"/>
                  </a:lnTo>
                  <a:lnTo>
                    <a:pt x="3025615" y="804737"/>
                  </a:lnTo>
                  <a:lnTo>
                    <a:pt x="3130940" y="813950"/>
                  </a:lnTo>
                  <a:lnTo>
                    <a:pt x="3236265" y="826781"/>
                  </a:lnTo>
                  <a:lnTo>
                    <a:pt x="3341590" y="840303"/>
                  </a:lnTo>
                  <a:lnTo>
                    <a:pt x="3446915" y="849305"/>
                  </a:lnTo>
                  <a:lnTo>
                    <a:pt x="3552240" y="854302"/>
                  </a:lnTo>
                  <a:lnTo>
                    <a:pt x="3657564" y="858107"/>
                  </a:lnTo>
                  <a:lnTo>
                    <a:pt x="3762889" y="859979"/>
                  </a:lnTo>
                  <a:lnTo>
                    <a:pt x="3868214" y="859529"/>
                  </a:lnTo>
                  <a:lnTo>
                    <a:pt x="3973539" y="857080"/>
                  </a:lnTo>
                  <a:lnTo>
                    <a:pt x="4078864" y="853176"/>
                  </a:lnTo>
                  <a:lnTo>
                    <a:pt x="4184189" y="848062"/>
                  </a:lnTo>
                  <a:lnTo>
                    <a:pt x="4289513" y="841884"/>
                  </a:lnTo>
                  <a:lnTo>
                    <a:pt x="4394838" y="834712"/>
                  </a:lnTo>
                  <a:lnTo>
                    <a:pt x="4500163" y="826553"/>
                  </a:lnTo>
                  <a:lnTo>
                    <a:pt x="4605488" y="817374"/>
                  </a:lnTo>
                  <a:lnTo>
                    <a:pt x="4710813" y="807115"/>
                  </a:lnTo>
                  <a:lnTo>
                    <a:pt x="4816138" y="795696"/>
                  </a:lnTo>
                  <a:lnTo>
                    <a:pt x="4921462" y="783028"/>
                  </a:lnTo>
                  <a:lnTo>
                    <a:pt x="5026787" y="769025"/>
                  </a:lnTo>
                  <a:lnTo>
                    <a:pt x="5132112" y="753604"/>
                  </a:lnTo>
                  <a:lnTo>
                    <a:pt x="5237437" y="736691"/>
                  </a:lnTo>
                  <a:lnTo>
                    <a:pt x="5342762" y="718225"/>
                  </a:lnTo>
                  <a:lnTo>
                    <a:pt x="5448087" y="698158"/>
                  </a:lnTo>
                  <a:lnTo>
                    <a:pt x="5553411" y="676457"/>
                  </a:lnTo>
                  <a:lnTo>
                    <a:pt x="5658736" y="653096"/>
                  </a:lnTo>
                  <a:lnTo>
                    <a:pt x="5764061" y="628065"/>
                  </a:lnTo>
                  <a:lnTo>
                    <a:pt x="5869386" y="601359"/>
                  </a:lnTo>
                  <a:lnTo>
                    <a:pt x="5974711" y="572982"/>
                  </a:lnTo>
                  <a:lnTo>
                    <a:pt x="6080036" y="542942"/>
                  </a:lnTo>
                  <a:lnTo>
                    <a:pt x="6145984" y="523099"/>
                  </a:lnTo>
                  <a:lnTo>
                    <a:pt x="6145984" y="1056874"/>
                  </a:lnTo>
                  <a:lnTo>
                    <a:pt x="6080036" y="1052175"/>
                  </a:lnTo>
                  <a:lnTo>
                    <a:pt x="5974711" y="1045360"/>
                  </a:lnTo>
                  <a:lnTo>
                    <a:pt x="5869386" y="1039222"/>
                  </a:lnTo>
                  <a:lnTo>
                    <a:pt x="5764061" y="1033745"/>
                  </a:lnTo>
                  <a:lnTo>
                    <a:pt x="5658736" y="1028906"/>
                  </a:lnTo>
                  <a:lnTo>
                    <a:pt x="5553411" y="1024676"/>
                  </a:lnTo>
                  <a:lnTo>
                    <a:pt x="5448087" y="1021017"/>
                  </a:lnTo>
                  <a:lnTo>
                    <a:pt x="5342762" y="1017882"/>
                  </a:lnTo>
                  <a:lnTo>
                    <a:pt x="5237437" y="1015209"/>
                  </a:lnTo>
                  <a:lnTo>
                    <a:pt x="5132112" y="1012927"/>
                  </a:lnTo>
                  <a:lnTo>
                    <a:pt x="5026787" y="1010947"/>
                  </a:lnTo>
                  <a:lnTo>
                    <a:pt x="4921462" y="1009173"/>
                  </a:lnTo>
                  <a:lnTo>
                    <a:pt x="4816138" y="1007495"/>
                  </a:lnTo>
                  <a:lnTo>
                    <a:pt x="4710813" y="1005802"/>
                  </a:lnTo>
                  <a:lnTo>
                    <a:pt x="4605488" y="1003979"/>
                  </a:lnTo>
                  <a:lnTo>
                    <a:pt x="4500163" y="1001922"/>
                  </a:lnTo>
                  <a:lnTo>
                    <a:pt x="4394838" y="999545"/>
                  </a:lnTo>
                  <a:lnTo>
                    <a:pt x="4289513" y="996789"/>
                  </a:lnTo>
                  <a:lnTo>
                    <a:pt x="4184189" y="993637"/>
                  </a:lnTo>
                  <a:lnTo>
                    <a:pt x="4078864" y="990133"/>
                  </a:lnTo>
                  <a:lnTo>
                    <a:pt x="3973539" y="986398"/>
                  </a:lnTo>
                  <a:lnTo>
                    <a:pt x="3868214" y="982651"/>
                  </a:lnTo>
                  <a:lnTo>
                    <a:pt x="3762889" y="978429"/>
                  </a:lnTo>
                  <a:lnTo>
                    <a:pt x="3657564" y="973102"/>
                  </a:lnTo>
                  <a:lnTo>
                    <a:pt x="3552240" y="967537"/>
                  </a:lnTo>
                  <a:lnTo>
                    <a:pt x="3446915" y="962277"/>
                  </a:lnTo>
                  <a:lnTo>
                    <a:pt x="3341590" y="952816"/>
                  </a:lnTo>
                  <a:lnTo>
                    <a:pt x="3236265" y="939763"/>
                  </a:lnTo>
                  <a:lnTo>
                    <a:pt x="3130940" y="928654"/>
                  </a:lnTo>
                  <a:lnTo>
                    <a:pt x="3025615" y="919140"/>
                  </a:lnTo>
                  <a:lnTo>
                    <a:pt x="2920291" y="908648"/>
                  </a:lnTo>
                  <a:lnTo>
                    <a:pt x="2814966" y="900281"/>
                  </a:lnTo>
                  <a:lnTo>
                    <a:pt x="2709641" y="893984"/>
                  </a:lnTo>
                  <a:lnTo>
                    <a:pt x="2604316" y="890262"/>
                  </a:lnTo>
                  <a:lnTo>
                    <a:pt x="2498991" y="889440"/>
                  </a:lnTo>
                  <a:lnTo>
                    <a:pt x="2393666" y="887793"/>
                  </a:lnTo>
                  <a:lnTo>
                    <a:pt x="2288342" y="883638"/>
                  </a:lnTo>
                  <a:lnTo>
                    <a:pt x="2183017" y="881295"/>
                  </a:lnTo>
                  <a:lnTo>
                    <a:pt x="2077692" y="878768"/>
                  </a:lnTo>
                  <a:lnTo>
                    <a:pt x="1972367" y="873941"/>
                  </a:lnTo>
                  <a:lnTo>
                    <a:pt x="1867042" y="869628"/>
                  </a:lnTo>
                  <a:lnTo>
                    <a:pt x="1761717" y="864759"/>
                  </a:lnTo>
                  <a:lnTo>
                    <a:pt x="1656393" y="857714"/>
                  </a:lnTo>
                  <a:lnTo>
                    <a:pt x="1551068" y="847728"/>
                  </a:lnTo>
                  <a:lnTo>
                    <a:pt x="1445743" y="835935"/>
                  </a:lnTo>
                  <a:lnTo>
                    <a:pt x="1340418" y="822655"/>
                  </a:lnTo>
                  <a:lnTo>
                    <a:pt x="1235093" y="808225"/>
                  </a:lnTo>
                  <a:lnTo>
                    <a:pt x="1129768" y="792962"/>
                  </a:lnTo>
                  <a:lnTo>
                    <a:pt x="1024444" y="777114"/>
                  </a:lnTo>
                  <a:lnTo>
                    <a:pt x="919119" y="760844"/>
                  </a:lnTo>
                  <a:lnTo>
                    <a:pt x="813794" y="744242"/>
                  </a:lnTo>
                  <a:lnTo>
                    <a:pt x="708469" y="727345"/>
                  </a:lnTo>
                  <a:lnTo>
                    <a:pt x="603144" y="710160"/>
                  </a:lnTo>
                  <a:lnTo>
                    <a:pt x="497819" y="692678"/>
                  </a:lnTo>
                  <a:lnTo>
                    <a:pt x="392495" y="674884"/>
                  </a:lnTo>
                  <a:lnTo>
                    <a:pt x="287170" y="656765"/>
                  </a:lnTo>
                  <a:lnTo>
                    <a:pt x="181845" y="638312"/>
                  </a:lnTo>
                  <a:lnTo>
                    <a:pt x="76520" y="619518"/>
                  </a:lnTo>
                  <a:lnTo>
                    <a:pt x="0" y="605614"/>
                  </a:lnTo>
                  <a:close/>
                </a:path>
              </a:pathLst>
            </a:cu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941876" y="4250059"/>
              <a:ext cx="6145984" cy="859979"/>
            </a:xfrm>
            <a:custGeom>
              <a:avLst/>
              <a:pathLst>
                <a:path w="6145984" h="859979">
                  <a:moveTo>
                    <a:pt x="0" y="0"/>
                  </a:moveTo>
                  <a:lnTo>
                    <a:pt x="76520" y="57915"/>
                  </a:lnTo>
                  <a:lnTo>
                    <a:pt x="181845" y="133672"/>
                  </a:lnTo>
                  <a:lnTo>
                    <a:pt x="287170" y="205380"/>
                  </a:lnTo>
                  <a:lnTo>
                    <a:pt x="392495" y="272945"/>
                  </a:lnTo>
                  <a:lnTo>
                    <a:pt x="497819" y="336268"/>
                  </a:lnTo>
                  <a:lnTo>
                    <a:pt x="603144" y="395248"/>
                  </a:lnTo>
                  <a:lnTo>
                    <a:pt x="708469" y="449784"/>
                  </a:lnTo>
                  <a:lnTo>
                    <a:pt x="813794" y="499778"/>
                  </a:lnTo>
                  <a:lnTo>
                    <a:pt x="919119" y="545150"/>
                  </a:lnTo>
                  <a:lnTo>
                    <a:pt x="1024444" y="585846"/>
                  </a:lnTo>
                  <a:lnTo>
                    <a:pt x="1129768" y="621871"/>
                  </a:lnTo>
                  <a:lnTo>
                    <a:pt x="1235093" y="653299"/>
                  </a:lnTo>
                  <a:lnTo>
                    <a:pt x="1340418" y="680291"/>
                  </a:lnTo>
                  <a:lnTo>
                    <a:pt x="1445743" y="703075"/>
                  </a:lnTo>
                  <a:lnTo>
                    <a:pt x="1551068" y="721900"/>
                  </a:lnTo>
                  <a:lnTo>
                    <a:pt x="1656393" y="736950"/>
                  </a:lnTo>
                  <a:lnTo>
                    <a:pt x="1761717" y="747812"/>
                  </a:lnTo>
                  <a:lnTo>
                    <a:pt x="1867042" y="755280"/>
                  </a:lnTo>
                  <a:lnTo>
                    <a:pt x="1972367" y="760823"/>
                  </a:lnTo>
                  <a:lnTo>
                    <a:pt x="2077692" y="766034"/>
                  </a:lnTo>
                  <a:lnTo>
                    <a:pt x="2183017" y="769505"/>
                  </a:lnTo>
                  <a:lnTo>
                    <a:pt x="2288342" y="771003"/>
                  </a:lnTo>
                  <a:lnTo>
                    <a:pt x="2393666" y="773444"/>
                  </a:lnTo>
                  <a:lnTo>
                    <a:pt x="2498991" y="775872"/>
                  </a:lnTo>
                  <a:lnTo>
                    <a:pt x="2604316" y="775850"/>
                  </a:lnTo>
                  <a:lnTo>
                    <a:pt x="2709641" y="776765"/>
                  </a:lnTo>
                  <a:lnTo>
                    <a:pt x="2814966" y="783984"/>
                  </a:lnTo>
                  <a:lnTo>
                    <a:pt x="2920291" y="794605"/>
                  </a:lnTo>
                  <a:lnTo>
                    <a:pt x="3025615" y="804737"/>
                  </a:lnTo>
                  <a:lnTo>
                    <a:pt x="3130940" y="813950"/>
                  </a:lnTo>
                  <a:lnTo>
                    <a:pt x="3236265" y="826781"/>
                  </a:lnTo>
                  <a:lnTo>
                    <a:pt x="3341590" y="840303"/>
                  </a:lnTo>
                  <a:lnTo>
                    <a:pt x="3446915" y="849305"/>
                  </a:lnTo>
                  <a:lnTo>
                    <a:pt x="3552240" y="854302"/>
                  </a:lnTo>
                  <a:lnTo>
                    <a:pt x="3657564" y="858107"/>
                  </a:lnTo>
                  <a:lnTo>
                    <a:pt x="3762889" y="859979"/>
                  </a:lnTo>
                  <a:lnTo>
                    <a:pt x="3868214" y="859529"/>
                  </a:lnTo>
                  <a:lnTo>
                    <a:pt x="3973539" y="857080"/>
                  </a:lnTo>
                  <a:lnTo>
                    <a:pt x="4078864" y="853176"/>
                  </a:lnTo>
                  <a:lnTo>
                    <a:pt x="4184189" y="848062"/>
                  </a:lnTo>
                  <a:lnTo>
                    <a:pt x="4289513" y="841884"/>
                  </a:lnTo>
                  <a:lnTo>
                    <a:pt x="4394838" y="834712"/>
                  </a:lnTo>
                  <a:lnTo>
                    <a:pt x="4500163" y="826553"/>
                  </a:lnTo>
                  <a:lnTo>
                    <a:pt x="4605488" y="817374"/>
                  </a:lnTo>
                  <a:lnTo>
                    <a:pt x="4710813" y="807115"/>
                  </a:lnTo>
                  <a:lnTo>
                    <a:pt x="4816138" y="795696"/>
                  </a:lnTo>
                  <a:lnTo>
                    <a:pt x="4921462" y="783028"/>
                  </a:lnTo>
                  <a:lnTo>
                    <a:pt x="5026787" y="769025"/>
                  </a:lnTo>
                  <a:lnTo>
                    <a:pt x="5132112" y="753604"/>
                  </a:lnTo>
                  <a:lnTo>
                    <a:pt x="5237437" y="736691"/>
                  </a:lnTo>
                  <a:lnTo>
                    <a:pt x="5342762" y="718225"/>
                  </a:lnTo>
                  <a:lnTo>
                    <a:pt x="5448087" y="698158"/>
                  </a:lnTo>
                  <a:lnTo>
                    <a:pt x="5553411" y="676457"/>
                  </a:lnTo>
                  <a:lnTo>
                    <a:pt x="5658736" y="653096"/>
                  </a:lnTo>
                  <a:lnTo>
                    <a:pt x="5764061" y="628065"/>
                  </a:lnTo>
                  <a:lnTo>
                    <a:pt x="5869386" y="601359"/>
                  </a:lnTo>
                  <a:lnTo>
                    <a:pt x="5974711" y="572982"/>
                  </a:lnTo>
                  <a:lnTo>
                    <a:pt x="6080036" y="542942"/>
                  </a:lnTo>
                  <a:lnTo>
                    <a:pt x="6145984" y="52309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941876" y="4855674"/>
              <a:ext cx="6145984" cy="451260"/>
            </a:xfrm>
            <a:custGeom>
              <a:avLst/>
              <a:pathLst>
                <a:path w="6145984" h="451260">
                  <a:moveTo>
                    <a:pt x="6145984" y="451260"/>
                  </a:moveTo>
                  <a:lnTo>
                    <a:pt x="6080036" y="446561"/>
                  </a:lnTo>
                  <a:lnTo>
                    <a:pt x="5974711" y="439746"/>
                  </a:lnTo>
                  <a:lnTo>
                    <a:pt x="5869386" y="433608"/>
                  </a:lnTo>
                  <a:lnTo>
                    <a:pt x="5764061" y="428131"/>
                  </a:lnTo>
                  <a:lnTo>
                    <a:pt x="5658736" y="423292"/>
                  </a:lnTo>
                  <a:lnTo>
                    <a:pt x="5553411" y="419062"/>
                  </a:lnTo>
                  <a:lnTo>
                    <a:pt x="5448087" y="415403"/>
                  </a:lnTo>
                  <a:lnTo>
                    <a:pt x="5342762" y="412268"/>
                  </a:lnTo>
                  <a:lnTo>
                    <a:pt x="5237437" y="409595"/>
                  </a:lnTo>
                  <a:lnTo>
                    <a:pt x="5132112" y="407312"/>
                  </a:lnTo>
                  <a:lnTo>
                    <a:pt x="5026787" y="405333"/>
                  </a:lnTo>
                  <a:lnTo>
                    <a:pt x="4921462" y="403558"/>
                  </a:lnTo>
                  <a:lnTo>
                    <a:pt x="4816138" y="401881"/>
                  </a:lnTo>
                  <a:lnTo>
                    <a:pt x="4710813" y="400187"/>
                  </a:lnTo>
                  <a:lnTo>
                    <a:pt x="4605488" y="398364"/>
                  </a:lnTo>
                  <a:lnTo>
                    <a:pt x="4500163" y="396308"/>
                  </a:lnTo>
                  <a:lnTo>
                    <a:pt x="4394838" y="393931"/>
                  </a:lnTo>
                  <a:lnTo>
                    <a:pt x="4289513" y="391174"/>
                  </a:lnTo>
                  <a:lnTo>
                    <a:pt x="4184189" y="388022"/>
                  </a:lnTo>
                  <a:lnTo>
                    <a:pt x="4078864" y="384518"/>
                  </a:lnTo>
                  <a:lnTo>
                    <a:pt x="3973539" y="380783"/>
                  </a:lnTo>
                  <a:lnTo>
                    <a:pt x="3868214" y="377037"/>
                  </a:lnTo>
                  <a:lnTo>
                    <a:pt x="3762889" y="372815"/>
                  </a:lnTo>
                  <a:lnTo>
                    <a:pt x="3657564" y="367488"/>
                  </a:lnTo>
                  <a:lnTo>
                    <a:pt x="3552240" y="361923"/>
                  </a:lnTo>
                  <a:lnTo>
                    <a:pt x="3446915" y="356662"/>
                  </a:lnTo>
                  <a:lnTo>
                    <a:pt x="3341590" y="347202"/>
                  </a:lnTo>
                  <a:lnTo>
                    <a:pt x="3236265" y="334148"/>
                  </a:lnTo>
                  <a:lnTo>
                    <a:pt x="3130940" y="323040"/>
                  </a:lnTo>
                  <a:lnTo>
                    <a:pt x="3025615" y="313525"/>
                  </a:lnTo>
                  <a:lnTo>
                    <a:pt x="2920291" y="303034"/>
                  </a:lnTo>
                  <a:lnTo>
                    <a:pt x="2814966" y="294667"/>
                  </a:lnTo>
                  <a:lnTo>
                    <a:pt x="2709641" y="288370"/>
                  </a:lnTo>
                  <a:lnTo>
                    <a:pt x="2604316" y="284648"/>
                  </a:lnTo>
                  <a:lnTo>
                    <a:pt x="2498991" y="283826"/>
                  </a:lnTo>
                  <a:lnTo>
                    <a:pt x="2393666" y="282179"/>
                  </a:lnTo>
                  <a:lnTo>
                    <a:pt x="2288342" y="278024"/>
                  </a:lnTo>
                  <a:lnTo>
                    <a:pt x="2183017" y="275681"/>
                  </a:lnTo>
                  <a:lnTo>
                    <a:pt x="2077692" y="273154"/>
                  </a:lnTo>
                  <a:lnTo>
                    <a:pt x="1972367" y="268326"/>
                  </a:lnTo>
                  <a:lnTo>
                    <a:pt x="1867042" y="264014"/>
                  </a:lnTo>
                  <a:lnTo>
                    <a:pt x="1761717" y="259145"/>
                  </a:lnTo>
                  <a:lnTo>
                    <a:pt x="1656393" y="252100"/>
                  </a:lnTo>
                  <a:lnTo>
                    <a:pt x="1551068" y="242114"/>
                  </a:lnTo>
                  <a:lnTo>
                    <a:pt x="1445743" y="230321"/>
                  </a:lnTo>
                  <a:lnTo>
                    <a:pt x="1340418" y="217041"/>
                  </a:lnTo>
                  <a:lnTo>
                    <a:pt x="1235093" y="202611"/>
                  </a:lnTo>
                  <a:lnTo>
                    <a:pt x="1129768" y="187348"/>
                  </a:lnTo>
                  <a:lnTo>
                    <a:pt x="1024444" y="171500"/>
                  </a:lnTo>
                  <a:lnTo>
                    <a:pt x="919119" y="155229"/>
                  </a:lnTo>
                  <a:lnTo>
                    <a:pt x="813794" y="138628"/>
                  </a:lnTo>
                  <a:lnTo>
                    <a:pt x="708469" y="121731"/>
                  </a:lnTo>
                  <a:lnTo>
                    <a:pt x="603144" y="104546"/>
                  </a:lnTo>
                  <a:lnTo>
                    <a:pt x="497819" y="87064"/>
                  </a:lnTo>
                  <a:lnTo>
                    <a:pt x="392495" y="69270"/>
                  </a:lnTo>
                  <a:lnTo>
                    <a:pt x="287170" y="51151"/>
                  </a:lnTo>
                  <a:lnTo>
                    <a:pt x="181845" y="32698"/>
                  </a:lnTo>
                  <a:lnTo>
                    <a:pt x="76520" y="13903"/>
                  </a:lnTo>
                  <a:lnTo>
                    <a:pt x="0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941876" y="4552866"/>
              <a:ext cx="6145984" cy="618932"/>
            </a:xfrm>
            <a:custGeom>
              <a:avLst/>
              <a:pathLst>
                <a:path w="6145984" h="618932">
                  <a:moveTo>
                    <a:pt x="0" y="0"/>
                  </a:moveTo>
                  <a:lnTo>
                    <a:pt x="76520" y="35909"/>
                  </a:lnTo>
                  <a:lnTo>
                    <a:pt x="181845" y="83185"/>
                  </a:lnTo>
                  <a:lnTo>
                    <a:pt x="287170" y="128266"/>
                  </a:lnTo>
                  <a:lnTo>
                    <a:pt x="392495" y="171107"/>
                  </a:lnTo>
                  <a:lnTo>
                    <a:pt x="497819" y="211666"/>
                  </a:lnTo>
                  <a:lnTo>
                    <a:pt x="603144" y="249897"/>
                  </a:lnTo>
                  <a:lnTo>
                    <a:pt x="708469" y="285758"/>
                  </a:lnTo>
                  <a:lnTo>
                    <a:pt x="813794" y="319203"/>
                  </a:lnTo>
                  <a:lnTo>
                    <a:pt x="919119" y="350190"/>
                  </a:lnTo>
                  <a:lnTo>
                    <a:pt x="1024444" y="378673"/>
                  </a:lnTo>
                  <a:lnTo>
                    <a:pt x="1129768" y="404610"/>
                  </a:lnTo>
                  <a:lnTo>
                    <a:pt x="1235093" y="427955"/>
                  </a:lnTo>
                  <a:lnTo>
                    <a:pt x="1340418" y="448666"/>
                  </a:lnTo>
                  <a:lnTo>
                    <a:pt x="1445743" y="466698"/>
                  </a:lnTo>
                  <a:lnTo>
                    <a:pt x="1551068" y="482007"/>
                  </a:lnTo>
                  <a:lnTo>
                    <a:pt x="1656393" y="494525"/>
                  </a:lnTo>
                  <a:lnTo>
                    <a:pt x="1761717" y="503479"/>
                  </a:lnTo>
                  <a:lnTo>
                    <a:pt x="1867042" y="509647"/>
                  </a:lnTo>
                  <a:lnTo>
                    <a:pt x="1972367" y="514575"/>
                  </a:lnTo>
                  <a:lnTo>
                    <a:pt x="2077692" y="519594"/>
                  </a:lnTo>
                  <a:lnTo>
                    <a:pt x="2183017" y="522593"/>
                  </a:lnTo>
                  <a:lnTo>
                    <a:pt x="2288342" y="524514"/>
                  </a:lnTo>
                  <a:lnTo>
                    <a:pt x="2393666" y="527811"/>
                  </a:lnTo>
                  <a:lnTo>
                    <a:pt x="2498991" y="529849"/>
                  </a:lnTo>
                  <a:lnTo>
                    <a:pt x="2604316" y="530249"/>
                  </a:lnTo>
                  <a:lnTo>
                    <a:pt x="2709641" y="532567"/>
                  </a:lnTo>
                  <a:lnTo>
                    <a:pt x="2814966" y="539326"/>
                  </a:lnTo>
                  <a:lnTo>
                    <a:pt x="2920291" y="548820"/>
                  </a:lnTo>
                  <a:lnTo>
                    <a:pt x="3025615" y="559131"/>
                  </a:lnTo>
                  <a:lnTo>
                    <a:pt x="3130940" y="568495"/>
                  </a:lnTo>
                  <a:lnTo>
                    <a:pt x="3236265" y="580465"/>
                  </a:lnTo>
                  <a:lnTo>
                    <a:pt x="3341590" y="593753"/>
                  </a:lnTo>
                  <a:lnTo>
                    <a:pt x="3446915" y="602983"/>
                  </a:lnTo>
                  <a:lnTo>
                    <a:pt x="3552240" y="608112"/>
                  </a:lnTo>
                  <a:lnTo>
                    <a:pt x="3657564" y="612797"/>
                  </a:lnTo>
                  <a:lnTo>
                    <a:pt x="3762889" y="616397"/>
                  </a:lnTo>
                  <a:lnTo>
                    <a:pt x="3868214" y="618283"/>
                  </a:lnTo>
                  <a:lnTo>
                    <a:pt x="3973539" y="618932"/>
                  </a:lnTo>
                  <a:lnTo>
                    <a:pt x="4078864" y="618847"/>
                  </a:lnTo>
                  <a:lnTo>
                    <a:pt x="4184189" y="618042"/>
                  </a:lnTo>
                  <a:lnTo>
                    <a:pt x="4289513" y="616529"/>
                  </a:lnTo>
                  <a:lnTo>
                    <a:pt x="4394838" y="614321"/>
                  </a:lnTo>
                  <a:lnTo>
                    <a:pt x="4500163" y="611430"/>
                  </a:lnTo>
                  <a:lnTo>
                    <a:pt x="4605488" y="607869"/>
                  </a:lnTo>
                  <a:lnTo>
                    <a:pt x="4710813" y="603651"/>
                  </a:lnTo>
                  <a:lnTo>
                    <a:pt x="4816138" y="598788"/>
                  </a:lnTo>
                  <a:lnTo>
                    <a:pt x="4921462" y="593293"/>
                  </a:lnTo>
                  <a:lnTo>
                    <a:pt x="5026787" y="587179"/>
                  </a:lnTo>
                  <a:lnTo>
                    <a:pt x="5132112" y="580458"/>
                  </a:lnTo>
                  <a:lnTo>
                    <a:pt x="5237437" y="573143"/>
                  </a:lnTo>
                  <a:lnTo>
                    <a:pt x="5342762" y="565246"/>
                  </a:lnTo>
                  <a:lnTo>
                    <a:pt x="5448087" y="556781"/>
                  </a:lnTo>
                  <a:lnTo>
                    <a:pt x="5553411" y="547759"/>
                  </a:lnTo>
                  <a:lnTo>
                    <a:pt x="5658736" y="538194"/>
                  </a:lnTo>
                  <a:lnTo>
                    <a:pt x="5764061" y="528098"/>
                  </a:lnTo>
                  <a:lnTo>
                    <a:pt x="5869386" y="517484"/>
                  </a:lnTo>
                  <a:lnTo>
                    <a:pt x="5974711" y="506364"/>
                  </a:lnTo>
                  <a:lnTo>
                    <a:pt x="6080036" y="494751"/>
                  </a:lnTo>
                  <a:lnTo>
                    <a:pt x="6145984" y="487179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tx40"/>
            <p:cNvSpPr/>
            <p:nvPr/>
          </p:nvSpPr>
          <p:spPr>
            <a:xfrm>
              <a:off x="817066" y="5171210"/>
              <a:ext cx="62179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754887" y="4256135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42" name="tx42"/>
            <p:cNvSpPr/>
            <p:nvPr/>
          </p:nvSpPr>
          <p:spPr>
            <a:xfrm>
              <a:off x="754887" y="3341061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754887" y="2425987"/>
              <a:ext cx="12435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692708" y="1510912"/>
              <a:ext cx="186537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5" name="tx45"/>
            <p:cNvSpPr/>
            <p:nvPr/>
          </p:nvSpPr>
          <p:spPr>
            <a:xfrm>
              <a:off x="2261012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0.6</a:t>
              </a:r>
            </a:p>
          </p:txBody>
        </p:sp>
        <p:sp>
          <p:nvSpPr>
            <p:cNvPr id="46" name="tx46"/>
            <p:cNvSpPr/>
            <p:nvPr/>
          </p:nvSpPr>
          <p:spPr>
            <a:xfrm>
              <a:off x="3937190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0.9</a:t>
              </a:r>
            </a:p>
          </p:txBody>
        </p:sp>
        <p:sp>
          <p:nvSpPr>
            <p:cNvPr id="47" name="tx47"/>
            <p:cNvSpPr/>
            <p:nvPr/>
          </p:nvSpPr>
          <p:spPr>
            <a:xfrm>
              <a:off x="5613367" y="5456905"/>
              <a:ext cx="15535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1.2</a:t>
              </a:r>
            </a:p>
          </p:txBody>
        </p:sp>
        <p:sp>
          <p:nvSpPr>
            <p:cNvPr id="48" name="tx48"/>
            <p:cNvSpPr/>
            <p:nvPr/>
          </p:nvSpPr>
          <p:spPr>
            <a:xfrm>
              <a:off x="2683547" y="5596581"/>
              <a:ext cx="26626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ratio  (CKD-EPI Cys 2012 / Cr 2021)</a:t>
              </a:r>
            </a:p>
          </p:txBody>
        </p:sp>
        <p:sp>
          <p:nvSpPr>
            <p:cNvPr id="49" name="tx49"/>
            <p:cNvSpPr/>
            <p:nvPr/>
          </p:nvSpPr>
          <p:spPr>
            <a:xfrm rot="-5400000">
              <a:off x="126327" y="3331003"/>
              <a:ext cx="901141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% underdosed</a:t>
              </a:r>
            </a:p>
          </p:txBody>
        </p:sp>
        <p:sp>
          <p:nvSpPr>
            <p:cNvPr id="50" name="rc50"/>
            <p:cNvSpPr/>
            <p:nvPr/>
          </p:nvSpPr>
          <p:spPr>
            <a:xfrm>
              <a:off x="7296628" y="2832472"/>
              <a:ext cx="219455" cy="219456"/>
            </a:xfrm>
            <a:prstGeom prst="rect">
              <a:avLst/>
            </a:prstGeom>
            <a:solidFill>
              <a:srgbClr val="F8766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1" name="pl51"/>
            <p:cNvSpPr/>
            <p:nvPr/>
          </p:nvSpPr>
          <p:spPr>
            <a:xfrm>
              <a:off x="7318573" y="2942200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F8766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7296628" y="3051928"/>
              <a:ext cx="219455" cy="219456"/>
            </a:xfrm>
            <a:prstGeom prst="rect">
              <a:avLst/>
            </a:prstGeom>
            <a:solidFill>
              <a:srgbClr val="A3A500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3" name="pl53"/>
            <p:cNvSpPr/>
            <p:nvPr/>
          </p:nvSpPr>
          <p:spPr>
            <a:xfrm>
              <a:off x="7318573" y="3161656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A3A5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7296628" y="3271384"/>
              <a:ext cx="219455" cy="219456"/>
            </a:xfrm>
            <a:prstGeom prst="rect">
              <a:avLst/>
            </a:prstGeom>
            <a:solidFill>
              <a:srgbClr val="00BF7D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5" name="pl55"/>
            <p:cNvSpPr/>
            <p:nvPr/>
          </p:nvSpPr>
          <p:spPr>
            <a:xfrm>
              <a:off x="7318573" y="3381112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F7D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296628" y="3490840"/>
              <a:ext cx="219455" cy="219456"/>
            </a:xfrm>
            <a:prstGeom prst="rect">
              <a:avLst/>
            </a:prstGeom>
            <a:solidFill>
              <a:srgbClr val="00B0F6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7318573" y="3600568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00B0F6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rc58"/>
            <p:cNvSpPr/>
            <p:nvPr/>
          </p:nvSpPr>
          <p:spPr>
            <a:xfrm>
              <a:off x="7296628" y="3710296"/>
              <a:ext cx="219455" cy="219456"/>
            </a:xfrm>
            <a:prstGeom prst="rect">
              <a:avLst/>
            </a:prstGeom>
            <a:solidFill>
              <a:srgbClr val="E76BF3">
                <a:alpha val="10196"/>
              </a:srgbClr>
            </a:solidFill>
          </p:spPr>
          <p:txBody>
            <a:bodyPr/>
            <a:lstStyle/>
            <a:p/>
          </p:txBody>
        </p:sp>
        <p:sp>
          <p:nvSpPr>
            <p:cNvPr id="59" name="pl59"/>
            <p:cNvSpPr/>
            <p:nvPr/>
          </p:nvSpPr>
          <p:spPr>
            <a:xfrm>
              <a:off x="7318573" y="3820024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4391" cap="flat">
              <a:solidFill>
                <a:srgbClr val="E76BF3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tx60"/>
            <p:cNvSpPr/>
            <p:nvPr/>
          </p:nvSpPr>
          <p:spPr>
            <a:xfrm>
              <a:off x="7585673" y="2902149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(±20%)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85673" y="3121605"/>
              <a:ext cx="961948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Carboplatin (±15%)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85673" y="3341061"/>
              <a:ext cx="428396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Cisplatin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85673" y="3560517"/>
              <a:ext cx="65224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Methotrexate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7585673" y="3779973"/>
              <a:ext cx="515721" cy="80101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8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8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Melphalan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941876" y="1166869"/>
              <a:ext cx="1693103" cy="100584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 b="1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Panel · CKD-EPI 4-marker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2026-10-16T11:12:54Z</dcterms:modified>
  <cp:category/>
</cp:coreProperties>
</file>