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1632700"/>
              <a:ext cx="6145984" cy="3761574"/>
            </a:xfrm>
            <a:custGeom>
              <a:avLst/>
              <a:pathLst>
                <a:path w="6145984" h="3761574">
                  <a:moveTo>
                    <a:pt x="0" y="0"/>
                  </a:moveTo>
                  <a:lnTo>
                    <a:pt x="76520" y="109570"/>
                  </a:lnTo>
                  <a:lnTo>
                    <a:pt x="181845" y="256289"/>
                  </a:lnTo>
                  <a:lnTo>
                    <a:pt x="287170" y="398845"/>
                  </a:lnTo>
                  <a:lnTo>
                    <a:pt x="392495" y="537166"/>
                  </a:lnTo>
                  <a:lnTo>
                    <a:pt x="497819" y="671169"/>
                  </a:lnTo>
                  <a:lnTo>
                    <a:pt x="603144" y="800762"/>
                  </a:lnTo>
                  <a:lnTo>
                    <a:pt x="708469" y="925855"/>
                  </a:lnTo>
                  <a:lnTo>
                    <a:pt x="813794" y="1046367"/>
                  </a:lnTo>
                  <a:lnTo>
                    <a:pt x="919119" y="1162253"/>
                  </a:lnTo>
                  <a:lnTo>
                    <a:pt x="1024444" y="1273539"/>
                  </a:lnTo>
                  <a:lnTo>
                    <a:pt x="1129768" y="1380377"/>
                  </a:lnTo>
                  <a:lnTo>
                    <a:pt x="1235093" y="1483086"/>
                  </a:lnTo>
                  <a:lnTo>
                    <a:pt x="1340418" y="1582185"/>
                  </a:lnTo>
                  <a:lnTo>
                    <a:pt x="1445743" y="1678348"/>
                  </a:lnTo>
                  <a:lnTo>
                    <a:pt x="1551068" y="1772303"/>
                  </a:lnTo>
                  <a:lnTo>
                    <a:pt x="1656393" y="1864713"/>
                  </a:lnTo>
                  <a:lnTo>
                    <a:pt x="1761717" y="1957637"/>
                  </a:lnTo>
                  <a:lnTo>
                    <a:pt x="1867042" y="2050222"/>
                  </a:lnTo>
                  <a:lnTo>
                    <a:pt x="1972367" y="2140291"/>
                  </a:lnTo>
                  <a:lnTo>
                    <a:pt x="2077692" y="2227102"/>
                  </a:lnTo>
                  <a:lnTo>
                    <a:pt x="2183017" y="2320122"/>
                  </a:lnTo>
                  <a:lnTo>
                    <a:pt x="2288342" y="2411824"/>
                  </a:lnTo>
                  <a:lnTo>
                    <a:pt x="2393666" y="2493303"/>
                  </a:lnTo>
                  <a:lnTo>
                    <a:pt x="2498991" y="2564463"/>
                  </a:lnTo>
                  <a:lnTo>
                    <a:pt x="2604316" y="2625574"/>
                  </a:lnTo>
                  <a:lnTo>
                    <a:pt x="2709641" y="2681221"/>
                  </a:lnTo>
                  <a:lnTo>
                    <a:pt x="2814966" y="2737766"/>
                  </a:lnTo>
                  <a:lnTo>
                    <a:pt x="2920291" y="2786057"/>
                  </a:lnTo>
                  <a:lnTo>
                    <a:pt x="3025615" y="2828197"/>
                  </a:lnTo>
                  <a:lnTo>
                    <a:pt x="3130940" y="2874372"/>
                  </a:lnTo>
                  <a:lnTo>
                    <a:pt x="3236265" y="2922217"/>
                  </a:lnTo>
                  <a:lnTo>
                    <a:pt x="3341590" y="2965452"/>
                  </a:lnTo>
                  <a:lnTo>
                    <a:pt x="3446915" y="3008142"/>
                  </a:lnTo>
                  <a:lnTo>
                    <a:pt x="3552240" y="3051295"/>
                  </a:lnTo>
                  <a:lnTo>
                    <a:pt x="3657564" y="3089988"/>
                  </a:lnTo>
                  <a:lnTo>
                    <a:pt x="3762889" y="3124317"/>
                  </a:lnTo>
                  <a:lnTo>
                    <a:pt x="3868214" y="3155160"/>
                  </a:lnTo>
                  <a:lnTo>
                    <a:pt x="3973539" y="3182315"/>
                  </a:lnTo>
                  <a:lnTo>
                    <a:pt x="4078864" y="3205860"/>
                  </a:lnTo>
                  <a:lnTo>
                    <a:pt x="4184189" y="3226343"/>
                  </a:lnTo>
                  <a:lnTo>
                    <a:pt x="4289513" y="3244087"/>
                  </a:lnTo>
                  <a:lnTo>
                    <a:pt x="4394838" y="3259229"/>
                  </a:lnTo>
                  <a:lnTo>
                    <a:pt x="4500163" y="3271771"/>
                  </a:lnTo>
                  <a:lnTo>
                    <a:pt x="4605488" y="3281616"/>
                  </a:lnTo>
                  <a:lnTo>
                    <a:pt x="4710813" y="3288598"/>
                  </a:lnTo>
                  <a:lnTo>
                    <a:pt x="4816138" y="3292515"/>
                  </a:lnTo>
                  <a:lnTo>
                    <a:pt x="4921462" y="3293143"/>
                  </a:lnTo>
                  <a:lnTo>
                    <a:pt x="5026787" y="3290256"/>
                  </a:lnTo>
                  <a:lnTo>
                    <a:pt x="5132112" y="3283642"/>
                  </a:lnTo>
                  <a:lnTo>
                    <a:pt x="5237437" y="3273111"/>
                  </a:lnTo>
                  <a:lnTo>
                    <a:pt x="5342762" y="3258501"/>
                  </a:lnTo>
                  <a:lnTo>
                    <a:pt x="5448087" y="3239679"/>
                  </a:lnTo>
                  <a:lnTo>
                    <a:pt x="5553411" y="3216546"/>
                  </a:lnTo>
                  <a:lnTo>
                    <a:pt x="5658736" y="3189026"/>
                  </a:lnTo>
                  <a:lnTo>
                    <a:pt x="5764061" y="3157072"/>
                  </a:lnTo>
                  <a:lnTo>
                    <a:pt x="5869386" y="3120653"/>
                  </a:lnTo>
                  <a:lnTo>
                    <a:pt x="5974711" y="3079758"/>
                  </a:lnTo>
                  <a:lnTo>
                    <a:pt x="6080036" y="3034385"/>
                  </a:lnTo>
                  <a:lnTo>
                    <a:pt x="6145984" y="3003178"/>
                  </a:lnTo>
                  <a:lnTo>
                    <a:pt x="6145984" y="3761574"/>
                  </a:lnTo>
                  <a:lnTo>
                    <a:pt x="4744402" y="3761574"/>
                  </a:lnTo>
                  <a:lnTo>
                    <a:pt x="4710813" y="3750601"/>
                  </a:lnTo>
                  <a:lnTo>
                    <a:pt x="4605488" y="3715523"/>
                  </a:lnTo>
                  <a:lnTo>
                    <a:pt x="4500163" y="3679555"/>
                  </a:lnTo>
                  <a:lnTo>
                    <a:pt x="4394838" y="3642513"/>
                  </a:lnTo>
                  <a:lnTo>
                    <a:pt x="4289513" y="3604283"/>
                  </a:lnTo>
                  <a:lnTo>
                    <a:pt x="4184189" y="3564845"/>
                  </a:lnTo>
                  <a:lnTo>
                    <a:pt x="4078864" y="3524321"/>
                  </a:lnTo>
                  <a:lnTo>
                    <a:pt x="3973539" y="3483014"/>
                  </a:lnTo>
                  <a:lnTo>
                    <a:pt x="3868214" y="3441454"/>
                  </a:lnTo>
                  <a:lnTo>
                    <a:pt x="3762889" y="3399747"/>
                  </a:lnTo>
                  <a:lnTo>
                    <a:pt x="3657564" y="3357385"/>
                  </a:lnTo>
                  <a:lnTo>
                    <a:pt x="3552240" y="3314598"/>
                  </a:lnTo>
                  <a:lnTo>
                    <a:pt x="3446915" y="3270834"/>
                  </a:lnTo>
                  <a:lnTo>
                    <a:pt x="3341590" y="3227077"/>
                  </a:lnTo>
                  <a:lnTo>
                    <a:pt x="3236265" y="3184931"/>
                  </a:lnTo>
                  <a:lnTo>
                    <a:pt x="3130940" y="3141093"/>
                  </a:lnTo>
                  <a:lnTo>
                    <a:pt x="3025615" y="3094216"/>
                  </a:lnTo>
                  <a:lnTo>
                    <a:pt x="2920291" y="3051239"/>
                  </a:lnTo>
                  <a:lnTo>
                    <a:pt x="2814966" y="3008191"/>
                  </a:lnTo>
                  <a:lnTo>
                    <a:pt x="2709641" y="2953788"/>
                  </a:lnTo>
                  <a:lnTo>
                    <a:pt x="2604316" y="2891615"/>
                  </a:lnTo>
                  <a:lnTo>
                    <a:pt x="2498991" y="2828543"/>
                  </a:lnTo>
                  <a:lnTo>
                    <a:pt x="2393666" y="2759197"/>
                  </a:lnTo>
                  <a:lnTo>
                    <a:pt x="2288342" y="2673733"/>
                  </a:lnTo>
                  <a:lnTo>
                    <a:pt x="2183017" y="2580067"/>
                  </a:lnTo>
                  <a:lnTo>
                    <a:pt x="2077692" y="2489242"/>
                  </a:lnTo>
                  <a:lnTo>
                    <a:pt x="1972367" y="2403322"/>
                  </a:lnTo>
                  <a:lnTo>
                    <a:pt x="1867042" y="2316114"/>
                  </a:lnTo>
                  <a:lnTo>
                    <a:pt x="1761717" y="2229572"/>
                  </a:lnTo>
                  <a:lnTo>
                    <a:pt x="1656393" y="2145524"/>
                  </a:lnTo>
                  <a:lnTo>
                    <a:pt x="1551068" y="2064889"/>
                  </a:lnTo>
                  <a:lnTo>
                    <a:pt x="1445743" y="1987286"/>
                  </a:lnTo>
                  <a:lnTo>
                    <a:pt x="1340418" y="1913221"/>
                  </a:lnTo>
                  <a:lnTo>
                    <a:pt x="1235093" y="1843333"/>
                  </a:lnTo>
                  <a:lnTo>
                    <a:pt x="1129768" y="1778212"/>
                  </a:lnTo>
                  <a:lnTo>
                    <a:pt x="1024444" y="1718290"/>
                  </a:lnTo>
                  <a:lnTo>
                    <a:pt x="919119" y="1663803"/>
                  </a:lnTo>
                  <a:lnTo>
                    <a:pt x="813794" y="1614813"/>
                  </a:lnTo>
                  <a:lnTo>
                    <a:pt x="708469" y="1571263"/>
                  </a:lnTo>
                  <a:lnTo>
                    <a:pt x="603144" y="1533022"/>
                  </a:lnTo>
                  <a:lnTo>
                    <a:pt x="497819" y="1499923"/>
                  </a:lnTo>
                  <a:lnTo>
                    <a:pt x="392495" y="1471789"/>
                  </a:lnTo>
                  <a:lnTo>
                    <a:pt x="287170" y="1448445"/>
                  </a:lnTo>
                  <a:lnTo>
                    <a:pt x="181845" y="1429720"/>
                  </a:lnTo>
                  <a:lnTo>
                    <a:pt x="76520" y="1415456"/>
                  </a:lnTo>
                  <a:lnTo>
                    <a:pt x="0" y="140822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1632700"/>
              <a:ext cx="6145984" cy="3293143"/>
            </a:xfrm>
            <a:custGeom>
              <a:avLst/>
              <a:pathLst>
                <a:path w="6145984" h="3293143">
                  <a:moveTo>
                    <a:pt x="0" y="0"/>
                  </a:moveTo>
                  <a:lnTo>
                    <a:pt x="76520" y="109570"/>
                  </a:lnTo>
                  <a:lnTo>
                    <a:pt x="181845" y="256289"/>
                  </a:lnTo>
                  <a:lnTo>
                    <a:pt x="287170" y="398845"/>
                  </a:lnTo>
                  <a:lnTo>
                    <a:pt x="392495" y="537166"/>
                  </a:lnTo>
                  <a:lnTo>
                    <a:pt x="497819" y="671169"/>
                  </a:lnTo>
                  <a:lnTo>
                    <a:pt x="603144" y="800762"/>
                  </a:lnTo>
                  <a:lnTo>
                    <a:pt x="708469" y="925855"/>
                  </a:lnTo>
                  <a:lnTo>
                    <a:pt x="813794" y="1046367"/>
                  </a:lnTo>
                  <a:lnTo>
                    <a:pt x="919119" y="1162253"/>
                  </a:lnTo>
                  <a:lnTo>
                    <a:pt x="1024444" y="1273539"/>
                  </a:lnTo>
                  <a:lnTo>
                    <a:pt x="1129768" y="1380377"/>
                  </a:lnTo>
                  <a:lnTo>
                    <a:pt x="1235093" y="1483086"/>
                  </a:lnTo>
                  <a:lnTo>
                    <a:pt x="1340418" y="1582185"/>
                  </a:lnTo>
                  <a:lnTo>
                    <a:pt x="1445743" y="1678348"/>
                  </a:lnTo>
                  <a:lnTo>
                    <a:pt x="1551068" y="1772303"/>
                  </a:lnTo>
                  <a:lnTo>
                    <a:pt x="1656393" y="1864713"/>
                  </a:lnTo>
                  <a:lnTo>
                    <a:pt x="1761717" y="1957637"/>
                  </a:lnTo>
                  <a:lnTo>
                    <a:pt x="1867042" y="2050222"/>
                  </a:lnTo>
                  <a:lnTo>
                    <a:pt x="1972367" y="2140291"/>
                  </a:lnTo>
                  <a:lnTo>
                    <a:pt x="2077692" y="2227102"/>
                  </a:lnTo>
                  <a:lnTo>
                    <a:pt x="2183017" y="2320122"/>
                  </a:lnTo>
                  <a:lnTo>
                    <a:pt x="2288342" y="2411824"/>
                  </a:lnTo>
                  <a:lnTo>
                    <a:pt x="2393666" y="2493303"/>
                  </a:lnTo>
                  <a:lnTo>
                    <a:pt x="2498991" y="2564463"/>
                  </a:lnTo>
                  <a:lnTo>
                    <a:pt x="2604316" y="2625574"/>
                  </a:lnTo>
                  <a:lnTo>
                    <a:pt x="2709641" y="2681221"/>
                  </a:lnTo>
                  <a:lnTo>
                    <a:pt x="2814966" y="2737766"/>
                  </a:lnTo>
                  <a:lnTo>
                    <a:pt x="2920291" y="2786057"/>
                  </a:lnTo>
                  <a:lnTo>
                    <a:pt x="3025615" y="2828197"/>
                  </a:lnTo>
                  <a:lnTo>
                    <a:pt x="3130940" y="2874372"/>
                  </a:lnTo>
                  <a:lnTo>
                    <a:pt x="3236265" y="2922217"/>
                  </a:lnTo>
                  <a:lnTo>
                    <a:pt x="3341590" y="2965452"/>
                  </a:lnTo>
                  <a:lnTo>
                    <a:pt x="3446915" y="3008142"/>
                  </a:lnTo>
                  <a:lnTo>
                    <a:pt x="3552240" y="3051295"/>
                  </a:lnTo>
                  <a:lnTo>
                    <a:pt x="3657564" y="3089988"/>
                  </a:lnTo>
                  <a:lnTo>
                    <a:pt x="3762889" y="3124317"/>
                  </a:lnTo>
                  <a:lnTo>
                    <a:pt x="3868214" y="3155160"/>
                  </a:lnTo>
                  <a:lnTo>
                    <a:pt x="3973539" y="3182315"/>
                  </a:lnTo>
                  <a:lnTo>
                    <a:pt x="4078864" y="3205860"/>
                  </a:lnTo>
                  <a:lnTo>
                    <a:pt x="4184189" y="3226343"/>
                  </a:lnTo>
                  <a:lnTo>
                    <a:pt x="4289513" y="3244087"/>
                  </a:lnTo>
                  <a:lnTo>
                    <a:pt x="4394838" y="3259229"/>
                  </a:lnTo>
                  <a:lnTo>
                    <a:pt x="4500163" y="3271771"/>
                  </a:lnTo>
                  <a:lnTo>
                    <a:pt x="4605488" y="3281616"/>
                  </a:lnTo>
                  <a:lnTo>
                    <a:pt x="4710813" y="3288598"/>
                  </a:lnTo>
                  <a:lnTo>
                    <a:pt x="4816138" y="3292515"/>
                  </a:lnTo>
                  <a:lnTo>
                    <a:pt x="4921462" y="3293143"/>
                  </a:lnTo>
                  <a:lnTo>
                    <a:pt x="5026787" y="3290256"/>
                  </a:lnTo>
                  <a:lnTo>
                    <a:pt x="5132112" y="3283642"/>
                  </a:lnTo>
                  <a:lnTo>
                    <a:pt x="5237437" y="3273111"/>
                  </a:lnTo>
                  <a:lnTo>
                    <a:pt x="5342762" y="3258501"/>
                  </a:lnTo>
                  <a:lnTo>
                    <a:pt x="5448087" y="3239679"/>
                  </a:lnTo>
                  <a:lnTo>
                    <a:pt x="5553411" y="3216546"/>
                  </a:lnTo>
                  <a:lnTo>
                    <a:pt x="5658736" y="3189026"/>
                  </a:lnTo>
                  <a:lnTo>
                    <a:pt x="5764061" y="3157072"/>
                  </a:lnTo>
                  <a:lnTo>
                    <a:pt x="5869386" y="3120653"/>
                  </a:lnTo>
                  <a:lnTo>
                    <a:pt x="5974711" y="3079758"/>
                  </a:lnTo>
                  <a:lnTo>
                    <a:pt x="6080036" y="3034385"/>
                  </a:lnTo>
                  <a:lnTo>
                    <a:pt x="6145984" y="300317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3040926"/>
              <a:ext cx="4744402" cy="2353349"/>
            </a:xfrm>
            <a:custGeom>
              <a:avLst/>
              <a:pathLst>
                <a:path w="4744402" h="2353349">
                  <a:moveTo>
                    <a:pt x="4744402" y="2353349"/>
                  </a:moveTo>
                  <a:lnTo>
                    <a:pt x="4710813" y="2342376"/>
                  </a:lnTo>
                  <a:lnTo>
                    <a:pt x="4605488" y="2307298"/>
                  </a:lnTo>
                  <a:lnTo>
                    <a:pt x="4500163" y="2271330"/>
                  </a:lnTo>
                  <a:lnTo>
                    <a:pt x="4394838" y="2234288"/>
                  </a:lnTo>
                  <a:lnTo>
                    <a:pt x="4289513" y="2196058"/>
                  </a:lnTo>
                  <a:lnTo>
                    <a:pt x="4184189" y="2156620"/>
                  </a:lnTo>
                  <a:lnTo>
                    <a:pt x="4078864" y="2116096"/>
                  </a:lnTo>
                  <a:lnTo>
                    <a:pt x="3973539" y="2074789"/>
                  </a:lnTo>
                  <a:lnTo>
                    <a:pt x="3868214" y="2033229"/>
                  </a:lnTo>
                  <a:lnTo>
                    <a:pt x="3762889" y="1991522"/>
                  </a:lnTo>
                  <a:lnTo>
                    <a:pt x="3657564" y="1949160"/>
                  </a:lnTo>
                  <a:lnTo>
                    <a:pt x="3552240" y="1906373"/>
                  </a:lnTo>
                  <a:lnTo>
                    <a:pt x="3446915" y="1862609"/>
                  </a:lnTo>
                  <a:lnTo>
                    <a:pt x="3341590" y="1818851"/>
                  </a:lnTo>
                  <a:lnTo>
                    <a:pt x="3236265" y="1776706"/>
                  </a:lnTo>
                  <a:lnTo>
                    <a:pt x="3130940" y="1732868"/>
                  </a:lnTo>
                  <a:lnTo>
                    <a:pt x="3025615" y="1685991"/>
                  </a:lnTo>
                  <a:lnTo>
                    <a:pt x="2920291" y="1643014"/>
                  </a:lnTo>
                  <a:lnTo>
                    <a:pt x="2814966" y="1599966"/>
                  </a:lnTo>
                  <a:lnTo>
                    <a:pt x="2709641" y="1545563"/>
                  </a:lnTo>
                  <a:lnTo>
                    <a:pt x="2604316" y="1483390"/>
                  </a:lnTo>
                  <a:lnTo>
                    <a:pt x="2498991" y="1420317"/>
                  </a:lnTo>
                  <a:lnTo>
                    <a:pt x="2393666" y="1350972"/>
                  </a:lnTo>
                  <a:lnTo>
                    <a:pt x="2288342" y="1265508"/>
                  </a:lnTo>
                  <a:lnTo>
                    <a:pt x="2183017" y="1171842"/>
                  </a:lnTo>
                  <a:lnTo>
                    <a:pt x="2077692" y="1081017"/>
                  </a:lnTo>
                  <a:lnTo>
                    <a:pt x="1972367" y="995097"/>
                  </a:lnTo>
                  <a:lnTo>
                    <a:pt x="1867042" y="907889"/>
                  </a:lnTo>
                  <a:lnTo>
                    <a:pt x="1761717" y="821346"/>
                  </a:lnTo>
                  <a:lnTo>
                    <a:pt x="1656393" y="737299"/>
                  </a:lnTo>
                  <a:lnTo>
                    <a:pt x="1551068" y="656664"/>
                  </a:lnTo>
                  <a:lnTo>
                    <a:pt x="1445743" y="579061"/>
                  </a:lnTo>
                  <a:lnTo>
                    <a:pt x="1340418" y="504996"/>
                  </a:lnTo>
                  <a:lnTo>
                    <a:pt x="1235093" y="435108"/>
                  </a:lnTo>
                  <a:lnTo>
                    <a:pt x="1129768" y="369987"/>
                  </a:lnTo>
                  <a:lnTo>
                    <a:pt x="1024444" y="310065"/>
                  </a:lnTo>
                  <a:lnTo>
                    <a:pt x="919119" y="255578"/>
                  </a:lnTo>
                  <a:lnTo>
                    <a:pt x="813794" y="206588"/>
                  </a:lnTo>
                  <a:lnTo>
                    <a:pt x="708469" y="163038"/>
                  </a:lnTo>
                  <a:lnTo>
                    <a:pt x="603144" y="124797"/>
                  </a:lnTo>
                  <a:lnTo>
                    <a:pt x="497819" y="91698"/>
                  </a:lnTo>
                  <a:lnTo>
                    <a:pt x="392495" y="63564"/>
                  </a:lnTo>
                  <a:lnTo>
                    <a:pt x="287170" y="40219"/>
                  </a:lnTo>
                  <a:lnTo>
                    <a:pt x="181845" y="21495"/>
                  </a:lnTo>
                  <a:lnTo>
                    <a:pt x="76520" y="723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2336813"/>
              <a:ext cx="6145984" cy="2925619"/>
            </a:xfrm>
            <a:custGeom>
              <a:avLst/>
              <a:pathLst>
                <a:path w="6145984" h="2925619">
                  <a:moveTo>
                    <a:pt x="0" y="0"/>
                  </a:moveTo>
                  <a:lnTo>
                    <a:pt x="76520" y="58401"/>
                  </a:lnTo>
                  <a:lnTo>
                    <a:pt x="181845" y="138892"/>
                  </a:lnTo>
                  <a:lnTo>
                    <a:pt x="287170" y="219532"/>
                  </a:lnTo>
                  <a:lnTo>
                    <a:pt x="392495" y="300365"/>
                  </a:lnTo>
                  <a:lnTo>
                    <a:pt x="497819" y="381433"/>
                  </a:lnTo>
                  <a:lnTo>
                    <a:pt x="603144" y="462780"/>
                  </a:lnTo>
                  <a:lnTo>
                    <a:pt x="708469" y="544447"/>
                  </a:lnTo>
                  <a:lnTo>
                    <a:pt x="813794" y="626478"/>
                  </a:lnTo>
                  <a:lnTo>
                    <a:pt x="919119" y="708915"/>
                  </a:lnTo>
                  <a:lnTo>
                    <a:pt x="1024444" y="791802"/>
                  </a:lnTo>
                  <a:lnTo>
                    <a:pt x="1129768" y="875182"/>
                  </a:lnTo>
                  <a:lnTo>
                    <a:pt x="1235093" y="959097"/>
                  </a:lnTo>
                  <a:lnTo>
                    <a:pt x="1340418" y="1043590"/>
                  </a:lnTo>
                  <a:lnTo>
                    <a:pt x="1445743" y="1128705"/>
                  </a:lnTo>
                  <a:lnTo>
                    <a:pt x="1551068" y="1214483"/>
                  </a:lnTo>
                  <a:lnTo>
                    <a:pt x="1656393" y="1301006"/>
                  </a:lnTo>
                  <a:lnTo>
                    <a:pt x="1761717" y="1389492"/>
                  </a:lnTo>
                  <a:lnTo>
                    <a:pt x="1867042" y="1479055"/>
                  </a:lnTo>
                  <a:lnTo>
                    <a:pt x="1972367" y="1567694"/>
                  </a:lnTo>
                  <a:lnTo>
                    <a:pt x="2077692" y="1654059"/>
                  </a:lnTo>
                  <a:lnTo>
                    <a:pt x="2183017" y="1745982"/>
                  </a:lnTo>
                  <a:lnTo>
                    <a:pt x="2288342" y="1838666"/>
                  </a:lnTo>
                  <a:lnTo>
                    <a:pt x="2393666" y="1922137"/>
                  </a:lnTo>
                  <a:lnTo>
                    <a:pt x="2498991" y="1992390"/>
                  </a:lnTo>
                  <a:lnTo>
                    <a:pt x="2604316" y="2054482"/>
                  </a:lnTo>
                  <a:lnTo>
                    <a:pt x="2709641" y="2113392"/>
                  </a:lnTo>
                  <a:lnTo>
                    <a:pt x="2814966" y="2168866"/>
                  </a:lnTo>
                  <a:lnTo>
                    <a:pt x="2920291" y="2214535"/>
                  </a:lnTo>
                  <a:lnTo>
                    <a:pt x="3025615" y="2257094"/>
                  </a:lnTo>
                  <a:lnTo>
                    <a:pt x="3130940" y="2303620"/>
                  </a:lnTo>
                  <a:lnTo>
                    <a:pt x="3236265" y="2349461"/>
                  </a:lnTo>
                  <a:lnTo>
                    <a:pt x="3341590" y="2392152"/>
                  </a:lnTo>
                  <a:lnTo>
                    <a:pt x="3446915" y="2435376"/>
                  </a:lnTo>
                  <a:lnTo>
                    <a:pt x="3552240" y="2478834"/>
                  </a:lnTo>
                  <a:lnTo>
                    <a:pt x="3657564" y="2519574"/>
                  </a:lnTo>
                  <a:lnTo>
                    <a:pt x="3762889" y="2557919"/>
                  </a:lnTo>
                  <a:lnTo>
                    <a:pt x="3868214" y="2594195"/>
                  </a:lnTo>
                  <a:lnTo>
                    <a:pt x="3973539" y="2628552"/>
                  </a:lnTo>
                  <a:lnTo>
                    <a:pt x="4078864" y="2660978"/>
                  </a:lnTo>
                  <a:lnTo>
                    <a:pt x="4184189" y="2691482"/>
                  </a:lnTo>
                  <a:lnTo>
                    <a:pt x="4289513" y="2720072"/>
                  </a:lnTo>
                  <a:lnTo>
                    <a:pt x="4394838" y="2746759"/>
                  </a:lnTo>
                  <a:lnTo>
                    <a:pt x="4500163" y="2771551"/>
                  </a:lnTo>
                  <a:lnTo>
                    <a:pt x="4605488" y="2794457"/>
                  </a:lnTo>
                  <a:lnTo>
                    <a:pt x="4710813" y="2815487"/>
                  </a:lnTo>
                  <a:lnTo>
                    <a:pt x="4816138" y="2834650"/>
                  </a:lnTo>
                  <a:lnTo>
                    <a:pt x="4921462" y="2851955"/>
                  </a:lnTo>
                  <a:lnTo>
                    <a:pt x="5026787" y="2867412"/>
                  </a:lnTo>
                  <a:lnTo>
                    <a:pt x="5132112" y="2881029"/>
                  </a:lnTo>
                  <a:lnTo>
                    <a:pt x="5237437" y="2892816"/>
                  </a:lnTo>
                  <a:lnTo>
                    <a:pt x="5342762" y="2902782"/>
                  </a:lnTo>
                  <a:lnTo>
                    <a:pt x="5448087" y="2910936"/>
                  </a:lnTo>
                  <a:lnTo>
                    <a:pt x="5553411" y="2917287"/>
                  </a:lnTo>
                  <a:lnTo>
                    <a:pt x="5658736" y="2921845"/>
                  </a:lnTo>
                  <a:lnTo>
                    <a:pt x="5764061" y="2924619"/>
                  </a:lnTo>
                  <a:lnTo>
                    <a:pt x="5869386" y="2925619"/>
                  </a:lnTo>
                  <a:lnTo>
                    <a:pt x="5974711" y="2924852"/>
                  </a:lnTo>
                  <a:lnTo>
                    <a:pt x="6080036" y="2922329"/>
                  </a:lnTo>
                  <a:lnTo>
                    <a:pt x="6145984" y="291965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16315" y="0"/>
                  </a:moveTo>
                  <a:lnTo>
                    <a:pt x="76520" y="57344"/>
                  </a:lnTo>
                  <a:lnTo>
                    <a:pt x="181845" y="157001"/>
                  </a:lnTo>
                  <a:lnTo>
                    <a:pt x="287170" y="255933"/>
                  </a:lnTo>
                  <a:lnTo>
                    <a:pt x="392495" y="354066"/>
                  </a:lnTo>
                  <a:lnTo>
                    <a:pt x="497819" y="451318"/>
                  </a:lnTo>
                  <a:lnTo>
                    <a:pt x="603144" y="547600"/>
                  </a:lnTo>
                  <a:lnTo>
                    <a:pt x="708469" y="642820"/>
                  </a:lnTo>
                  <a:lnTo>
                    <a:pt x="813794" y="736897"/>
                  </a:lnTo>
                  <a:lnTo>
                    <a:pt x="919119" y="829791"/>
                  </a:lnTo>
                  <a:lnTo>
                    <a:pt x="1024444" y="921540"/>
                  </a:lnTo>
                  <a:lnTo>
                    <a:pt x="1129768" y="1012314"/>
                  </a:lnTo>
                  <a:lnTo>
                    <a:pt x="1235093" y="1102472"/>
                  </a:lnTo>
                  <a:lnTo>
                    <a:pt x="1340418" y="1192586"/>
                  </a:lnTo>
                  <a:lnTo>
                    <a:pt x="1445743" y="1283399"/>
                  </a:lnTo>
                  <a:lnTo>
                    <a:pt x="1551068" y="1375711"/>
                  </a:lnTo>
                  <a:lnTo>
                    <a:pt x="1656393" y="1470275"/>
                  </a:lnTo>
                  <a:lnTo>
                    <a:pt x="1761717" y="1570059"/>
                  </a:lnTo>
                  <a:lnTo>
                    <a:pt x="1867042" y="1673811"/>
                  </a:lnTo>
                  <a:lnTo>
                    <a:pt x="1972367" y="1778233"/>
                  </a:lnTo>
                  <a:lnTo>
                    <a:pt x="2077692" y="1881834"/>
                  </a:lnTo>
                  <a:lnTo>
                    <a:pt x="2183017" y="1997996"/>
                  </a:lnTo>
                  <a:lnTo>
                    <a:pt x="2288342" y="2117339"/>
                  </a:lnTo>
                  <a:lnTo>
                    <a:pt x="2393666" y="2227238"/>
                  </a:lnTo>
                  <a:lnTo>
                    <a:pt x="2498991" y="2343188"/>
                  </a:lnTo>
                  <a:lnTo>
                    <a:pt x="2604316" y="2462519"/>
                  </a:lnTo>
                  <a:lnTo>
                    <a:pt x="2709641" y="2568953"/>
                  </a:lnTo>
                  <a:lnTo>
                    <a:pt x="2814966" y="2663508"/>
                  </a:lnTo>
                  <a:lnTo>
                    <a:pt x="2920291" y="2756193"/>
                  </a:lnTo>
                  <a:lnTo>
                    <a:pt x="3025615" y="2838297"/>
                  </a:lnTo>
                  <a:lnTo>
                    <a:pt x="3130940" y="2908602"/>
                  </a:lnTo>
                  <a:lnTo>
                    <a:pt x="3236265" y="2966995"/>
                  </a:lnTo>
                  <a:lnTo>
                    <a:pt x="3341590" y="3014799"/>
                  </a:lnTo>
                  <a:lnTo>
                    <a:pt x="3446915" y="3059713"/>
                  </a:lnTo>
                  <a:lnTo>
                    <a:pt x="3552240" y="3103207"/>
                  </a:lnTo>
                  <a:lnTo>
                    <a:pt x="3657564" y="3139096"/>
                  </a:lnTo>
                  <a:lnTo>
                    <a:pt x="3762889" y="3169445"/>
                  </a:lnTo>
                  <a:lnTo>
                    <a:pt x="3868214" y="3197150"/>
                  </a:lnTo>
                  <a:lnTo>
                    <a:pt x="3973539" y="3222298"/>
                  </a:lnTo>
                  <a:lnTo>
                    <a:pt x="4078864" y="3244478"/>
                  </a:lnTo>
                  <a:lnTo>
                    <a:pt x="4184189" y="3264263"/>
                  </a:lnTo>
                  <a:lnTo>
                    <a:pt x="4289513" y="3281979"/>
                  </a:lnTo>
                  <a:lnTo>
                    <a:pt x="4394838" y="3297752"/>
                  </a:lnTo>
                  <a:lnTo>
                    <a:pt x="4500163" y="3311556"/>
                  </a:lnTo>
                  <a:lnTo>
                    <a:pt x="4605488" y="3323261"/>
                  </a:lnTo>
                  <a:lnTo>
                    <a:pt x="4710813" y="3332663"/>
                  </a:lnTo>
                  <a:lnTo>
                    <a:pt x="4816138" y="3339515"/>
                  </a:lnTo>
                  <a:lnTo>
                    <a:pt x="4921462" y="3343547"/>
                  </a:lnTo>
                  <a:lnTo>
                    <a:pt x="5026787" y="3344490"/>
                  </a:lnTo>
                  <a:lnTo>
                    <a:pt x="5132112" y="3342086"/>
                  </a:lnTo>
                  <a:lnTo>
                    <a:pt x="5237437" y="3336103"/>
                  </a:lnTo>
                  <a:lnTo>
                    <a:pt x="5342762" y="3326340"/>
                  </a:lnTo>
                  <a:lnTo>
                    <a:pt x="5448087" y="3312627"/>
                  </a:lnTo>
                  <a:lnTo>
                    <a:pt x="5553411" y="3294830"/>
                  </a:lnTo>
                  <a:lnTo>
                    <a:pt x="5658736" y="3272843"/>
                  </a:lnTo>
                  <a:lnTo>
                    <a:pt x="5764061" y="3246587"/>
                  </a:lnTo>
                  <a:lnTo>
                    <a:pt x="5869386" y="3216005"/>
                  </a:lnTo>
                  <a:lnTo>
                    <a:pt x="5974711" y="3181059"/>
                  </a:lnTo>
                  <a:lnTo>
                    <a:pt x="6080036" y="3141722"/>
                  </a:lnTo>
                  <a:lnTo>
                    <a:pt x="6145984" y="3114333"/>
                  </a:lnTo>
                  <a:lnTo>
                    <a:pt x="6145984" y="4026326"/>
                  </a:lnTo>
                  <a:lnTo>
                    <a:pt x="5199495" y="4026326"/>
                  </a:lnTo>
                  <a:lnTo>
                    <a:pt x="5132112" y="3999042"/>
                  </a:lnTo>
                  <a:lnTo>
                    <a:pt x="5026787" y="3957363"/>
                  </a:lnTo>
                  <a:lnTo>
                    <a:pt x="4921462" y="3916451"/>
                  </a:lnTo>
                  <a:lnTo>
                    <a:pt x="4816138" y="3876079"/>
                  </a:lnTo>
                  <a:lnTo>
                    <a:pt x="4710813" y="3836007"/>
                  </a:lnTo>
                  <a:lnTo>
                    <a:pt x="4605488" y="3795996"/>
                  </a:lnTo>
                  <a:lnTo>
                    <a:pt x="4500163" y="3755829"/>
                  </a:lnTo>
                  <a:lnTo>
                    <a:pt x="4394838" y="3715333"/>
                  </a:lnTo>
                  <a:lnTo>
                    <a:pt x="4289513" y="3674406"/>
                  </a:lnTo>
                  <a:lnTo>
                    <a:pt x="4184189" y="3633056"/>
                  </a:lnTo>
                  <a:lnTo>
                    <a:pt x="4078864" y="3591436"/>
                  </a:lnTo>
                  <a:lnTo>
                    <a:pt x="3973539" y="3549904"/>
                  </a:lnTo>
                  <a:lnTo>
                    <a:pt x="3868214" y="3509062"/>
                  </a:lnTo>
                  <a:lnTo>
                    <a:pt x="3762889" y="3469521"/>
                  </a:lnTo>
                  <a:lnTo>
                    <a:pt x="3657564" y="3430421"/>
                  </a:lnTo>
                  <a:lnTo>
                    <a:pt x="3552240" y="3390071"/>
                  </a:lnTo>
                  <a:lnTo>
                    <a:pt x="3446915" y="3345911"/>
                  </a:lnTo>
                  <a:lnTo>
                    <a:pt x="3341590" y="3299835"/>
                  </a:lnTo>
                  <a:lnTo>
                    <a:pt x="3236265" y="3253217"/>
                  </a:lnTo>
                  <a:lnTo>
                    <a:pt x="3130940" y="3199190"/>
                  </a:lnTo>
                  <a:lnTo>
                    <a:pt x="3025615" y="3128121"/>
                  </a:lnTo>
                  <a:lnTo>
                    <a:pt x="2920291" y="3045104"/>
                  </a:lnTo>
                  <a:lnTo>
                    <a:pt x="2814966" y="2958131"/>
                  </a:lnTo>
                  <a:lnTo>
                    <a:pt x="2709641" y="2865909"/>
                  </a:lnTo>
                  <a:lnTo>
                    <a:pt x="2604316" y="2752365"/>
                  </a:lnTo>
                  <a:lnTo>
                    <a:pt x="2498991" y="2630898"/>
                  </a:lnTo>
                  <a:lnTo>
                    <a:pt x="2393666" y="2516924"/>
                  </a:lnTo>
                  <a:lnTo>
                    <a:pt x="2288342" y="2402684"/>
                  </a:lnTo>
                  <a:lnTo>
                    <a:pt x="2183017" y="2281201"/>
                  </a:lnTo>
                  <a:lnTo>
                    <a:pt x="2077692" y="2167431"/>
                  </a:lnTo>
                  <a:lnTo>
                    <a:pt x="1972367" y="2064800"/>
                  </a:lnTo>
                  <a:lnTo>
                    <a:pt x="1867042" y="1963495"/>
                  </a:lnTo>
                  <a:lnTo>
                    <a:pt x="1761717" y="1866326"/>
                  </a:lnTo>
                  <a:lnTo>
                    <a:pt x="1656393" y="1776213"/>
                  </a:lnTo>
                  <a:lnTo>
                    <a:pt x="1551068" y="1694478"/>
                  </a:lnTo>
                  <a:lnTo>
                    <a:pt x="1445743" y="1619981"/>
                  </a:lnTo>
                  <a:lnTo>
                    <a:pt x="1340418" y="1553244"/>
                  </a:lnTo>
                  <a:lnTo>
                    <a:pt x="1235093" y="1494955"/>
                  </a:lnTo>
                  <a:lnTo>
                    <a:pt x="1129768" y="1445749"/>
                  </a:lnTo>
                  <a:lnTo>
                    <a:pt x="1024444" y="1406088"/>
                  </a:lnTo>
                  <a:lnTo>
                    <a:pt x="919119" y="1376221"/>
                  </a:lnTo>
                  <a:lnTo>
                    <a:pt x="813794" y="1356209"/>
                  </a:lnTo>
                  <a:lnTo>
                    <a:pt x="708469" y="1345981"/>
                  </a:lnTo>
                  <a:lnTo>
                    <a:pt x="603144" y="1345384"/>
                  </a:lnTo>
                  <a:lnTo>
                    <a:pt x="497819" y="1354231"/>
                  </a:lnTo>
                  <a:lnTo>
                    <a:pt x="392495" y="1372320"/>
                  </a:lnTo>
                  <a:lnTo>
                    <a:pt x="287170" y="1399452"/>
                  </a:lnTo>
                  <a:lnTo>
                    <a:pt x="181845" y="1435433"/>
                  </a:lnTo>
                  <a:lnTo>
                    <a:pt x="76520" y="1480083"/>
                  </a:lnTo>
                  <a:lnTo>
                    <a:pt x="0" y="151869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58191" y="1367948"/>
              <a:ext cx="6129669" cy="3344490"/>
            </a:xfrm>
            <a:custGeom>
              <a:avLst/>
              <a:pathLst>
                <a:path w="6129669" h="3344490">
                  <a:moveTo>
                    <a:pt x="0" y="0"/>
                  </a:moveTo>
                  <a:lnTo>
                    <a:pt x="60204" y="57344"/>
                  </a:lnTo>
                  <a:lnTo>
                    <a:pt x="165529" y="157001"/>
                  </a:lnTo>
                  <a:lnTo>
                    <a:pt x="270854" y="255933"/>
                  </a:lnTo>
                  <a:lnTo>
                    <a:pt x="376179" y="354066"/>
                  </a:lnTo>
                  <a:lnTo>
                    <a:pt x="481504" y="451318"/>
                  </a:lnTo>
                  <a:lnTo>
                    <a:pt x="586829" y="547600"/>
                  </a:lnTo>
                  <a:lnTo>
                    <a:pt x="692153" y="642820"/>
                  </a:lnTo>
                  <a:lnTo>
                    <a:pt x="797478" y="736897"/>
                  </a:lnTo>
                  <a:lnTo>
                    <a:pt x="902803" y="829791"/>
                  </a:lnTo>
                  <a:lnTo>
                    <a:pt x="1008128" y="921540"/>
                  </a:lnTo>
                  <a:lnTo>
                    <a:pt x="1113453" y="1012314"/>
                  </a:lnTo>
                  <a:lnTo>
                    <a:pt x="1218778" y="1102472"/>
                  </a:lnTo>
                  <a:lnTo>
                    <a:pt x="1324102" y="1192586"/>
                  </a:lnTo>
                  <a:lnTo>
                    <a:pt x="1429427" y="1283399"/>
                  </a:lnTo>
                  <a:lnTo>
                    <a:pt x="1534752" y="1375711"/>
                  </a:lnTo>
                  <a:lnTo>
                    <a:pt x="1640077" y="1470275"/>
                  </a:lnTo>
                  <a:lnTo>
                    <a:pt x="1745402" y="1570059"/>
                  </a:lnTo>
                  <a:lnTo>
                    <a:pt x="1850727" y="1673811"/>
                  </a:lnTo>
                  <a:lnTo>
                    <a:pt x="1956051" y="1778233"/>
                  </a:lnTo>
                  <a:lnTo>
                    <a:pt x="2061376" y="1881834"/>
                  </a:lnTo>
                  <a:lnTo>
                    <a:pt x="2166701" y="1997996"/>
                  </a:lnTo>
                  <a:lnTo>
                    <a:pt x="2272026" y="2117339"/>
                  </a:lnTo>
                  <a:lnTo>
                    <a:pt x="2377351" y="2227238"/>
                  </a:lnTo>
                  <a:lnTo>
                    <a:pt x="2482676" y="2343188"/>
                  </a:lnTo>
                  <a:lnTo>
                    <a:pt x="2588000" y="2462519"/>
                  </a:lnTo>
                  <a:lnTo>
                    <a:pt x="2693325" y="2568953"/>
                  </a:lnTo>
                  <a:lnTo>
                    <a:pt x="2798650" y="2663508"/>
                  </a:lnTo>
                  <a:lnTo>
                    <a:pt x="2903975" y="2756193"/>
                  </a:lnTo>
                  <a:lnTo>
                    <a:pt x="3009300" y="2838297"/>
                  </a:lnTo>
                  <a:lnTo>
                    <a:pt x="3114625" y="2908602"/>
                  </a:lnTo>
                  <a:lnTo>
                    <a:pt x="3219949" y="2966995"/>
                  </a:lnTo>
                  <a:lnTo>
                    <a:pt x="3325274" y="3014799"/>
                  </a:lnTo>
                  <a:lnTo>
                    <a:pt x="3430599" y="3059713"/>
                  </a:lnTo>
                  <a:lnTo>
                    <a:pt x="3535924" y="3103207"/>
                  </a:lnTo>
                  <a:lnTo>
                    <a:pt x="3641249" y="3139096"/>
                  </a:lnTo>
                  <a:lnTo>
                    <a:pt x="3746574" y="3169445"/>
                  </a:lnTo>
                  <a:lnTo>
                    <a:pt x="3851898" y="3197150"/>
                  </a:lnTo>
                  <a:lnTo>
                    <a:pt x="3957223" y="3222298"/>
                  </a:lnTo>
                  <a:lnTo>
                    <a:pt x="4062548" y="3244478"/>
                  </a:lnTo>
                  <a:lnTo>
                    <a:pt x="4167873" y="3264263"/>
                  </a:lnTo>
                  <a:lnTo>
                    <a:pt x="4273198" y="3281979"/>
                  </a:lnTo>
                  <a:lnTo>
                    <a:pt x="4378523" y="3297752"/>
                  </a:lnTo>
                  <a:lnTo>
                    <a:pt x="4483847" y="3311556"/>
                  </a:lnTo>
                  <a:lnTo>
                    <a:pt x="4589172" y="3323261"/>
                  </a:lnTo>
                  <a:lnTo>
                    <a:pt x="4694497" y="3332663"/>
                  </a:lnTo>
                  <a:lnTo>
                    <a:pt x="4799822" y="3339515"/>
                  </a:lnTo>
                  <a:lnTo>
                    <a:pt x="4905147" y="3343547"/>
                  </a:lnTo>
                  <a:lnTo>
                    <a:pt x="5010472" y="3344490"/>
                  </a:lnTo>
                  <a:lnTo>
                    <a:pt x="5115796" y="3342086"/>
                  </a:lnTo>
                  <a:lnTo>
                    <a:pt x="5221121" y="3336103"/>
                  </a:lnTo>
                  <a:lnTo>
                    <a:pt x="5326446" y="3326340"/>
                  </a:lnTo>
                  <a:lnTo>
                    <a:pt x="5431771" y="3312627"/>
                  </a:lnTo>
                  <a:lnTo>
                    <a:pt x="5537096" y="3294830"/>
                  </a:lnTo>
                  <a:lnTo>
                    <a:pt x="5642421" y="3272843"/>
                  </a:lnTo>
                  <a:lnTo>
                    <a:pt x="5747745" y="3246587"/>
                  </a:lnTo>
                  <a:lnTo>
                    <a:pt x="5853070" y="3216005"/>
                  </a:lnTo>
                  <a:lnTo>
                    <a:pt x="5958395" y="3181059"/>
                  </a:lnTo>
                  <a:lnTo>
                    <a:pt x="6063720" y="3141722"/>
                  </a:lnTo>
                  <a:lnTo>
                    <a:pt x="6129669" y="311433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2713333"/>
              <a:ext cx="5199495" cy="2680942"/>
            </a:xfrm>
            <a:custGeom>
              <a:avLst/>
              <a:pathLst>
                <a:path w="5199495" h="2680942">
                  <a:moveTo>
                    <a:pt x="5199495" y="2680942"/>
                  </a:moveTo>
                  <a:lnTo>
                    <a:pt x="5132112" y="2653657"/>
                  </a:lnTo>
                  <a:lnTo>
                    <a:pt x="5026787" y="2611979"/>
                  </a:lnTo>
                  <a:lnTo>
                    <a:pt x="4921462" y="2571066"/>
                  </a:lnTo>
                  <a:lnTo>
                    <a:pt x="4816138" y="2530694"/>
                  </a:lnTo>
                  <a:lnTo>
                    <a:pt x="4710813" y="2490622"/>
                  </a:lnTo>
                  <a:lnTo>
                    <a:pt x="4605488" y="2450611"/>
                  </a:lnTo>
                  <a:lnTo>
                    <a:pt x="4500163" y="2410445"/>
                  </a:lnTo>
                  <a:lnTo>
                    <a:pt x="4394838" y="2369948"/>
                  </a:lnTo>
                  <a:lnTo>
                    <a:pt x="4289513" y="2329022"/>
                  </a:lnTo>
                  <a:lnTo>
                    <a:pt x="4184189" y="2287671"/>
                  </a:lnTo>
                  <a:lnTo>
                    <a:pt x="4078864" y="2246052"/>
                  </a:lnTo>
                  <a:lnTo>
                    <a:pt x="3973539" y="2204520"/>
                  </a:lnTo>
                  <a:lnTo>
                    <a:pt x="3868214" y="2163678"/>
                  </a:lnTo>
                  <a:lnTo>
                    <a:pt x="3762889" y="2124137"/>
                  </a:lnTo>
                  <a:lnTo>
                    <a:pt x="3657564" y="2085037"/>
                  </a:lnTo>
                  <a:lnTo>
                    <a:pt x="3552240" y="2044686"/>
                  </a:lnTo>
                  <a:lnTo>
                    <a:pt x="3446915" y="2000527"/>
                  </a:lnTo>
                  <a:lnTo>
                    <a:pt x="3341590" y="1954450"/>
                  </a:lnTo>
                  <a:lnTo>
                    <a:pt x="3236265" y="1907833"/>
                  </a:lnTo>
                  <a:lnTo>
                    <a:pt x="3130940" y="1853805"/>
                  </a:lnTo>
                  <a:lnTo>
                    <a:pt x="3025615" y="1782736"/>
                  </a:lnTo>
                  <a:lnTo>
                    <a:pt x="2920291" y="1699719"/>
                  </a:lnTo>
                  <a:lnTo>
                    <a:pt x="2814966" y="1612747"/>
                  </a:lnTo>
                  <a:lnTo>
                    <a:pt x="2709641" y="1520525"/>
                  </a:lnTo>
                  <a:lnTo>
                    <a:pt x="2604316" y="1406981"/>
                  </a:lnTo>
                  <a:lnTo>
                    <a:pt x="2498991" y="1285513"/>
                  </a:lnTo>
                  <a:lnTo>
                    <a:pt x="2393666" y="1171539"/>
                  </a:lnTo>
                  <a:lnTo>
                    <a:pt x="2288342" y="1057299"/>
                  </a:lnTo>
                  <a:lnTo>
                    <a:pt x="2183017" y="935816"/>
                  </a:lnTo>
                  <a:lnTo>
                    <a:pt x="2077692" y="822046"/>
                  </a:lnTo>
                  <a:lnTo>
                    <a:pt x="1972367" y="719416"/>
                  </a:lnTo>
                  <a:lnTo>
                    <a:pt x="1867042" y="618111"/>
                  </a:lnTo>
                  <a:lnTo>
                    <a:pt x="1761717" y="520942"/>
                  </a:lnTo>
                  <a:lnTo>
                    <a:pt x="1656393" y="430829"/>
                  </a:lnTo>
                  <a:lnTo>
                    <a:pt x="1551068" y="349093"/>
                  </a:lnTo>
                  <a:lnTo>
                    <a:pt x="1445743" y="274597"/>
                  </a:lnTo>
                  <a:lnTo>
                    <a:pt x="1340418" y="207859"/>
                  </a:lnTo>
                  <a:lnTo>
                    <a:pt x="1235093" y="149570"/>
                  </a:lnTo>
                  <a:lnTo>
                    <a:pt x="1129768" y="100364"/>
                  </a:lnTo>
                  <a:lnTo>
                    <a:pt x="1024444" y="60703"/>
                  </a:lnTo>
                  <a:lnTo>
                    <a:pt x="919119" y="30836"/>
                  </a:lnTo>
                  <a:lnTo>
                    <a:pt x="813794" y="10825"/>
                  </a:lnTo>
                  <a:lnTo>
                    <a:pt x="708469" y="596"/>
                  </a:lnTo>
                  <a:lnTo>
                    <a:pt x="603144" y="0"/>
                  </a:lnTo>
                  <a:lnTo>
                    <a:pt x="497819" y="8847"/>
                  </a:lnTo>
                  <a:lnTo>
                    <a:pt x="392495" y="26936"/>
                  </a:lnTo>
                  <a:lnTo>
                    <a:pt x="287170" y="54067"/>
                  </a:lnTo>
                  <a:lnTo>
                    <a:pt x="181845" y="90048"/>
                  </a:lnTo>
                  <a:lnTo>
                    <a:pt x="76520" y="134698"/>
                  </a:lnTo>
                  <a:lnTo>
                    <a:pt x="0" y="17331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119526"/>
              <a:ext cx="6145984" cy="3038877"/>
            </a:xfrm>
            <a:custGeom>
              <a:avLst/>
              <a:pathLst>
                <a:path w="6145984" h="3038877">
                  <a:moveTo>
                    <a:pt x="0" y="0"/>
                  </a:moveTo>
                  <a:lnTo>
                    <a:pt x="76520" y="17136"/>
                  </a:lnTo>
                  <a:lnTo>
                    <a:pt x="181845" y="44640"/>
                  </a:lnTo>
                  <a:lnTo>
                    <a:pt x="287170" y="76115"/>
                  </a:lnTo>
                  <a:lnTo>
                    <a:pt x="392495" y="111616"/>
                  </a:lnTo>
                  <a:lnTo>
                    <a:pt x="497819" y="151198"/>
                  </a:lnTo>
                  <a:lnTo>
                    <a:pt x="603144" y="194915"/>
                  </a:lnTo>
                  <a:lnTo>
                    <a:pt x="708469" y="242823"/>
                  </a:lnTo>
                  <a:lnTo>
                    <a:pt x="813794" y="294976"/>
                  </a:lnTo>
                  <a:lnTo>
                    <a:pt x="919119" y="351429"/>
                  </a:lnTo>
                  <a:lnTo>
                    <a:pt x="1024444" y="412237"/>
                  </a:lnTo>
                  <a:lnTo>
                    <a:pt x="1129768" y="477454"/>
                  </a:lnTo>
                  <a:lnTo>
                    <a:pt x="1235093" y="547136"/>
                  </a:lnTo>
                  <a:lnTo>
                    <a:pt x="1340418" y="621338"/>
                  </a:lnTo>
                  <a:lnTo>
                    <a:pt x="1445743" y="700113"/>
                  </a:lnTo>
                  <a:lnTo>
                    <a:pt x="1551068" y="783517"/>
                  </a:lnTo>
                  <a:lnTo>
                    <a:pt x="1656393" y="871667"/>
                  </a:lnTo>
                  <a:lnTo>
                    <a:pt x="1761717" y="966615"/>
                  </a:lnTo>
                  <a:lnTo>
                    <a:pt x="1867042" y="1067076"/>
                  </a:lnTo>
                  <a:lnTo>
                    <a:pt x="1972367" y="1169939"/>
                  </a:lnTo>
                  <a:lnTo>
                    <a:pt x="2077692" y="1273055"/>
                  </a:lnTo>
                  <a:lnTo>
                    <a:pt x="2183017" y="1388021"/>
                  </a:lnTo>
                  <a:lnTo>
                    <a:pt x="2288342" y="1508434"/>
                  </a:lnTo>
                  <a:lnTo>
                    <a:pt x="2393666" y="1620504"/>
                  </a:lnTo>
                  <a:lnTo>
                    <a:pt x="2498991" y="1735466"/>
                  </a:lnTo>
                  <a:lnTo>
                    <a:pt x="2604316" y="1855865"/>
                  </a:lnTo>
                  <a:lnTo>
                    <a:pt x="2709641" y="1965854"/>
                  </a:lnTo>
                  <a:lnTo>
                    <a:pt x="2814966" y="2059243"/>
                  </a:lnTo>
                  <a:lnTo>
                    <a:pt x="2920291" y="2149071"/>
                  </a:lnTo>
                  <a:lnTo>
                    <a:pt x="3025615" y="2231632"/>
                  </a:lnTo>
                  <a:lnTo>
                    <a:pt x="3130940" y="2302319"/>
                  </a:lnTo>
                  <a:lnTo>
                    <a:pt x="3236265" y="2358529"/>
                  </a:lnTo>
                  <a:lnTo>
                    <a:pt x="3341590" y="2405740"/>
                  </a:lnTo>
                  <a:lnTo>
                    <a:pt x="3446915" y="2451235"/>
                  </a:lnTo>
                  <a:lnTo>
                    <a:pt x="3552240" y="2495061"/>
                  </a:lnTo>
                  <a:lnTo>
                    <a:pt x="3657564" y="2533182"/>
                  </a:lnTo>
                  <a:lnTo>
                    <a:pt x="3762889" y="2567906"/>
                  </a:lnTo>
                  <a:lnTo>
                    <a:pt x="3868214" y="2601529"/>
                  </a:lnTo>
                  <a:lnTo>
                    <a:pt x="3973539" y="2634524"/>
                  </a:lnTo>
                  <a:lnTo>
                    <a:pt x="4078864" y="2666380"/>
                  </a:lnTo>
                  <a:lnTo>
                    <a:pt x="4184189" y="2697082"/>
                  </a:lnTo>
                  <a:lnTo>
                    <a:pt x="4289513" y="2726616"/>
                  </a:lnTo>
                  <a:lnTo>
                    <a:pt x="4394838" y="2754965"/>
                  </a:lnTo>
                  <a:lnTo>
                    <a:pt x="4500163" y="2782115"/>
                  </a:lnTo>
                  <a:lnTo>
                    <a:pt x="4605488" y="2808051"/>
                  </a:lnTo>
                  <a:lnTo>
                    <a:pt x="4710813" y="2832758"/>
                  </a:lnTo>
                  <a:lnTo>
                    <a:pt x="4816138" y="2856220"/>
                  </a:lnTo>
                  <a:lnTo>
                    <a:pt x="4921462" y="2878422"/>
                  </a:lnTo>
                  <a:lnTo>
                    <a:pt x="5026787" y="2899349"/>
                  </a:lnTo>
                  <a:lnTo>
                    <a:pt x="5132112" y="2918987"/>
                  </a:lnTo>
                  <a:lnTo>
                    <a:pt x="5237437" y="2937319"/>
                  </a:lnTo>
                  <a:lnTo>
                    <a:pt x="5342762" y="2954331"/>
                  </a:lnTo>
                  <a:lnTo>
                    <a:pt x="5448087" y="2970008"/>
                  </a:lnTo>
                  <a:lnTo>
                    <a:pt x="5553411" y="2984334"/>
                  </a:lnTo>
                  <a:lnTo>
                    <a:pt x="5658736" y="2997295"/>
                  </a:lnTo>
                  <a:lnTo>
                    <a:pt x="5764061" y="3008875"/>
                  </a:lnTo>
                  <a:lnTo>
                    <a:pt x="5869386" y="3019059"/>
                  </a:lnTo>
                  <a:lnTo>
                    <a:pt x="5974711" y="3027832"/>
                  </a:lnTo>
                  <a:lnTo>
                    <a:pt x="6080036" y="3035179"/>
                  </a:lnTo>
                  <a:lnTo>
                    <a:pt x="6145984" y="303887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2642046"/>
              <a:ext cx="6145984" cy="2752229"/>
            </a:xfrm>
            <a:custGeom>
              <a:avLst/>
              <a:pathLst>
                <a:path w="6145984" h="2752229">
                  <a:moveTo>
                    <a:pt x="0" y="0"/>
                  </a:moveTo>
                  <a:lnTo>
                    <a:pt x="76520" y="88175"/>
                  </a:lnTo>
                  <a:lnTo>
                    <a:pt x="181845" y="206340"/>
                  </a:lnTo>
                  <a:lnTo>
                    <a:pt x="287170" y="321221"/>
                  </a:lnTo>
                  <a:lnTo>
                    <a:pt x="392495" y="432727"/>
                  </a:lnTo>
                  <a:lnTo>
                    <a:pt x="497819" y="540760"/>
                  </a:lnTo>
                  <a:lnTo>
                    <a:pt x="603144" y="645215"/>
                  </a:lnTo>
                  <a:lnTo>
                    <a:pt x="708469" y="745987"/>
                  </a:lnTo>
                  <a:lnTo>
                    <a:pt x="813794" y="842981"/>
                  </a:lnTo>
                  <a:lnTo>
                    <a:pt x="919119" y="936128"/>
                  </a:lnTo>
                  <a:lnTo>
                    <a:pt x="1024444" y="1025416"/>
                  </a:lnTo>
                  <a:lnTo>
                    <a:pt x="1129768" y="1110931"/>
                  </a:lnTo>
                  <a:lnTo>
                    <a:pt x="1235093" y="1192893"/>
                  </a:lnTo>
                  <a:lnTo>
                    <a:pt x="1340418" y="1271679"/>
                  </a:lnTo>
                  <a:lnTo>
                    <a:pt x="1445743" y="1347789"/>
                  </a:lnTo>
                  <a:lnTo>
                    <a:pt x="1551068" y="1421763"/>
                  </a:lnTo>
                  <a:lnTo>
                    <a:pt x="1656393" y="1494123"/>
                  </a:lnTo>
                  <a:lnTo>
                    <a:pt x="1761717" y="1567686"/>
                  </a:lnTo>
                  <a:lnTo>
                    <a:pt x="1867042" y="1642110"/>
                  </a:lnTo>
                  <a:lnTo>
                    <a:pt x="1972367" y="1715264"/>
                  </a:lnTo>
                  <a:lnTo>
                    <a:pt x="2077692" y="1786344"/>
                  </a:lnTo>
                  <a:lnTo>
                    <a:pt x="2183017" y="1865189"/>
                  </a:lnTo>
                  <a:lnTo>
                    <a:pt x="2288342" y="1943921"/>
                  </a:lnTo>
                  <a:lnTo>
                    <a:pt x="2393666" y="2011965"/>
                  </a:lnTo>
                  <a:lnTo>
                    <a:pt x="2498991" y="2070168"/>
                  </a:lnTo>
                  <a:lnTo>
                    <a:pt x="2604316" y="2119667"/>
                  </a:lnTo>
                  <a:lnTo>
                    <a:pt x="2709641" y="2162322"/>
                  </a:lnTo>
                  <a:lnTo>
                    <a:pt x="2814966" y="2201757"/>
                  </a:lnTo>
                  <a:lnTo>
                    <a:pt x="2920291" y="2231349"/>
                  </a:lnTo>
                  <a:lnTo>
                    <a:pt x="3025615" y="2253901"/>
                  </a:lnTo>
                  <a:lnTo>
                    <a:pt x="3130940" y="2278567"/>
                  </a:lnTo>
                  <a:lnTo>
                    <a:pt x="3236265" y="2303253"/>
                  </a:lnTo>
                  <a:lnTo>
                    <a:pt x="3341590" y="2322309"/>
                  </a:lnTo>
                  <a:lnTo>
                    <a:pt x="3446915" y="2338709"/>
                  </a:lnTo>
                  <a:lnTo>
                    <a:pt x="3552240" y="2353393"/>
                  </a:lnTo>
                  <a:lnTo>
                    <a:pt x="3657564" y="2363136"/>
                  </a:lnTo>
                  <a:lnTo>
                    <a:pt x="3762889" y="2368498"/>
                  </a:lnTo>
                  <a:lnTo>
                    <a:pt x="3868214" y="2370669"/>
                  </a:lnTo>
                  <a:lnTo>
                    <a:pt x="3973539" y="2370525"/>
                  </a:lnTo>
                  <a:lnTo>
                    <a:pt x="4078864" y="2368560"/>
                  </a:lnTo>
                  <a:lnTo>
                    <a:pt x="4184189" y="2365196"/>
                  </a:lnTo>
                  <a:lnTo>
                    <a:pt x="4289513" y="2360674"/>
                  </a:lnTo>
                  <a:lnTo>
                    <a:pt x="4394838" y="2355091"/>
                  </a:lnTo>
                  <a:lnTo>
                    <a:pt x="4500163" y="2348436"/>
                  </a:lnTo>
                  <a:lnTo>
                    <a:pt x="4605488" y="2340618"/>
                  </a:lnTo>
                  <a:lnTo>
                    <a:pt x="4710813" y="2331497"/>
                  </a:lnTo>
                  <a:lnTo>
                    <a:pt x="4816138" y="2320899"/>
                  </a:lnTo>
                  <a:lnTo>
                    <a:pt x="4921462" y="2308635"/>
                  </a:lnTo>
                  <a:lnTo>
                    <a:pt x="5026787" y="2294515"/>
                  </a:lnTo>
                  <a:lnTo>
                    <a:pt x="5132112" y="2278359"/>
                  </a:lnTo>
                  <a:lnTo>
                    <a:pt x="5237437" y="2260004"/>
                  </a:lnTo>
                  <a:lnTo>
                    <a:pt x="5342762" y="2239310"/>
                  </a:lnTo>
                  <a:lnTo>
                    <a:pt x="5448087" y="2216162"/>
                  </a:lnTo>
                  <a:lnTo>
                    <a:pt x="5553411" y="2190465"/>
                  </a:lnTo>
                  <a:lnTo>
                    <a:pt x="5658736" y="2162151"/>
                  </a:lnTo>
                  <a:lnTo>
                    <a:pt x="5764061" y="2131168"/>
                  </a:lnTo>
                  <a:lnTo>
                    <a:pt x="5869386" y="2097481"/>
                  </a:lnTo>
                  <a:lnTo>
                    <a:pt x="5974711" y="2061067"/>
                  </a:lnTo>
                  <a:lnTo>
                    <a:pt x="6080036" y="2021913"/>
                  </a:lnTo>
                  <a:lnTo>
                    <a:pt x="6145984" y="1995679"/>
                  </a:lnTo>
                  <a:lnTo>
                    <a:pt x="6145984" y="2752229"/>
                  </a:lnTo>
                  <a:lnTo>
                    <a:pt x="5118166" y="2752229"/>
                  </a:lnTo>
                  <a:lnTo>
                    <a:pt x="5026787" y="2738537"/>
                  </a:lnTo>
                  <a:lnTo>
                    <a:pt x="4921462" y="2723700"/>
                  </a:lnTo>
                  <a:lnTo>
                    <a:pt x="4816138" y="2709636"/>
                  </a:lnTo>
                  <a:lnTo>
                    <a:pt x="4710813" y="2696166"/>
                  </a:lnTo>
                  <a:lnTo>
                    <a:pt x="4605488" y="2683111"/>
                  </a:lnTo>
                  <a:lnTo>
                    <a:pt x="4500163" y="2670308"/>
                  </a:lnTo>
                  <a:lnTo>
                    <a:pt x="4394838" y="2657626"/>
                  </a:lnTo>
                  <a:lnTo>
                    <a:pt x="4289513" y="2644985"/>
                  </a:lnTo>
                  <a:lnTo>
                    <a:pt x="4184189" y="2632383"/>
                  </a:lnTo>
                  <a:lnTo>
                    <a:pt x="4078864" y="2619929"/>
                  </a:lnTo>
                  <a:lnTo>
                    <a:pt x="3973539" y="2607873"/>
                  </a:lnTo>
                  <a:lnTo>
                    <a:pt x="3868214" y="2596647"/>
                  </a:lnTo>
                  <a:lnTo>
                    <a:pt x="3762889" y="2585901"/>
                  </a:lnTo>
                  <a:lnTo>
                    <a:pt x="3657564" y="2574198"/>
                  </a:lnTo>
                  <a:lnTo>
                    <a:pt x="3552240" y="2561224"/>
                  </a:lnTo>
                  <a:lnTo>
                    <a:pt x="3446915" y="2546057"/>
                  </a:lnTo>
                  <a:lnTo>
                    <a:pt x="3341590" y="2528815"/>
                  </a:lnTo>
                  <a:lnTo>
                    <a:pt x="3236265" y="2510619"/>
                  </a:lnTo>
                  <a:lnTo>
                    <a:pt x="3130940" y="2489096"/>
                  </a:lnTo>
                  <a:lnTo>
                    <a:pt x="3025615" y="2463875"/>
                  </a:lnTo>
                  <a:lnTo>
                    <a:pt x="2920291" y="2440663"/>
                  </a:lnTo>
                  <a:lnTo>
                    <a:pt x="2814966" y="2415209"/>
                  </a:lnTo>
                  <a:lnTo>
                    <a:pt x="2709641" y="2377465"/>
                  </a:lnTo>
                  <a:lnTo>
                    <a:pt x="2604316" y="2329659"/>
                  </a:lnTo>
                  <a:lnTo>
                    <a:pt x="2498991" y="2278611"/>
                  </a:lnTo>
                  <a:lnTo>
                    <a:pt x="2393666" y="2221840"/>
                  </a:lnTo>
                  <a:lnTo>
                    <a:pt x="2288342" y="2150651"/>
                  </a:lnTo>
                  <a:lnTo>
                    <a:pt x="2183017" y="2070369"/>
                  </a:lnTo>
                  <a:lnTo>
                    <a:pt x="2077692" y="1993257"/>
                  </a:lnTo>
                  <a:lnTo>
                    <a:pt x="1972367" y="1922880"/>
                  </a:lnTo>
                  <a:lnTo>
                    <a:pt x="1867042" y="1851984"/>
                  </a:lnTo>
                  <a:lnTo>
                    <a:pt x="1761717" y="1782329"/>
                  </a:lnTo>
                  <a:lnTo>
                    <a:pt x="1656393" y="1715773"/>
                  </a:lnTo>
                  <a:lnTo>
                    <a:pt x="1551068" y="1652707"/>
                  </a:lnTo>
                  <a:lnTo>
                    <a:pt x="1445743" y="1591640"/>
                  </a:lnTo>
                  <a:lnTo>
                    <a:pt x="1340418" y="1532973"/>
                  </a:lnTo>
                  <a:lnTo>
                    <a:pt x="1235093" y="1477244"/>
                  </a:lnTo>
                  <a:lnTo>
                    <a:pt x="1129768" y="1424951"/>
                  </a:lnTo>
                  <a:lnTo>
                    <a:pt x="1024444" y="1376467"/>
                  </a:lnTo>
                  <a:lnTo>
                    <a:pt x="919119" y="1332012"/>
                  </a:lnTo>
                  <a:lnTo>
                    <a:pt x="813794" y="1291668"/>
                  </a:lnTo>
                  <a:lnTo>
                    <a:pt x="708469" y="1255422"/>
                  </a:lnTo>
                  <a:lnTo>
                    <a:pt x="603144" y="1223203"/>
                  </a:lnTo>
                  <a:lnTo>
                    <a:pt x="497819" y="1194913"/>
                  </a:lnTo>
                  <a:lnTo>
                    <a:pt x="392495" y="1170445"/>
                  </a:lnTo>
                  <a:lnTo>
                    <a:pt x="287170" y="1149692"/>
                  </a:lnTo>
                  <a:lnTo>
                    <a:pt x="181845" y="1132554"/>
                  </a:lnTo>
                  <a:lnTo>
                    <a:pt x="76520" y="1118938"/>
                  </a:lnTo>
                  <a:lnTo>
                    <a:pt x="0" y="111154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2642046"/>
              <a:ext cx="6145984" cy="2370669"/>
            </a:xfrm>
            <a:custGeom>
              <a:avLst/>
              <a:pathLst>
                <a:path w="6145984" h="2370669">
                  <a:moveTo>
                    <a:pt x="0" y="0"/>
                  </a:moveTo>
                  <a:lnTo>
                    <a:pt x="76520" y="88175"/>
                  </a:lnTo>
                  <a:lnTo>
                    <a:pt x="181845" y="206340"/>
                  </a:lnTo>
                  <a:lnTo>
                    <a:pt x="287170" y="321221"/>
                  </a:lnTo>
                  <a:lnTo>
                    <a:pt x="392495" y="432727"/>
                  </a:lnTo>
                  <a:lnTo>
                    <a:pt x="497819" y="540760"/>
                  </a:lnTo>
                  <a:lnTo>
                    <a:pt x="603144" y="645215"/>
                  </a:lnTo>
                  <a:lnTo>
                    <a:pt x="708469" y="745987"/>
                  </a:lnTo>
                  <a:lnTo>
                    <a:pt x="813794" y="842981"/>
                  </a:lnTo>
                  <a:lnTo>
                    <a:pt x="919119" y="936128"/>
                  </a:lnTo>
                  <a:lnTo>
                    <a:pt x="1024444" y="1025416"/>
                  </a:lnTo>
                  <a:lnTo>
                    <a:pt x="1129768" y="1110931"/>
                  </a:lnTo>
                  <a:lnTo>
                    <a:pt x="1235093" y="1192893"/>
                  </a:lnTo>
                  <a:lnTo>
                    <a:pt x="1340418" y="1271679"/>
                  </a:lnTo>
                  <a:lnTo>
                    <a:pt x="1445743" y="1347789"/>
                  </a:lnTo>
                  <a:lnTo>
                    <a:pt x="1551068" y="1421763"/>
                  </a:lnTo>
                  <a:lnTo>
                    <a:pt x="1656393" y="1494123"/>
                  </a:lnTo>
                  <a:lnTo>
                    <a:pt x="1761717" y="1567686"/>
                  </a:lnTo>
                  <a:lnTo>
                    <a:pt x="1867042" y="1642110"/>
                  </a:lnTo>
                  <a:lnTo>
                    <a:pt x="1972367" y="1715264"/>
                  </a:lnTo>
                  <a:lnTo>
                    <a:pt x="2077692" y="1786344"/>
                  </a:lnTo>
                  <a:lnTo>
                    <a:pt x="2183017" y="1865189"/>
                  </a:lnTo>
                  <a:lnTo>
                    <a:pt x="2288342" y="1943921"/>
                  </a:lnTo>
                  <a:lnTo>
                    <a:pt x="2393666" y="2011965"/>
                  </a:lnTo>
                  <a:lnTo>
                    <a:pt x="2498991" y="2070168"/>
                  </a:lnTo>
                  <a:lnTo>
                    <a:pt x="2604316" y="2119667"/>
                  </a:lnTo>
                  <a:lnTo>
                    <a:pt x="2709641" y="2162322"/>
                  </a:lnTo>
                  <a:lnTo>
                    <a:pt x="2814966" y="2201757"/>
                  </a:lnTo>
                  <a:lnTo>
                    <a:pt x="2920291" y="2231349"/>
                  </a:lnTo>
                  <a:lnTo>
                    <a:pt x="3025615" y="2253901"/>
                  </a:lnTo>
                  <a:lnTo>
                    <a:pt x="3130940" y="2278567"/>
                  </a:lnTo>
                  <a:lnTo>
                    <a:pt x="3236265" y="2303253"/>
                  </a:lnTo>
                  <a:lnTo>
                    <a:pt x="3341590" y="2322309"/>
                  </a:lnTo>
                  <a:lnTo>
                    <a:pt x="3446915" y="2338709"/>
                  </a:lnTo>
                  <a:lnTo>
                    <a:pt x="3552240" y="2353393"/>
                  </a:lnTo>
                  <a:lnTo>
                    <a:pt x="3657564" y="2363136"/>
                  </a:lnTo>
                  <a:lnTo>
                    <a:pt x="3762889" y="2368498"/>
                  </a:lnTo>
                  <a:lnTo>
                    <a:pt x="3868214" y="2370669"/>
                  </a:lnTo>
                  <a:lnTo>
                    <a:pt x="3973539" y="2370525"/>
                  </a:lnTo>
                  <a:lnTo>
                    <a:pt x="4078864" y="2368560"/>
                  </a:lnTo>
                  <a:lnTo>
                    <a:pt x="4184189" y="2365196"/>
                  </a:lnTo>
                  <a:lnTo>
                    <a:pt x="4289513" y="2360674"/>
                  </a:lnTo>
                  <a:lnTo>
                    <a:pt x="4394838" y="2355091"/>
                  </a:lnTo>
                  <a:lnTo>
                    <a:pt x="4500163" y="2348436"/>
                  </a:lnTo>
                  <a:lnTo>
                    <a:pt x="4605488" y="2340618"/>
                  </a:lnTo>
                  <a:lnTo>
                    <a:pt x="4710813" y="2331497"/>
                  </a:lnTo>
                  <a:lnTo>
                    <a:pt x="4816138" y="2320899"/>
                  </a:lnTo>
                  <a:lnTo>
                    <a:pt x="4921462" y="2308635"/>
                  </a:lnTo>
                  <a:lnTo>
                    <a:pt x="5026787" y="2294515"/>
                  </a:lnTo>
                  <a:lnTo>
                    <a:pt x="5132112" y="2278359"/>
                  </a:lnTo>
                  <a:lnTo>
                    <a:pt x="5237437" y="2260004"/>
                  </a:lnTo>
                  <a:lnTo>
                    <a:pt x="5342762" y="2239310"/>
                  </a:lnTo>
                  <a:lnTo>
                    <a:pt x="5448087" y="2216162"/>
                  </a:lnTo>
                  <a:lnTo>
                    <a:pt x="5553411" y="2190465"/>
                  </a:lnTo>
                  <a:lnTo>
                    <a:pt x="5658736" y="2162151"/>
                  </a:lnTo>
                  <a:lnTo>
                    <a:pt x="5764061" y="2131168"/>
                  </a:lnTo>
                  <a:lnTo>
                    <a:pt x="5869386" y="2097481"/>
                  </a:lnTo>
                  <a:lnTo>
                    <a:pt x="5974711" y="2061067"/>
                  </a:lnTo>
                  <a:lnTo>
                    <a:pt x="6080036" y="2021913"/>
                  </a:lnTo>
                  <a:lnTo>
                    <a:pt x="6145984" y="199567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753588"/>
              <a:ext cx="5118166" cy="1640687"/>
            </a:xfrm>
            <a:custGeom>
              <a:avLst/>
              <a:pathLst>
                <a:path w="5118166" h="1640687">
                  <a:moveTo>
                    <a:pt x="5118166" y="1640687"/>
                  </a:moveTo>
                  <a:lnTo>
                    <a:pt x="5026787" y="1626995"/>
                  </a:lnTo>
                  <a:lnTo>
                    <a:pt x="4921462" y="1612157"/>
                  </a:lnTo>
                  <a:lnTo>
                    <a:pt x="4816138" y="1598093"/>
                  </a:lnTo>
                  <a:lnTo>
                    <a:pt x="4710813" y="1584623"/>
                  </a:lnTo>
                  <a:lnTo>
                    <a:pt x="4605488" y="1571569"/>
                  </a:lnTo>
                  <a:lnTo>
                    <a:pt x="4500163" y="1558766"/>
                  </a:lnTo>
                  <a:lnTo>
                    <a:pt x="4394838" y="1546084"/>
                  </a:lnTo>
                  <a:lnTo>
                    <a:pt x="4289513" y="1533443"/>
                  </a:lnTo>
                  <a:lnTo>
                    <a:pt x="4184189" y="1520841"/>
                  </a:lnTo>
                  <a:lnTo>
                    <a:pt x="4078864" y="1508387"/>
                  </a:lnTo>
                  <a:lnTo>
                    <a:pt x="3973539" y="1496331"/>
                  </a:lnTo>
                  <a:lnTo>
                    <a:pt x="3868214" y="1485105"/>
                  </a:lnTo>
                  <a:lnTo>
                    <a:pt x="3762889" y="1474359"/>
                  </a:lnTo>
                  <a:lnTo>
                    <a:pt x="3657564" y="1462656"/>
                  </a:lnTo>
                  <a:lnTo>
                    <a:pt x="3552240" y="1449682"/>
                  </a:lnTo>
                  <a:lnTo>
                    <a:pt x="3446915" y="1434515"/>
                  </a:lnTo>
                  <a:lnTo>
                    <a:pt x="3341590" y="1417273"/>
                  </a:lnTo>
                  <a:lnTo>
                    <a:pt x="3236265" y="1399077"/>
                  </a:lnTo>
                  <a:lnTo>
                    <a:pt x="3130940" y="1377554"/>
                  </a:lnTo>
                  <a:lnTo>
                    <a:pt x="3025615" y="1352333"/>
                  </a:lnTo>
                  <a:lnTo>
                    <a:pt x="2920291" y="1329121"/>
                  </a:lnTo>
                  <a:lnTo>
                    <a:pt x="2814966" y="1303667"/>
                  </a:lnTo>
                  <a:lnTo>
                    <a:pt x="2709641" y="1265923"/>
                  </a:lnTo>
                  <a:lnTo>
                    <a:pt x="2604316" y="1218117"/>
                  </a:lnTo>
                  <a:lnTo>
                    <a:pt x="2498991" y="1167069"/>
                  </a:lnTo>
                  <a:lnTo>
                    <a:pt x="2393666" y="1110298"/>
                  </a:lnTo>
                  <a:lnTo>
                    <a:pt x="2288342" y="1039109"/>
                  </a:lnTo>
                  <a:lnTo>
                    <a:pt x="2183017" y="958827"/>
                  </a:lnTo>
                  <a:lnTo>
                    <a:pt x="2077692" y="881714"/>
                  </a:lnTo>
                  <a:lnTo>
                    <a:pt x="1972367" y="811338"/>
                  </a:lnTo>
                  <a:lnTo>
                    <a:pt x="1867042" y="740442"/>
                  </a:lnTo>
                  <a:lnTo>
                    <a:pt x="1761717" y="670787"/>
                  </a:lnTo>
                  <a:lnTo>
                    <a:pt x="1656393" y="604231"/>
                  </a:lnTo>
                  <a:lnTo>
                    <a:pt x="1551068" y="541165"/>
                  </a:lnTo>
                  <a:lnTo>
                    <a:pt x="1445743" y="480098"/>
                  </a:lnTo>
                  <a:lnTo>
                    <a:pt x="1340418" y="421431"/>
                  </a:lnTo>
                  <a:lnTo>
                    <a:pt x="1235093" y="365702"/>
                  </a:lnTo>
                  <a:lnTo>
                    <a:pt x="1129768" y="313409"/>
                  </a:lnTo>
                  <a:lnTo>
                    <a:pt x="1024444" y="264925"/>
                  </a:lnTo>
                  <a:lnTo>
                    <a:pt x="919119" y="220470"/>
                  </a:lnTo>
                  <a:lnTo>
                    <a:pt x="813794" y="180126"/>
                  </a:lnTo>
                  <a:lnTo>
                    <a:pt x="708469" y="143880"/>
                  </a:lnTo>
                  <a:lnTo>
                    <a:pt x="603144" y="111661"/>
                  </a:lnTo>
                  <a:lnTo>
                    <a:pt x="497819" y="83371"/>
                  </a:lnTo>
                  <a:lnTo>
                    <a:pt x="392495" y="58903"/>
                  </a:lnTo>
                  <a:lnTo>
                    <a:pt x="287170" y="38150"/>
                  </a:lnTo>
                  <a:lnTo>
                    <a:pt x="181845" y="21012"/>
                  </a:lnTo>
                  <a:lnTo>
                    <a:pt x="76520" y="739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197817"/>
              <a:ext cx="6145984" cy="1960755"/>
            </a:xfrm>
            <a:custGeom>
              <a:avLst/>
              <a:pathLst>
                <a:path w="6145984" h="1960755">
                  <a:moveTo>
                    <a:pt x="0" y="0"/>
                  </a:moveTo>
                  <a:lnTo>
                    <a:pt x="76520" y="47785"/>
                  </a:lnTo>
                  <a:lnTo>
                    <a:pt x="181845" y="113676"/>
                  </a:lnTo>
                  <a:lnTo>
                    <a:pt x="287170" y="179686"/>
                  </a:lnTo>
                  <a:lnTo>
                    <a:pt x="392495" y="245815"/>
                  </a:lnTo>
                  <a:lnTo>
                    <a:pt x="497819" y="312066"/>
                  </a:lnTo>
                  <a:lnTo>
                    <a:pt x="603144" y="378438"/>
                  </a:lnTo>
                  <a:lnTo>
                    <a:pt x="708469" y="444934"/>
                  </a:lnTo>
                  <a:lnTo>
                    <a:pt x="813794" y="511554"/>
                  </a:lnTo>
                  <a:lnTo>
                    <a:pt x="919119" y="578299"/>
                  </a:lnTo>
                  <a:lnTo>
                    <a:pt x="1024444" y="645170"/>
                  </a:lnTo>
                  <a:lnTo>
                    <a:pt x="1129768" y="712170"/>
                  </a:lnTo>
                  <a:lnTo>
                    <a:pt x="1235093" y="779298"/>
                  </a:lnTo>
                  <a:lnTo>
                    <a:pt x="1340418" y="846555"/>
                  </a:lnTo>
                  <a:lnTo>
                    <a:pt x="1445743" y="913944"/>
                  </a:lnTo>
                  <a:lnTo>
                    <a:pt x="1551068" y="981464"/>
                  </a:lnTo>
                  <a:lnTo>
                    <a:pt x="1656393" y="1049177"/>
                  </a:lnTo>
                  <a:lnTo>
                    <a:pt x="1761717" y="1119236"/>
                  </a:lnTo>
                  <a:lnTo>
                    <a:pt x="1867042" y="1191276"/>
                  </a:lnTo>
                  <a:lnTo>
                    <a:pt x="1972367" y="1263301"/>
                  </a:lnTo>
                  <a:lnTo>
                    <a:pt x="2077692" y="1334029"/>
                  </a:lnTo>
                  <a:lnTo>
                    <a:pt x="2183017" y="1412008"/>
                  </a:lnTo>
                  <a:lnTo>
                    <a:pt x="2288342" y="1491515"/>
                  </a:lnTo>
                  <a:lnTo>
                    <a:pt x="2393666" y="1561131"/>
                  </a:lnTo>
                  <a:lnTo>
                    <a:pt x="2498991" y="1618618"/>
                  </a:lnTo>
                  <a:lnTo>
                    <a:pt x="2604316" y="1668892"/>
                  </a:lnTo>
                  <a:lnTo>
                    <a:pt x="2709641" y="1714122"/>
                  </a:lnTo>
                  <a:lnTo>
                    <a:pt x="2814966" y="1752712"/>
                  </a:lnTo>
                  <a:lnTo>
                    <a:pt x="2920291" y="1780235"/>
                  </a:lnTo>
                  <a:lnTo>
                    <a:pt x="3025615" y="1803117"/>
                  </a:lnTo>
                  <a:lnTo>
                    <a:pt x="3130940" y="1828060"/>
                  </a:lnTo>
                  <a:lnTo>
                    <a:pt x="3236265" y="1851165"/>
                  </a:lnTo>
                  <a:lnTo>
                    <a:pt x="3341590" y="1869791"/>
                  </a:lnTo>
                  <a:lnTo>
                    <a:pt x="3446915" y="1886612"/>
                  </a:lnTo>
                  <a:lnTo>
                    <a:pt x="3552240" y="1901537"/>
                  </a:lnTo>
                  <a:lnTo>
                    <a:pt x="3657564" y="1912896"/>
                  </a:lnTo>
                  <a:lnTo>
                    <a:pt x="3762889" y="1921428"/>
                  </a:lnTo>
                  <a:lnTo>
                    <a:pt x="3868214" y="1927887"/>
                  </a:lnTo>
                  <a:lnTo>
                    <a:pt x="3973539" y="1933428"/>
                  </a:lnTo>
                  <a:lnTo>
                    <a:pt x="4078864" y="1938474"/>
                  </a:lnTo>
                  <a:lnTo>
                    <a:pt x="4184189" y="1943019"/>
                  </a:lnTo>
                  <a:lnTo>
                    <a:pt x="4289513" y="1947058"/>
                  </a:lnTo>
                  <a:lnTo>
                    <a:pt x="4394838" y="1950588"/>
                  </a:lnTo>
                  <a:lnTo>
                    <a:pt x="4500163" y="1953601"/>
                  </a:lnTo>
                  <a:lnTo>
                    <a:pt x="4605488" y="1956094"/>
                  </a:lnTo>
                  <a:lnTo>
                    <a:pt x="4710813" y="1958060"/>
                  </a:lnTo>
                  <a:lnTo>
                    <a:pt x="4816138" y="1959496"/>
                  </a:lnTo>
                  <a:lnTo>
                    <a:pt x="4921462" y="1960396"/>
                  </a:lnTo>
                  <a:lnTo>
                    <a:pt x="5026787" y="1960755"/>
                  </a:lnTo>
                  <a:lnTo>
                    <a:pt x="5132112" y="1960568"/>
                  </a:lnTo>
                  <a:lnTo>
                    <a:pt x="5237437" y="1959829"/>
                  </a:lnTo>
                  <a:lnTo>
                    <a:pt x="5342762" y="1958534"/>
                  </a:lnTo>
                  <a:lnTo>
                    <a:pt x="5448087" y="1956678"/>
                  </a:lnTo>
                  <a:lnTo>
                    <a:pt x="5553411" y="1954255"/>
                  </a:lnTo>
                  <a:lnTo>
                    <a:pt x="5658736" y="1951260"/>
                  </a:lnTo>
                  <a:lnTo>
                    <a:pt x="5764061" y="1947689"/>
                  </a:lnTo>
                  <a:lnTo>
                    <a:pt x="5869386" y="1943536"/>
                  </a:lnTo>
                  <a:lnTo>
                    <a:pt x="5974711" y="1938796"/>
                  </a:lnTo>
                  <a:lnTo>
                    <a:pt x="6080036" y="1933464"/>
                  </a:lnTo>
                  <a:lnTo>
                    <a:pt x="6145984" y="192975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2702979"/>
              <a:ext cx="6145984" cy="2691295"/>
            </a:xfrm>
            <a:custGeom>
              <a:avLst/>
              <a:pathLst>
                <a:path w="6145984" h="2691295">
                  <a:moveTo>
                    <a:pt x="0" y="0"/>
                  </a:moveTo>
                  <a:lnTo>
                    <a:pt x="76520" y="85064"/>
                  </a:lnTo>
                  <a:lnTo>
                    <a:pt x="181845" y="199118"/>
                  </a:lnTo>
                  <a:lnTo>
                    <a:pt x="287170" y="310049"/>
                  </a:lnTo>
                  <a:lnTo>
                    <a:pt x="392495" y="417754"/>
                  </a:lnTo>
                  <a:lnTo>
                    <a:pt x="497819" y="522123"/>
                  </a:lnTo>
                  <a:lnTo>
                    <a:pt x="603144" y="623043"/>
                  </a:lnTo>
                  <a:lnTo>
                    <a:pt x="708469" y="720395"/>
                  </a:lnTo>
                  <a:lnTo>
                    <a:pt x="813794" y="814074"/>
                  </a:lnTo>
                  <a:lnTo>
                    <a:pt x="919119" y="903999"/>
                  </a:lnTo>
                  <a:lnTo>
                    <a:pt x="1024444" y="990149"/>
                  </a:lnTo>
                  <a:lnTo>
                    <a:pt x="1129768" y="1072599"/>
                  </a:lnTo>
                  <a:lnTo>
                    <a:pt x="1235093" y="1151559"/>
                  </a:lnTo>
                  <a:lnTo>
                    <a:pt x="1340418" y="1227396"/>
                  </a:lnTo>
                  <a:lnTo>
                    <a:pt x="1445743" y="1300600"/>
                  </a:lnTo>
                  <a:lnTo>
                    <a:pt x="1551068" y="1371704"/>
                  </a:lnTo>
                  <a:lnTo>
                    <a:pt x="1656393" y="1441225"/>
                  </a:lnTo>
                  <a:lnTo>
                    <a:pt x="1761717" y="1512181"/>
                  </a:lnTo>
                  <a:lnTo>
                    <a:pt x="1867042" y="1584340"/>
                  </a:lnTo>
                  <a:lnTo>
                    <a:pt x="1972367" y="1655565"/>
                  </a:lnTo>
                  <a:lnTo>
                    <a:pt x="2077692" y="1725147"/>
                  </a:lnTo>
                  <a:lnTo>
                    <a:pt x="2183017" y="1804240"/>
                  </a:lnTo>
                  <a:lnTo>
                    <a:pt x="2288342" y="1884136"/>
                  </a:lnTo>
                  <a:lnTo>
                    <a:pt x="2393666" y="1952668"/>
                  </a:lnTo>
                  <a:lnTo>
                    <a:pt x="2498991" y="2012357"/>
                  </a:lnTo>
                  <a:lnTo>
                    <a:pt x="2604316" y="2064526"/>
                  </a:lnTo>
                  <a:lnTo>
                    <a:pt x="2709641" y="2108706"/>
                  </a:lnTo>
                  <a:lnTo>
                    <a:pt x="2814966" y="2147112"/>
                  </a:lnTo>
                  <a:lnTo>
                    <a:pt x="2920291" y="2174516"/>
                  </a:lnTo>
                  <a:lnTo>
                    <a:pt x="3025615" y="2194520"/>
                  </a:lnTo>
                  <a:lnTo>
                    <a:pt x="3130940" y="2217014"/>
                  </a:lnTo>
                  <a:lnTo>
                    <a:pt x="3236265" y="2239282"/>
                  </a:lnTo>
                  <a:lnTo>
                    <a:pt x="3341590" y="2255644"/>
                  </a:lnTo>
                  <a:lnTo>
                    <a:pt x="3446915" y="2269887"/>
                  </a:lnTo>
                  <a:lnTo>
                    <a:pt x="3552240" y="2282980"/>
                  </a:lnTo>
                  <a:lnTo>
                    <a:pt x="3657564" y="2291186"/>
                  </a:lnTo>
                  <a:lnTo>
                    <a:pt x="3762889" y="2295213"/>
                  </a:lnTo>
                  <a:lnTo>
                    <a:pt x="3868214" y="2296394"/>
                  </a:lnTo>
                  <a:lnTo>
                    <a:pt x="3973539" y="2295486"/>
                  </a:lnTo>
                  <a:lnTo>
                    <a:pt x="4078864" y="2292865"/>
                  </a:lnTo>
                  <a:lnTo>
                    <a:pt x="4184189" y="2288954"/>
                  </a:lnTo>
                  <a:lnTo>
                    <a:pt x="4289513" y="2283994"/>
                  </a:lnTo>
                  <a:lnTo>
                    <a:pt x="4394838" y="2278080"/>
                  </a:lnTo>
                  <a:lnTo>
                    <a:pt x="4500163" y="2271201"/>
                  </a:lnTo>
                  <a:lnTo>
                    <a:pt x="4605488" y="2263265"/>
                  </a:lnTo>
                  <a:lnTo>
                    <a:pt x="4710813" y="2254130"/>
                  </a:lnTo>
                  <a:lnTo>
                    <a:pt x="4816138" y="2243620"/>
                  </a:lnTo>
                  <a:lnTo>
                    <a:pt x="4921462" y="2231546"/>
                  </a:lnTo>
                  <a:lnTo>
                    <a:pt x="5026787" y="2217714"/>
                  </a:lnTo>
                  <a:lnTo>
                    <a:pt x="5132112" y="2201945"/>
                  </a:lnTo>
                  <a:lnTo>
                    <a:pt x="5237437" y="2184073"/>
                  </a:lnTo>
                  <a:lnTo>
                    <a:pt x="5342762" y="2163957"/>
                  </a:lnTo>
                  <a:lnTo>
                    <a:pt x="5448087" y="2141479"/>
                  </a:lnTo>
                  <a:lnTo>
                    <a:pt x="5553411" y="2116546"/>
                  </a:lnTo>
                  <a:lnTo>
                    <a:pt x="5658736" y="2089087"/>
                  </a:lnTo>
                  <a:lnTo>
                    <a:pt x="5764061" y="2059047"/>
                  </a:lnTo>
                  <a:lnTo>
                    <a:pt x="5869386" y="2026393"/>
                  </a:lnTo>
                  <a:lnTo>
                    <a:pt x="5974711" y="1991099"/>
                  </a:lnTo>
                  <a:lnTo>
                    <a:pt x="6080036" y="1953152"/>
                  </a:lnTo>
                  <a:lnTo>
                    <a:pt x="6145984" y="1927727"/>
                  </a:lnTo>
                  <a:lnTo>
                    <a:pt x="6145984" y="2691295"/>
                  </a:lnTo>
                  <a:lnTo>
                    <a:pt x="5203073" y="2691295"/>
                  </a:lnTo>
                  <a:lnTo>
                    <a:pt x="5132112" y="2679519"/>
                  </a:lnTo>
                  <a:lnTo>
                    <a:pt x="5026787" y="2663242"/>
                  </a:lnTo>
                  <a:lnTo>
                    <a:pt x="4921462" y="2648018"/>
                  </a:lnTo>
                  <a:lnTo>
                    <a:pt x="4816138" y="2633675"/>
                  </a:lnTo>
                  <a:lnTo>
                    <a:pt x="4710813" y="2620035"/>
                  </a:lnTo>
                  <a:lnTo>
                    <a:pt x="4605488" y="2606919"/>
                  </a:lnTo>
                  <a:lnTo>
                    <a:pt x="4500163" y="2594165"/>
                  </a:lnTo>
                  <a:lnTo>
                    <a:pt x="4394838" y="2581640"/>
                  </a:lnTo>
                  <a:lnTo>
                    <a:pt x="4289513" y="2569268"/>
                  </a:lnTo>
                  <a:lnTo>
                    <a:pt x="4184189" y="2557047"/>
                  </a:lnTo>
                  <a:lnTo>
                    <a:pt x="4078864" y="2545086"/>
                  </a:lnTo>
                  <a:lnTo>
                    <a:pt x="3973539" y="2533639"/>
                  </a:lnTo>
                  <a:lnTo>
                    <a:pt x="3868214" y="2523138"/>
                  </a:lnTo>
                  <a:lnTo>
                    <a:pt x="3762889" y="2513353"/>
                  </a:lnTo>
                  <a:lnTo>
                    <a:pt x="3657564" y="2502964"/>
                  </a:lnTo>
                  <a:lnTo>
                    <a:pt x="3552240" y="2491515"/>
                  </a:lnTo>
                  <a:lnTo>
                    <a:pt x="3446915" y="2477939"/>
                  </a:lnTo>
                  <a:lnTo>
                    <a:pt x="3341590" y="2462850"/>
                  </a:lnTo>
                  <a:lnTo>
                    <a:pt x="3236265" y="2447351"/>
                  </a:lnTo>
                  <a:lnTo>
                    <a:pt x="3130940" y="2428256"/>
                  </a:lnTo>
                  <a:lnTo>
                    <a:pt x="3025615" y="2405206"/>
                  </a:lnTo>
                  <a:lnTo>
                    <a:pt x="2920291" y="2384539"/>
                  </a:lnTo>
                  <a:lnTo>
                    <a:pt x="2814966" y="2361288"/>
                  </a:lnTo>
                  <a:lnTo>
                    <a:pt x="2709641" y="2324578"/>
                  </a:lnTo>
                  <a:lnTo>
                    <a:pt x="2604316" y="2275229"/>
                  </a:lnTo>
                  <a:lnTo>
                    <a:pt x="2498991" y="2221507"/>
                  </a:lnTo>
                  <a:lnTo>
                    <a:pt x="2393666" y="2163255"/>
                  </a:lnTo>
                  <a:lnTo>
                    <a:pt x="2288342" y="2091568"/>
                  </a:lnTo>
                  <a:lnTo>
                    <a:pt x="2183017" y="2010116"/>
                  </a:lnTo>
                  <a:lnTo>
                    <a:pt x="2077692" y="1932761"/>
                  </a:lnTo>
                  <a:lnTo>
                    <a:pt x="1972367" y="1863885"/>
                  </a:lnTo>
                  <a:lnTo>
                    <a:pt x="1867042" y="1794925"/>
                  </a:lnTo>
                  <a:lnTo>
                    <a:pt x="1761717" y="1727553"/>
                  </a:lnTo>
                  <a:lnTo>
                    <a:pt x="1656393" y="1663627"/>
                  </a:lnTo>
                  <a:lnTo>
                    <a:pt x="1551068" y="1603432"/>
                  </a:lnTo>
                  <a:lnTo>
                    <a:pt x="1445743" y="1545278"/>
                  </a:lnTo>
                  <a:lnTo>
                    <a:pt x="1340418" y="1489576"/>
                  </a:lnTo>
                  <a:lnTo>
                    <a:pt x="1235093" y="1436874"/>
                  </a:lnTo>
                  <a:lnTo>
                    <a:pt x="1129768" y="1387684"/>
                  </a:lnTo>
                  <a:lnTo>
                    <a:pt x="1024444" y="1342391"/>
                  </a:lnTo>
                  <a:lnTo>
                    <a:pt x="919119" y="1301226"/>
                  </a:lnTo>
                  <a:lnTo>
                    <a:pt x="813794" y="1264282"/>
                  </a:lnTo>
                  <a:lnTo>
                    <a:pt x="708469" y="1231557"/>
                  </a:lnTo>
                  <a:lnTo>
                    <a:pt x="603144" y="1202991"/>
                  </a:lnTo>
                  <a:lnTo>
                    <a:pt x="497819" y="1178495"/>
                  </a:lnTo>
                  <a:lnTo>
                    <a:pt x="392495" y="1157973"/>
                  </a:lnTo>
                  <a:lnTo>
                    <a:pt x="287170" y="1141329"/>
                  </a:lnTo>
                  <a:lnTo>
                    <a:pt x="181845" y="1128473"/>
                  </a:lnTo>
                  <a:lnTo>
                    <a:pt x="76520" y="1119322"/>
                  </a:lnTo>
                  <a:lnTo>
                    <a:pt x="0" y="111531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2702979"/>
              <a:ext cx="6145984" cy="2296394"/>
            </a:xfrm>
            <a:custGeom>
              <a:avLst/>
              <a:pathLst>
                <a:path w="6145984" h="2296394">
                  <a:moveTo>
                    <a:pt x="0" y="0"/>
                  </a:moveTo>
                  <a:lnTo>
                    <a:pt x="76520" y="85064"/>
                  </a:lnTo>
                  <a:lnTo>
                    <a:pt x="181845" y="199118"/>
                  </a:lnTo>
                  <a:lnTo>
                    <a:pt x="287170" y="310049"/>
                  </a:lnTo>
                  <a:lnTo>
                    <a:pt x="392495" y="417754"/>
                  </a:lnTo>
                  <a:lnTo>
                    <a:pt x="497819" y="522123"/>
                  </a:lnTo>
                  <a:lnTo>
                    <a:pt x="603144" y="623043"/>
                  </a:lnTo>
                  <a:lnTo>
                    <a:pt x="708469" y="720395"/>
                  </a:lnTo>
                  <a:lnTo>
                    <a:pt x="813794" y="814074"/>
                  </a:lnTo>
                  <a:lnTo>
                    <a:pt x="919119" y="903999"/>
                  </a:lnTo>
                  <a:lnTo>
                    <a:pt x="1024444" y="990149"/>
                  </a:lnTo>
                  <a:lnTo>
                    <a:pt x="1129768" y="1072599"/>
                  </a:lnTo>
                  <a:lnTo>
                    <a:pt x="1235093" y="1151559"/>
                  </a:lnTo>
                  <a:lnTo>
                    <a:pt x="1340418" y="1227396"/>
                  </a:lnTo>
                  <a:lnTo>
                    <a:pt x="1445743" y="1300600"/>
                  </a:lnTo>
                  <a:lnTo>
                    <a:pt x="1551068" y="1371704"/>
                  </a:lnTo>
                  <a:lnTo>
                    <a:pt x="1656393" y="1441225"/>
                  </a:lnTo>
                  <a:lnTo>
                    <a:pt x="1761717" y="1512181"/>
                  </a:lnTo>
                  <a:lnTo>
                    <a:pt x="1867042" y="1584340"/>
                  </a:lnTo>
                  <a:lnTo>
                    <a:pt x="1972367" y="1655565"/>
                  </a:lnTo>
                  <a:lnTo>
                    <a:pt x="2077692" y="1725147"/>
                  </a:lnTo>
                  <a:lnTo>
                    <a:pt x="2183017" y="1804240"/>
                  </a:lnTo>
                  <a:lnTo>
                    <a:pt x="2288342" y="1884136"/>
                  </a:lnTo>
                  <a:lnTo>
                    <a:pt x="2393666" y="1952668"/>
                  </a:lnTo>
                  <a:lnTo>
                    <a:pt x="2498991" y="2012357"/>
                  </a:lnTo>
                  <a:lnTo>
                    <a:pt x="2604316" y="2064526"/>
                  </a:lnTo>
                  <a:lnTo>
                    <a:pt x="2709641" y="2108706"/>
                  </a:lnTo>
                  <a:lnTo>
                    <a:pt x="2814966" y="2147112"/>
                  </a:lnTo>
                  <a:lnTo>
                    <a:pt x="2920291" y="2174516"/>
                  </a:lnTo>
                  <a:lnTo>
                    <a:pt x="3025615" y="2194520"/>
                  </a:lnTo>
                  <a:lnTo>
                    <a:pt x="3130940" y="2217014"/>
                  </a:lnTo>
                  <a:lnTo>
                    <a:pt x="3236265" y="2239282"/>
                  </a:lnTo>
                  <a:lnTo>
                    <a:pt x="3341590" y="2255644"/>
                  </a:lnTo>
                  <a:lnTo>
                    <a:pt x="3446915" y="2269887"/>
                  </a:lnTo>
                  <a:lnTo>
                    <a:pt x="3552240" y="2282980"/>
                  </a:lnTo>
                  <a:lnTo>
                    <a:pt x="3657564" y="2291186"/>
                  </a:lnTo>
                  <a:lnTo>
                    <a:pt x="3762889" y="2295213"/>
                  </a:lnTo>
                  <a:lnTo>
                    <a:pt x="3868214" y="2296394"/>
                  </a:lnTo>
                  <a:lnTo>
                    <a:pt x="3973539" y="2295486"/>
                  </a:lnTo>
                  <a:lnTo>
                    <a:pt x="4078864" y="2292865"/>
                  </a:lnTo>
                  <a:lnTo>
                    <a:pt x="4184189" y="2288954"/>
                  </a:lnTo>
                  <a:lnTo>
                    <a:pt x="4289513" y="2283994"/>
                  </a:lnTo>
                  <a:lnTo>
                    <a:pt x="4394838" y="2278080"/>
                  </a:lnTo>
                  <a:lnTo>
                    <a:pt x="4500163" y="2271201"/>
                  </a:lnTo>
                  <a:lnTo>
                    <a:pt x="4605488" y="2263265"/>
                  </a:lnTo>
                  <a:lnTo>
                    <a:pt x="4710813" y="2254130"/>
                  </a:lnTo>
                  <a:lnTo>
                    <a:pt x="4816138" y="2243620"/>
                  </a:lnTo>
                  <a:lnTo>
                    <a:pt x="4921462" y="2231546"/>
                  </a:lnTo>
                  <a:lnTo>
                    <a:pt x="5026787" y="2217714"/>
                  </a:lnTo>
                  <a:lnTo>
                    <a:pt x="5132112" y="2201945"/>
                  </a:lnTo>
                  <a:lnTo>
                    <a:pt x="5237437" y="2184073"/>
                  </a:lnTo>
                  <a:lnTo>
                    <a:pt x="5342762" y="2163957"/>
                  </a:lnTo>
                  <a:lnTo>
                    <a:pt x="5448087" y="2141479"/>
                  </a:lnTo>
                  <a:lnTo>
                    <a:pt x="5553411" y="2116546"/>
                  </a:lnTo>
                  <a:lnTo>
                    <a:pt x="5658736" y="2089087"/>
                  </a:lnTo>
                  <a:lnTo>
                    <a:pt x="5764061" y="2059047"/>
                  </a:lnTo>
                  <a:lnTo>
                    <a:pt x="5869386" y="2026393"/>
                  </a:lnTo>
                  <a:lnTo>
                    <a:pt x="5974711" y="1991099"/>
                  </a:lnTo>
                  <a:lnTo>
                    <a:pt x="6080036" y="1953152"/>
                  </a:lnTo>
                  <a:lnTo>
                    <a:pt x="6145984" y="19277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3818290"/>
              <a:ext cx="5203073" cy="1575984"/>
            </a:xfrm>
            <a:custGeom>
              <a:avLst/>
              <a:pathLst>
                <a:path w="5203073" h="1575984">
                  <a:moveTo>
                    <a:pt x="5203073" y="1575984"/>
                  </a:moveTo>
                  <a:lnTo>
                    <a:pt x="5132112" y="1564208"/>
                  </a:lnTo>
                  <a:lnTo>
                    <a:pt x="5026787" y="1547931"/>
                  </a:lnTo>
                  <a:lnTo>
                    <a:pt x="4921462" y="1532707"/>
                  </a:lnTo>
                  <a:lnTo>
                    <a:pt x="4816138" y="1518364"/>
                  </a:lnTo>
                  <a:lnTo>
                    <a:pt x="4710813" y="1504724"/>
                  </a:lnTo>
                  <a:lnTo>
                    <a:pt x="4605488" y="1491608"/>
                  </a:lnTo>
                  <a:lnTo>
                    <a:pt x="4500163" y="1478854"/>
                  </a:lnTo>
                  <a:lnTo>
                    <a:pt x="4394838" y="1466330"/>
                  </a:lnTo>
                  <a:lnTo>
                    <a:pt x="4289513" y="1453957"/>
                  </a:lnTo>
                  <a:lnTo>
                    <a:pt x="4184189" y="1441736"/>
                  </a:lnTo>
                  <a:lnTo>
                    <a:pt x="4078864" y="1429775"/>
                  </a:lnTo>
                  <a:lnTo>
                    <a:pt x="3973539" y="1418328"/>
                  </a:lnTo>
                  <a:lnTo>
                    <a:pt x="3868214" y="1407827"/>
                  </a:lnTo>
                  <a:lnTo>
                    <a:pt x="3762889" y="1398042"/>
                  </a:lnTo>
                  <a:lnTo>
                    <a:pt x="3657564" y="1387653"/>
                  </a:lnTo>
                  <a:lnTo>
                    <a:pt x="3552240" y="1376204"/>
                  </a:lnTo>
                  <a:lnTo>
                    <a:pt x="3446915" y="1362628"/>
                  </a:lnTo>
                  <a:lnTo>
                    <a:pt x="3341590" y="1347539"/>
                  </a:lnTo>
                  <a:lnTo>
                    <a:pt x="3236265" y="1332040"/>
                  </a:lnTo>
                  <a:lnTo>
                    <a:pt x="3130940" y="1312946"/>
                  </a:lnTo>
                  <a:lnTo>
                    <a:pt x="3025615" y="1289896"/>
                  </a:lnTo>
                  <a:lnTo>
                    <a:pt x="2920291" y="1269229"/>
                  </a:lnTo>
                  <a:lnTo>
                    <a:pt x="2814966" y="1245977"/>
                  </a:lnTo>
                  <a:lnTo>
                    <a:pt x="2709641" y="1209267"/>
                  </a:lnTo>
                  <a:lnTo>
                    <a:pt x="2604316" y="1159918"/>
                  </a:lnTo>
                  <a:lnTo>
                    <a:pt x="2498991" y="1106196"/>
                  </a:lnTo>
                  <a:lnTo>
                    <a:pt x="2393666" y="1047944"/>
                  </a:lnTo>
                  <a:lnTo>
                    <a:pt x="2288342" y="976257"/>
                  </a:lnTo>
                  <a:lnTo>
                    <a:pt x="2183017" y="894805"/>
                  </a:lnTo>
                  <a:lnTo>
                    <a:pt x="2077692" y="817450"/>
                  </a:lnTo>
                  <a:lnTo>
                    <a:pt x="1972367" y="748574"/>
                  </a:lnTo>
                  <a:lnTo>
                    <a:pt x="1867042" y="679614"/>
                  </a:lnTo>
                  <a:lnTo>
                    <a:pt x="1761717" y="612242"/>
                  </a:lnTo>
                  <a:lnTo>
                    <a:pt x="1656393" y="548316"/>
                  </a:lnTo>
                  <a:lnTo>
                    <a:pt x="1551068" y="488121"/>
                  </a:lnTo>
                  <a:lnTo>
                    <a:pt x="1445743" y="429968"/>
                  </a:lnTo>
                  <a:lnTo>
                    <a:pt x="1340418" y="374265"/>
                  </a:lnTo>
                  <a:lnTo>
                    <a:pt x="1235093" y="321563"/>
                  </a:lnTo>
                  <a:lnTo>
                    <a:pt x="1129768" y="272373"/>
                  </a:lnTo>
                  <a:lnTo>
                    <a:pt x="1024444" y="227080"/>
                  </a:lnTo>
                  <a:lnTo>
                    <a:pt x="919119" y="185915"/>
                  </a:lnTo>
                  <a:lnTo>
                    <a:pt x="813794" y="148971"/>
                  </a:lnTo>
                  <a:lnTo>
                    <a:pt x="708469" y="116246"/>
                  </a:lnTo>
                  <a:lnTo>
                    <a:pt x="603144" y="87680"/>
                  </a:lnTo>
                  <a:lnTo>
                    <a:pt x="497819" y="63184"/>
                  </a:lnTo>
                  <a:lnTo>
                    <a:pt x="392495" y="42662"/>
                  </a:lnTo>
                  <a:lnTo>
                    <a:pt x="287170" y="26018"/>
                  </a:lnTo>
                  <a:lnTo>
                    <a:pt x="181845" y="13162"/>
                  </a:lnTo>
                  <a:lnTo>
                    <a:pt x="76520" y="401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260635"/>
              <a:ext cx="6145984" cy="1883076"/>
            </a:xfrm>
            <a:custGeom>
              <a:avLst/>
              <a:pathLst>
                <a:path w="6145984" h="1883076">
                  <a:moveTo>
                    <a:pt x="0" y="0"/>
                  </a:moveTo>
                  <a:lnTo>
                    <a:pt x="76520" y="44537"/>
                  </a:lnTo>
                  <a:lnTo>
                    <a:pt x="181845" y="106140"/>
                  </a:lnTo>
                  <a:lnTo>
                    <a:pt x="287170" y="168034"/>
                  </a:lnTo>
                  <a:lnTo>
                    <a:pt x="392495" y="230208"/>
                  </a:lnTo>
                  <a:lnTo>
                    <a:pt x="497819" y="292654"/>
                  </a:lnTo>
                  <a:lnTo>
                    <a:pt x="603144" y="355361"/>
                  </a:lnTo>
                  <a:lnTo>
                    <a:pt x="708469" y="418321"/>
                  </a:lnTo>
                  <a:lnTo>
                    <a:pt x="813794" y="481522"/>
                  </a:lnTo>
                  <a:lnTo>
                    <a:pt x="919119" y="544957"/>
                  </a:lnTo>
                  <a:lnTo>
                    <a:pt x="1024444" y="608615"/>
                  </a:lnTo>
                  <a:lnTo>
                    <a:pt x="1129768" y="672486"/>
                  </a:lnTo>
                  <a:lnTo>
                    <a:pt x="1235093" y="736561"/>
                  </a:lnTo>
                  <a:lnTo>
                    <a:pt x="1340418" y="800830"/>
                  </a:lnTo>
                  <a:lnTo>
                    <a:pt x="1445743" y="865284"/>
                  </a:lnTo>
                  <a:lnTo>
                    <a:pt x="1551068" y="929913"/>
                  </a:lnTo>
                  <a:lnTo>
                    <a:pt x="1656393" y="994770"/>
                  </a:lnTo>
                  <a:lnTo>
                    <a:pt x="1761717" y="1062212"/>
                  </a:lnTo>
                  <a:lnTo>
                    <a:pt x="1867042" y="1131977"/>
                  </a:lnTo>
                  <a:lnTo>
                    <a:pt x="1972367" y="1202069"/>
                  </a:lnTo>
                  <a:lnTo>
                    <a:pt x="2077692" y="1271299"/>
                  </a:lnTo>
                  <a:lnTo>
                    <a:pt x="2183017" y="1349522"/>
                  </a:lnTo>
                  <a:lnTo>
                    <a:pt x="2288342" y="1430197"/>
                  </a:lnTo>
                  <a:lnTo>
                    <a:pt x="2393666" y="1500306"/>
                  </a:lnTo>
                  <a:lnTo>
                    <a:pt x="2498991" y="1559276"/>
                  </a:lnTo>
                  <a:lnTo>
                    <a:pt x="2604316" y="1612222"/>
                  </a:lnTo>
                  <a:lnTo>
                    <a:pt x="2709641" y="1658986"/>
                  </a:lnTo>
                  <a:lnTo>
                    <a:pt x="2814966" y="1696544"/>
                  </a:lnTo>
                  <a:lnTo>
                    <a:pt x="2920291" y="1721872"/>
                  </a:lnTo>
                  <a:lnTo>
                    <a:pt x="3025615" y="1742208"/>
                  </a:lnTo>
                  <a:lnTo>
                    <a:pt x="3130940" y="1764980"/>
                  </a:lnTo>
                  <a:lnTo>
                    <a:pt x="3236265" y="1785661"/>
                  </a:lnTo>
                  <a:lnTo>
                    <a:pt x="3341590" y="1801592"/>
                  </a:lnTo>
                  <a:lnTo>
                    <a:pt x="3446915" y="1816258"/>
                  </a:lnTo>
                  <a:lnTo>
                    <a:pt x="3552240" y="1829592"/>
                  </a:lnTo>
                  <a:lnTo>
                    <a:pt x="3657564" y="1839420"/>
                  </a:lnTo>
                  <a:lnTo>
                    <a:pt x="3762889" y="1846628"/>
                  </a:lnTo>
                  <a:lnTo>
                    <a:pt x="3868214" y="1852111"/>
                  </a:lnTo>
                  <a:lnTo>
                    <a:pt x="3973539" y="1856907"/>
                  </a:lnTo>
                  <a:lnTo>
                    <a:pt x="4078864" y="1861320"/>
                  </a:lnTo>
                  <a:lnTo>
                    <a:pt x="4184189" y="1865345"/>
                  </a:lnTo>
                  <a:lnTo>
                    <a:pt x="4289513" y="1868975"/>
                  </a:lnTo>
                  <a:lnTo>
                    <a:pt x="4394838" y="1872205"/>
                  </a:lnTo>
                  <a:lnTo>
                    <a:pt x="4500163" y="1875027"/>
                  </a:lnTo>
                  <a:lnTo>
                    <a:pt x="4605488" y="1877437"/>
                  </a:lnTo>
                  <a:lnTo>
                    <a:pt x="4710813" y="1879427"/>
                  </a:lnTo>
                  <a:lnTo>
                    <a:pt x="4816138" y="1880992"/>
                  </a:lnTo>
                  <a:lnTo>
                    <a:pt x="4921462" y="1882126"/>
                  </a:lnTo>
                  <a:lnTo>
                    <a:pt x="5026787" y="1882823"/>
                  </a:lnTo>
                  <a:lnTo>
                    <a:pt x="5132112" y="1883076"/>
                  </a:lnTo>
                  <a:lnTo>
                    <a:pt x="5237437" y="1882880"/>
                  </a:lnTo>
                  <a:lnTo>
                    <a:pt x="5342762" y="1882229"/>
                  </a:lnTo>
                  <a:lnTo>
                    <a:pt x="5448087" y="1881116"/>
                  </a:lnTo>
                  <a:lnTo>
                    <a:pt x="5553411" y="1879535"/>
                  </a:lnTo>
                  <a:lnTo>
                    <a:pt x="5658736" y="1877480"/>
                  </a:lnTo>
                  <a:lnTo>
                    <a:pt x="5764061" y="1874946"/>
                  </a:lnTo>
                  <a:lnTo>
                    <a:pt x="5869386" y="1871926"/>
                  </a:lnTo>
                  <a:lnTo>
                    <a:pt x="5974711" y="1868413"/>
                  </a:lnTo>
                  <a:lnTo>
                    <a:pt x="6080036" y="1864403"/>
                  </a:lnTo>
                  <a:lnTo>
                    <a:pt x="6145984" y="186157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2767047"/>
              <a:ext cx="6145984" cy="2627228"/>
            </a:xfrm>
            <a:custGeom>
              <a:avLst/>
              <a:pathLst>
                <a:path w="6145984" h="2627228">
                  <a:moveTo>
                    <a:pt x="0" y="0"/>
                  </a:moveTo>
                  <a:lnTo>
                    <a:pt x="76520" y="100448"/>
                  </a:lnTo>
                  <a:lnTo>
                    <a:pt x="181845" y="234133"/>
                  </a:lnTo>
                  <a:lnTo>
                    <a:pt x="287170" y="363143"/>
                  </a:lnTo>
                  <a:lnTo>
                    <a:pt x="392495" y="487371"/>
                  </a:lnTo>
                  <a:lnTo>
                    <a:pt x="497819" y="606702"/>
                  </a:lnTo>
                  <a:lnTo>
                    <a:pt x="603144" y="721016"/>
                  </a:lnTo>
                  <a:lnTo>
                    <a:pt x="708469" y="830193"/>
                  </a:lnTo>
                  <a:lnTo>
                    <a:pt x="813794" y="934122"/>
                  </a:lnTo>
                  <a:lnTo>
                    <a:pt x="919119" y="1032714"/>
                  </a:lnTo>
                  <a:lnTo>
                    <a:pt x="1024444" y="1125937"/>
                  </a:lnTo>
                  <a:lnTo>
                    <a:pt x="1129768" y="1213844"/>
                  </a:lnTo>
                  <a:lnTo>
                    <a:pt x="1235093" y="1296615"/>
                  </a:lnTo>
                  <a:lnTo>
                    <a:pt x="1340418" y="1374573"/>
                  </a:lnTo>
                  <a:lnTo>
                    <a:pt x="1445743" y="1448155"/>
                  </a:lnTo>
                  <a:lnTo>
                    <a:pt x="1551068" y="1517834"/>
                  </a:lnTo>
                  <a:lnTo>
                    <a:pt x="1656393" y="1584058"/>
                  </a:lnTo>
                  <a:lnTo>
                    <a:pt x="1761717" y="1649173"/>
                  </a:lnTo>
                  <a:lnTo>
                    <a:pt x="1867042" y="1713231"/>
                  </a:lnTo>
                  <a:lnTo>
                    <a:pt x="1972367" y="1774913"/>
                  </a:lnTo>
                  <a:lnTo>
                    <a:pt x="2077692" y="1834036"/>
                  </a:lnTo>
                  <a:lnTo>
                    <a:pt x="2183017" y="1898833"/>
                  </a:lnTo>
                  <a:lnTo>
                    <a:pt x="2288342" y="1962514"/>
                  </a:lnTo>
                  <a:lnTo>
                    <a:pt x="2393666" y="2016441"/>
                  </a:lnTo>
                  <a:lnTo>
                    <a:pt x="2498991" y="2061263"/>
                  </a:lnTo>
                  <a:lnTo>
                    <a:pt x="2604316" y="2097652"/>
                  </a:lnTo>
                  <a:lnTo>
                    <a:pt x="2709641" y="2127590"/>
                  </a:lnTo>
                  <a:lnTo>
                    <a:pt x="2814966" y="2153526"/>
                  </a:lnTo>
                  <a:lnTo>
                    <a:pt x="2920291" y="2168104"/>
                  </a:lnTo>
                  <a:lnTo>
                    <a:pt x="3025615" y="2176455"/>
                  </a:lnTo>
                  <a:lnTo>
                    <a:pt x="3130940" y="2189628"/>
                  </a:lnTo>
                  <a:lnTo>
                    <a:pt x="3236265" y="2203676"/>
                  </a:lnTo>
                  <a:lnTo>
                    <a:pt x="3341590" y="2212970"/>
                  </a:lnTo>
                  <a:lnTo>
                    <a:pt x="3446915" y="2222501"/>
                  </a:lnTo>
                  <a:lnTo>
                    <a:pt x="3552240" y="2233304"/>
                  </a:lnTo>
                  <a:lnTo>
                    <a:pt x="3657564" y="2240764"/>
                  </a:lnTo>
                  <a:lnTo>
                    <a:pt x="3762889" y="2245236"/>
                  </a:lnTo>
                  <a:lnTo>
                    <a:pt x="3868214" y="2247646"/>
                  </a:lnTo>
                  <a:lnTo>
                    <a:pt x="3973539" y="2248222"/>
                  </a:lnTo>
                  <a:lnTo>
                    <a:pt x="4078864" y="2247136"/>
                  </a:lnTo>
                  <a:lnTo>
                    <a:pt x="4184189" y="2244782"/>
                  </a:lnTo>
                  <a:lnTo>
                    <a:pt x="4289513" y="2241388"/>
                  </a:lnTo>
                  <a:lnTo>
                    <a:pt x="4394838" y="2237047"/>
                  </a:lnTo>
                  <a:lnTo>
                    <a:pt x="4500163" y="2231753"/>
                  </a:lnTo>
                  <a:lnTo>
                    <a:pt x="4605488" y="2225431"/>
                  </a:lnTo>
                  <a:lnTo>
                    <a:pt x="4710813" y="2217953"/>
                  </a:lnTo>
                  <a:lnTo>
                    <a:pt x="4816138" y="2209166"/>
                  </a:lnTo>
                  <a:lnTo>
                    <a:pt x="4921462" y="2198901"/>
                  </a:lnTo>
                  <a:lnTo>
                    <a:pt x="5026787" y="2186988"/>
                  </a:lnTo>
                  <a:lnTo>
                    <a:pt x="5132112" y="2173266"/>
                  </a:lnTo>
                  <a:lnTo>
                    <a:pt x="5237437" y="2157590"/>
                  </a:lnTo>
                  <a:lnTo>
                    <a:pt x="5342762" y="2139837"/>
                  </a:lnTo>
                  <a:lnTo>
                    <a:pt x="5448087" y="2119904"/>
                  </a:lnTo>
                  <a:lnTo>
                    <a:pt x="5553411" y="2097712"/>
                  </a:lnTo>
                  <a:lnTo>
                    <a:pt x="5658736" y="2073201"/>
                  </a:lnTo>
                  <a:lnTo>
                    <a:pt x="5764061" y="2046328"/>
                  </a:lnTo>
                  <a:lnTo>
                    <a:pt x="5869386" y="2017067"/>
                  </a:lnTo>
                  <a:lnTo>
                    <a:pt x="5974711" y="1985401"/>
                  </a:lnTo>
                  <a:lnTo>
                    <a:pt x="6080036" y="1951324"/>
                  </a:lnTo>
                  <a:lnTo>
                    <a:pt x="6145984" y="1928478"/>
                  </a:lnTo>
                  <a:lnTo>
                    <a:pt x="6145984" y="2627228"/>
                  </a:lnTo>
                  <a:lnTo>
                    <a:pt x="5231078" y="2627228"/>
                  </a:lnTo>
                  <a:lnTo>
                    <a:pt x="5132112" y="2611478"/>
                  </a:lnTo>
                  <a:lnTo>
                    <a:pt x="5026787" y="2595795"/>
                  </a:lnTo>
                  <a:lnTo>
                    <a:pt x="4921462" y="2581047"/>
                  </a:lnTo>
                  <a:lnTo>
                    <a:pt x="4816138" y="2567072"/>
                  </a:lnTo>
                  <a:lnTo>
                    <a:pt x="4710813" y="2553700"/>
                  </a:lnTo>
                  <a:lnTo>
                    <a:pt x="4605488" y="2540760"/>
                  </a:lnTo>
                  <a:lnTo>
                    <a:pt x="4500163" y="2528098"/>
                  </a:lnTo>
                  <a:lnTo>
                    <a:pt x="4394838" y="2515587"/>
                  </a:lnTo>
                  <a:lnTo>
                    <a:pt x="4289513" y="2503150"/>
                  </a:lnTo>
                  <a:lnTo>
                    <a:pt x="4184189" y="2490779"/>
                  </a:lnTo>
                  <a:lnTo>
                    <a:pt x="4078864" y="2478569"/>
                  </a:lnTo>
                  <a:lnTo>
                    <a:pt x="3973539" y="2466746"/>
                  </a:lnTo>
                  <a:lnTo>
                    <a:pt x="3868214" y="2455702"/>
                  </a:lnTo>
                  <a:lnTo>
                    <a:pt x="3762889" y="2445396"/>
                  </a:lnTo>
                  <a:lnTo>
                    <a:pt x="3657564" y="2435087"/>
                  </a:lnTo>
                  <a:lnTo>
                    <a:pt x="3552240" y="2424652"/>
                  </a:lnTo>
                  <a:lnTo>
                    <a:pt x="3446915" y="2413405"/>
                  </a:lnTo>
                  <a:lnTo>
                    <a:pt x="3341590" y="2403098"/>
                  </a:lnTo>
                  <a:lnTo>
                    <a:pt x="3236265" y="2394596"/>
                  </a:lnTo>
                  <a:lnTo>
                    <a:pt x="3130940" y="2383459"/>
                  </a:lnTo>
                  <a:lnTo>
                    <a:pt x="3025615" y="2369777"/>
                  </a:lnTo>
                  <a:lnTo>
                    <a:pt x="2920291" y="2360817"/>
                  </a:lnTo>
                  <a:lnTo>
                    <a:pt x="2814966" y="2350049"/>
                  </a:lnTo>
                  <a:lnTo>
                    <a:pt x="2709641" y="2325670"/>
                  </a:lnTo>
                  <a:lnTo>
                    <a:pt x="2604316" y="2290990"/>
                  </a:lnTo>
                  <a:lnTo>
                    <a:pt x="2498991" y="2253175"/>
                  </a:lnTo>
                  <a:lnTo>
                    <a:pt x="2393666" y="2209671"/>
                  </a:lnTo>
                  <a:lnTo>
                    <a:pt x="2288342" y="2152848"/>
                  </a:lnTo>
                  <a:lnTo>
                    <a:pt x="2183017" y="2087740"/>
                  </a:lnTo>
                  <a:lnTo>
                    <a:pt x="2077692" y="2024539"/>
                  </a:lnTo>
                  <a:lnTo>
                    <a:pt x="1972367" y="1966063"/>
                  </a:lnTo>
                  <a:lnTo>
                    <a:pt x="1867042" y="1906460"/>
                  </a:lnTo>
                  <a:lnTo>
                    <a:pt x="1761717" y="1846793"/>
                  </a:lnTo>
                  <a:lnTo>
                    <a:pt x="1656393" y="1788129"/>
                  </a:lnTo>
                  <a:lnTo>
                    <a:pt x="1551068" y="1730462"/>
                  </a:lnTo>
                  <a:lnTo>
                    <a:pt x="1445743" y="1672667"/>
                  </a:lnTo>
                  <a:lnTo>
                    <a:pt x="1340418" y="1615144"/>
                  </a:lnTo>
                  <a:lnTo>
                    <a:pt x="1235093" y="1558414"/>
                  </a:lnTo>
                  <a:lnTo>
                    <a:pt x="1129768" y="1502959"/>
                  </a:lnTo>
                  <a:lnTo>
                    <a:pt x="1024444" y="1449146"/>
                  </a:lnTo>
                  <a:lnTo>
                    <a:pt x="919119" y="1397201"/>
                  </a:lnTo>
                  <a:lnTo>
                    <a:pt x="813794" y="1347224"/>
                  </a:lnTo>
                  <a:lnTo>
                    <a:pt x="708469" y="1299225"/>
                  </a:lnTo>
                  <a:lnTo>
                    <a:pt x="603144" y="1253165"/>
                  </a:lnTo>
                  <a:lnTo>
                    <a:pt x="497819" y="1208975"/>
                  </a:lnTo>
                  <a:lnTo>
                    <a:pt x="392495" y="1166581"/>
                  </a:lnTo>
                  <a:lnTo>
                    <a:pt x="287170" y="1125909"/>
                  </a:lnTo>
                  <a:lnTo>
                    <a:pt x="181845" y="1086890"/>
                  </a:lnTo>
                  <a:lnTo>
                    <a:pt x="76520" y="1049462"/>
                  </a:lnTo>
                  <a:lnTo>
                    <a:pt x="0" y="102338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2767047"/>
              <a:ext cx="6145984" cy="2248222"/>
            </a:xfrm>
            <a:custGeom>
              <a:avLst/>
              <a:pathLst>
                <a:path w="6145984" h="2248222">
                  <a:moveTo>
                    <a:pt x="0" y="0"/>
                  </a:moveTo>
                  <a:lnTo>
                    <a:pt x="76520" y="100448"/>
                  </a:lnTo>
                  <a:lnTo>
                    <a:pt x="181845" y="234133"/>
                  </a:lnTo>
                  <a:lnTo>
                    <a:pt x="287170" y="363143"/>
                  </a:lnTo>
                  <a:lnTo>
                    <a:pt x="392495" y="487371"/>
                  </a:lnTo>
                  <a:lnTo>
                    <a:pt x="497819" y="606702"/>
                  </a:lnTo>
                  <a:lnTo>
                    <a:pt x="603144" y="721016"/>
                  </a:lnTo>
                  <a:lnTo>
                    <a:pt x="708469" y="830193"/>
                  </a:lnTo>
                  <a:lnTo>
                    <a:pt x="813794" y="934122"/>
                  </a:lnTo>
                  <a:lnTo>
                    <a:pt x="919119" y="1032714"/>
                  </a:lnTo>
                  <a:lnTo>
                    <a:pt x="1024444" y="1125937"/>
                  </a:lnTo>
                  <a:lnTo>
                    <a:pt x="1129768" y="1213844"/>
                  </a:lnTo>
                  <a:lnTo>
                    <a:pt x="1235093" y="1296615"/>
                  </a:lnTo>
                  <a:lnTo>
                    <a:pt x="1340418" y="1374573"/>
                  </a:lnTo>
                  <a:lnTo>
                    <a:pt x="1445743" y="1448155"/>
                  </a:lnTo>
                  <a:lnTo>
                    <a:pt x="1551068" y="1517834"/>
                  </a:lnTo>
                  <a:lnTo>
                    <a:pt x="1656393" y="1584058"/>
                  </a:lnTo>
                  <a:lnTo>
                    <a:pt x="1761717" y="1649173"/>
                  </a:lnTo>
                  <a:lnTo>
                    <a:pt x="1867042" y="1713231"/>
                  </a:lnTo>
                  <a:lnTo>
                    <a:pt x="1972367" y="1774913"/>
                  </a:lnTo>
                  <a:lnTo>
                    <a:pt x="2077692" y="1834036"/>
                  </a:lnTo>
                  <a:lnTo>
                    <a:pt x="2183017" y="1898833"/>
                  </a:lnTo>
                  <a:lnTo>
                    <a:pt x="2288342" y="1962514"/>
                  </a:lnTo>
                  <a:lnTo>
                    <a:pt x="2393666" y="2016441"/>
                  </a:lnTo>
                  <a:lnTo>
                    <a:pt x="2498991" y="2061263"/>
                  </a:lnTo>
                  <a:lnTo>
                    <a:pt x="2604316" y="2097652"/>
                  </a:lnTo>
                  <a:lnTo>
                    <a:pt x="2709641" y="2127590"/>
                  </a:lnTo>
                  <a:lnTo>
                    <a:pt x="2814966" y="2153526"/>
                  </a:lnTo>
                  <a:lnTo>
                    <a:pt x="2920291" y="2168104"/>
                  </a:lnTo>
                  <a:lnTo>
                    <a:pt x="3025615" y="2176455"/>
                  </a:lnTo>
                  <a:lnTo>
                    <a:pt x="3130940" y="2189628"/>
                  </a:lnTo>
                  <a:lnTo>
                    <a:pt x="3236265" y="2203676"/>
                  </a:lnTo>
                  <a:lnTo>
                    <a:pt x="3341590" y="2212970"/>
                  </a:lnTo>
                  <a:lnTo>
                    <a:pt x="3446915" y="2222501"/>
                  </a:lnTo>
                  <a:lnTo>
                    <a:pt x="3552240" y="2233304"/>
                  </a:lnTo>
                  <a:lnTo>
                    <a:pt x="3657564" y="2240764"/>
                  </a:lnTo>
                  <a:lnTo>
                    <a:pt x="3762889" y="2245236"/>
                  </a:lnTo>
                  <a:lnTo>
                    <a:pt x="3868214" y="2247646"/>
                  </a:lnTo>
                  <a:lnTo>
                    <a:pt x="3973539" y="2248222"/>
                  </a:lnTo>
                  <a:lnTo>
                    <a:pt x="4078864" y="2247136"/>
                  </a:lnTo>
                  <a:lnTo>
                    <a:pt x="4184189" y="2244782"/>
                  </a:lnTo>
                  <a:lnTo>
                    <a:pt x="4289513" y="2241388"/>
                  </a:lnTo>
                  <a:lnTo>
                    <a:pt x="4394838" y="2237047"/>
                  </a:lnTo>
                  <a:lnTo>
                    <a:pt x="4500163" y="2231753"/>
                  </a:lnTo>
                  <a:lnTo>
                    <a:pt x="4605488" y="2225431"/>
                  </a:lnTo>
                  <a:lnTo>
                    <a:pt x="4710813" y="2217953"/>
                  </a:lnTo>
                  <a:lnTo>
                    <a:pt x="4816138" y="2209166"/>
                  </a:lnTo>
                  <a:lnTo>
                    <a:pt x="4921462" y="2198901"/>
                  </a:lnTo>
                  <a:lnTo>
                    <a:pt x="5026787" y="2186988"/>
                  </a:lnTo>
                  <a:lnTo>
                    <a:pt x="5132112" y="2173266"/>
                  </a:lnTo>
                  <a:lnTo>
                    <a:pt x="5237437" y="2157590"/>
                  </a:lnTo>
                  <a:lnTo>
                    <a:pt x="5342762" y="2139837"/>
                  </a:lnTo>
                  <a:lnTo>
                    <a:pt x="5448087" y="2119904"/>
                  </a:lnTo>
                  <a:lnTo>
                    <a:pt x="5553411" y="2097712"/>
                  </a:lnTo>
                  <a:lnTo>
                    <a:pt x="5658736" y="2073201"/>
                  </a:lnTo>
                  <a:lnTo>
                    <a:pt x="5764061" y="2046328"/>
                  </a:lnTo>
                  <a:lnTo>
                    <a:pt x="5869386" y="2017067"/>
                  </a:lnTo>
                  <a:lnTo>
                    <a:pt x="5974711" y="1985401"/>
                  </a:lnTo>
                  <a:lnTo>
                    <a:pt x="6080036" y="1951324"/>
                  </a:lnTo>
                  <a:lnTo>
                    <a:pt x="6145984" y="192847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3790433"/>
              <a:ext cx="5231078" cy="1603841"/>
            </a:xfrm>
            <a:custGeom>
              <a:avLst/>
              <a:pathLst>
                <a:path w="5231078" h="1603841">
                  <a:moveTo>
                    <a:pt x="5231078" y="1603841"/>
                  </a:moveTo>
                  <a:lnTo>
                    <a:pt x="5132112" y="1588091"/>
                  </a:lnTo>
                  <a:lnTo>
                    <a:pt x="5026787" y="1572409"/>
                  </a:lnTo>
                  <a:lnTo>
                    <a:pt x="4921462" y="1557661"/>
                  </a:lnTo>
                  <a:lnTo>
                    <a:pt x="4816138" y="1543686"/>
                  </a:lnTo>
                  <a:lnTo>
                    <a:pt x="4710813" y="1530313"/>
                  </a:lnTo>
                  <a:lnTo>
                    <a:pt x="4605488" y="1517374"/>
                  </a:lnTo>
                  <a:lnTo>
                    <a:pt x="4500163" y="1504712"/>
                  </a:lnTo>
                  <a:lnTo>
                    <a:pt x="4394838" y="1492201"/>
                  </a:lnTo>
                  <a:lnTo>
                    <a:pt x="4289513" y="1479763"/>
                  </a:lnTo>
                  <a:lnTo>
                    <a:pt x="4184189" y="1467393"/>
                  </a:lnTo>
                  <a:lnTo>
                    <a:pt x="4078864" y="1455183"/>
                  </a:lnTo>
                  <a:lnTo>
                    <a:pt x="3973539" y="1443360"/>
                  </a:lnTo>
                  <a:lnTo>
                    <a:pt x="3868214" y="1432316"/>
                  </a:lnTo>
                  <a:lnTo>
                    <a:pt x="3762889" y="1422010"/>
                  </a:lnTo>
                  <a:lnTo>
                    <a:pt x="3657564" y="1411701"/>
                  </a:lnTo>
                  <a:lnTo>
                    <a:pt x="3552240" y="1401265"/>
                  </a:lnTo>
                  <a:lnTo>
                    <a:pt x="3446915" y="1390019"/>
                  </a:lnTo>
                  <a:lnTo>
                    <a:pt x="3341590" y="1379712"/>
                  </a:lnTo>
                  <a:lnTo>
                    <a:pt x="3236265" y="1371209"/>
                  </a:lnTo>
                  <a:lnTo>
                    <a:pt x="3130940" y="1360073"/>
                  </a:lnTo>
                  <a:lnTo>
                    <a:pt x="3025615" y="1346390"/>
                  </a:lnTo>
                  <a:lnTo>
                    <a:pt x="2920291" y="1337431"/>
                  </a:lnTo>
                  <a:lnTo>
                    <a:pt x="2814966" y="1326663"/>
                  </a:lnTo>
                  <a:lnTo>
                    <a:pt x="2709641" y="1302284"/>
                  </a:lnTo>
                  <a:lnTo>
                    <a:pt x="2604316" y="1267603"/>
                  </a:lnTo>
                  <a:lnTo>
                    <a:pt x="2498991" y="1229788"/>
                  </a:lnTo>
                  <a:lnTo>
                    <a:pt x="2393666" y="1186285"/>
                  </a:lnTo>
                  <a:lnTo>
                    <a:pt x="2288342" y="1129462"/>
                  </a:lnTo>
                  <a:lnTo>
                    <a:pt x="2183017" y="1064353"/>
                  </a:lnTo>
                  <a:lnTo>
                    <a:pt x="2077692" y="1001153"/>
                  </a:lnTo>
                  <a:lnTo>
                    <a:pt x="1972367" y="942676"/>
                  </a:lnTo>
                  <a:lnTo>
                    <a:pt x="1867042" y="883073"/>
                  </a:lnTo>
                  <a:lnTo>
                    <a:pt x="1761717" y="823407"/>
                  </a:lnTo>
                  <a:lnTo>
                    <a:pt x="1656393" y="764743"/>
                  </a:lnTo>
                  <a:lnTo>
                    <a:pt x="1551068" y="707076"/>
                  </a:lnTo>
                  <a:lnTo>
                    <a:pt x="1445743" y="649280"/>
                  </a:lnTo>
                  <a:lnTo>
                    <a:pt x="1340418" y="591758"/>
                  </a:lnTo>
                  <a:lnTo>
                    <a:pt x="1235093" y="535028"/>
                  </a:lnTo>
                  <a:lnTo>
                    <a:pt x="1129768" y="479573"/>
                  </a:lnTo>
                  <a:lnTo>
                    <a:pt x="1024444" y="425760"/>
                  </a:lnTo>
                  <a:lnTo>
                    <a:pt x="919119" y="373815"/>
                  </a:lnTo>
                  <a:lnTo>
                    <a:pt x="813794" y="323837"/>
                  </a:lnTo>
                  <a:lnTo>
                    <a:pt x="708469" y="275839"/>
                  </a:lnTo>
                  <a:lnTo>
                    <a:pt x="603144" y="229778"/>
                  </a:lnTo>
                  <a:lnTo>
                    <a:pt x="497819" y="185588"/>
                  </a:lnTo>
                  <a:lnTo>
                    <a:pt x="392495" y="143195"/>
                  </a:lnTo>
                  <a:lnTo>
                    <a:pt x="287170" y="102523"/>
                  </a:lnTo>
                  <a:lnTo>
                    <a:pt x="181845" y="63504"/>
                  </a:lnTo>
                  <a:lnTo>
                    <a:pt x="76520" y="2607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278740"/>
              <a:ext cx="6145984" cy="1881329"/>
            </a:xfrm>
            <a:custGeom>
              <a:avLst/>
              <a:pathLst>
                <a:path w="6145984" h="1881329">
                  <a:moveTo>
                    <a:pt x="0" y="0"/>
                  </a:moveTo>
                  <a:lnTo>
                    <a:pt x="76520" y="63262"/>
                  </a:lnTo>
                  <a:lnTo>
                    <a:pt x="181845" y="148818"/>
                  </a:lnTo>
                  <a:lnTo>
                    <a:pt x="287170" y="232833"/>
                  </a:lnTo>
                  <a:lnTo>
                    <a:pt x="392495" y="315283"/>
                  </a:lnTo>
                  <a:lnTo>
                    <a:pt x="497819" y="396145"/>
                  </a:lnTo>
                  <a:lnTo>
                    <a:pt x="603144" y="475397"/>
                  </a:lnTo>
                  <a:lnTo>
                    <a:pt x="708469" y="553016"/>
                  </a:lnTo>
                  <a:lnTo>
                    <a:pt x="813794" y="628979"/>
                  </a:lnTo>
                  <a:lnTo>
                    <a:pt x="919119" y="703264"/>
                  </a:lnTo>
                  <a:lnTo>
                    <a:pt x="1024444" y="775848"/>
                  </a:lnTo>
                  <a:lnTo>
                    <a:pt x="1129768" y="846708"/>
                  </a:lnTo>
                  <a:lnTo>
                    <a:pt x="1235093" y="915822"/>
                  </a:lnTo>
                  <a:lnTo>
                    <a:pt x="1340418" y="983166"/>
                  </a:lnTo>
                  <a:lnTo>
                    <a:pt x="1445743" y="1048718"/>
                  </a:lnTo>
                  <a:lnTo>
                    <a:pt x="1551068" y="1112455"/>
                  </a:lnTo>
                  <a:lnTo>
                    <a:pt x="1656393" y="1174400"/>
                  </a:lnTo>
                  <a:lnTo>
                    <a:pt x="1761717" y="1236290"/>
                  </a:lnTo>
                  <a:lnTo>
                    <a:pt x="1867042" y="1298152"/>
                  </a:lnTo>
                  <a:lnTo>
                    <a:pt x="1972367" y="1358795"/>
                  </a:lnTo>
                  <a:lnTo>
                    <a:pt x="2077692" y="1417595"/>
                  </a:lnTo>
                  <a:lnTo>
                    <a:pt x="2183017" y="1481593"/>
                  </a:lnTo>
                  <a:lnTo>
                    <a:pt x="2288342" y="1545988"/>
                  </a:lnTo>
                  <a:lnTo>
                    <a:pt x="2393666" y="1601363"/>
                  </a:lnTo>
                  <a:lnTo>
                    <a:pt x="2498991" y="1645526"/>
                  </a:lnTo>
                  <a:lnTo>
                    <a:pt x="2604316" y="1682628"/>
                  </a:lnTo>
                  <a:lnTo>
                    <a:pt x="2709641" y="1714937"/>
                  </a:lnTo>
                  <a:lnTo>
                    <a:pt x="2814966" y="1740094"/>
                  </a:lnTo>
                  <a:lnTo>
                    <a:pt x="2920291" y="1752767"/>
                  </a:lnTo>
                  <a:lnTo>
                    <a:pt x="3025615" y="1761422"/>
                  </a:lnTo>
                  <a:lnTo>
                    <a:pt x="3130940" y="1774850"/>
                  </a:lnTo>
                  <a:lnTo>
                    <a:pt x="3236265" y="1787442"/>
                  </a:lnTo>
                  <a:lnTo>
                    <a:pt x="3341590" y="1796341"/>
                  </a:lnTo>
                  <a:lnTo>
                    <a:pt x="3446915" y="1806260"/>
                  </a:lnTo>
                  <a:lnTo>
                    <a:pt x="3552240" y="1817285"/>
                  </a:lnTo>
                  <a:lnTo>
                    <a:pt x="3657564" y="1826232"/>
                  </a:lnTo>
                  <a:lnTo>
                    <a:pt x="3762889" y="1833623"/>
                  </a:lnTo>
                  <a:lnTo>
                    <a:pt x="3868214" y="1839981"/>
                  </a:lnTo>
                  <a:lnTo>
                    <a:pt x="3973539" y="1845791"/>
                  </a:lnTo>
                  <a:lnTo>
                    <a:pt x="4078864" y="1851159"/>
                  </a:lnTo>
                  <a:lnTo>
                    <a:pt x="4184189" y="1856088"/>
                  </a:lnTo>
                  <a:lnTo>
                    <a:pt x="4289513" y="1860576"/>
                  </a:lnTo>
                  <a:lnTo>
                    <a:pt x="4394838" y="1864624"/>
                  </a:lnTo>
                  <a:lnTo>
                    <a:pt x="4500163" y="1868233"/>
                  </a:lnTo>
                  <a:lnTo>
                    <a:pt x="4605488" y="1871402"/>
                  </a:lnTo>
                  <a:lnTo>
                    <a:pt x="4710813" y="1874133"/>
                  </a:lnTo>
                  <a:lnTo>
                    <a:pt x="4816138" y="1876426"/>
                  </a:lnTo>
                  <a:lnTo>
                    <a:pt x="4921462" y="1878281"/>
                  </a:lnTo>
                  <a:lnTo>
                    <a:pt x="5026787" y="1879698"/>
                  </a:lnTo>
                  <a:lnTo>
                    <a:pt x="5132112" y="1880679"/>
                  </a:lnTo>
                  <a:lnTo>
                    <a:pt x="5237437" y="1881222"/>
                  </a:lnTo>
                  <a:lnTo>
                    <a:pt x="5342762" y="1881329"/>
                  </a:lnTo>
                  <a:lnTo>
                    <a:pt x="5448087" y="1881000"/>
                  </a:lnTo>
                  <a:lnTo>
                    <a:pt x="5553411" y="1880235"/>
                  </a:lnTo>
                  <a:lnTo>
                    <a:pt x="5658736" y="1879035"/>
                  </a:lnTo>
                  <a:lnTo>
                    <a:pt x="5764061" y="1877400"/>
                  </a:lnTo>
                  <a:lnTo>
                    <a:pt x="5869386" y="1875331"/>
                  </a:lnTo>
                  <a:lnTo>
                    <a:pt x="5974711" y="1872827"/>
                  </a:lnTo>
                  <a:lnTo>
                    <a:pt x="6080036" y="1869890"/>
                  </a:lnTo>
                  <a:lnTo>
                    <a:pt x="6145984" y="1867779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2633071"/>
              <a:ext cx="6145984" cy="2761203"/>
            </a:xfrm>
            <a:custGeom>
              <a:avLst/>
              <a:pathLst>
                <a:path w="6145984" h="2761203">
                  <a:moveTo>
                    <a:pt x="0" y="0"/>
                  </a:moveTo>
                  <a:lnTo>
                    <a:pt x="76520" y="128178"/>
                  </a:lnTo>
                  <a:lnTo>
                    <a:pt x="181845" y="297301"/>
                  </a:lnTo>
                  <a:lnTo>
                    <a:pt x="287170" y="459050"/>
                  </a:lnTo>
                  <a:lnTo>
                    <a:pt x="392495" y="613350"/>
                  </a:lnTo>
                  <a:lnTo>
                    <a:pt x="497819" y="760118"/>
                  </a:lnTo>
                  <a:lnTo>
                    <a:pt x="603144" y="899267"/>
                  </a:lnTo>
                  <a:lnTo>
                    <a:pt x="708469" y="1030708"/>
                  </a:lnTo>
                  <a:lnTo>
                    <a:pt x="813794" y="1154362"/>
                  </a:lnTo>
                  <a:lnTo>
                    <a:pt x="919119" y="1270173"/>
                  </a:lnTo>
                  <a:lnTo>
                    <a:pt x="1024444" y="1378136"/>
                  </a:lnTo>
                  <a:lnTo>
                    <a:pt x="1129768" y="1478333"/>
                  </a:lnTo>
                  <a:lnTo>
                    <a:pt x="1235093" y="1570968"/>
                  </a:lnTo>
                  <a:lnTo>
                    <a:pt x="1340418" y="1656382"/>
                  </a:lnTo>
                  <a:lnTo>
                    <a:pt x="1445743" y="1735027"/>
                  </a:lnTo>
                  <a:lnTo>
                    <a:pt x="1551068" y="1807393"/>
                  </a:lnTo>
                  <a:lnTo>
                    <a:pt x="1656393" y="1873890"/>
                  </a:lnTo>
                  <a:lnTo>
                    <a:pt x="1761717" y="1934845"/>
                  </a:lnTo>
                  <a:lnTo>
                    <a:pt x="1867042" y="1990370"/>
                  </a:lnTo>
                  <a:lnTo>
                    <a:pt x="1972367" y="2040646"/>
                  </a:lnTo>
                  <a:lnTo>
                    <a:pt x="2077692" y="2086189"/>
                  </a:lnTo>
                  <a:lnTo>
                    <a:pt x="2183017" y="2125222"/>
                  </a:lnTo>
                  <a:lnTo>
                    <a:pt x="2288342" y="2157024"/>
                  </a:lnTo>
                  <a:lnTo>
                    <a:pt x="2393666" y="2185176"/>
                  </a:lnTo>
                  <a:lnTo>
                    <a:pt x="2498991" y="2205138"/>
                  </a:lnTo>
                  <a:lnTo>
                    <a:pt x="2604316" y="2214414"/>
                  </a:lnTo>
                  <a:lnTo>
                    <a:pt x="2709641" y="2222856"/>
                  </a:lnTo>
                  <a:lnTo>
                    <a:pt x="2814966" y="2239196"/>
                  </a:lnTo>
                  <a:lnTo>
                    <a:pt x="2920291" y="2253286"/>
                  </a:lnTo>
                  <a:lnTo>
                    <a:pt x="3025615" y="2264061"/>
                  </a:lnTo>
                  <a:lnTo>
                    <a:pt x="3130940" y="2276377"/>
                  </a:lnTo>
                  <a:lnTo>
                    <a:pt x="3236265" y="2290390"/>
                  </a:lnTo>
                  <a:lnTo>
                    <a:pt x="3341590" y="2302435"/>
                  </a:lnTo>
                  <a:lnTo>
                    <a:pt x="3446915" y="2313873"/>
                  </a:lnTo>
                  <a:lnTo>
                    <a:pt x="3552240" y="2325909"/>
                  </a:lnTo>
                  <a:lnTo>
                    <a:pt x="3657564" y="2336228"/>
                  </a:lnTo>
                  <a:lnTo>
                    <a:pt x="3762889" y="2344044"/>
                  </a:lnTo>
                  <a:lnTo>
                    <a:pt x="3868214" y="2349140"/>
                  </a:lnTo>
                  <a:lnTo>
                    <a:pt x="3973539" y="2351903"/>
                  </a:lnTo>
                  <a:lnTo>
                    <a:pt x="4078864" y="2352982"/>
                  </a:lnTo>
                  <a:lnTo>
                    <a:pt x="4184189" y="2352761"/>
                  </a:lnTo>
                  <a:lnTo>
                    <a:pt x="4289513" y="2351466"/>
                  </a:lnTo>
                  <a:lnTo>
                    <a:pt x="4394838" y="2349192"/>
                  </a:lnTo>
                  <a:lnTo>
                    <a:pt x="4500163" y="2345938"/>
                  </a:lnTo>
                  <a:lnTo>
                    <a:pt x="4605488" y="2341633"/>
                  </a:lnTo>
                  <a:lnTo>
                    <a:pt x="4710813" y="2336159"/>
                  </a:lnTo>
                  <a:lnTo>
                    <a:pt x="4816138" y="2329370"/>
                  </a:lnTo>
                  <a:lnTo>
                    <a:pt x="4921462" y="2321107"/>
                  </a:lnTo>
                  <a:lnTo>
                    <a:pt x="5026787" y="2311208"/>
                  </a:lnTo>
                  <a:lnTo>
                    <a:pt x="5132112" y="2299521"/>
                  </a:lnTo>
                  <a:lnTo>
                    <a:pt x="5237437" y="2285911"/>
                  </a:lnTo>
                  <a:lnTo>
                    <a:pt x="5342762" y="2270261"/>
                  </a:lnTo>
                  <a:lnTo>
                    <a:pt x="5448087" y="2252475"/>
                  </a:lnTo>
                  <a:lnTo>
                    <a:pt x="5553411" y="2232481"/>
                  </a:lnTo>
                  <a:lnTo>
                    <a:pt x="5658736" y="2210225"/>
                  </a:lnTo>
                  <a:lnTo>
                    <a:pt x="5764061" y="2185668"/>
                  </a:lnTo>
                  <a:lnTo>
                    <a:pt x="5869386" y="2158790"/>
                  </a:lnTo>
                  <a:lnTo>
                    <a:pt x="5974711" y="2129579"/>
                  </a:lnTo>
                  <a:lnTo>
                    <a:pt x="6080036" y="2098032"/>
                  </a:lnTo>
                  <a:lnTo>
                    <a:pt x="6145984" y="2076820"/>
                  </a:lnTo>
                  <a:lnTo>
                    <a:pt x="6145984" y="2761203"/>
                  </a:lnTo>
                  <a:lnTo>
                    <a:pt x="5339820" y="2761203"/>
                  </a:lnTo>
                  <a:lnTo>
                    <a:pt x="5237437" y="2742715"/>
                  </a:lnTo>
                  <a:lnTo>
                    <a:pt x="5132112" y="2724842"/>
                  </a:lnTo>
                  <a:lnTo>
                    <a:pt x="5026787" y="2707989"/>
                  </a:lnTo>
                  <a:lnTo>
                    <a:pt x="4921462" y="2692011"/>
                  </a:lnTo>
                  <a:lnTo>
                    <a:pt x="4816138" y="2676747"/>
                  </a:lnTo>
                  <a:lnTo>
                    <a:pt x="4710813" y="2662028"/>
                  </a:lnTo>
                  <a:lnTo>
                    <a:pt x="4605488" y="2647686"/>
                  </a:lnTo>
                  <a:lnTo>
                    <a:pt x="4500163" y="2633565"/>
                  </a:lnTo>
                  <a:lnTo>
                    <a:pt x="4394838" y="2619538"/>
                  </a:lnTo>
                  <a:lnTo>
                    <a:pt x="4289513" y="2605527"/>
                  </a:lnTo>
                  <a:lnTo>
                    <a:pt x="4184189" y="2591521"/>
                  </a:lnTo>
                  <a:lnTo>
                    <a:pt x="4078864" y="2577606"/>
                  </a:lnTo>
                  <a:lnTo>
                    <a:pt x="3973539" y="2563999"/>
                  </a:lnTo>
                  <a:lnTo>
                    <a:pt x="3868214" y="2551076"/>
                  </a:lnTo>
                  <a:lnTo>
                    <a:pt x="3762889" y="2538316"/>
                  </a:lnTo>
                  <a:lnTo>
                    <a:pt x="3657564" y="2524835"/>
                  </a:lnTo>
                  <a:lnTo>
                    <a:pt x="3552240" y="2511628"/>
                  </a:lnTo>
                  <a:lnTo>
                    <a:pt x="3446915" y="2499161"/>
                  </a:lnTo>
                  <a:lnTo>
                    <a:pt x="3341590" y="2486970"/>
                  </a:lnTo>
                  <a:lnTo>
                    <a:pt x="3236265" y="2475693"/>
                  </a:lnTo>
                  <a:lnTo>
                    <a:pt x="3130940" y="2464507"/>
                  </a:lnTo>
                  <a:lnTo>
                    <a:pt x="3025615" y="2451695"/>
                  </a:lnTo>
                  <a:lnTo>
                    <a:pt x="2920291" y="2440330"/>
                  </a:lnTo>
                  <a:lnTo>
                    <a:pt x="2814966" y="2429938"/>
                  </a:lnTo>
                  <a:lnTo>
                    <a:pt x="2709641" y="2415109"/>
                  </a:lnTo>
                  <a:lnTo>
                    <a:pt x="2604316" y="2402064"/>
                  </a:lnTo>
                  <a:lnTo>
                    <a:pt x="2498991" y="2391404"/>
                  </a:lnTo>
                  <a:lnTo>
                    <a:pt x="2393666" y="2372722"/>
                  </a:lnTo>
                  <a:lnTo>
                    <a:pt x="2288342" y="2341759"/>
                  </a:lnTo>
                  <a:lnTo>
                    <a:pt x="2183017" y="2308572"/>
                  </a:lnTo>
                  <a:lnTo>
                    <a:pt x="2077692" y="2271087"/>
                  </a:lnTo>
                  <a:lnTo>
                    <a:pt x="1972367" y="2226173"/>
                  </a:lnTo>
                  <a:lnTo>
                    <a:pt x="1867042" y="2177915"/>
                  </a:lnTo>
                  <a:lnTo>
                    <a:pt x="1761717" y="2126652"/>
                  </a:lnTo>
                  <a:lnTo>
                    <a:pt x="1656393" y="2071957"/>
                  </a:lnTo>
                  <a:lnTo>
                    <a:pt x="1551068" y="2013766"/>
                  </a:lnTo>
                  <a:lnTo>
                    <a:pt x="1445743" y="1952934"/>
                  </a:lnTo>
                  <a:lnTo>
                    <a:pt x="1340418" y="1889876"/>
                  </a:lnTo>
                  <a:lnTo>
                    <a:pt x="1235093" y="1825066"/>
                  </a:lnTo>
                  <a:lnTo>
                    <a:pt x="1129768" y="1758944"/>
                  </a:lnTo>
                  <a:lnTo>
                    <a:pt x="1024444" y="1691837"/>
                  </a:lnTo>
                  <a:lnTo>
                    <a:pt x="919119" y="1623937"/>
                  </a:lnTo>
                  <a:lnTo>
                    <a:pt x="813794" y="1555311"/>
                  </a:lnTo>
                  <a:lnTo>
                    <a:pt x="708469" y="1485942"/>
                  </a:lnTo>
                  <a:lnTo>
                    <a:pt x="603144" y="1415760"/>
                  </a:lnTo>
                  <a:lnTo>
                    <a:pt x="497819" y="1344673"/>
                  </a:lnTo>
                  <a:lnTo>
                    <a:pt x="392495" y="1272579"/>
                  </a:lnTo>
                  <a:lnTo>
                    <a:pt x="287170" y="1199377"/>
                  </a:lnTo>
                  <a:lnTo>
                    <a:pt x="181845" y="1124971"/>
                  </a:lnTo>
                  <a:lnTo>
                    <a:pt x="76520" y="1049274"/>
                  </a:lnTo>
                  <a:lnTo>
                    <a:pt x="0" y="99328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2633071"/>
              <a:ext cx="6145984" cy="2352982"/>
            </a:xfrm>
            <a:custGeom>
              <a:avLst/>
              <a:pathLst>
                <a:path w="6145984" h="2352982">
                  <a:moveTo>
                    <a:pt x="0" y="0"/>
                  </a:moveTo>
                  <a:lnTo>
                    <a:pt x="76520" y="128178"/>
                  </a:lnTo>
                  <a:lnTo>
                    <a:pt x="181845" y="297301"/>
                  </a:lnTo>
                  <a:lnTo>
                    <a:pt x="287170" y="459050"/>
                  </a:lnTo>
                  <a:lnTo>
                    <a:pt x="392495" y="613350"/>
                  </a:lnTo>
                  <a:lnTo>
                    <a:pt x="497819" y="760118"/>
                  </a:lnTo>
                  <a:lnTo>
                    <a:pt x="603144" y="899267"/>
                  </a:lnTo>
                  <a:lnTo>
                    <a:pt x="708469" y="1030708"/>
                  </a:lnTo>
                  <a:lnTo>
                    <a:pt x="813794" y="1154362"/>
                  </a:lnTo>
                  <a:lnTo>
                    <a:pt x="919119" y="1270173"/>
                  </a:lnTo>
                  <a:lnTo>
                    <a:pt x="1024444" y="1378136"/>
                  </a:lnTo>
                  <a:lnTo>
                    <a:pt x="1129768" y="1478333"/>
                  </a:lnTo>
                  <a:lnTo>
                    <a:pt x="1235093" y="1570968"/>
                  </a:lnTo>
                  <a:lnTo>
                    <a:pt x="1340418" y="1656382"/>
                  </a:lnTo>
                  <a:lnTo>
                    <a:pt x="1445743" y="1735027"/>
                  </a:lnTo>
                  <a:lnTo>
                    <a:pt x="1551068" y="1807393"/>
                  </a:lnTo>
                  <a:lnTo>
                    <a:pt x="1656393" y="1873890"/>
                  </a:lnTo>
                  <a:lnTo>
                    <a:pt x="1761717" y="1934845"/>
                  </a:lnTo>
                  <a:lnTo>
                    <a:pt x="1867042" y="1990370"/>
                  </a:lnTo>
                  <a:lnTo>
                    <a:pt x="1972367" y="2040646"/>
                  </a:lnTo>
                  <a:lnTo>
                    <a:pt x="2077692" y="2086189"/>
                  </a:lnTo>
                  <a:lnTo>
                    <a:pt x="2183017" y="2125222"/>
                  </a:lnTo>
                  <a:lnTo>
                    <a:pt x="2288342" y="2157024"/>
                  </a:lnTo>
                  <a:lnTo>
                    <a:pt x="2393666" y="2185176"/>
                  </a:lnTo>
                  <a:lnTo>
                    <a:pt x="2498991" y="2205138"/>
                  </a:lnTo>
                  <a:lnTo>
                    <a:pt x="2604316" y="2214414"/>
                  </a:lnTo>
                  <a:lnTo>
                    <a:pt x="2709641" y="2222856"/>
                  </a:lnTo>
                  <a:lnTo>
                    <a:pt x="2814966" y="2239196"/>
                  </a:lnTo>
                  <a:lnTo>
                    <a:pt x="2920291" y="2253286"/>
                  </a:lnTo>
                  <a:lnTo>
                    <a:pt x="3025615" y="2264061"/>
                  </a:lnTo>
                  <a:lnTo>
                    <a:pt x="3130940" y="2276377"/>
                  </a:lnTo>
                  <a:lnTo>
                    <a:pt x="3236265" y="2290390"/>
                  </a:lnTo>
                  <a:lnTo>
                    <a:pt x="3341590" y="2302435"/>
                  </a:lnTo>
                  <a:lnTo>
                    <a:pt x="3446915" y="2313873"/>
                  </a:lnTo>
                  <a:lnTo>
                    <a:pt x="3552240" y="2325909"/>
                  </a:lnTo>
                  <a:lnTo>
                    <a:pt x="3657564" y="2336228"/>
                  </a:lnTo>
                  <a:lnTo>
                    <a:pt x="3762889" y="2344044"/>
                  </a:lnTo>
                  <a:lnTo>
                    <a:pt x="3868214" y="2349140"/>
                  </a:lnTo>
                  <a:lnTo>
                    <a:pt x="3973539" y="2351903"/>
                  </a:lnTo>
                  <a:lnTo>
                    <a:pt x="4078864" y="2352982"/>
                  </a:lnTo>
                  <a:lnTo>
                    <a:pt x="4184189" y="2352761"/>
                  </a:lnTo>
                  <a:lnTo>
                    <a:pt x="4289513" y="2351466"/>
                  </a:lnTo>
                  <a:lnTo>
                    <a:pt x="4394838" y="2349192"/>
                  </a:lnTo>
                  <a:lnTo>
                    <a:pt x="4500163" y="2345938"/>
                  </a:lnTo>
                  <a:lnTo>
                    <a:pt x="4605488" y="2341633"/>
                  </a:lnTo>
                  <a:lnTo>
                    <a:pt x="4710813" y="2336159"/>
                  </a:lnTo>
                  <a:lnTo>
                    <a:pt x="4816138" y="2329370"/>
                  </a:lnTo>
                  <a:lnTo>
                    <a:pt x="4921462" y="2321107"/>
                  </a:lnTo>
                  <a:lnTo>
                    <a:pt x="5026787" y="2311208"/>
                  </a:lnTo>
                  <a:lnTo>
                    <a:pt x="5132112" y="2299521"/>
                  </a:lnTo>
                  <a:lnTo>
                    <a:pt x="5237437" y="2285911"/>
                  </a:lnTo>
                  <a:lnTo>
                    <a:pt x="5342762" y="2270261"/>
                  </a:lnTo>
                  <a:lnTo>
                    <a:pt x="5448087" y="2252475"/>
                  </a:lnTo>
                  <a:lnTo>
                    <a:pt x="5553411" y="2232481"/>
                  </a:lnTo>
                  <a:lnTo>
                    <a:pt x="5658736" y="2210225"/>
                  </a:lnTo>
                  <a:lnTo>
                    <a:pt x="5764061" y="2185668"/>
                  </a:lnTo>
                  <a:lnTo>
                    <a:pt x="5869386" y="2158790"/>
                  </a:lnTo>
                  <a:lnTo>
                    <a:pt x="5974711" y="2129579"/>
                  </a:lnTo>
                  <a:lnTo>
                    <a:pt x="6080036" y="2098032"/>
                  </a:lnTo>
                  <a:lnTo>
                    <a:pt x="6145984" y="207682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3626352"/>
              <a:ext cx="5339820" cy="1767923"/>
            </a:xfrm>
            <a:custGeom>
              <a:avLst/>
              <a:pathLst>
                <a:path w="5339820" h="1767923">
                  <a:moveTo>
                    <a:pt x="5339820" y="1767923"/>
                  </a:moveTo>
                  <a:lnTo>
                    <a:pt x="5237437" y="1749435"/>
                  </a:lnTo>
                  <a:lnTo>
                    <a:pt x="5132112" y="1731561"/>
                  </a:lnTo>
                  <a:lnTo>
                    <a:pt x="5026787" y="1714708"/>
                  </a:lnTo>
                  <a:lnTo>
                    <a:pt x="4921462" y="1698730"/>
                  </a:lnTo>
                  <a:lnTo>
                    <a:pt x="4816138" y="1683467"/>
                  </a:lnTo>
                  <a:lnTo>
                    <a:pt x="4710813" y="1668748"/>
                  </a:lnTo>
                  <a:lnTo>
                    <a:pt x="4605488" y="1654406"/>
                  </a:lnTo>
                  <a:lnTo>
                    <a:pt x="4500163" y="1640285"/>
                  </a:lnTo>
                  <a:lnTo>
                    <a:pt x="4394838" y="1626258"/>
                  </a:lnTo>
                  <a:lnTo>
                    <a:pt x="4289513" y="1612247"/>
                  </a:lnTo>
                  <a:lnTo>
                    <a:pt x="4184189" y="1598240"/>
                  </a:lnTo>
                  <a:lnTo>
                    <a:pt x="4078864" y="1584326"/>
                  </a:lnTo>
                  <a:lnTo>
                    <a:pt x="3973539" y="1570718"/>
                  </a:lnTo>
                  <a:lnTo>
                    <a:pt x="3868214" y="1557795"/>
                  </a:lnTo>
                  <a:lnTo>
                    <a:pt x="3762889" y="1545036"/>
                  </a:lnTo>
                  <a:lnTo>
                    <a:pt x="3657564" y="1531555"/>
                  </a:lnTo>
                  <a:lnTo>
                    <a:pt x="3552240" y="1518348"/>
                  </a:lnTo>
                  <a:lnTo>
                    <a:pt x="3446915" y="1505880"/>
                  </a:lnTo>
                  <a:lnTo>
                    <a:pt x="3341590" y="1493690"/>
                  </a:lnTo>
                  <a:lnTo>
                    <a:pt x="3236265" y="1482413"/>
                  </a:lnTo>
                  <a:lnTo>
                    <a:pt x="3130940" y="1471227"/>
                  </a:lnTo>
                  <a:lnTo>
                    <a:pt x="3025615" y="1458415"/>
                  </a:lnTo>
                  <a:lnTo>
                    <a:pt x="2920291" y="1447050"/>
                  </a:lnTo>
                  <a:lnTo>
                    <a:pt x="2814966" y="1436658"/>
                  </a:lnTo>
                  <a:lnTo>
                    <a:pt x="2709641" y="1421829"/>
                  </a:lnTo>
                  <a:lnTo>
                    <a:pt x="2604316" y="1408783"/>
                  </a:lnTo>
                  <a:lnTo>
                    <a:pt x="2498991" y="1398124"/>
                  </a:lnTo>
                  <a:lnTo>
                    <a:pt x="2393666" y="1379442"/>
                  </a:lnTo>
                  <a:lnTo>
                    <a:pt x="2288342" y="1348479"/>
                  </a:lnTo>
                  <a:lnTo>
                    <a:pt x="2183017" y="1315292"/>
                  </a:lnTo>
                  <a:lnTo>
                    <a:pt x="2077692" y="1277807"/>
                  </a:lnTo>
                  <a:lnTo>
                    <a:pt x="1972367" y="1232892"/>
                  </a:lnTo>
                  <a:lnTo>
                    <a:pt x="1867042" y="1184634"/>
                  </a:lnTo>
                  <a:lnTo>
                    <a:pt x="1761717" y="1133372"/>
                  </a:lnTo>
                  <a:lnTo>
                    <a:pt x="1656393" y="1078677"/>
                  </a:lnTo>
                  <a:lnTo>
                    <a:pt x="1551068" y="1020486"/>
                  </a:lnTo>
                  <a:lnTo>
                    <a:pt x="1445743" y="959654"/>
                  </a:lnTo>
                  <a:lnTo>
                    <a:pt x="1340418" y="896596"/>
                  </a:lnTo>
                  <a:lnTo>
                    <a:pt x="1235093" y="831785"/>
                  </a:lnTo>
                  <a:lnTo>
                    <a:pt x="1129768" y="765663"/>
                  </a:lnTo>
                  <a:lnTo>
                    <a:pt x="1024444" y="698557"/>
                  </a:lnTo>
                  <a:lnTo>
                    <a:pt x="919119" y="630657"/>
                  </a:lnTo>
                  <a:lnTo>
                    <a:pt x="813794" y="562031"/>
                  </a:lnTo>
                  <a:lnTo>
                    <a:pt x="708469" y="492661"/>
                  </a:lnTo>
                  <a:lnTo>
                    <a:pt x="603144" y="422480"/>
                  </a:lnTo>
                  <a:lnTo>
                    <a:pt x="497819" y="351393"/>
                  </a:lnTo>
                  <a:lnTo>
                    <a:pt x="392495" y="279298"/>
                  </a:lnTo>
                  <a:lnTo>
                    <a:pt x="287170" y="206096"/>
                  </a:lnTo>
                  <a:lnTo>
                    <a:pt x="181845" y="131691"/>
                  </a:lnTo>
                  <a:lnTo>
                    <a:pt x="76520" y="5599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3129712"/>
              <a:ext cx="6145984" cy="2021771"/>
            </a:xfrm>
            <a:custGeom>
              <a:avLst/>
              <a:pathLst>
                <a:path w="6145984" h="2021771">
                  <a:moveTo>
                    <a:pt x="0" y="0"/>
                  </a:moveTo>
                  <a:lnTo>
                    <a:pt x="76520" y="92086"/>
                  </a:lnTo>
                  <a:lnTo>
                    <a:pt x="181845" y="214496"/>
                  </a:lnTo>
                  <a:lnTo>
                    <a:pt x="287170" y="332573"/>
                  </a:lnTo>
                  <a:lnTo>
                    <a:pt x="392495" y="446324"/>
                  </a:lnTo>
                  <a:lnTo>
                    <a:pt x="497819" y="555755"/>
                  </a:lnTo>
                  <a:lnTo>
                    <a:pt x="603144" y="660873"/>
                  </a:lnTo>
                  <a:lnTo>
                    <a:pt x="708469" y="761685"/>
                  </a:lnTo>
                  <a:lnTo>
                    <a:pt x="813794" y="858196"/>
                  </a:lnTo>
                  <a:lnTo>
                    <a:pt x="919119" y="950415"/>
                  </a:lnTo>
                  <a:lnTo>
                    <a:pt x="1024444" y="1038346"/>
                  </a:lnTo>
                  <a:lnTo>
                    <a:pt x="1129768" y="1121998"/>
                  </a:lnTo>
                  <a:lnTo>
                    <a:pt x="1235093" y="1201377"/>
                  </a:lnTo>
                  <a:lnTo>
                    <a:pt x="1340418" y="1276489"/>
                  </a:lnTo>
                  <a:lnTo>
                    <a:pt x="1445743" y="1347341"/>
                  </a:lnTo>
                  <a:lnTo>
                    <a:pt x="1551068" y="1413939"/>
                  </a:lnTo>
                  <a:lnTo>
                    <a:pt x="1656393" y="1476283"/>
                  </a:lnTo>
                  <a:lnTo>
                    <a:pt x="1761717" y="1534108"/>
                  </a:lnTo>
                  <a:lnTo>
                    <a:pt x="1867042" y="1587502"/>
                  </a:lnTo>
                  <a:lnTo>
                    <a:pt x="1972367" y="1636769"/>
                  </a:lnTo>
                  <a:lnTo>
                    <a:pt x="2077692" y="1681998"/>
                  </a:lnTo>
                  <a:lnTo>
                    <a:pt x="2183017" y="1720257"/>
                  </a:lnTo>
                  <a:lnTo>
                    <a:pt x="2288342" y="1752751"/>
                  </a:lnTo>
                  <a:lnTo>
                    <a:pt x="2393666" y="1782309"/>
                  </a:lnTo>
                  <a:lnTo>
                    <a:pt x="2498991" y="1801631"/>
                  </a:lnTo>
                  <a:lnTo>
                    <a:pt x="2604316" y="1811599"/>
                  </a:lnTo>
                  <a:lnTo>
                    <a:pt x="2709641" y="1822342"/>
                  </a:lnTo>
                  <a:lnTo>
                    <a:pt x="2814966" y="1837927"/>
                  </a:lnTo>
                  <a:lnTo>
                    <a:pt x="2920291" y="1850168"/>
                  </a:lnTo>
                  <a:lnTo>
                    <a:pt x="3025615" y="1861238"/>
                  </a:lnTo>
                  <a:lnTo>
                    <a:pt x="3130940" y="1873802"/>
                  </a:lnTo>
                  <a:lnTo>
                    <a:pt x="3236265" y="1886402"/>
                  </a:lnTo>
                  <a:lnTo>
                    <a:pt x="3341590" y="1898062"/>
                  </a:lnTo>
                  <a:lnTo>
                    <a:pt x="3446915" y="1909877"/>
                  </a:lnTo>
                  <a:lnTo>
                    <a:pt x="3552240" y="1922128"/>
                  </a:lnTo>
                  <a:lnTo>
                    <a:pt x="3657564" y="1933892"/>
                  </a:lnTo>
                  <a:lnTo>
                    <a:pt x="3762889" y="1944540"/>
                  </a:lnTo>
                  <a:lnTo>
                    <a:pt x="3868214" y="1953468"/>
                  </a:lnTo>
                  <a:lnTo>
                    <a:pt x="3973539" y="1961311"/>
                  </a:lnTo>
                  <a:lnTo>
                    <a:pt x="4078864" y="1968654"/>
                  </a:lnTo>
                  <a:lnTo>
                    <a:pt x="4184189" y="1975501"/>
                  </a:lnTo>
                  <a:lnTo>
                    <a:pt x="4289513" y="1981856"/>
                  </a:lnTo>
                  <a:lnTo>
                    <a:pt x="4394838" y="1987725"/>
                  </a:lnTo>
                  <a:lnTo>
                    <a:pt x="4500163" y="1993111"/>
                  </a:lnTo>
                  <a:lnTo>
                    <a:pt x="4605488" y="1998019"/>
                  </a:lnTo>
                  <a:lnTo>
                    <a:pt x="4710813" y="2002453"/>
                  </a:lnTo>
                  <a:lnTo>
                    <a:pt x="4816138" y="2006418"/>
                  </a:lnTo>
                  <a:lnTo>
                    <a:pt x="4921462" y="2009918"/>
                  </a:lnTo>
                  <a:lnTo>
                    <a:pt x="5026787" y="2012958"/>
                  </a:lnTo>
                  <a:lnTo>
                    <a:pt x="5132112" y="2015541"/>
                  </a:lnTo>
                  <a:lnTo>
                    <a:pt x="5237437" y="2017673"/>
                  </a:lnTo>
                  <a:lnTo>
                    <a:pt x="5342762" y="2019357"/>
                  </a:lnTo>
                  <a:lnTo>
                    <a:pt x="5448087" y="2020599"/>
                  </a:lnTo>
                  <a:lnTo>
                    <a:pt x="5553411" y="2021402"/>
                  </a:lnTo>
                  <a:lnTo>
                    <a:pt x="5658736" y="2021771"/>
                  </a:lnTo>
                  <a:lnTo>
                    <a:pt x="5764061" y="2021710"/>
                  </a:lnTo>
                  <a:lnTo>
                    <a:pt x="5869386" y="2021224"/>
                  </a:lnTo>
                  <a:lnTo>
                    <a:pt x="5974711" y="2020317"/>
                  </a:lnTo>
                  <a:lnTo>
                    <a:pt x="6080036" y="2018994"/>
                  </a:lnTo>
                  <a:lnTo>
                    <a:pt x="6145984" y="2017907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785813"/>
              <a:ext cx="6145984" cy="3608462"/>
            </a:xfrm>
            <a:custGeom>
              <a:avLst/>
              <a:pathLst>
                <a:path w="6145984" h="3608462">
                  <a:moveTo>
                    <a:pt x="0" y="0"/>
                  </a:moveTo>
                  <a:lnTo>
                    <a:pt x="76520" y="157832"/>
                  </a:lnTo>
                  <a:lnTo>
                    <a:pt x="181845" y="366347"/>
                  </a:lnTo>
                  <a:lnTo>
                    <a:pt x="287170" y="566044"/>
                  </a:lnTo>
                  <a:lnTo>
                    <a:pt x="392495" y="756826"/>
                  </a:lnTo>
                  <a:lnTo>
                    <a:pt x="497819" y="938587"/>
                  </a:lnTo>
                  <a:lnTo>
                    <a:pt x="603144" y="1111217"/>
                  </a:lnTo>
                  <a:lnTo>
                    <a:pt x="708469" y="1274603"/>
                  </a:lnTo>
                  <a:lnTo>
                    <a:pt x="813794" y="1428641"/>
                  </a:lnTo>
                  <a:lnTo>
                    <a:pt x="919119" y="1573260"/>
                  </a:lnTo>
                  <a:lnTo>
                    <a:pt x="1024444" y="1708451"/>
                  </a:lnTo>
                  <a:lnTo>
                    <a:pt x="1129768" y="1834309"/>
                  </a:lnTo>
                  <a:lnTo>
                    <a:pt x="1235093" y="1951081"/>
                  </a:lnTo>
                  <a:lnTo>
                    <a:pt x="1340418" y="2059184"/>
                  </a:lnTo>
                  <a:lnTo>
                    <a:pt x="1445743" y="2159170"/>
                  </a:lnTo>
                  <a:lnTo>
                    <a:pt x="1551068" y="2251636"/>
                  </a:lnTo>
                  <a:lnTo>
                    <a:pt x="1656393" y="2337072"/>
                  </a:lnTo>
                  <a:lnTo>
                    <a:pt x="1761717" y="2415342"/>
                  </a:lnTo>
                  <a:lnTo>
                    <a:pt x="1867042" y="2486664"/>
                  </a:lnTo>
                  <a:lnTo>
                    <a:pt x="1972367" y="2551739"/>
                  </a:lnTo>
                  <a:lnTo>
                    <a:pt x="2077692" y="2611784"/>
                  </a:lnTo>
                  <a:lnTo>
                    <a:pt x="2183017" y="2666281"/>
                  </a:lnTo>
                  <a:lnTo>
                    <a:pt x="2288342" y="2713292"/>
                  </a:lnTo>
                  <a:lnTo>
                    <a:pt x="2393666" y="2755290"/>
                  </a:lnTo>
                  <a:lnTo>
                    <a:pt x="2498991" y="2787232"/>
                  </a:lnTo>
                  <a:lnTo>
                    <a:pt x="2604316" y="2806689"/>
                  </a:lnTo>
                  <a:lnTo>
                    <a:pt x="2709641" y="2824970"/>
                  </a:lnTo>
                  <a:lnTo>
                    <a:pt x="2814966" y="2852033"/>
                  </a:lnTo>
                  <a:lnTo>
                    <a:pt x="2920291" y="2875614"/>
                  </a:lnTo>
                  <a:lnTo>
                    <a:pt x="3025615" y="2895468"/>
                  </a:lnTo>
                  <a:lnTo>
                    <a:pt x="3130940" y="2918646"/>
                  </a:lnTo>
                  <a:lnTo>
                    <a:pt x="3236265" y="2945463"/>
                  </a:lnTo>
                  <a:lnTo>
                    <a:pt x="3341590" y="2970591"/>
                  </a:lnTo>
                  <a:lnTo>
                    <a:pt x="3446915" y="2995005"/>
                  </a:lnTo>
                  <a:lnTo>
                    <a:pt x="3552240" y="3020098"/>
                  </a:lnTo>
                  <a:lnTo>
                    <a:pt x="3657564" y="3043340"/>
                  </a:lnTo>
                  <a:lnTo>
                    <a:pt x="3762889" y="3063583"/>
                  </a:lnTo>
                  <a:lnTo>
                    <a:pt x="3868214" y="3080379"/>
                  </a:lnTo>
                  <a:lnTo>
                    <a:pt x="3973539" y="3093936"/>
                  </a:lnTo>
                  <a:lnTo>
                    <a:pt x="4078864" y="3104960"/>
                  </a:lnTo>
                  <a:lnTo>
                    <a:pt x="4184189" y="3113929"/>
                  </a:lnTo>
                  <a:lnTo>
                    <a:pt x="4289513" y="3121121"/>
                  </a:lnTo>
                  <a:lnTo>
                    <a:pt x="4394838" y="3126658"/>
                  </a:lnTo>
                  <a:lnTo>
                    <a:pt x="4500163" y="3130540"/>
                  </a:lnTo>
                  <a:lnTo>
                    <a:pt x="4605488" y="3132684"/>
                  </a:lnTo>
                  <a:lnTo>
                    <a:pt x="4710813" y="3132948"/>
                  </a:lnTo>
                  <a:lnTo>
                    <a:pt x="4816138" y="3131155"/>
                  </a:lnTo>
                  <a:lnTo>
                    <a:pt x="4921462" y="3127110"/>
                  </a:lnTo>
                  <a:lnTo>
                    <a:pt x="5026787" y="3120620"/>
                  </a:lnTo>
                  <a:lnTo>
                    <a:pt x="5132112" y="3111500"/>
                  </a:lnTo>
                  <a:lnTo>
                    <a:pt x="5237437" y="3099585"/>
                  </a:lnTo>
                  <a:lnTo>
                    <a:pt x="5342762" y="3084736"/>
                  </a:lnTo>
                  <a:lnTo>
                    <a:pt x="5448087" y="3066837"/>
                  </a:lnTo>
                  <a:lnTo>
                    <a:pt x="5553411" y="3045803"/>
                  </a:lnTo>
                  <a:lnTo>
                    <a:pt x="5658736" y="3021568"/>
                  </a:lnTo>
                  <a:lnTo>
                    <a:pt x="5764061" y="2994092"/>
                  </a:lnTo>
                  <a:lnTo>
                    <a:pt x="5869386" y="2963349"/>
                  </a:lnTo>
                  <a:lnTo>
                    <a:pt x="5974711" y="2929328"/>
                  </a:lnTo>
                  <a:lnTo>
                    <a:pt x="6080036" y="2892030"/>
                  </a:lnTo>
                  <a:lnTo>
                    <a:pt x="6145984" y="2866629"/>
                  </a:lnTo>
                  <a:lnTo>
                    <a:pt x="6145984" y="3608462"/>
                  </a:lnTo>
                  <a:lnTo>
                    <a:pt x="5024573" y="3608462"/>
                  </a:lnTo>
                  <a:lnTo>
                    <a:pt x="4921462" y="3583635"/>
                  </a:lnTo>
                  <a:lnTo>
                    <a:pt x="4816138" y="3558721"/>
                  </a:lnTo>
                  <a:lnTo>
                    <a:pt x="4710813" y="3534042"/>
                  </a:lnTo>
                  <a:lnTo>
                    <a:pt x="4605488" y="3509388"/>
                  </a:lnTo>
                  <a:lnTo>
                    <a:pt x="4500163" y="3484564"/>
                  </a:lnTo>
                  <a:lnTo>
                    <a:pt x="4394838" y="3459412"/>
                  </a:lnTo>
                  <a:lnTo>
                    <a:pt x="4289513" y="3433831"/>
                  </a:lnTo>
                  <a:lnTo>
                    <a:pt x="4184189" y="3407805"/>
                  </a:lnTo>
                  <a:lnTo>
                    <a:pt x="4078864" y="3381438"/>
                  </a:lnTo>
                  <a:lnTo>
                    <a:pt x="3973539" y="3354993"/>
                  </a:lnTo>
                  <a:lnTo>
                    <a:pt x="3868214" y="3328930"/>
                  </a:lnTo>
                  <a:lnTo>
                    <a:pt x="3762889" y="3302702"/>
                  </a:lnTo>
                  <a:lnTo>
                    <a:pt x="3657564" y="3275485"/>
                  </a:lnTo>
                  <a:lnTo>
                    <a:pt x="3552240" y="3248688"/>
                  </a:lnTo>
                  <a:lnTo>
                    <a:pt x="3446915" y="3223065"/>
                  </a:lnTo>
                  <a:lnTo>
                    <a:pt x="3341590" y="3197725"/>
                  </a:lnTo>
                  <a:lnTo>
                    <a:pt x="3236265" y="3173542"/>
                  </a:lnTo>
                  <a:lnTo>
                    <a:pt x="3130940" y="3150204"/>
                  </a:lnTo>
                  <a:lnTo>
                    <a:pt x="3025615" y="3126417"/>
                  </a:lnTo>
                  <a:lnTo>
                    <a:pt x="2920291" y="3105836"/>
                  </a:lnTo>
                  <a:lnTo>
                    <a:pt x="2814966" y="3086806"/>
                  </a:lnTo>
                  <a:lnTo>
                    <a:pt x="2709641" y="3061603"/>
                  </a:lnTo>
                  <a:lnTo>
                    <a:pt x="2604316" y="3037657"/>
                  </a:lnTo>
                  <a:lnTo>
                    <a:pt x="2498991" y="3016496"/>
                  </a:lnTo>
                  <a:lnTo>
                    <a:pt x="2393666" y="2986130"/>
                  </a:lnTo>
                  <a:lnTo>
                    <a:pt x="2288342" y="2940673"/>
                  </a:lnTo>
                  <a:lnTo>
                    <a:pt x="2183017" y="2891956"/>
                  </a:lnTo>
                  <a:lnTo>
                    <a:pt x="2077692" y="2839365"/>
                  </a:lnTo>
                  <a:lnTo>
                    <a:pt x="1972367" y="2780093"/>
                  </a:lnTo>
                  <a:lnTo>
                    <a:pt x="1867042" y="2717502"/>
                  </a:lnTo>
                  <a:lnTo>
                    <a:pt x="1761717" y="2651426"/>
                  </a:lnTo>
                  <a:lnTo>
                    <a:pt x="1656393" y="2580862"/>
                  </a:lnTo>
                  <a:lnTo>
                    <a:pt x="1551068" y="2505650"/>
                  </a:lnTo>
                  <a:lnTo>
                    <a:pt x="1445743" y="2427379"/>
                  </a:lnTo>
                  <a:lnTo>
                    <a:pt x="1340418" y="2346578"/>
                  </a:lnTo>
                  <a:lnTo>
                    <a:pt x="1235093" y="2263835"/>
                  </a:lnTo>
                  <a:lnTo>
                    <a:pt x="1129768" y="2179696"/>
                  </a:lnTo>
                  <a:lnTo>
                    <a:pt x="1024444" y="2094568"/>
                  </a:lnTo>
                  <a:lnTo>
                    <a:pt x="919119" y="2008689"/>
                  </a:lnTo>
                  <a:lnTo>
                    <a:pt x="813794" y="1922147"/>
                  </a:lnTo>
                  <a:lnTo>
                    <a:pt x="708469" y="1834924"/>
                  </a:lnTo>
                  <a:lnTo>
                    <a:pt x="603144" y="1746940"/>
                  </a:lnTo>
                  <a:lnTo>
                    <a:pt x="497819" y="1658083"/>
                  </a:lnTo>
                  <a:lnTo>
                    <a:pt x="392495" y="1568233"/>
                  </a:lnTo>
                  <a:lnTo>
                    <a:pt x="287170" y="1477270"/>
                  </a:lnTo>
                  <a:lnTo>
                    <a:pt x="181845" y="1385079"/>
                  </a:lnTo>
                  <a:lnTo>
                    <a:pt x="76520" y="1291557"/>
                  </a:lnTo>
                  <a:lnTo>
                    <a:pt x="0" y="122257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1785813"/>
              <a:ext cx="6145984" cy="3132948"/>
            </a:xfrm>
            <a:custGeom>
              <a:avLst/>
              <a:pathLst>
                <a:path w="6145984" h="3132948">
                  <a:moveTo>
                    <a:pt x="0" y="0"/>
                  </a:moveTo>
                  <a:lnTo>
                    <a:pt x="76520" y="157832"/>
                  </a:lnTo>
                  <a:lnTo>
                    <a:pt x="181845" y="366347"/>
                  </a:lnTo>
                  <a:lnTo>
                    <a:pt x="287170" y="566044"/>
                  </a:lnTo>
                  <a:lnTo>
                    <a:pt x="392495" y="756826"/>
                  </a:lnTo>
                  <a:lnTo>
                    <a:pt x="497819" y="938587"/>
                  </a:lnTo>
                  <a:lnTo>
                    <a:pt x="603144" y="1111217"/>
                  </a:lnTo>
                  <a:lnTo>
                    <a:pt x="708469" y="1274603"/>
                  </a:lnTo>
                  <a:lnTo>
                    <a:pt x="813794" y="1428641"/>
                  </a:lnTo>
                  <a:lnTo>
                    <a:pt x="919119" y="1573260"/>
                  </a:lnTo>
                  <a:lnTo>
                    <a:pt x="1024444" y="1708451"/>
                  </a:lnTo>
                  <a:lnTo>
                    <a:pt x="1129768" y="1834309"/>
                  </a:lnTo>
                  <a:lnTo>
                    <a:pt x="1235093" y="1951081"/>
                  </a:lnTo>
                  <a:lnTo>
                    <a:pt x="1340418" y="2059184"/>
                  </a:lnTo>
                  <a:lnTo>
                    <a:pt x="1445743" y="2159170"/>
                  </a:lnTo>
                  <a:lnTo>
                    <a:pt x="1551068" y="2251636"/>
                  </a:lnTo>
                  <a:lnTo>
                    <a:pt x="1656393" y="2337072"/>
                  </a:lnTo>
                  <a:lnTo>
                    <a:pt x="1761717" y="2415342"/>
                  </a:lnTo>
                  <a:lnTo>
                    <a:pt x="1867042" y="2486664"/>
                  </a:lnTo>
                  <a:lnTo>
                    <a:pt x="1972367" y="2551739"/>
                  </a:lnTo>
                  <a:lnTo>
                    <a:pt x="2077692" y="2611784"/>
                  </a:lnTo>
                  <a:lnTo>
                    <a:pt x="2183017" y="2666281"/>
                  </a:lnTo>
                  <a:lnTo>
                    <a:pt x="2288342" y="2713292"/>
                  </a:lnTo>
                  <a:lnTo>
                    <a:pt x="2393666" y="2755290"/>
                  </a:lnTo>
                  <a:lnTo>
                    <a:pt x="2498991" y="2787232"/>
                  </a:lnTo>
                  <a:lnTo>
                    <a:pt x="2604316" y="2806689"/>
                  </a:lnTo>
                  <a:lnTo>
                    <a:pt x="2709641" y="2824970"/>
                  </a:lnTo>
                  <a:lnTo>
                    <a:pt x="2814966" y="2852033"/>
                  </a:lnTo>
                  <a:lnTo>
                    <a:pt x="2920291" y="2875614"/>
                  </a:lnTo>
                  <a:lnTo>
                    <a:pt x="3025615" y="2895468"/>
                  </a:lnTo>
                  <a:lnTo>
                    <a:pt x="3130940" y="2918646"/>
                  </a:lnTo>
                  <a:lnTo>
                    <a:pt x="3236265" y="2945463"/>
                  </a:lnTo>
                  <a:lnTo>
                    <a:pt x="3341590" y="2970591"/>
                  </a:lnTo>
                  <a:lnTo>
                    <a:pt x="3446915" y="2995005"/>
                  </a:lnTo>
                  <a:lnTo>
                    <a:pt x="3552240" y="3020098"/>
                  </a:lnTo>
                  <a:lnTo>
                    <a:pt x="3657564" y="3043340"/>
                  </a:lnTo>
                  <a:lnTo>
                    <a:pt x="3762889" y="3063583"/>
                  </a:lnTo>
                  <a:lnTo>
                    <a:pt x="3868214" y="3080379"/>
                  </a:lnTo>
                  <a:lnTo>
                    <a:pt x="3973539" y="3093936"/>
                  </a:lnTo>
                  <a:lnTo>
                    <a:pt x="4078864" y="3104960"/>
                  </a:lnTo>
                  <a:lnTo>
                    <a:pt x="4184189" y="3113929"/>
                  </a:lnTo>
                  <a:lnTo>
                    <a:pt x="4289513" y="3121121"/>
                  </a:lnTo>
                  <a:lnTo>
                    <a:pt x="4394838" y="3126658"/>
                  </a:lnTo>
                  <a:lnTo>
                    <a:pt x="4500163" y="3130540"/>
                  </a:lnTo>
                  <a:lnTo>
                    <a:pt x="4605488" y="3132684"/>
                  </a:lnTo>
                  <a:lnTo>
                    <a:pt x="4710813" y="3132948"/>
                  </a:lnTo>
                  <a:lnTo>
                    <a:pt x="4816138" y="3131155"/>
                  </a:lnTo>
                  <a:lnTo>
                    <a:pt x="4921462" y="3127110"/>
                  </a:lnTo>
                  <a:lnTo>
                    <a:pt x="5026787" y="3120620"/>
                  </a:lnTo>
                  <a:lnTo>
                    <a:pt x="5132112" y="3111500"/>
                  </a:lnTo>
                  <a:lnTo>
                    <a:pt x="5237437" y="3099585"/>
                  </a:lnTo>
                  <a:lnTo>
                    <a:pt x="5342762" y="3084736"/>
                  </a:lnTo>
                  <a:lnTo>
                    <a:pt x="5448087" y="3066837"/>
                  </a:lnTo>
                  <a:lnTo>
                    <a:pt x="5553411" y="3045803"/>
                  </a:lnTo>
                  <a:lnTo>
                    <a:pt x="5658736" y="3021568"/>
                  </a:lnTo>
                  <a:lnTo>
                    <a:pt x="5764061" y="2994092"/>
                  </a:lnTo>
                  <a:lnTo>
                    <a:pt x="5869386" y="2963349"/>
                  </a:lnTo>
                  <a:lnTo>
                    <a:pt x="5974711" y="2929328"/>
                  </a:lnTo>
                  <a:lnTo>
                    <a:pt x="6080036" y="2892030"/>
                  </a:lnTo>
                  <a:lnTo>
                    <a:pt x="6145984" y="28666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008385"/>
              <a:ext cx="5024573" cy="2385890"/>
            </a:xfrm>
            <a:custGeom>
              <a:avLst/>
              <a:pathLst>
                <a:path w="5024573" h="2385890">
                  <a:moveTo>
                    <a:pt x="5024573" y="2385890"/>
                  </a:moveTo>
                  <a:lnTo>
                    <a:pt x="4921462" y="2361062"/>
                  </a:lnTo>
                  <a:lnTo>
                    <a:pt x="4816138" y="2336149"/>
                  </a:lnTo>
                  <a:lnTo>
                    <a:pt x="4710813" y="2311470"/>
                  </a:lnTo>
                  <a:lnTo>
                    <a:pt x="4605488" y="2286816"/>
                  </a:lnTo>
                  <a:lnTo>
                    <a:pt x="4500163" y="2261992"/>
                  </a:lnTo>
                  <a:lnTo>
                    <a:pt x="4394838" y="2236840"/>
                  </a:lnTo>
                  <a:lnTo>
                    <a:pt x="4289513" y="2211258"/>
                  </a:lnTo>
                  <a:lnTo>
                    <a:pt x="4184189" y="2185233"/>
                  </a:lnTo>
                  <a:lnTo>
                    <a:pt x="4078864" y="2158866"/>
                  </a:lnTo>
                  <a:lnTo>
                    <a:pt x="3973539" y="2132421"/>
                  </a:lnTo>
                  <a:lnTo>
                    <a:pt x="3868214" y="2106358"/>
                  </a:lnTo>
                  <a:lnTo>
                    <a:pt x="3762889" y="2080129"/>
                  </a:lnTo>
                  <a:lnTo>
                    <a:pt x="3657564" y="2052913"/>
                  </a:lnTo>
                  <a:lnTo>
                    <a:pt x="3552240" y="2026116"/>
                  </a:lnTo>
                  <a:lnTo>
                    <a:pt x="3446915" y="2000492"/>
                  </a:lnTo>
                  <a:lnTo>
                    <a:pt x="3341590" y="1975152"/>
                  </a:lnTo>
                  <a:lnTo>
                    <a:pt x="3236265" y="1950970"/>
                  </a:lnTo>
                  <a:lnTo>
                    <a:pt x="3130940" y="1927632"/>
                  </a:lnTo>
                  <a:lnTo>
                    <a:pt x="3025615" y="1903845"/>
                  </a:lnTo>
                  <a:lnTo>
                    <a:pt x="2920291" y="1883264"/>
                  </a:lnTo>
                  <a:lnTo>
                    <a:pt x="2814966" y="1864234"/>
                  </a:lnTo>
                  <a:lnTo>
                    <a:pt x="2709641" y="1839031"/>
                  </a:lnTo>
                  <a:lnTo>
                    <a:pt x="2604316" y="1815084"/>
                  </a:lnTo>
                  <a:lnTo>
                    <a:pt x="2498991" y="1793924"/>
                  </a:lnTo>
                  <a:lnTo>
                    <a:pt x="2393666" y="1763557"/>
                  </a:lnTo>
                  <a:lnTo>
                    <a:pt x="2288342" y="1718100"/>
                  </a:lnTo>
                  <a:lnTo>
                    <a:pt x="2183017" y="1669383"/>
                  </a:lnTo>
                  <a:lnTo>
                    <a:pt x="2077692" y="1616792"/>
                  </a:lnTo>
                  <a:lnTo>
                    <a:pt x="1972367" y="1557521"/>
                  </a:lnTo>
                  <a:lnTo>
                    <a:pt x="1867042" y="1494930"/>
                  </a:lnTo>
                  <a:lnTo>
                    <a:pt x="1761717" y="1428854"/>
                  </a:lnTo>
                  <a:lnTo>
                    <a:pt x="1656393" y="1358290"/>
                  </a:lnTo>
                  <a:lnTo>
                    <a:pt x="1551068" y="1283077"/>
                  </a:lnTo>
                  <a:lnTo>
                    <a:pt x="1445743" y="1204807"/>
                  </a:lnTo>
                  <a:lnTo>
                    <a:pt x="1340418" y="1124006"/>
                  </a:lnTo>
                  <a:lnTo>
                    <a:pt x="1235093" y="1041263"/>
                  </a:lnTo>
                  <a:lnTo>
                    <a:pt x="1129768" y="957124"/>
                  </a:lnTo>
                  <a:lnTo>
                    <a:pt x="1024444" y="871996"/>
                  </a:lnTo>
                  <a:lnTo>
                    <a:pt x="919119" y="786117"/>
                  </a:lnTo>
                  <a:lnTo>
                    <a:pt x="813794" y="699575"/>
                  </a:lnTo>
                  <a:lnTo>
                    <a:pt x="708469" y="612352"/>
                  </a:lnTo>
                  <a:lnTo>
                    <a:pt x="603144" y="524368"/>
                  </a:lnTo>
                  <a:lnTo>
                    <a:pt x="497819" y="435511"/>
                  </a:lnTo>
                  <a:lnTo>
                    <a:pt x="392495" y="345661"/>
                  </a:lnTo>
                  <a:lnTo>
                    <a:pt x="287170" y="254697"/>
                  </a:lnTo>
                  <a:lnTo>
                    <a:pt x="181845" y="162507"/>
                  </a:lnTo>
                  <a:lnTo>
                    <a:pt x="76520" y="6898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397099"/>
              <a:ext cx="6145984" cy="2794844"/>
            </a:xfrm>
            <a:custGeom>
              <a:avLst/>
              <a:pathLst>
                <a:path w="6145984" h="2794844">
                  <a:moveTo>
                    <a:pt x="0" y="0"/>
                  </a:moveTo>
                  <a:lnTo>
                    <a:pt x="76520" y="113408"/>
                  </a:lnTo>
                  <a:lnTo>
                    <a:pt x="181845" y="264427"/>
                  </a:lnTo>
                  <a:lnTo>
                    <a:pt x="287170" y="410371"/>
                  </a:lnTo>
                  <a:lnTo>
                    <a:pt x="392495" y="551243"/>
                  </a:lnTo>
                  <a:lnTo>
                    <a:pt x="497819" y="687049"/>
                  </a:lnTo>
                  <a:lnTo>
                    <a:pt x="603144" y="817792"/>
                  </a:lnTo>
                  <a:lnTo>
                    <a:pt x="708469" y="943477"/>
                  </a:lnTo>
                  <a:lnTo>
                    <a:pt x="813794" y="1064108"/>
                  </a:lnTo>
                  <a:lnTo>
                    <a:pt x="919119" y="1179688"/>
                  </a:lnTo>
                  <a:lnTo>
                    <a:pt x="1024444" y="1290223"/>
                  </a:lnTo>
                  <a:lnTo>
                    <a:pt x="1129768" y="1395716"/>
                  </a:lnTo>
                  <a:lnTo>
                    <a:pt x="1235093" y="1496172"/>
                  </a:lnTo>
                  <a:lnTo>
                    <a:pt x="1340418" y="1591595"/>
                  </a:lnTo>
                  <a:lnTo>
                    <a:pt x="1445743" y="1681988"/>
                  </a:lnTo>
                  <a:lnTo>
                    <a:pt x="1551068" y="1767357"/>
                  </a:lnTo>
                  <a:lnTo>
                    <a:pt x="1656393" y="1847681"/>
                  </a:lnTo>
                  <a:lnTo>
                    <a:pt x="1761717" y="1922098"/>
                  </a:lnTo>
                  <a:lnTo>
                    <a:pt x="1867042" y="1990797"/>
                  </a:lnTo>
                  <a:lnTo>
                    <a:pt x="1972367" y="2054630"/>
                  </a:lnTo>
                  <a:lnTo>
                    <a:pt x="2077692" y="2114288"/>
                  </a:lnTo>
                  <a:lnTo>
                    <a:pt x="2183017" y="2167832"/>
                  </a:lnTo>
                  <a:lnTo>
                    <a:pt x="2288342" y="2215696"/>
                  </a:lnTo>
                  <a:lnTo>
                    <a:pt x="2393666" y="2259424"/>
                  </a:lnTo>
                  <a:lnTo>
                    <a:pt x="2498991" y="2290578"/>
                  </a:lnTo>
                  <a:lnTo>
                    <a:pt x="2604316" y="2310887"/>
                  </a:lnTo>
                  <a:lnTo>
                    <a:pt x="2709641" y="2332001"/>
                  </a:lnTo>
                  <a:lnTo>
                    <a:pt x="2814966" y="2358133"/>
                  </a:lnTo>
                  <a:lnTo>
                    <a:pt x="2920291" y="2379439"/>
                  </a:lnTo>
                  <a:lnTo>
                    <a:pt x="3025615" y="2399657"/>
                  </a:lnTo>
                  <a:lnTo>
                    <a:pt x="3130940" y="2423139"/>
                  </a:lnTo>
                  <a:lnTo>
                    <a:pt x="3236265" y="2448217"/>
                  </a:lnTo>
                  <a:lnTo>
                    <a:pt x="3341590" y="2472872"/>
                  </a:lnTo>
                  <a:lnTo>
                    <a:pt x="3446915" y="2497749"/>
                  </a:lnTo>
                  <a:lnTo>
                    <a:pt x="3552240" y="2523107"/>
                  </a:lnTo>
                  <a:lnTo>
                    <a:pt x="3657564" y="2548126"/>
                  </a:lnTo>
                  <a:lnTo>
                    <a:pt x="3762889" y="2571856"/>
                  </a:lnTo>
                  <a:lnTo>
                    <a:pt x="3868214" y="2593368"/>
                  </a:lnTo>
                  <a:lnTo>
                    <a:pt x="3973539" y="2613178"/>
                  </a:lnTo>
                  <a:lnTo>
                    <a:pt x="4078864" y="2631913"/>
                  </a:lnTo>
                  <a:lnTo>
                    <a:pt x="4184189" y="2649581"/>
                  </a:lnTo>
                  <a:lnTo>
                    <a:pt x="4289513" y="2666190"/>
                  </a:lnTo>
                  <a:lnTo>
                    <a:pt x="4394838" y="2681749"/>
                  </a:lnTo>
                  <a:lnTo>
                    <a:pt x="4500163" y="2696266"/>
                  </a:lnTo>
                  <a:lnTo>
                    <a:pt x="4605488" y="2709750"/>
                  </a:lnTo>
                  <a:lnTo>
                    <a:pt x="4710813" y="2722209"/>
                  </a:lnTo>
                  <a:lnTo>
                    <a:pt x="4816138" y="2733652"/>
                  </a:lnTo>
                  <a:lnTo>
                    <a:pt x="4921462" y="2744086"/>
                  </a:lnTo>
                  <a:lnTo>
                    <a:pt x="5026787" y="2753521"/>
                  </a:lnTo>
                  <a:lnTo>
                    <a:pt x="5132112" y="2761965"/>
                  </a:lnTo>
                  <a:lnTo>
                    <a:pt x="5237437" y="2769426"/>
                  </a:lnTo>
                  <a:lnTo>
                    <a:pt x="5342762" y="2775913"/>
                  </a:lnTo>
                  <a:lnTo>
                    <a:pt x="5448087" y="2781434"/>
                  </a:lnTo>
                  <a:lnTo>
                    <a:pt x="5553411" y="2785997"/>
                  </a:lnTo>
                  <a:lnTo>
                    <a:pt x="5658736" y="2789611"/>
                  </a:lnTo>
                  <a:lnTo>
                    <a:pt x="5764061" y="2792285"/>
                  </a:lnTo>
                  <a:lnTo>
                    <a:pt x="5869386" y="2794026"/>
                  </a:lnTo>
                  <a:lnTo>
                    <a:pt x="5974711" y="2794844"/>
                  </a:lnTo>
                  <a:lnTo>
                    <a:pt x="6080036" y="2794746"/>
                  </a:lnTo>
                  <a:lnTo>
                    <a:pt x="6145984" y="279411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2742679"/>
              <a:ext cx="6145984" cy="2651596"/>
            </a:xfrm>
            <a:custGeom>
              <a:avLst/>
              <a:pathLst>
                <a:path w="6145984" h="2651596">
                  <a:moveTo>
                    <a:pt x="0" y="0"/>
                  </a:moveTo>
                  <a:lnTo>
                    <a:pt x="76520" y="104967"/>
                  </a:lnTo>
                  <a:lnTo>
                    <a:pt x="181845" y="244525"/>
                  </a:lnTo>
                  <a:lnTo>
                    <a:pt x="287170" y="379063"/>
                  </a:lnTo>
                  <a:lnTo>
                    <a:pt x="392495" y="508477"/>
                  </a:lnTo>
                  <a:lnTo>
                    <a:pt x="497819" y="632655"/>
                  </a:lnTo>
                  <a:lnTo>
                    <a:pt x="603144" y="751481"/>
                  </a:lnTo>
                  <a:lnTo>
                    <a:pt x="708469" y="864837"/>
                  </a:lnTo>
                  <a:lnTo>
                    <a:pt x="813794" y="972614"/>
                  </a:lnTo>
                  <a:lnTo>
                    <a:pt x="919119" y="1074727"/>
                  </a:lnTo>
                  <a:lnTo>
                    <a:pt x="1024444" y="1171142"/>
                  </a:lnTo>
                  <a:lnTo>
                    <a:pt x="1129768" y="1261910"/>
                  </a:lnTo>
                  <a:lnTo>
                    <a:pt x="1235093" y="1347203"/>
                  </a:lnTo>
                  <a:lnTo>
                    <a:pt x="1340418" y="1427330"/>
                  </a:lnTo>
                  <a:lnTo>
                    <a:pt x="1445743" y="1502709"/>
                  </a:lnTo>
                  <a:lnTo>
                    <a:pt x="1551068" y="1573797"/>
                  </a:lnTo>
                  <a:lnTo>
                    <a:pt x="1656393" y="1641017"/>
                  </a:lnTo>
                  <a:lnTo>
                    <a:pt x="1761717" y="1706423"/>
                  </a:lnTo>
                  <a:lnTo>
                    <a:pt x="1867042" y="1770140"/>
                  </a:lnTo>
                  <a:lnTo>
                    <a:pt x="1972367" y="1831145"/>
                  </a:lnTo>
                  <a:lnTo>
                    <a:pt x="2077692" y="1889390"/>
                  </a:lnTo>
                  <a:lnTo>
                    <a:pt x="2183017" y="1951366"/>
                  </a:lnTo>
                  <a:lnTo>
                    <a:pt x="2288342" y="2011466"/>
                  </a:lnTo>
                  <a:lnTo>
                    <a:pt x="2393666" y="2063215"/>
                  </a:lnTo>
                  <a:lnTo>
                    <a:pt x="2498991" y="2105513"/>
                  </a:lnTo>
                  <a:lnTo>
                    <a:pt x="2604316" y="2138758"/>
                  </a:lnTo>
                  <a:lnTo>
                    <a:pt x="2709641" y="2167323"/>
                  </a:lnTo>
                  <a:lnTo>
                    <a:pt x="2814966" y="2196443"/>
                  </a:lnTo>
                  <a:lnTo>
                    <a:pt x="2920291" y="2219070"/>
                  </a:lnTo>
                  <a:lnTo>
                    <a:pt x="3025615" y="2236066"/>
                  </a:lnTo>
                  <a:lnTo>
                    <a:pt x="3130940" y="2254001"/>
                  </a:lnTo>
                  <a:lnTo>
                    <a:pt x="3236265" y="2272396"/>
                  </a:lnTo>
                  <a:lnTo>
                    <a:pt x="3341590" y="2286488"/>
                  </a:lnTo>
                  <a:lnTo>
                    <a:pt x="3446915" y="2297430"/>
                  </a:lnTo>
                  <a:lnTo>
                    <a:pt x="3552240" y="2305999"/>
                  </a:lnTo>
                  <a:lnTo>
                    <a:pt x="3657564" y="2310329"/>
                  </a:lnTo>
                  <a:lnTo>
                    <a:pt x="3762889" y="2310793"/>
                  </a:lnTo>
                  <a:lnTo>
                    <a:pt x="3868214" y="2308328"/>
                  </a:lnTo>
                  <a:lnTo>
                    <a:pt x="3973539" y="2303887"/>
                  </a:lnTo>
                  <a:lnTo>
                    <a:pt x="4078864" y="2298056"/>
                  </a:lnTo>
                  <a:lnTo>
                    <a:pt x="4184189" y="2291206"/>
                  </a:lnTo>
                  <a:lnTo>
                    <a:pt x="4289513" y="2283551"/>
                  </a:lnTo>
                  <a:lnTo>
                    <a:pt x="4394838" y="2275176"/>
                  </a:lnTo>
                  <a:lnTo>
                    <a:pt x="4500163" y="2266068"/>
                  </a:lnTo>
                  <a:lnTo>
                    <a:pt x="4605488" y="2256148"/>
                  </a:lnTo>
                  <a:lnTo>
                    <a:pt x="4710813" y="2245288"/>
                  </a:lnTo>
                  <a:lnTo>
                    <a:pt x="4816138" y="2233335"/>
                  </a:lnTo>
                  <a:lnTo>
                    <a:pt x="4921462" y="2220118"/>
                  </a:lnTo>
                  <a:lnTo>
                    <a:pt x="5026787" y="2205469"/>
                  </a:lnTo>
                  <a:lnTo>
                    <a:pt x="5132112" y="2189227"/>
                  </a:lnTo>
                  <a:lnTo>
                    <a:pt x="5237437" y="2171247"/>
                  </a:lnTo>
                  <a:lnTo>
                    <a:pt x="5342762" y="2151402"/>
                  </a:lnTo>
                  <a:lnTo>
                    <a:pt x="5448087" y="2129589"/>
                  </a:lnTo>
                  <a:lnTo>
                    <a:pt x="5553411" y="2105725"/>
                  </a:lnTo>
                  <a:lnTo>
                    <a:pt x="5658736" y="2079746"/>
                  </a:lnTo>
                  <a:lnTo>
                    <a:pt x="5764061" y="2051606"/>
                  </a:lnTo>
                  <a:lnTo>
                    <a:pt x="5869386" y="2021272"/>
                  </a:lnTo>
                  <a:lnTo>
                    <a:pt x="5974711" y="1988722"/>
                  </a:lnTo>
                  <a:lnTo>
                    <a:pt x="6080036" y="1953946"/>
                  </a:lnTo>
                  <a:lnTo>
                    <a:pt x="6145984" y="1930773"/>
                  </a:lnTo>
                  <a:lnTo>
                    <a:pt x="6145984" y="2651596"/>
                  </a:lnTo>
                  <a:lnTo>
                    <a:pt x="5426204" y="2651596"/>
                  </a:lnTo>
                  <a:lnTo>
                    <a:pt x="5342762" y="2638969"/>
                  </a:lnTo>
                  <a:lnTo>
                    <a:pt x="5237437" y="2624419"/>
                  </a:lnTo>
                  <a:lnTo>
                    <a:pt x="5132112" y="2611167"/>
                  </a:lnTo>
                  <a:lnTo>
                    <a:pt x="5026787" y="2599096"/>
                  </a:lnTo>
                  <a:lnTo>
                    <a:pt x="4921462" y="2588074"/>
                  </a:lnTo>
                  <a:lnTo>
                    <a:pt x="4816138" y="2577950"/>
                  </a:lnTo>
                  <a:lnTo>
                    <a:pt x="4710813" y="2568568"/>
                  </a:lnTo>
                  <a:lnTo>
                    <a:pt x="4605488" y="2559768"/>
                  </a:lnTo>
                  <a:lnTo>
                    <a:pt x="4500163" y="2551409"/>
                  </a:lnTo>
                  <a:lnTo>
                    <a:pt x="4394838" y="2543373"/>
                  </a:lnTo>
                  <a:lnTo>
                    <a:pt x="4289513" y="2535593"/>
                  </a:lnTo>
                  <a:lnTo>
                    <a:pt x="4184189" y="2528068"/>
                  </a:lnTo>
                  <a:lnTo>
                    <a:pt x="4078864" y="2520895"/>
                  </a:lnTo>
                  <a:lnTo>
                    <a:pt x="3973539" y="2514297"/>
                  </a:lnTo>
                  <a:lnTo>
                    <a:pt x="3868214" y="2508658"/>
                  </a:lnTo>
                  <a:lnTo>
                    <a:pt x="3762889" y="2503521"/>
                  </a:lnTo>
                  <a:lnTo>
                    <a:pt x="3657564" y="2497436"/>
                  </a:lnTo>
                  <a:lnTo>
                    <a:pt x="3552240" y="2490241"/>
                  </a:lnTo>
                  <a:lnTo>
                    <a:pt x="3446915" y="2481245"/>
                  </a:lnTo>
                  <a:lnTo>
                    <a:pt x="3341590" y="2469556"/>
                  </a:lnTo>
                  <a:lnTo>
                    <a:pt x="3236265" y="2456227"/>
                  </a:lnTo>
                  <a:lnTo>
                    <a:pt x="3130940" y="2440635"/>
                  </a:lnTo>
                  <a:lnTo>
                    <a:pt x="3025615" y="2422209"/>
                  </a:lnTo>
                  <a:lnTo>
                    <a:pt x="2920291" y="2404628"/>
                  </a:lnTo>
                  <a:lnTo>
                    <a:pt x="2814966" y="2385669"/>
                  </a:lnTo>
                  <a:lnTo>
                    <a:pt x="2709641" y="2358047"/>
                  </a:lnTo>
                  <a:lnTo>
                    <a:pt x="2604316" y="2324916"/>
                  </a:lnTo>
                  <a:lnTo>
                    <a:pt x="2498991" y="2290298"/>
                  </a:lnTo>
                  <a:lnTo>
                    <a:pt x="2393666" y="2249270"/>
                  </a:lnTo>
                  <a:lnTo>
                    <a:pt x="2288342" y="2194733"/>
                  </a:lnTo>
                  <a:lnTo>
                    <a:pt x="2183017" y="2133258"/>
                  </a:lnTo>
                  <a:lnTo>
                    <a:pt x="2077692" y="2072819"/>
                  </a:lnTo>
                  <a:lnTo>
                    <a:pt x="1972367" y="2015197"/>
                  </a:lnTo>
                  <a:lnTo>
                    <a:pt x="1867042" y="1956194"/>
                  </a:lnTo>
                  <a:lnTo>
                    <a:pt x="1761717" y="1896705"/>
                  </a:lnTo>
                  <a:lnTo>
                    <a:pt x="1656393" y="1837511"/>
                  </a:lnTo>
                  <a:lnTo>
                    <a:pt x="1551068" y="1778530"/>
                  </a:lnTo>
                  <a:lnTo>
                    <a:pt x="1445743" y="1718884"/>
                  </a:lnTo>
                  <a:lnTo>
                    <a:pt x="1340418" y="1658967"/>
                  </a:lnTo>
                  <a:lnTo>
                    <a:pt x="1235093" y="1599280"/>
                  </a:lnTo>
                  <a:lnTo>
                    <a:pt x="1129768" y="1540289"/>
                  </a:lnTo>
                  <a:lnTo>
                    <a:pt x="1024444" y="1482349"/>
                  </a:lnTo>
                  <a:lnTo>
                    <a:pt x="919119" y="1425679"/>
                  </a:lnTo>
                  <a:lnTo>
                    <a:pt x="813794" y="1370376"/>
                  </a:lnTo>
                  <a:lnTo>
                    <a:pt x="708469" y="1316452"/>
                  </a:lnTo>
                  <a:lnTo>
                    <a:pt x="603144" y="1263869"/>
                  </a:lnTo>
                  <a:lnTo>
                    <a:pt x="497819" y="1212563"/>
                  </a:lnTo>
                  <a:lnTo>
                    <a:pt x="392495" y="1162465"/>
                  </a:lnTo>
                  <a:lnTo>
                    <a:pt x="287170" y="1113504"/>
                  </a:lnTo>
                  <a:lnTo>
                    <a:pt x="181845" y="1065616"/>
                  </a:lnTo>
                  <a:lnTo>
                    <a:pt x="76520" y="1018740"/>
                  </a:lnTo>
                  <a:lnTo>
                    <a:pt x="0" y="98538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2742679"/>
              <a:ext cx="6145984" cy="2310793"/>
            </a:xfrm>
            <a:custGeom>
              <a:avLst/>
              <a:pathLst>
                <a:path w="6145984" h="2310793">
                  <a:moveTo>
                    <a:pt x="0" y="0"/>
                  </a:moveTo>
                  <a:lnTo>
                    <a:pt x="76520" y="104967"/>
                  </a:lnTo>
                  <a:lnTo>
                    <a:pt x="181845" y="244525"/>
                  </a:lnTo>
                  <a:lnTo>
                    <a:pt x="287170" y="379063"/>
                  </a:lnTo>
                  <a:lnTo>
                    <a:pt x="392495" y="508477"/>
                  </a:lnTo>
                  <a:lnTo>
                    <a:pt x="497819" y="632655"/>
                  </a:lnTo>
                  <a:lnTo>
                    <a:pt x="603144" y="751481"/>
                  </a:lnTo>
                  <a:lnTo>
                    <a:pt x="708469" y="864837"/>
                  </a:lnTo>
                  <a:lnTo>
                    <a:pt x="813794" y="972614"/>
                  </a:lnTo>
                  <a:lnTo>
                    <a:pt x="919119" y="1074727"/>
                  </a:lnTo>
                  <a:lnTo>
                    <a:pt x="1024444" y="1171142"/>
                  </a:lnTo>
                  <a:lnTo>
                    <a:pt x="1129768" y="1261910"/>
                  </a:lnTo>
                  <a:lnTo>
                    <a:pt x="1235093" y="1347203"/>
                  </a:lnTo>
                  <a:lnTo>
                    <a:pt x="1340418" y="1427330"/>
                  </a:lnTo>
                  <a:lnTo>
                    <a:pt x="1445743" y="1502709"/>
                  </a:lnTo>
                  <a:lnTo>
                    <a:pt x="1551068" y="1573797"/>
                  </a:lnTo>
                  <a:lnTo>
                    <a:pt x="1656393" y="1641017"/>
                  </a:lnTo>
                  <a:lnTo>
                    <a:pt x="1761717" y="1706423"/>
                  </a:lnTo>
                  <a:lnTo>
                    <a:pt x="1867042" y="1770140"/>
                  </a:lnTo>
                  <a:lnTo>
                    <a:pt x="1972367" y="1831145"/>
                  </a:lnTo>
                  <a:lnTo>
                    <a:pt x="2077692" y="1889390"/>
                  </a:lnTo>
                  <a:lnTo>
                    <a:pt x="2183017" y="1951366"/>
                  </a:lnTo>
                  <a:lnTo>
                    <a:pt x="2288342" y="2011466"/>
                  </a:lnTo>
                  <a:lnTo>
                    <a:pt x="2393666" y="2063215"/>
                  </a:lnTo>
                  <a:lnTo>
                    <a:pt x="2498991" y="2105513"/>
                  </a:lnTo>
                  <a:lnTo>
                    <a:pt x="2604316" y="2138758"/>
                  </a:lnTo>
                  <a:lnTo>
                    <a:pt x="2709641" y="2167323"/>
                  </a:lnTo>
                  <a:lnTo>
                    <a:pt x="2814966" y="2196443"/>
                  </a:lnTo>
                  <a:lnTo>
                    <a:pt x="2920291" y="2219070"/>
                  </a:lnTo>
                  <a:lnTo>
                    <a:pt x="3025615" y="2236066"/>
                  </a:lnTo>
                  <a:lnTo>
                    <a:pt x="3130940" y="2254001"/>
                  </a:lnTo>
                  <a:lnTo>
                    <a:pt x="3236265" y="2272396"/>
                  </a:lnTo>
                  <a:lnTo>
                    <a:pt x="3341590" y="2286488"/>
                  </a:lnTo>
                  <a:lnTo>
                    <a:pt x="3446915" y="2297430"/>
                  </a:lnTo>
                  <a:lnTo>
                    <a:pt x="3552240" y="2305999"/>
                  </a:lnTo>
                  <a:lnTo>
                    <a:pt x="3657564" y="2310329"/>
                  </a:lnTo>
                  <a:lnTo>
                    <a:pt x="3762889" y="2310793"/>
                  </a:lnTo>
                  <a:lnTo>
                    <a:pt x="3868214" y="2308328"/>
                  </a:lnTo>
                  <a:lnTo>
                    <a:pt x="3973539" y="2303887"/>
                  </a:lnTo>
                  <a:lnTo>
                    <a:pt x="4078864" y="2298056"/>
                  </a:lnTo>
                  <a:lnTo>
                    <a:pt x="4184189" y="2291206"/>
                  </a:lnTo>
                  <a:lnTo>
                    <a:pt x="4289513" y="2283551"/>
                  </a:lnTo>
                  <a:lnTo>
                    <a:pt x="4394838" y="2275176"/>
                  </a:lnTo>
                  <a:lnTo>
                    <a:pt x="4500163" y="2266068"/>
                  </a:lnTo>
                  <a:lnTo>
                    <a:pt x="4605488" y="2256148"/>
                  </a:lnTo>
                  <a:lnTo>
                    <a:pt x="4710813" y="2245288"/>
                  </a:lnTo>
                  <a:lnTo>
                    <a:pt x="4816138" y="2233335"/>
                  </a:lnTo>
                  <a:lnTo>
                    <a:pt x="4921462" y="2220118"/>
                  </a:lnTo>
                  <a:lnTo>
                    <a:pt x="5026787" y="2205469"/>
                  </a:lnTo>
                  <a:lnTo>
                    <a:pt x="5132112" y="2189227"/>
                  </a:lnTo>
                  <a:lnTo>
                    <a:pt x="5237437" y="2171247"/>
                  </a:lnTo>
                  <a:lnTo>
                    <a:pt x="5342762" y="2151402"/>
                  </a:lnTo>
                  <a:lnTo>
                    <a:pt x="5448087" y="2129589"/>
                  </a:lnTo>
                  <a:lnTo>
                    <a:pt x="5553411" y="2105725"/>
                  </a:lnTo>
                  <a:lnTo>
                    <a:pt x="5658736" y="2079746"/>
                  </a:lnTo>
                  <a:lnTo>
                    <a:pt x="5764061" y="2051606"/>
                  </a:lnTo>
                  <a:lnTo>
                    <a:pt x="5869386" y="2021272"/>
                  </a:lnTo>
                  <a:lnTo>
                    <a:pt x="5974711" y="1988722"/>
                  </a:lnTo>
                  <a:lnTo>
                    <a:pt x="6080036" y="1953946"/>
                  </a:lnTo>
                  <a:lnTo>
                    <a:pt x="6145984" y="19307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728063"/>
              <a:ext cx="5426204" cy="1666211"/>
            </a:xfrm>
            <a:custGeom>
              <a:avLst/>
              <a:pathLst>
                <a:path w="5426204" h="1666211">
                  <a:moveTo>
                    <a:pt x="5426204" y="1666211"/>
                  </a:moveTo>
                  <a:lnTo>
                    <a:pt x="5342762" y="1653584"/>
                  </a:lnTo>
                  <a:lnTo>
                    <a:pt x="5237437" y="1639035"/>
                  </a:lnTo>
                  <a:lnTo>
                    <a:pt x="5132112" y="1625782"/>
                  </a:lnTo>
                  <a:lnTo>
                    <a:pt x="5026787" y="1613712"/>
                  </a:lnTo>
                  <a:lnTo>
                    <a:pt x="4921462" y="1602689"/>
                  </a:lnTo>
                  <a:lnTo>
                    <a:pt x="4816138" y="1592566"/>
                  </a:lnTo>
                  <a:lnTo>
                    <a:pt x="4710813" y="1583183"/>
                  </a:lnTo>
                  <a:lnTo>
                    <a:pt x="4605488" y="1574384"/>
                  </a:lnTo>
                  <a:lnTo>
                    <a:pt x="4500163" y="1566024"/>
                  </a:lnTo>
                  <a:lnTo>
                    <a:pt x="4394838" y="1557989"/>
                  </a:lnTo>
                  <a:lnTo>
                    <a:pt x="4289513" y="1550209"/>
                  </a:lnTo>
                  <a:lnTo>
                    <a:pt x="4184189" y="1542684"/>
                  </a:lnTo>
                  <a:lnTo>
                    <a:pt x="4078864" y="1535510"/>
                  </a:lnTo>
                  <a:lnTo>
                    <a:pt x="3973539" y="1528912"/>
                  </a:lnTo>
                  <a:lnTo>
                    <a:pt x="3868214" y="1523273"/>
                  </a:lnTo>
                  <a:lnTo>
                    <a:pt x="3762889" y="1518137"/>
                  </a:lnTo>
                  <a:lnTo>
                    <a:pt x="3657564" y="1512052"/>
                  </a:lnTo>
                  <a:lnTo>
                    <a:pt x="3552240" y="1504857"/>
                  </a:lnTo>
                  <a:lnTo>
                    <a:pt x="3446915" y="1495860"/>
                  </a:lnTo>
                  <a:lnTo>
                    <a:pt x="3341590" y="1484172"/>
                  </a:lnTo>
                  <a:lnTo>
                    <a:pt x="3236265" y="1470842"/>
                  </a:lnTo>
                  <a:lnTo>
                    <a:pt x="3130940" y="1455251"/>
                  </a:lnTo>
                  <a:lnTo>
                    <a:pt x="3025615" y="1436824"/>
                  </a:lnTo>
                  <a:lnTo>
                    <a:pt x="2920291" y="1419243"/>
                  </a:lnTo>
                  <a:lnTo>
                    <a:pt x="2814966" y="1400285"/>
                  </a:lnTo>
                  <a:lnTo>
                    <a:pt x="2709641" y="1372663"/>
                  </a:lnTo>
                  <a:lnTo>
                    <a:pt x="2604316" y="1339531"/>
                  </a:lnTo>
                  <a:lnTo>
                    <a:pt x="2498991" y="1304914"/>
                  </a:lnTo>
                  <a:lnTo>
                    <a:pt x="2393666" y="1263886"/>
                  </a:lnTo>
                  <a:lnTo>
                    <a:pt x="2288342" y="1209349"/>
                  </a:lnTo>
                  <a:lnTo>
                    <a:pt x="2183017" y="1147874"/>
                  </a:lnTo>
                  <a:lnTo>
                    <a:pt x="2077692" y="1087435"/>
                  </a:lnTo>
                  <a:lnTo>
                    <a:pt x="1972367" y="1029813"/>
                  </a:lnTo>
                  <a:lnTo>
                    <a:pt x="1867042" y="970810"/>
                  </a:lnTo>
                  <a:lnTo>
                    <a:pt x="1761717" y="911320"/>
                  </a:lnTo>
                  <a:lnTo>
                    <a:pt x="1656393" y="852126"/>
                  </a:lnTo>
                  <a:lnTo>
                    <a:pt x="1551068" y="793146"/>
                  </a:lnTo>
                  <a:lnTo>
                    <a:pt x="1445743" y="733500"/>
                  </a:lnTo>
                  <a:lnTo>
                    <a:pt x="1340418" y="673583"/>
                  </a:lnTo>
                  <a:lnTo>
                    <a:pt x="1235093" y="613896"/>
                  </a:lnTo>
                  <a:lnTo>
                    <a:pt x="1129768" y="554905"/>
                  </a:lnTo>
                  <a:lnTo>
                    <a:pt x="1024444" y="496965"/>
                  </a:lnTo>
                  <a:lnTo>
                    <a:pt x="919119" y="440295"/>
                  </a:lnTo>
                  <a:lnTo>
                    <a:pt x="813794" y="384991"/>
                  </a:lnTo>
                  <a:lnTo>
                    <a:pt x="708469" y="331067"/>
                  </a:lnTo>
                  <a:lnTo>
                    <a:pt x="603144" y="278484"/>
                  </a:lnTo>
                  <a:lnTo>
                    <a:pt x="497819" y="227179"/>
                  </a:lnTo>
                  <a:lnTo>
                    <a:pt x="392495" y="177081"/>
                  </a:lnTo>
                  <a:lnTo>
                    <a:pt x="287170" y="128120"/>
                  </a:lnTo>
                  <a:lnTo>
                    <a:pt x="181845" y="80231"/>
                  </a:lnTo>
                  <a:lnTo>
                    <a:pt x="76520" y="3335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235371"/>
              <a:ext cx="6145984" cy="1916945"/>
            </a:xfrm>
            <a:custGeom>
              <a:avLst/>
              <a:pathLst>
                <a:path w="6145984" h="1916945">
                  <a:moveTo>
                    <a:pt x="0" y="0"/>
                  </a:moveTo>
                  <a:lnTo>
                    <a:pt x="76520" y="69161"/>
                  </a:lnTo>
                  <a:lnTo>
                    <a:pt x="181845" y="162378"/>
                  </a:lnTo>
                  <a:lnTo>
                    <a:pt x="287170" y="253592"/>
                  </a:lnTo>
                  <a:lnTo>
                    <a:pt x="392495" y="342779"/>
                  </a:lnTo>
                  <a:lnTo>
                    <a:pt x="497819" y="429917"/>
                  </a:lnTo>
                  <a:lnTo>
                    <a:pt x="603144" y="514982"/>
                  </a:lnTo>
                  <a:lnTo>
                    <a:pt x="708469" y="597952"/>
                  </a:lnTo>
                  <a:lnTo>
                    <a:pt x="813794" y="678802"/>
                  </a:lnTo>
                  <a:lnTo>
                    <a:pt x="919119" y="757511"/>
                  </a:lnTo>
                  <a:lnTo>
                    <a:pt x="1024444" y="834053"/>
                  </a:lnTo>
                  <a:lnTo>
                    <a:pt x="1129768" y="908407"/>
                  </a:lnTo>
                  <a:lnTo>
                    <a:pt x="1235093" y="980549"/>
                  </a:lnTo>
                  <a:lnTo>
                    <a:pt x="1340418" y="1050456"/>
                  </a:lnTo>
                  <a:lnTo>
                    <a:pt x="1445743" y="1118105"/>
                  </a:lnTo>
                  <a:lnTo>
                    <a:pt x="1551068" y="1183471"/>
                  </a:lnTo>
                  <a:lnTo>
                    <a:pt x="1656393" y="1246572"/>
                  </a:lnTo>
                  <a:lnTo>
                    <a:pt x="1761717" y="1308872"/>
                  </a:lnTo>
                  <a:lnTo>
                    <a:pt x="1867042" y="1370475"/>
                  </a:lnTo>
                  <a:lnTo>
                    <a:pt x="1972367" y="1430479"/>
                  </a:lnTo>
                  <a:lnTo>
                    <a:pt x="2077692" y="1488413"/>
                  </a:lnTo>
                  <a:lnTo>
                    <a:pt x="2183017" y="1549620"/>
                  </a:lnTo>
                  <a:lnTo>
                    <a:pt x="2288342" y="1610408"/>
                  </a:lnTo>
                  <a:lnTo>
                    <a:pt x="2393666" y="1663551"/>
                  </a:lnTo>
                  <a:lnTo>
                    <a:pt x="2498991" y="1705213"/>
                  </a:lnTo>
                  <a:lnTo>
                    <a:pt x="2604316" y="1739145"/>
                  </a:lnTo>
                  <a:lnTo>
                    <a:pt x="2709641" y="1769993"/>
                  </a:lnTo>
                  <a:lnTo>
                    <a:pt x="2814966" y="1798364"/>
                  </a:lnTo>
                  <a:lnTo>
                    <a:pt x="2920291" y="1819157"/>
                  </a:lnTo>
                  <a:lnTo>
                    <a:pt x="3025615" y="1836445"/>
                  </a:lnTo>
                  <a:lnTo>
                    <a:pt x="3130940" y="1854626"/>
                  </a:lnTo>
                  <a:lnTo>
                    <a:pt x="3236265" y="1871619"/>
                  </a:lnTo>
                  <a:lnTo>
                    <a:pt x="3341590" y="1885330"/>
                  </a:lnTo>
                  <a:lnTo>
                    <a:pt x="3446915" y="1896645"/>
                  </a:lnTo>
                  <a:lnTo>
                    <a:pt x="3552240" y="1905428"/>
                  </a:lnTo>
                  <a:lnTo>
                    <a:pt x="3657564" y="1911190"/>
                  </a:lnTo>
                  <a:lnTo>
                    <a:pt x="3762889" y="1914465"/>
                  </a:lnTo>
                  <a:lnTo>
                    <a:pt x="3868214" y="1915800"/>
                  </a:lnTo>
                  <a:lnTo>
                    <a:pt x="3973539" y="1916400"/>
                  </a:lnTo>
                  <a:lnTo>
                    <a:pt x="4078864" y="1916783"/>
                  </a:lnTo>
                  <a:lnTo>
                    <a:pt x="4184189" y="1916945"/>
                  </a:lnTo>
                  <a:lnTo>
                    <a:pt x="4289513" y="1916880"/>
                  </a:lnTo>
                  <a:lnTo>
                    <a:pt x="4394838" y="1916582"/>
                  </a:lnTo>
                  <a:lnTo>
                    <a:pt x="4500163" y="1916046"/>
                  </a:lnTo>
                  <a:lnTo>
                    <a:pt x="4605488" y="1915266"/>
                  </a:lnTo>
                  <a:lnTo>
                    <a:pt x="4710813" y="1914236"/>
                  </a:lnTo>
                  <a:lnTo>
                    <a:pt x="4816138" y="1912950"/>
                  </a:lnTo>
                  <a:lnTo>
                    <a:pt x="4921462" y="1911404"/>
                  </a:lnTo>
                  <a:lnTo>
                    <a:pt x="5026787" y="1909590"/>
                  </a:lnTo>
                  <a:lnTo>
                    <a:pt x="5132112" y="1907505"/>
                  </a:lnTo>
                  <a:lnTo>
                    <a:pt x="5237437" y="1905141"/>
                  </a:lnTo>
                  <a:lnTo>
                    <a:pt x="5342762" y="1902493"/>
                  </a:lnTo>
                  <a:lnTo>
                    <a:pt x="5448087" y="1899556"/>
                  </a:lnTo>
                  <a:lnTo>
                    <a:pt x="5553411" y="1896324"/>
                  </a:lnTo>
                  <a:lnTo>
                    <a:pt x="5658736" y="1892790"/>
                  </a:lnTo>
                  <a:lnTo>
                    <a:pt x="5764061" y="1888951"/>
                  </a:lnTo>
                  <a:lnTo>
                    <a:pt x="5869386" y="1884799"/>
                  </a:lnTo>
                  <a:lnTo>
                    <a:pt x="5974711" y="1880329"/>
                  </a:lnTo>
                  <a:lnTo>
                    <a:pt x="6080036" y="1875536"/>
                  </a:lnTo>
                  <a:lnTo>
                    <a:pt x="6145984" y="187232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2726202"/>
              <a:ext cx="6145984" cy="2668073"/>
            </a:xfrm>
            <a:custGeom>
              <a:avLst/>
              <a:pathLst>
                <a:path w="6145984" h="2668073">
                  <a:moveTo>
                    <a:pt x="0" y="0"/>
                  </a:moveTo>
                  <a:lnTo>
                    <a:pt x="76520" y="107641"/>
                  </a:lnTo>
                  <a:lnTo>
                    <a:pt x="181845" y="250730"/>
                  </a:lnTo>
                  <a:lnTo>
                    <a:pt x="287170" y="388667"/>
                  </a:lnTo>
                  <a:lnTo>
                    <a:pt x="392495" y="521367"/>
                  </a:lnTo>
                  <a:lnTo>
                    <a:pt x="497819" y="648735"/>
                  </a:lnTo>
                  <a:lnTo>
                    <a:pt x="603144" y="770675"/>
                  </a:lnTo>
                  <a:lnTo>
                    <a:pt x="708469" y="887086"/>
                  </a:lnTo>
                  <a:lnTo>
                    <a:pt x="813794" y="997878"/>
                  </a:lnTo>
                  <a:lnTo>
                    <a:pt x="919119" y="1102983"/>
                  </a:lnTo>
                  <a:lnTo>
                    <a:pt x="1024444" y="1202384"/>
                  </a:lnTo>
                  <a:lnTo>
                    <a:pt x="1129768" y="1296144"/>
                  </a:lnTo>
                  <a:lnTo>
                    <a:pt x="1235093" y="1384444"/>
                  </a:lnTo>
                  <a:lnTo>
                    <a:pt x="1340418" y="1467600"/>
                  </a:lnTo>
                  <a:lnTo>
                    <a:pt x="1445743" y="1546031"/>
                  </a:lnTo>
                  <a:lnTo>
                    <a:pt x="1551068" y="1620194"/>
                  </a:lnTo>
                  <a:lnTo>
                    <a:pt x="1656393" y="1690516"/>
                  </a:lnTo>
                  <a:lnTo>
                    <a:pt x="1761717" y="1759033"/>
                  </a:lnTo>
                  <a:lnTo>
                    <a:pt x="1867042" y="1825737"/>
                  </a:lnTo>
                  <a:lnTo>
                    <a:pt x="1972367" y="1889440"/>
                  </a:lnTo>
                  <a:lnTo>
                    <a:pt x="2077692" y="1949837"/>
                  </a:lnTo>
                  <a:lnTo>
                    <a:pt x="2183017" y="2012139"/>
                  </a:lnTo>
                  <a:lnTo>
                    <a:pt x="2288342" y="2071215"/>
                  </a:lnTo>
                  <a:lnTo>
                    <a:pt x="2393666" y="2121584"/>
                  </a:lnTo>
                  <a:lnTo>
                    <a:pt x="2498991" y="2160347"/>
                  </a:lnTo>
                  <a:lnTo>
                    <a:pt x="2604316" y="2188120"/>
                  </a:lnTo>
                  <a:lnTo>
                    <a:pt x="2709641" y="2211751"/>
                  </a:lnTo>
                  <a:lnTo>
                    <a:pt x="2814966" y="2236945"/>
                  </a:lnTo>
                  <a:lnTo>
                    <a:pt x="2920291" y="2254312"/>
                  </a:lnTo>
                  <a:lnTo>
                    <a:pt x="3025615" y="2266249"/>
                  </a:lnTo>
                  <a:lnTo>
                    <a:pt x="3130940" y="2280833"/>
                  </a:lnTo>
                  <a:lnTo>
                    <a:pt x="3236265" y="2296326"/>
                  </a:lnTo>
                  <a:lnTo>
                    <a:pt x="3341590" y="2307845"/>
                  </a:lnTo>
                  <a:lnTo>
                    <a:pt x="3446915" y="2317953"/>
                  </a:lnTo>
                  <a:lnTo>
                    <a:pt x="3552240" y="2327661"/>
                  </a:lnTo>
                  <a:lnTo>
                    <a:pt x="3657564" y="2334089"/>
                  </a:lnTo>
                  <a:lnTo>
                    <a:pt x="3762889" y="2337214"/>
                  </a:lnTo>
                  <a:lnTo>
                    <a:pt x="3868214" y="2337558"/>
                  </a:lnTo>
                  <a:lnTo>
                    <a:pt x="3973539" y="2335808"/>
                  </a:lnTo>
                  <a:lnTo>
                    <a:pt x="4078864" y="2332521"/>
                  </a:lnTo>
                  <a:lnTo>
                    <a:pt x="4184189" y="2328064"/>
                  </a:lnTo>
                  <a:lnTo>
                    <a:pt x="4289513" y="2322647"/>
                  </a:lnTo>
                  <a:lnTo>
                    <a:pt x="4394838" y="2316358"/>
                  </a:lnTo>
                  <a:lnTo>
                    <a:pt x="4500163" y="2309189"/>
                  </a:lnTo>
                  <a:lnTo>
                    <a:pt x="4605488" y="2301069"/>
                  </a:lnTo>
                  <a:lnTo>
                    <a:pt x="4710813" y="2291878"/>
                  </a:lnTo>
                  <a:lnTo>
                    <a:pt x="4816138" y="2281472"/>
                  </a:lnTo>
                  <a:lnTo>
                    <a:pt x="4921462" y="2269691"/>
                  </a:lnTo>
                  <a:lnTo>
                    <a:pt x="5026787" y="2256377"/>
                  </a:lnTo>
                  <a:lnTo>
                    <a:pt x="5132112" y="2241379"/>
                  </a:lnTo>
                  <a:lnTo>
                    <a:pt x="5237437" y="2224560"/>
                  </a:lnTo>
                  <a:lnTo>
                    <a:pt x="5342762" y="2205803"/>
                  </a:lnTo>
                  <a:lnTo>
                    <a:pt x="5448087" y="2185013"/>
                  </a:lnTo>
                  <a:lnTo>
                    <a:pt x="5553411" y="2162113"/>
                  </a:lnTo>
                  <a:lnTo>
                    <a:pt x="5658736" y="2137047"/>
                  </a:lnTo>
                  <a:lnTo>
                    <a:pt x="5764061" y="2109774"/>
                  </a:lnTo>
                  <a:lnTo>
                    <a:pt x="5869386" y="2080269"/>
                  </a:lnTo>
                  <a:lnTo>
                    <a:pt x="5974711" y="2048514"/>
                  </a:lnTo>
                  <a:lnTo>
                    <a:pt x="6080036" y="2014504"/>
                  </a:lnTo>
                  <a:lnTo>
                    <a:pt x="6145984" y="1991796"/>
                  </a:lnTo>
                  <a:lnTo>
                    <a:pt x="6145984" y="2668073"/>
                  </a:lnTo>
                  <a:lnTo>
                    <a:pt x="5269723" y="2668073"/>
                  </a:lnTo>
                  <a:lnTo>
                    <a:pt x="5237437" y="2663608"/>
                  </a:lnTo>
                  <a:lnTo>
                    <a:pt x="5132112" y="2650167"/>
                  </a:lnTo>
                  <a:lnTo>
                    <a:pt x="5026787" y="2637736"/>
                  </a:lnTo>
                  <a:lnTo>
                    <a:pt x="4921462" y="2626179"/>
                  </a:lnTo>
                  <a:lnTo>
                    <a:pt x="4816138" y="2615347"/>
                  </a:lnTo>
                  <a:lnTo>
                    <a:pt x="4710813" y="2605081"/>
                  </a:lnTo>
                  <a:lnTo>
                    <a:pt x="4605488" y="2595226"/>
                  </a:lnTo>
                  <a:lnTo>
                    <a:pt x="4500163" y="2585637"/>
                  </a:lnTo>
                  <a:lnTo>
                    <a:pt x="4394838" y="2576196"/>
                  </a:lnTo>
                  <a:lnTo>
                    <a:pt x="4289513" y="2566833"/>
                  </a:lnTo>
                  <a:lnTo>
                    <a:pt x="4184189" y="2557543"/>
                  </a:lnTo>
                  <a:lnTo>
                    <a:pt x="4078864" y="2548415"/>
                  </a:lnTo>
                  <a:lnTo>
                    <a:pt x="3973539" y="2539659"/>
                  </a:lnTo>
                  <a:lnTo>
                    <a:pt x="3868214" y="2531645"/>
                  </a:lnTo>
                  <a:lnTo>
                    <a:pt x="3762889" y="2523935"/>
                  </a:lnTo>
                  <a:lnTo>
                    <a:pt x="3657564" y="2515365"/>
                  </a:lnTo>
                  <a:lnTo>
                    <a:pt x="3552240" y="2506161"/>
                  </a:lnTo>
                  <a:lnTo>
                    <a:pt x="3446915" y="2496038"/>
                  </a:lnTo>
                  <a:lnTo>
                    <a:pt x="3341590" y="2485207"/>
                  </a:lnTo>
                  <a:lnTo>
                    <a:pt x="3236265" y="2474426"/>
                  </a:lnTo>
                  <a:lnTo>
                    <a:pt x="3130940" y="2461650"/>
                  </a:lnTo>
                  <a:lnTo>
                    <a:pt x="3025615" y="2446591"/>
                  </a:lnTo>
                  <a:lnTo>
                    <a:pt x="2920291" y="2434086"/>
                  </a:lnTo>
                  <a:lnTo>
                    <a:pt x="2814966" y="2420273"/>
                  </a:lnTo>
                  <a:lnTo>
                    <a:pt x="2709641" y="2396531"/>
                  </a:lnTo>
                  <a:lnTo>
                    <a:pt x="2604316" y="2368476"/>
                  </a:lnTo>
                  <a:lnTo>
                    <a:pt x="2498991" y="2339373"/>
                  </a:lnTo>
                  <a:lnTo>
                    <a:pt x="2393666" y="2301841"/>
                  </a:lnTo>
                  <a:lnTo>
                    <a:pt x="2288342" y="2248770"/>
                  </a:lnTo>
                  <a:lnTo>
                    <a:pt x="2183017" y="2188363"/>
                  </a:lnTo>
                  <a:lnTo>
                    <a:pt x="2077692" y="2127548"/>
                  </a:lnTo>
                  <a:lnTo>
                    <a:pt x="1972367" y="2067756"/>
                  </a:lnTo>
                  <a:lnTo>
                    <a:pt x="1867042" y="2005992"/>
                  </a:lnTo>
                  <a:lnTo>
                    <a:pt x="1761717" y="1943384"/>
                  </a:lnTo>
                  <a:lnTo>
                    <a:pt x="1656393" y="1880885"/>
                  </a:lnTo>
                  <a:lnTo>
                    <a:pt x="1551068" y="1818546"/>
                  </a:lnTo>
                  <a:lnTo>
                    <a:pt x="1445743" y="1755468"/>
                  </a:lnTo>
                  <a:lnTo>
                    <a:pt x="1340418" y="1692018"/>
                  </a:lnTo>
                  <a:lnTo>
                    <a:pt x="1235093" y="1628665"/>
                  </a:lnTo>
                  <a:lnTo>
                    <a:pt x="1129768" y="1565846"/>
                  </a:lnTo>
                  <a:lnTo>
                    <a:pt x="1024444" y="1503892"/>
                  </a:lnTo>
                  <a:lnTo>
                    <a:pt x="919119" y="1442997"/>
                  </a:lnTo>
                  <a:lnTo>
                    <a:pt x="813794" y="1383242"/>
                  </a:lnTo>
                  <a:lnTo>
                    <a:pt x="708469" y="1324625"/>
                  </a:lnTo>
                  <a:lnTo>
                    <a:pt x="603144" y="1267092"/>
                  </a:lnTo>
                  <a:lnTo>
                    <a:pt x="497819" y="1210569"/>
                  </a:lnTo>
                  <a:lnTo>
                    <a:pt x="392495" y="1154972"/>
                  </a:lnTo>
                  <a:lnTo>
                    <a:pt x="287170" y="1100218"/>
                  </a:lnTo>
                  <a:lnTo>
                    <a:pt x="181845" y="1046229"/>
                  </a:lnTo>
                  <a:lnTo>
                    <a:pt x="76520" y="992934"/>
                  </a:lnTo>
                  <a:lnTo>
                    <a:pt x="0" y="95467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2726202"/>
              <a:ext cx="6145984" cy="2337558"/>
            </a:xfrm>
            <a:custGeom>
              <a:avLst/>
              <a:pathLst>
                <a:path w="6145984" h="2337558">
                  <a:moveTo>
                    <a:pt x="0" y="0"/>
                  </a:moveTo>
                  <a:lnTo>
                    <a:pt x="76520" y="107641"/>
                  </a:lnTo>
                  <a:lnTo>
                    <a:pt x="181845" y="250730"/>
                  </a:lnTo>
                  <a:lnTo>
                    <a:pt x="287170" y="388667"/>
                  </a:lnTo>
                  <a:lnTo>
                    <a:pt x="392495" y="521367"/>
                  </a:lnTo>
                  <a:lnTo>
                    <a:pt x="497819" y="648735"/>
                  </a:lnTo>
                  <a:lnTo>
                    <a:pt x="603144" y="770675"/>
                  </a:lnTo>
                  <a:lnTo>
                    <a:pt x="708469" y="887086"/>
                  </a:lnTo>
                  <a:lnTo>
                    <a:pt x="813794" y="997878"/>
                  </a:lnTo>
                  <a:lnTo>
                    <a:pt x="919119" y="1102983"/>
                  </a:lnTo>
                  <a:lnTo>
                    <a:pt x="1024444" y="1202384"/>
                  </a:lnTo>
                  <a:lnTo>
                    <a:pt x="1129768" y="1296144"/>
                  </a:lnTo>
                  <a:lnTo>
                    <a:pt x="1235093" y="1384444"/>
                  </a:lnTo>
                  <a:lnTo>
                    <a:pt x="1340418" y="1467600"/>
                  </a:lnTo>
                  <a:lnTo>
                    <a:pt x="1445743" y="1546031"/>
                  </a:lnTo>
                  <a:lnTo>
                    <a:pt x="1551068" y="1620194"/>
                  </a:lnTo>
                  <a:lnTo>
                    <a:pt x="1656393" y="1690516"/>
                  </a:lnTo>
                  <a:lnTo>
                    <a:pt x="1761717" y="1759033"/>
                  </a:lnTo>
                  <a:lnTo>
                    <a:pt x="1867042" y="1825737"/>
                  </a:lnTo>
                  <a:lnTo>
                    <a:pt x="1972367" y="1889440"/>
                  </a:lnTo>
                  <a:lnTo>
                    <a:pt x="2077692" y="1949837"/>
                  </a:lnTo>
                  <a:lnTo>
                    <a:pt x="2183017" y="2012139"/>
                  </a:lnTo>
                  <a:lnTo>
                    <a:pt x="2288342" y="2071215"/>
                  </a:lnTo>
                  <a:lnTo>
                    <a:pt x="2393666" y="2121584"/>
                  </a:lnTo>
                  <a:lnTo>
                    <a:pt x="2498991" y="2160347"/>
                  </a:lnTo>
                  <a:lnTo>
                    <a:pt x="2604316" y="2188120"/>
                  </a:lnTo>
                  <a:lnTo>
                    <a:pt x="2709641" y="2211751"/>
                  </a:lnTo>
                  <a:lnTo>
                    <a:pt x="2814966" y="2236945"/>
                  </a:lnTo>
                  <a:lnTo>
                    <a:pt x="2920291" y="2254312"/>
                  </a:lnTo>
                  <a:lnTo>
                    <a:pt x="3025615" y="2266249"/>
                  </a:lnTo>
                  <a:lnTo>
                    <a:pt x="3130940" y="2280833"/>
                  </a:lnTo>
                  <a:lnTo>
                    <a:pt x="3236265" y="2296326"/>
                  </a:lnTo>
                  <a:lnTo>
                    <a:pt x="3341590" y="2307845"/>
                  </a:lnTo>
                  <a:lnTo>
                    <a:pt x="3446915" y="2317953"/>
                  </a:lnTo>
                  <a:lnTo>
                    <a:pt x="3552240" y="2327661"/>
                  </a:lnTo>
                  <a:lnTo>
                    <a:pt x="3657564" y="2334089"/>
                  </a:lnTo>
                  <a:lnTo>
                    <a:pt x="3762889" y="2337214"/>
                  </a:lnTo>
                  <a:lnTo>
                    <a:pt x="3868214" y="2337558"/>
                  </a:lnTo>
                  <a:lnTo>
                    <a:pt x="3973539" y="2335808"/>
                  </a:lnTo>
                  <a:lnTo>
                    <a:pt x="4078864" y="2332521"/>
                  </a:lnTo>
                  <a:lnTo>
                    <a:pt x="4184189" y="2328064"/>
                  </a:lnTo>
                  <a:lnTo>
                    <a:pt x="4289513" y="2322647"/>
                  </a:lnTo>
                  <a:lnTo>
                    <a:pt x="4394838" y="2316358"/>
                  </a:lnTo>
                  <a:lnTo>
                    <a:pt x="4500163" y="2309189"/>
                  </a:lnTo>
                  <a:lnTo>
                    <a:pt x="4605488" y="2301069"/>
                  </a:lnTo>
                  <a:lnTo>
                    <a:pt x="4710813" y="2291878"/>
                  </a:lnTo>
                  <a:lnTo>
                    <a:pt x="4816138" y="2281472"/>
                  </a:lnTo>
                  <a:lnTo>
                    <a:pt x="4921462" y="2269691"/>
                  </a:lnTo>
                  <a:lnTo>
                    <a:pt x="5026787" y="2256377"/>
                  </a:lnTo>
                  <a:lnTo>
                    <a:pt x="5132112" y="2241379"/>
                  </a:lnTo>
                  <a:lnTo>
                    <a:pt x="5237437" y="2224560"/>
                  </a:lnTo>
                  <a:lnTo>
                    <a:pt x="5342762" y="2205803"/>
                  </a:lnTo>
                  <a:lnTo>
                    <a:pt x="5448087" y="2185013"/>
                  </a:lnTo>
                  <a:lnTo>
                    <a:pt x="5553411" y="2162113"/>
                  </a:lnTo>
                  <a:lnTo>
                    <a:pt x="5658736" y="2137047"/>
                  </a:lnTo>
                  <a:lnTo>
                    <a:pt x="5764061" y="2109774"/>
                  </a:lnTo>
                  <a:lnTo>
                    <a:pt x="5869386" y="2080269"/>
                  </a:lnTo>
                  <a:lnTo>
                    <a:pt x="5974711" y="2048514"/>
                  </a:lnTo>
                  <a:lnTo>
                    <a:pt x="6080036" y="2014504"/>
                  </a:lnTo>
                  <a:lnTo>
                    <a:pt x="6145984" y="19917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3680874"/>
              <a:ext cx="5269723" cy="1713401"/>
            </a:xfrm>
            <a:custGeom>
              <a:avLst/>
              <a:pathLst>
                <a:path w="5269723" h="1713401">
                  <a:moveTo>
                    <a:pt x="5269723" y="1713401"/>
                  </a:moveTo>
                  <a:lnTo>
                    <a:pt x="5237437" y="1708936"/>
                  </a:lnTo>
                  <a:lnTo>
                    <a:pt x="5132112" y="1695495"/>
                  </a:lnTo>
                  <a:lnTo>
                    <a:pt x="5026787" y="1683064"/>
                  </a:lnTo>
                  <a:lnTo>
                    <a:pt x="4921462" y="1671507"/>
                  </a:lnTo>
                  <a:lnTo>
                    <a:pt x="4816138" y="1660675"/>
                  </a:lnTo>
                  <a:lnTo>
                    <a:pt x="4710813" y="1650409"/>
                  </a:lnTo>
                  <a:lnTo>
                    <a:pt x="4605488" y="1640554"/>
                  </a:lnTo>
                  <a:lnTo>
                    <a:pt x="4500163" y="1630964"/>
                  </a:lnTo>
                  <a:lnTo>
                    <a:pt x="4394838" y="1621524"/>
                  </a:lnTo>
                  <a:lnTo>
                    <a:pt x="4289513" y="1612161"/>
                  </a:lnTo>
                  <a:lnTo>
                    <a:pt x="4184189" y="1602871"/>
                  </a:lnTo>
                  <a:lnTo>
                    <a:pt x="4078864" y="1593743"/>
                  </a:lnTo>
                  <a:lnTo>
                    <a:pt x="3973539" y="1584987"/>
                  </a:lnTo>
                  <a:lnTo>
                    <a:pt x="3868214" y="1576973"/>
                  </a:lnTo>
                  <a:lnTo>
                    <a:pt x="3762889" y="1569263"/>
                  </a:lnTo>
                  <a:lnTo>
                    <a:pt x="3657564" y="1560693"/>
                  </a:lnTo>
                  <a:lnTo>
                    <a:pt x="3552240" y="1551489"/>
                  </a:lnTo>
                  <a:lnTo>
                    <a:pt x="3446915" y="1541366"/>
                  </a:lnTo>
                  <a:lnTo>
                    <a:pt x="3341590" y="1530535"/>
                  </a:lnTo>
                  <a:lnTo>
                    <a:pt x="3236265" y="1519754"/>
                  </a:lnTo>
                  <a:lnTo>
                    <a:pt x="3130940" y="1506978"/>
                  </a:lnTo>
                  <a:lnTo>
                    <a:pt x="3025615" y="1491919"/>
                  </a:lnTo>
                  <a:lnTo>
                    <a:pt x="2920291" y="1479414"/>
                  </a:lnTo>
                  <a:lnTo>
                    <a:pt x="2814966" y="1465601"/>
                  </a:lnTo>
                  <a:lnTo>
                    <a:pt x="2709641" y="1441859"/>
                  </a:lnTo>
                  <a:lnTo>
                    <a:pt x="2604316" y="1413804"/>
                  </a:lnTo>
                  <a:lnTo>
                    <a:pt x="2498991" y="1384701"/>
                  </a:lnTo>
                  <a:lnTo>
                    <a:pt x="2393666" y="1347169"/>
                  </a:lnTo>
                  <a:lnTo>
                    <a:pt x="2288342" y="1294098"/>
                  </a:lnTo>
                  <a:lnTo>
                    <a:pt x="2183017" y="1233691"/>
                  </a:lnTo>
                  <a:lnTo>
                    <a:pt x="2077692" y="1172876"/>
                  </a:lnTo>
                  <a:lnTo>
                    <a:pt x="1972367" y="1113084"/>
                  </a:lnTo>
                  <a:lnTo>
                    <a:pt x="1867042" y="1051320"/>
                  </a:lnTo>
                  <a:lnTo>
                    <a:pt x="1761717" y="988712"/>
                  </a:lnTo>
                  <a:lnTo>
                    <a:pt x="1656393" y="926213"/>
                  </a:lnTo>
                  <a:lnTo>
                    <a:pt x="1551068" y="863874"/>
                  </a:lnTo>
                  <a:lnTo>
                    <a:pt x="1445743" y="800796"/>
                  </a:lnTo>
                  <a:lnTo>
                    <a:pt x="1340418" y="737346"/>
                  </a:lnTo>
                  <a:lnTo>
                    <a:pt x="1235093" y="673993"/>
                  </a:lnTo>
                  <a:lnTo>
                    <a:pt x="1129768" y="611174"/>
                  </a:lnTo>
                  <a:lnTo>
                    <a:pt x="1024444" y="549220"/>
                  </a:lnTo>
                  <a:lnTo>
                    <a:pt x="919119" y="488325"/>
                  </a:lnTo>
                  <a:lnTo>
                    <a:pt x="813794" y="428570"/>
                  </a:lnTo>
                  <a:lnTo>
                    <a:pt x="708469" y="369953"/>
                  </a:lnTo>
                  <a:lnTo>
                    <a:pt x="603144" y="312420"/>
                  </a:lnTo>
                  <a:lnTo>
                    <a:pt x="497819" y="255897"/>
                  </a:lnTo>
                  <a:lnTo>
                    <a:pt x="392495" y="200300"/>
                  </a:lnTo>
                  <a:lnTo>
                    <a:pt x="287170" y="145546"/>
                  </a:lnTo>
                  <a:lnTo>
                    <a:pt x="181845" y="91557"/>
                  </a:lnTo>
                  <a:lnTo>
                    <a:pt x="76520" y="3826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203538"/>
              <a:ext cx="6145984" cy="1971144"/>
            </a:xfrm>
            <a:custGeom>
              <a:avLst/>
              <a:pathLst>
                <a:path w="6145984" h="1971144">
                  <a:moveTo>
                    <a:pt x="0" y="0"/>
                  </a:moveTo>
                  <a:lnTo>
                    <a:pt x="76520" y="72951"/>
                  </a:lnTo>
                  <a:lnTo>
                    <a:pt x="181845" y="171143"/>
                  </a:lnTo>
                  <a:lnTo>
                    <a:pt x="287170" y="267106"/>
                  </a:lnTo>
                  <a:lnTo>
                    <a:pt x="392495" y="360833"/>
                  </a:lnTo>
                  <a:lnTo>
                    <a:pt x="497819" y="452316"/>
                  </a:lnTo>
                  <a:lnTo>
                    <a:pt x="603144" y="541547"/>
                  </a:lnTo>
                  <a:lnTo>
                    <a:pt x="708469" y="628519"/>
                  </a:lnTo>
                  <a:lnTo>
                    <a:pt x="813794" y="713224"/>
                  </a:lnTo>
                  <a:lnTo>
                    <a:pt x="919119" y="795654"/>
                  </a:lnTo>
                  <a:lnTo>
                    <a:pt x="1024444" y="875802"/>
                  </a:lnTo>
                  <a:lnTo>
                    <a:pt x="1129768" y="953659"/>
                  </a:lnTo>
                  <a:lnTo>
                    <a:pt x="1235093" y="1029219"/>
                  </a:lnTo>
                  <a:lnTo>
                    <a:pt x="1340418" y="1102473"/>
                  </a:lnTo>
                  <a:lnTo>
                    <a:pt x="1445743" y="1173414"/>
                  </a:lnTo>
                  <a:lnTo>
                    <a:pt x="1551068" y="1242034"/>
                  </a:lnTo>
                  <a:lnTo>
                    <a:pt x="1656393" y="1308364"/>
                  </a:lnTo>
                  <a:lnTo>
                    <a:pt x="1761717" y="1373872"/>
                  </a:lnTo>
                  <a:lnTo>
                    <a:pt x="1867042" y="1438529"/>
                  </a:lnTo>
                  <a:lnTo>
                    <a:pt x="1972367" y="1501262"/>
                  </a:lnTo>
                  <a:lnTo>
                    <a:pt x="2077692" y="1561356"/>
                  </a:lnTo>
                  <a:lnTo>
                    <a:pt x="2183017" y="1622915"/>
                  </a:lnTo>
                  <a:lnTo>
                    <a:pt x="2288342" y="1682657"/>
                  </a:lnTo>
                  <a:lnTo>
                    <a:pt x="2393666" y="1734377"/>
                  </a:lnTo>
                  <a:lnTo>
                    <a:pt x="2498991" y="1772524"/>
                  </a:lnTo>
                  <a:lnTo>
                    <a:pt x="2604316" y="1800962"/>
                  </a:lnTo>
                  <a:lnTo>
                    <a:pt x="2709641" y="1826805"/>
                  </a:lnTo>
                  <a:lnTo>
                    <a:pt x="2814966" y="1851273"/>
                  </a:lnTo>
                  <a:lnTo>
                    <a:pt x="2920291" y="1866863"/>
                  </a:lnTo>
                  <a:lnTo>
                    <a:pt x="3025615" y="1879084"/>
                  </a:lnTo>
                  <a:lnTo>
                    <a:pt x="3130940" y="1893905"/>
                  </a:lnTo>
                  <a:lnTo>
                    <a:pt x="3236265" y="1908040"/>
                  </a:lnTo>
                  <a:lnTo>
                    <a:pt x="3341590" y="1919190"/>
                  </a:lnTo>
                  <a:lnTo>
                    <a:pt x="3446915" y="1929660"/>
                  </a:lnTo>
                  <a:lnTo>
                    <a:pt x="3552240" y="1939575"/>
                  </a:lnTo>
                  <a:lnTo>
                    <a:pt x="3657564" y="1947391"/>
                  </a:lnTo>
                  <a:lnTo>
                    <a:pt x="3762889" y="1953239"/>
                  </a:lnTo>
                  <a:lnTo>
                    <a:pt x="3868214" y="1957265"/>
                  </a:lnTo>
                  <a:lnTo>
                    <a:pt x="3973539" y="1960398"/>
                  </a:lnTo>
                  <a:lnTo>
                    <a:pt x="4078864" y="1963132"/>
                  </a:lnTo>
                  <a:lnTo>
                    <a:pt x="4184189" y="1965468"/>
                  </a:lnTo>
                  <a:lnTo>
                    <a:pt x="4289513" y="1967404"/>
                  </a:lnTo>
                  <a:lnTo>
                    <a:pt x="4394838" y="1968941"/>
                  </a:lnTo>
                  <a:lnTo>
                    <a:pt x="4500163" y="1970077"/>
                  </a:lnTo>
                  <a:lnTo>
                    <a:pt x="4605488" y="1970811"/>
                  </a:lnTo>
                  <a:lnTo>
                    <a:pt x="4710813" y="1971144"/>
                  </a:lnTo>
                  <a:lnTo>
                    <a:pt x="4816138" y="1971073"/>
                  </a:lnTo>
                  <a:lnTo>
                    <a:pt x="4921462" y="1970599"/>
                  </a:lnTo>
                  <a:lnTo>
                    <a:pt x="5026787" y="1969721"/>
                  </a:lnTo>
                  <a:lnTo>
                    <a:pt x="5132112" y="1968437"/>
                  </a:lnTo>
                  <a:lnTo>
                    <a:pt x="5237437" y="1966748"/>
                  </a:lnTo>
                  <a:lnTo>
                    <a:pt x="5342762" y="1964652"/>
                  </a:lnTo>
                  <a:lnTo>
                    <a:pt x="5448087" y="1962149"/>
                  </a:lnTo>
                  <a:lnTo>
                    <a:pt x="5553411" y="1959238"/>
                  </a:lnTo>
                  <a:lnTo>
                    <a:pt x="5658736" y="1955918"/>
                  </a:lnTo>
                  <a:lnTo>
                    <a:pt x="5764061" y="1952189"/>
                  </a:lnTo>
                  <a:lnTo>
                    <a:pt x="5869386" y="1948050"/>
                  </a:lnTo>
                  <a:lnTo>
                    <a:pt x="5974711" y="1943500"/>
                  </a:lnTo>
                  <a:lnTo>
                    <a:pt x="6080036" y="1938538"/>
                  </a:lnTo>
                  <a:lnTo>
                    <a:pt x="6145984" y="1935173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2851809"/>
              <a:ext cx="6145984" cy="2542465"/>
            </a:xfrm>
            <a:custGeom>
              <a:avLst/>
              <a:pathLst>
                <a:path w="6145984" h="2542465">
                  <a:moveTo>
                    <a:pt x="0" y="0"/>
                  </a:moveTo>
                  <a:lnTo>
                    <a:pt x="76520" y="116110"/>
                  </a:lnTo>
                  <a:lnTo>
                    <a:pt x="181845" y="269787"/>
                  </a:lnTo>
                  <a:lnTo>
                    <a:pt x="287170" y="417220"/>
                  </a:lnTo>
                  <a:lnTo>
                    <a:pt x="392495" y="558303"/>
                  </a:lnTo>
                  <a:lnTo>
                    <a:pt x="497819" y="692924"/>
                  </a:lnTo>
                  <a:lnTo>
                    <a:pt x="603144" y="820964"/>
                  </a:lnTo>
                  <a:lnTo>
                    <a:pt x="708469" y="942306"/>
                  </a:lnTo>
                  <a:lnTo>
                    <a:pt x="813794" y="1056838"/>
                  </a:lnTo>
                  <a:lnTo>
                    <a:pt x="919119" y="1164471"/>
                  </a:lnTo>
                  <a:lnTo>
                    <a:pt x="1024444" y="1265161"/>
                  </a:lnTo>
                  <a:lnTo>
                    <a:pt x="1129768" y="1358936"/>
                  </a:lnTo>
                  <a:lnTo>
                    <a:pt x="1235093" y="1445934"/>
                  </a:lnTo>
                  <a:lnTo>
                    <a:pt x="1340418" y="1526411"/>
                  </a:lnTo>
                  <a:lnTo>
                    <a:pt x="1445743" y="1600722"/>
                  </a:lnTo>
                  <a:lnTo>
                    <a:pt x="1551068" y="1669252"/>
                  </a:lnTo>
                  <a:lnTo>
                    <a:pt x="1656393" y="1732349"/>
                  </a:lnTo>
                  <a:lnTo>
                    <a:pt x="1761717" y="1791484"/>
                  </a:lnTo>
                  <a:lnTo>
                    <a:pt x="1867042" y="1847096"/>
                  </a:lnTo>
                  <a:lnTo>
                    <a:pt x="1972367" y="1898938"/>
                  </a:lnTo>
                  <a:lnTo>
                    <a:pt x="2077692" y="1947420"/>
                  </a:lnTo>
                  <a:lnTo>
                    <a:pt x="2183017" y="1995736"/>
                  </a:lnTo>
                  <a:lnTo>
                    <a:pt x="2288342" y="2040197"/>
                  </a:lnTo>
                  <a:lnTo>
                    <a:pt x="2393666" y="2077919"/>
                  </a:lnTo>
                  <a:lnTo>
                    <a:pt x="2498991" y="2106421"/>
                  </a:lnTo>
                  <a:lnTo>
                    <a:pt x="2604316" y="2125393"/>
                  </a:lnTo>
                  <a:lnTo>
                    <a:pt x="2709641" y="2140953"/>
                  </a:lnTo>
                  <a:lnTo>
                    <a:pt x="2814966" y="2157983"/>
                  </a:lnTo>
                  <a:lnTo>
                    <a:pt x="2920291" y="2167752"/>
                  </a:lnTo>
                  <a:lnTo>
                    <a:pt x="3025615" y="2173032"/>
                  </a:lnTo>
                  <a:lnTo>
                    <a:pt x="3130940" y="2181777"/>
                  </a:lnTo>
                  <a:lnTo>
                    <a:pt x="3236265" y="2192403"/>
                  </a:lnTo>
                  <a:lnTo>
                    <a:pt x="3341590" y="2200027"/>
                  </a:lnTo>
                  <a:lnTo>
                    <a:pt x="3446915" y="2206670"/>
                  </a:lnTo>
                  <a:lnTo>
                    <a:pt x="3552240" y="2213272"/>
                  </a:lnTo>
                  <a:lnTo>
                    <a:pt x="3657564" y="2217359"/>
                  </a:lnTo>
                  <a:lnTo>
                    <a:pt x="3762889" y="2218720"/>
                  </a:lnTo>
                  <a:lnTo>
                    <a:pt x="3868214" y="2217645"/>
                  </a:lnTo>
                  <a:lnTo>
                    <a:pt x="3973539" y="2214717"/>
                  </a:lnTo>
                  <a:lnTo>
                    <a:pt x="4078864" y="2210484"/>
                  </a:lnTo>
                  <a:lnTo>
                    <a:pt x="4184189" y="2205282"/>
                  </a:lnTo>
                  <a:lnTo>
                    <a:pt x="4289513" y="2199301"/>
                  </a:lnTo>
                  <a:lnTo>
                    <a:pt x="4394838" y="2192622"/>
                  </a:lnTo>
                  <a:lnTo>
                    <a:pt x="4500163" y="2185242"/>
                  </a:lnTo>
                  <a:lnTo>
                    <a:pt x="4605488" y="2177094"/>
                  </a:lnTo>
                  <a:lnTo>
                    <a:pt x="4710813" y="2168073"/>
                  </a:lnTo>
                  <a:lnTo>
                    <a:pt x="4816138" y="2158048"/>
                  </a:lnTo>
                  <a:lnTo>
                    <a:pt x="4921462" y="2146876"/>
                  </a:lnTo>
                  <a:lnTo>
                    <a:pt x="5026787" y="2134413"/>
                  </a:lnTo>
                  <a:lnTo>
                    <a:pt x="5132112" y="2120525"/>
                  </a:lnTo>
                  <a:lnTo>
                    <a:pt x="5237437" y="2105087"/>
                  </a:lnTo>
                  <a:lnTo>
                    <a:pt x="5342762" y="2087996"/>
                  </a:lnTo>
                  <a:lnTo>
                    <a:pt x="5448087" y="2069166"/>
                  </a:lnTo>
                  <a:lnTo>
                    <a:pt x="5553411" y="2048528"/>
                  </a:lnTo>
                  <a:lnTo>
                    <a:pt x="5658736" y="2026033"/>
                  </a:lnTo>
                  <a:lnTo>
                    <a:pt x="5764061" y="2001645"/>
                  </a:lnTo>
                  <a:lnTo>
                    <a:pt x="5869386" y="1975342"/>
                  </a:lnTo>
                  <a:lnTo>
                    <a:pt x="5974711" y="1947109"/>
                  </a:lnTo>
                  <a:lnTo>
                    <a:pt x="6080036" y="1916943"/>
                  </a:lnTo>
                  <a:lnTo>
                    <a:pt x="6145984" y="1896844"/>
                  </a:lnTo>
                  <a:lnTo>
                    <a:pt x="6145984" y="2542465"/>
                  </a:lnTo>
                  <a:lnTo>
                    <a:pt x="5522002" y="2542465"/>
                  </a:lnTo>
                  <a:lnTo>
                    <a:pt x="5448087" y="2531464"/>
                  </a:lnTo>
                  <a:lnTo>
                    <a:pt x="5342762" y="2517072"/>
                  </a:lnTo>
                  <a:lnTo>
                    <a:pt x="5237437" y="2503896"/>
                  </a:lnTo>
                  <a:lnTo>
                    <a:pt x="5132112" y="2491846"/>
                  </a:lnTo>
                  <a:lnTo>
                    <a:pt x="5026787" y="2480819"/>
                  </a:lnTo>
                  <a:lnTo>
                    <a:pt x="4921462" y="2470690"/>
                  </a:lnTo>
                  <a:lnTo>
                    <a:pt x="4816138" y="2461322"/>
                  </a:lnTo>
                  <a:lnTo>
                    <a:pt x="4710813" y="2452570"/>
                  </a:lnTo>
                  <a:lnTo>
                    <a:pt x="4605488" y="2444291"/>
                  </a:lnTo>
                  <a:lnTo>
                    <a:pt x="4500163" y="2436352"/>
                  </a:lnTo>
                  <a:lnTo>
                    <a:pt x="4394838" y="2428646"/>
                  </a:lnTo>
                  <a:lnTo>
                    <a:pt x="4289513" y="2421107"/>
                  </a:lnTo>
                  <a:lnTo>
                    <a:pt x="4184189" y="2413728"/>
                  </a:lnTo>
                  <a:lnTo>
                    <a:pt x="4078864" y="2406591"/>
                  </a:lnTo>
                  <a:lnTo>
                    <a:pt x="3973539" y="2399885"/>
                  </a:lnTo>
                  <a:lnTo>
                    <a:pt x="3868214" y="2393942"/>
                  </a:lnTo>
                  <a:lnTo>
                    <a:pt x="3762889" y="2388328"/>
                  </a:lnTo>
                  <a:lnTo>
                    <a:pt x="3657564" y="2382020"/>
                  </a:lnTo>
                  <a:lnTo>
                    <a:pt x="3552240" y="2375412"/>
                  </a:lnTo>
                  <a:lnTo>
                    <a:pt x="3446915" y="2368433"/>
                  </a:lnTo>
                  <a:lnTo>
                    <a:pt x="3341590" y="2361133"/>
                  </a:lnTo>
                  <a:lnTo>
                    <a:pt x="3236265" y="2354180"/>
                  </a:lnTo>
                  <a:lnTo>
                    <a:pt x="3130940" y="2346022"/>
                  </a:lnTo>
                  <a:lnTo>
                    <a:pt x="3025615" y="2336845"/>
                  </a:lnTo>
                  <a:lnTo>
                    <a:pt x="2920291" y="2331049"/>
                  </a:lnTo>
                  <a:lnTo>
                    <a:pt x="2814966" y="2324509"/>
                  </a:lnTo>
                  <a:lnTo>
                    <a:pt x="2709641" y="2308797"/>
                  </a:lnTo>
                  <a:lnTo>
                    <a:pt x="2604316" y="2289219"/>
                  </a:lnTo>
                  <a:lnTo>
                    <a:pt x="2498991" y="2269039"/>
                  </a:lnTo>
                  <a:lnTo>
                    <a:pt x="2393666" y="2241655"/>
                  </a:lnTo>
                  <a:lnTo>
                    <a:pt x="2288342" y="2201478"/>
                  </a:lnTo>
                  <a:lnTo>
                    <a:pt x="2183017" y="2155808"/>
                  </a:lnTo>
                  <a:lnTo>
                    <a:pt x="2077692" y="2108844"/>
                  </a:lnTo>
                  <a:lnTo>
                    <a:pt x="1972367" y="2060910"/>
                  </a:lnTo>
                  <a:lnTo>
                    <a:pt x="1867042" y="2010830"/>
                  </a:lnTo>
                  <a:lnTo>
                    <a:pt x="1761717" y="1958939"/>
                  </a:lnTo>
                  <a:lnTo>
                    <a:pt x="1656393" y="1905270"/>
                  </a:lnTo>
                  <a:lnTo>
                    <a:pt x="1551068" y="1849424"/>
                  </a:lnTo>
                  <a:lnTo>
                    <a:pt x="1445743" y="1790964"/>
                  </a:lnTo>
                  <a:lnTo>
                    <a:pt x="1340418" y="1730261"/>
                  </a:lnTo>
                  <a:lnTo>
                    <a:pt x="1235093" y="1667771"/>
                  </a:lnTo>
                  <a:lnTo>
                    <a:pt x="1129768" y="1603920"/>
                  </a:lnTo>
                  <a:lnTo>
                    <a:pt x="1024444" y="1539035"/>
                  </a:lnTo>
                  <a:lnTo>
                    <a:pt x="919119" y="1473322"/>
                  </a:lnTo>
                  <a:lnTo>
                    <a:pt x="813794" y="1406883"/>
                  </a:lnTo>
                  <a:lnTo>
                    <a:pt x="708469" y="1339743"/>
                  </a:lnTo>
                  <a:lnTo>
                    <a:pt x="603144" y="1271884"/>
                  </a:lnTo>
                  <a:lnTo>
                    <a:pt x="497819" y="1203264"/>
                  </a:lnTo>
                  <a:lnTo>
                    <a:pt x="392495" y="1133836"/>
                  </a:lnTo>
                  <a:lnTo>
                    <a:pt x="287170" y="1063554"/>
                  </a:lnTo>
                  <a:lnTo>
                    <a:pt x="181845" y="992376"/>
                  </a:lnTo>
                  <a:lnTo>
                    <a:pt x="76520" y="920264"/>
                  </a:lnTo>
                  <a:lnTo>
                    <a:pt x="0" y="86717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2851809"/>
              <a:ext cx="6145984" cy="2218720"/>
            </a:xfrm>
            <a:custGeom>
              <a:avLst/>
              <a:pathLst>
                <a:path w="6145984" h="2218720">
                  <a:moveTo>
                    <a:pt x="0" y="0"/>
                  </a:moveTo>
                  <a:lnTo>
                    <a:pt x="76520" y="116110"/>
                  </a:lnTo>
                  <a:lnTo>
                    <a:pt x="181845" y="269787"/>
                  </a:lnTo>
                  <a:lnTo>
                    <a:pt x="287170" y="417220"/>
                  </a:lnTo>
                  <a:lnTo>
                    <a:pt x="392495" y="558303"/>
                  </a:lnTo>
                  <a:lnTo>
                    <a:pt x="497819" y="692924"/>
                  </a:lnTo>
                  <a:lnTo>
                    <a:pt x="603144" y="820964"/>
                  </a:lnTo>
                  <a:lnTo>
                    <a:pt x="708469" y="942306"/>
                  </a:lnTo>
                  <a:lnTo>
                    <a:pt x="813794" y="1056838"/>
                  </a:lnTo>
                  <a:lnTo>
                    <a:pt x="919119" y="1164471"/>
                  </a:lnTo>
                  <a:lnTo>
                    <a:pt x="1024444" y="1265161"/>
                  </a:lnTo>
                  <a:lnTo>
                    <a:pt x="1129768" y="1358936"/>
                  </a:lnTo>
                  <a:lnTo>
                    <a:pt x="1235093" y="1445934"/>
                  </a:lnTo>
                  <a:lnTo>
                    <a:pt x="1340418" y="1526411"/>
                  </a:lnTo>
                  <a:lnTo>
                    <a:pt x="1445743" y="1600722"/>
                  </a:lnTo>
                  <a:lnTo>
                    <a:pt x="1551068" y="1669252"/>
                  </a:lnTo>
                  <a:lnTo>
                    <a:pt x="1656393" y="1732349"/>
                  </a:lnTo>
                  <a:lnTo>
                    <a:pt x="1761717" y="1791484"/>
                  </a:lnTo>
                  <a:lnTo>
                    <a:pt x="1867042" y="1847096"/>
                  </a:lnTo>
                  <a:lnTo>
                    <a:pt x="1972367" y="1898938"/>
                  </a:lnTo>
                  <a:lnTo>
                    <a:pt x="2077692" y="1947420"/>
                  </a:lnTo>
                  <a:lnTo>
                    <a:pt x="2183017" y="1995736"/>
                  </a:lnTo>
                  <a:lnTo>
                    <a:pt x="2288342" y="2040197"/>
                  </a:lnTo>
                  <a:lnTo>
                    <a:pt x="2393666" y="2077919"/>
                  </a:lnTo>
                  <a:lnTo>
                    <a:pt x="2498991" y="2106421"/>
                  </a:lnTo>
                  <a:lnTo>
                    <a:pt x="2604316" y="2125393"/>
                  </a:lnTo>
                  <a:lnTo>
                    <a:pt x="2709641" y="2140953"/>
                  </a:lnTo>
                  <a:lnTo>
                    <a:pt x="2814966" y="2157983"/>
                  </a:lnTo>
                  <a:lnTo>
                    <a:pt x="2920291" y="2167752"/>
                  </a:lnTo>
                  <a:lnTo>
                    <a:pt x="3025615" y="2173032"/>
                  </a:lnTo>
                  <a:lnTo>
                    <a:pt x="3130940" y="2181777"/>
                  </a:lnTo>
                  <a:lnTo>
                    <a:pt x="3236265" y="2192403"/>
                  </a:lnTo>
                  <a:lnTo>
                    <a:pt x="3341590" y="2200027"/>
                  </a:lnTo>
                  <a:lnTo>
                    <a:pt x="3446915" y="2206670"/>
                  </a:lnTo>
                  <a:lnTo>
                    <a:pt x="3552240" y="2213272"/>
                  </a:lnTo>
                  <a:lnTo>
                    <a:pt x="3657564" y="2217359"/>
                  </a:lnTo>
                  <a:lnTo>
                    <a:pt x="3762889" y="2218720"/>
                  </a:lnTo>
                  <a:lnTo>
                    <a:pt x="3868214" y="2217645"/>
                  </a:lnTo>
                  <a:lnTo>
                    <a:pt x="3973539" y="2214717"/>
                  </a:lnTo>
                  <a:lnTo>
                    <a:pt x="4078864" y="2210484"/>
                  </a:lnTo>
                  <a:lnTo>
                    <a:pt x="4184189" y="2205282"/>
                  </a:lnTo>
                  <a:lnTo>
                    <a:pt x="4289513" y="2199301"/>
                  </a:lnTo>
                  <a:lnTo>
                    <a:pt x="4394838" y="2192622"/>
                  </a:lnTo>
                  <a:lnTo>
                    <a:pt x="4500163" y="2185242"/>
                  </a:lnTo>
                  <a:lnTo>
                    <a:pt x="4605488" y="2177094"/>
                  </a:lnTo>
                  <a:lnTo>
                    <a:pt x="4710813" y="2168073"/>
                  </a:lnTo>
                  <a:lnTo>
                    <a:pt x="4816138" y="2158048"/>
                  </a:lnTo>
                  <a:lnTo>
                    <a:pt x="4921462" y="2146876"/>
                  </a:lnTo>
                  <a:lnTo>
                    <a:pt x="5026787" y="2134413"/>
                  </a:lnTo>
                  <a:lnTo>
                    <a:pt x="5132112" y="2120525"/>
                  </a:lnTo>
                  <a:lnTo>
                    <a:pt x="5237437" y="2105087"/>
                  </a:lnTo>
                  <a:lnTo>
                    <a:pt x="5342762" y="2087996"/>
                  </a:lnTo>
                  <a:lnTo>
                    <a:pt x="5448087" y="2069166"/>
                  </a:lnTo>
                  <a:lnTo>
                    <a:pt x="5553411" y="2048528"/>
                  </a:lnTo>
                  <a:lnTo>
                    <a:pt x="5658736" y="2026033"/>
                  </a:lnTo>
                  <a:lnTo>
                    <a:pt x="5764061" y="2001645"/>
                  </a:lnTo>
                  <a:lnTo>
                    <a:pt x="5869386" y="1975342"/>
                  </a:lnTo>
                  <a:lnTo>
                    <a:pt x="5974711" y="1947109"/>
                  </a:lnTo>
                  <a:lnTo>
                    <a:pt x="6080036" y="1916943"/>
                  </a:lnTo>
                  <a:lnTo>
                    <a:pt x="6145984" y="189684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3718983"/>
              <a:ext cx="5522002" cy="1675292"/>
            </a:xfrm>
            <a:custGeom>
              <a:avLst/>
              <a:pathLst>
                <a:path w="5522002" h="1675292">
                  <a:moveTo>
                    <a:pt x="5522002" y="1675292"/>
                  </a:moveTo>
                  <a:lnTo>
                    <a:pt x="5448087" y="1664291"/>
                  </a:lnTo>
                  <a:lnTo>
                    <a:pt x="5342762" y="1649899"/>
                  </a:lnTo>
                  <a:lnTo>
                    <a:pt x="5237437" y="1636722"/>
                  </a:lnTo>
                  <a:lnTo>
                    <a:pt x="5132112" y="1624673"/>
                  </a:lnTo>
                  <a:lnTo>
                    <a:pt x="5026787" y="1613646"/>
                  </a:lnTo>
                  <a:lnTo>
                    <a:pt x="4921462" y="1603517"/>
                  </a:lnTo>
                  <a:lnTo>
                    <a:pt x="4816138" y="1594148"/>
                  </a:lnTo>
                  <a:lnTo>
                    <a:pt x="4710813" y="1585397"/>
                  </a:lnTo>
                  <a:lnTo>
                    <a:pt x="4605488" y="1577117"/>
                  </a:lnTo>
                  <a:lnTo>
                    <a:pt x="4500163" y="1569178"/>
                  </a:lnTo>
                  <a:lnTo>
                    <a:pt x="4394838" y="1561472"/>
                  </a:lnTo>
                  <a:lnTo>
                    <a:pt x="4289513" y="1553933"/>
                  </a:lnTo>
                  <a:lnTo>
                    <a:pt x="4184189" y="1546555"/>
                  </a:lnTo>
                  <a:lnTo>
                    <a:pt x="4078864" y="1539417"/>
                  </a:lnTo>
                  <a:lnTo>
                    <a:pt x="3973539" y="1532711"/>
                  </a:lnTo>
                  <a:lnTo>
                    <a:pt x="3868214" y="1526769"/>
                  </a:lnTo>
                  <a:lnTo>
                    <a:pt x="3762889" y="1521155"/>
                  </a:lnTo>
                  <a:lnTo>
                    <a:pt x="3657564" y="1514847"/>
                  </a:lnTo>
                  <a:lnTo>
                    <a:pt x="3552240" y="1508239"/>
                  </a:lnTo>
                  <a:lnTo>
                    <a:pt x="3446915" y="1501260"/>
                  </a:lnTo>
                  <a:lnTo>
                    <a:pt x="3341590" y="1493960"/>
                  </a:lnTo>
                  <a:lnTo>
                    <a:pt x="3236265" y="1487007"/>
                  </a:lnTo>
                  <a:lnTo>
                    <a:pt x="3130940" y="1478848"/>
                  </a:lnTo>
                  <a:lnTo>
                    <a:pt x="3025615" y="1469671"/>
                  </a:lnTo>
                  <a:lnTo>
                    <a:pt x="2920291" y="1463876"/>
                  </a:lnTo>
                  <a:lnTo>
                    <a:pt x="2814966" y="1457336"/>
                  </a:lnTo>
                  <a:lnTo>
                    <a:pt x="2709641" y="1441624"/>
                  </a:lnTo>
                  <a:lnTo>
                    <a:pt x="2604316" y="1422045"/>
                  </a:lnTo>
                  <a:lnTo>
                    <a:pt x="2498991" y="1401866"/>
                  </a:lnTo>
                  <a:lnTo>
                    <a:pt x="2393666" y="1374481"/>
                  </a:lnTo>
                  <a:lnTo>
                    <a:pt x="2288342" y="1334305"/>
                  </a:lnTo>
                  <a:lnTo>
                    <a:pt x="2183017" y="1288635"/>
                  </a:lnTo>
                  <a:lnTo>
                    <a:pt x="2077692" y="1241670"/>
                  </a:lnTo>
                  <a:lnTo>
                    <a:pt x="1972367" y="1193737"/>
                  </a:lnTo>
                  <a:lnTo>
                    <a:pt x="1867042" y="1143657"/>
                  </a:lnTo>
                  <a:lnTo>
                    <a:pt x="1761717" y="1091766"/>
                  </a:lnTo>
                  <a:lnTo>
                    <a:pt x="1656393" y="1038097"/>
                  </a:lnTo>
                  <a:lnTo>
                    <a:pt x="1551068" y="982251"/>
                  </a:lnTo>
                  <a:lnTo>
                    <a:pt x="1445743" y="923790"/>
                  </a:lnTo>
                  <a:lnTo>
                    <a:pt x="1340418" y="863087"/>
                  </a:lnTo>
                  <a:lnTo>
                    <a:pt x="1235093" y="800598"/>
                  </a:lnTo>
                  <a:lnTo>
                    <a:pt x="1129768" y="736747"/>
                  </a:lnTo>
                  <a:lnTo>
                    <a:pt x="1024444" y="671861"/>
                  </a:lnTo>
                  <a:lnTo>
                    <a:pt x="919119" y="606149"/>
                  </a:lnTo>
                  <a:lnTo>
                    <a:pt x="813794" y="539710"/>
                  </a:lnTo>
                  <a:lnTo>
                    <a:pt x="708469" y="472570"/>
                  </a:lnTo>
                  <a:lnTo>
                    <a:pt x="603144" y="404710"/>
                  </a:lnTo>
                  <a:lnTo>
                    <a:pt x="497819" y="336090"/>
                  </a:lnTo>
                  <a:lnTo>
                    <a:pt x="392495" y="266663"/>
                  </a:lnTo>
                  <a:lnTo>
                    <a:pt x="287170" y="196381"/>
                  </a:lnTo>
                  <a:lnTo>
                    <a:pt x="181845" y="125202"/>
                  </a:lnTo>
                  <a:lnTo>
                    <a:pt x="76520" y="5309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3285396"/>
              <a:ext cx="6145984" cy="1877210"/>
            </a:xfrm>
            <a:custGeom>
              <a:avLst/>
              <a:pathLst>
                <a:path w="6145984" h="1877210">
                  <a:moveTo>
                    <a:pt x="0" y="0"/>
                  </a:moveTo>
                  <a:lnTo>
                    <a:pt x="76520" y="84600"/>
                  </a:lnTo>
                  <a:lnTo>
                    <a:pt x="181845" y="197494"/>
                  </a:lnTo>
                  <a:lnTo>
                    <a:pt x="287170" y="306800"/>
                  </a:lnTo>
                  <a:lnTo>
                    <a:pt x="392495" y="412483"/>
                  </a:lnTo>
                  <a:lnTo>
                    <a:pt x="497819" y="514507"/>
                  </a:lnTo>
                  <a:lnTo>
                    <a:pt x="603144" y="612837"/>
                  </a:lnTo>
                  <a:lnTo>
                    <a:pt x="708469" y="707438"/>
                  </a:lnTo>
                  <a:lnTo>
                    <a:pt x="813794" y="798274"/>
                  </a:lnTo>
                  <a:lnTo>
                    <a:pt x="919119" y="885310"/>
                  </a:lnTo>
                  <a:lnTo>
                    <a:pt x="1024444" y="968511"/>
                  </a:lnTo>
                  <a:lnTo>
                    <a:pt x="1129768" y="1047841"/>
                  </a:lnTo>
                  <a:lnTo>
                    <a:pt x="1235093" y="1123266"/>
                  </a:lnTo>
                  <a:lnTo>
                    <a:pt x="1340418" y="1194749"/>
                  </a:lnTo>
                  <a:lnTo>
                    <a:pt x="1445743" y="1262256"/>
                  </a:lnTo>
                  <a:lnTo>
                    <a:pt x="1551068" y="1325752"/>
                  </a:lnTo>
                  <a:lnTo>
                    <a:pt x="1656393" y="1385223"/>
                  </a:lnTo>
                  <a:lnTo>
                    <a:pt x="1761717" y="1441625"/>
                  </a:lnTo>
                  <a:lnTo>
                    <a:pt x="1867042" y="1495376"/>
                  </a:lnTo>
                  <a:lnTo>
                    <a:pt x="1972367" y="1546337"/>
                  </a:lnTo>
                  <a:lnTo>
                    <a:pt x="2077692" y="1594545"/>
                  </a:lnTo>
                  <a:lnTo>
                    <a:pt x="2183017" y="1642185"/>
                  </a:lnTo>
                  <a:lnTo>
                    <a:pt x="2288342" y="1687251"/>
                  </a:lnTo>
                  <a:lnTo>
                    <a:pt x="2393666" y="1726200"/>
                  </a:lnTo>
                  <a:lnTo>
                    <a:pt x="2498991" y="1754144"/>
                  </a:lnTo>
                  <a:lnTo>
                    <a:pt x="2604316" y="1773719"/>
                  </a:lnTo>
                  <a:lnTo>
                    <a:pt x="2709641" y="1791288"/>
                  </a:lnTo>
                  <a:lnTo>
                    <a:pt x="2814966" y="1807659"/>
                  </a:lnTo>
                  <a:lnTo>
                    <a:pt x="2920291" y="1815814"/>
                  </a:lnTo>
                  <a:lnTo>
                    <a:pt x="3025615" y="1821352"/>
                  </a:lnTo>
                  <a:lnTo>
                    <a:pt x="3130940" y="1830313"/>
                  </a:lnTo>
                  <a:lnTo>
                    <a:pt x="3236265" y="1839705"/>
                  </a:lnTo>
                  <a:lnTo>
                    <a:pt x="3341590" y="1846993"/>
                  </a:lnTo>
                  <a:lnTo>
                    <a:pt x="3446915" y="1853965"/>
                  </a:lnTo>
                  <a:lnTo>
                    <a:pt x="3552240" y="1860756"/>
                  </a:lnTo>
                  <a:lnTo>
                    <a:pt x="3657564" y="1866103"/>
                  </a:lnTo>
                  <a:lnTo>
                    <a:pt x="3762889" y="1869937"/>
                  </a:lnTo>
                  <a:lnTo>
                    <a:pt x="3868214" y="1872207"/>
                  </a:lnTo>
                  <a:lnTo>
                    <a:pt x="3973539" y="1873714"/>
                  </a:lnTo>
                  <a:lnTo>
                    <a:pt x="4078864" y="1874951"/>
                  </a:lnTo>
                  <a:lnTo>
                    <a:pt x="4184189" y="1875918"/>
                  </a:lnTo>
                  <a:lnTo>
                    <a:pt x="4289513" y="1876617"/>
                  </a:lnTo>
                  <a:lnTo>
                    <a:pt x="4394838" y="1877047"/>
                  </a:lnTo>
                  <a:lnTo>
                    <a:pt x="4500163" y="1877210"/>
                  </a:lnTo>
                  <a:lnTo>
                    <a:pt x="4605488" y="1877106"/>
                  </a:lnTo>
                  <a:lnTo>
                    <a:pt x="4710813" y="1876735"/>
                  </a:lnTo>
                  <a:lnTo>
                    <a:pt x="4816138" y="1876098"/>
                  </a:lnTo>
                  <a:lnTo>
                    <a:pt x="4921462" y="1875196"/>
                  </a:lnTo>
                  <a:lnTo>
                    <a:pt x="5026787" y="1874030"/>
                  </a:lnTo>
                  <a:lnTo>
                    <a:pt x="5132112" y="1872599"/>
                  </a:lnTo>
                  <a:lnTo>
                    <a:pt x="5237437" y="1870905"/>
                  </a:lnTo>
                  <a:lnTo>
                    <a:pt x="5342762" y="1868948"/>
                  </a:lnTo>
                  <a:lnTo>
                    <a:pt x="5448087" y="1866729"/>
                  </a:lnTo>
                  <a:lnTo>
                    <a:pt x="5553411" y="1864248"/>
                  </a:lnTo>
                  <a:lnTo>
                    <a:pt x="5658736" y="1861506"/>
                  </a:lnTo>
                  <a:lnTo>
                    <a:pt x="5764061" y="1858503"/>
                  </a:lnTo>
                  <a:lnTo>
                    <a:pt x="5869386" y="1855241"/>
                  </a:lnTo>
                  <a:lnTo>
                    <a:pt x="5974711" y="1851719"/>
                  </a:lnTo>
                  <a:lnTo>
                    <a:pt x="6080036" y="1847939"/>
                  </a:lnTo>
                  <a:lnTo>
                    <a:pt x="6145984" y="184541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3036197"/>
              <a:ext cx="6145984" cy="2358077"/>
            </a:xfrm>
            <a:custGeom>
              <a:avLst/>
              <a:pathLst>
                <a:path w="6145984" h="2358077">
                  <a:moveTo>
                    <a:pt x="0" y="1747051"/>
                  </a:moveTo>
                  <a:lnTo>
                    <a:pt x="76520" y="1782447"/>
                  </a:lnTo>
                  <a:lnTo>
                    <a:pt x="181845" y="1827818"/>
                  </a:lnTo>
                  <a:lnTo>
                    <a:pt x="287170" y="1869792"/>
                  </a:lnTo>
                  <a:lnTo>
                    <a:pt x="392495" y="1908315"/>
                  </a:lnTo>
                  <a:lnTo>
                    <a:pt x="497819" y="1943328"/>
                  </a:lnTo>
                  <a:lnTo>
                    <a:pt x="603144" y="1974769"/>
                  </a:lnTo>
                  <a:lnTo>
                    <a:pt x="708469" y="2002574"/>
                  </a:lnTo>
                  <a:lnTo>
                    <a:pt x="813794" y="2026685"/>
                  </a:lnTo>
                  <a:lnTo>
                    <a:pt x="919119" y="2047065"/>
                  </a:lnTo>
                  <a:lnTo>
                    <a:pt x="1024444" y="2063717"/>
                  </a:lnTo>
                  <a:lnTo>
                    <a:pt x="1129768" y="2076709"/>
                  </a:lnTo>
                  <a:lnTo>
                    <a:pt x="1235093" y="2086208"/>
                  </a:lnTo>
                  <a:lnTo>
                    <a:pt x="1340418" y="2092485"/>
                  </a:lnTo>
                  <a:lnTo>
                    <a:pt x="1445743" y="2095902"/>
                  </a:lnTo>
                  <a:lnTo>
                    <a:pt x="1551068" y="2096848"/>
                  </a:lnTo>
                  <a:lnTo>
                    <a:pt x="1656393" y="2095663"/>
                  </a:lnTo>
                  <a:lnTo>
                    <a:pt x="1761717" y="2093003"/>
                  </a:lnTo>
                  <a:lnTo>
                    <a:pt x="1867042" y="2088692"/>
                  </a:lnTo>
                  <a:lnTo>
                    <a:pt x="1972367" y="2082245"/>
                  </a:lnTo>
                  <a:lnTo>
                    <a:pt x="2077692" y="2073696"/>
                  </a:lnTo>
                  <a:lnTo>
                    <a:pt x="2183017" y="2064939"/>
                  </a:lnTo>
                  <a:lnTo>
                    <a:pt x="2288342" y="2053932"/>
                  </a:lnTo>
                  <a:lnTo>
                    <a:pt x="2393666" y="2040080"/>
                  </a:lnTo>
                  <a:lnTo>
                    <a:pt x="2498991" y="2026265"/>
                  </a:lnTo>
                  <a:lnTo>
                    <a:pt x="2604316" y="2010125"/>
                  </a:lnTo>
                  <a:lnTo>
                    <a:pt x="2709641" y="1990414"/>
                  </a:lnTo>
                  <a:lnTo>
                    <a:pt x="2814966" y="1970801"/>
                  </a:lnTo>
                  <a:lnTo>
                    <a:pt x="2920291" y="1950935"/>
                  </a:lnTo>
                  <a:lnTo>
                    <a:pt x="3025615" y="1926865"/>
                  </a:lnTo>
                  <a:lnTo>
                    <a:pt x="3130940" y="1898760"/>
                  </a:lnTo>
                  <a:lnTo>
                    <a:pt x="3236265" y="1866252"/>
                  </a:lnTo>
                  <a:lnTo>
                    <a:pt x="3341590" y="1829850"/>
                  </a:lnTo>
                  <a:lnTo>
                    <a:pt x="3446915" y="1793860"/>
                  </a:lnTo>
                  <a:lnTo>
                    <a:pt x="3552240" y="1759897"/>
                  </a:lnTo>
                  <a:lnTo>
                    <a:pt x="3657564" y="1723715"/>
                  </a:lnTo>
                  <a:lnTo>
                    <a:pt x="3762889" y="1683632"/>
                  </a:lnTo>
                  <a:lnTo>
                    <a:pt x="3868214" y="1638436"/>
                  </a:lnTo>
                  <a:lnTo>
                    <a:pt x="3973539" y="1589069"/>
                  </a:lnTo>
                  <a:lnTo>
                    <a:pt x="4078864" y="1536794"/>
                  </a:lnTo>
                  <a:lnTo>
                    <a:pt x="4184189" y="1481943"/>
                  </a:lnTo>
                  <a:lnTo>
                    <a:pt x="4289513" y="1424722"/>
                  </a:lnTo>
                  <a:lnTo>
                    <a:pt x="4394838" y="1365235"/>
                  </a:lnTo>
                  <a:lnTo>
                    <a:pt x="4500163" y="1303513"/>
                  </a:lnTo>
                  <a:lnTo>
                    <a:pt x="4605488" y="1239528"/>
                  </a:lnTo>
                  <a:lnTo>
                    <a:pt x="4710813" y="1173220"/>
                  </a:lnTo>
                  <a:lnTo>
                    <a:pt x="4816138" y="1104502"/>
                  </a:lnTo>
                  <a:lnTo>
                    <a:pt x="4921462" y="1033281"/>
                  </a:lnTo>
                  <a:lnTo>
                    <a:pt x="5026787" y="959460"/>
                  </a:lnTo>
                  <a:lnTo>
                    <a:pt x="5132112" y="882949"/>
                  </a:lnTo>
                  <a:lnTo>
                    <a:pt x="5237437" y="803672"/>
                  </a:lnTo>
                  <a:lnTo>
                    <a:pt x="5342762" y="721567"/>
                  </a:lnTo>
                  <a:lnTo>
                    <a:pt x="5448087" y="636591"/>
                  </a:lnTo>
                  <a:lnTo>
                    <a:pt x="5553411" y="548715"/>
                  </a:lnTo>
                  <a:lnTo>
                    <a:pt x="5658736" y="457927"/>
                  </a:lnTo>
                  <a:lnTo>
                    <a:pt x="5764061" y="364228"/>
                  </a:lnTo>
                  <a:lnTo>
                    <a:pt x="5869386" y="267630"/>
                  </a:lnTo>
                  <a:lnTo>
                    <a:pt x="5974711" y="168156"/>
                  </a:lnTo>
                  <a:lnTo>
                    <a:pt x="6080036" y="65832"/>
                  </a:lnTo>
                  <a:lnTo>
                    <a:pt x="6145984" y="0"/>
                  </a:lnTo>
                  <a:lnTo>
                    <a:pt x="6145984" y="686400"/>
                  </a:lnTo>
                  <a:lnTo>
                    <a:pt x="6080036" y="720674"/>
                  </a:lnTo>
                  <a:lnTo>
                    <a:pt x="5974711" y="775604"/>
                  </a:lnTo>
                  <a:lnTo>
                    <a:pt x="5869386" y="830695"/>
                  </a:lnTo>
                  <a:lnTo>
                    <a:pt x="5764061" y="885907"/>
                  </a:lnTo>
                  <a:lnTo>
                    <a:pt x="5658736" y="941194"/>
                  </a:lnTo>
                  <a:lnTo>
                    <a:pt x="5553411" y="996503"/>
                  </a:lnTo>
                  <a:lnTo>
                    <a:pt x="5448087" y="1051767"/>
                  </a:lnTo>
                  <a:lnTo>
                    <a:pt x="5342762" y="1106907"/>
                  </a:lnTo>
                  <a:lnTo>
                    <a:pt x="5237437" y="1161829"/>
                  </a:lnTo>
                  <a:lnTo>
                    <a:pt x="5132112" y="1216421"/>
                  </a:lnTo>
                  <a:lnTo>
                    <a:pt x="5026787" y="1270556"/>
                  </a:lnTo>
                  <a:lnTo>
                    <a:pt x="4921462" y="1324089"/>
                  </a:lnTo>
                  <a:lnTo>
                    <a:pt x="4816138" y="1376864"/>
                  </a:lnTo>
                  <a:lnTo>
                    <a:pt x="4710813" y="1428718"/>
                  </a:lnTo>
                  <a:lnTo>
                    <a:pt x="4605488" y="1479490"/>
                  </a:lnTo>
                  <a:lnTo>
                    <a:pt x="4500163" y="1529027"/>
                  </a:lnTo>
                  <a:lnTo>
                    <a:pt x="4394838" y="1577201"/>
                  </a:lnTo>
                  <a:lnTo>
                    <a:pt x="4289513" y="1623919"/>
                  </a:lnTo>
                  <a:lnTo>
                    <a:pt x="4184189" y="1669143"/>
                  </a:lnTo>
                  <a:lnTo>
                    <a:pt x="4078864" y="1712911"/>
                  </a:lnTo>
                  <a:lnTo>
                    <a:pt x="3973539" y="1755363"/>
                  </a:lnTo>
                  <a:lnTo>
                    <a:pt x="3868214" y="1796763"/>
                  </a:lnTo>
                  <a:lnTo>
                    <a:pt x="3762889" y="1835951"/>
                  </a:lnTo>
                  <a:lnTo>
                    <a:pt x="3657564" y="1871592"/>
                  </a:lnTo>
                  <a:lnTo>
                    <a:pt x="3552240" y="1905510"/>
                  </a:lnTo>
                  <a:lnTo>
                    <a:pt x="3446915" y="1939135"/>
                  </a:lnTo>
                  <a:lnTo>
                    <a:pt x="3341590" y="1974534"/>
                  </a:lnTo>
                  <a:lnTo>
                    <a:pt x="3236265" y="2011539"/>
                  </a:lnTo>
                  <a:lnTo>
                    <a:pt x="3130940" y="2046263"/>
                  </a:lnTo>
                  <a:lnTo>
                    <a:pt x="3025615" y="2073980"/>
                  </a:lnTo>
                  <a:lnTo>
                    <a:pt x="2920291" y="2097587"/>
                  </a:lnTo>
                  <a:lnTo>
                    <a:pt x="2814966" y="2120352"/>
                  </a:lnTo>
                  <a:lnTo>
                    <a:pt x="2709641" y="2141150"/>
                  </a:lnTo>
                  <a:lnTo>
                    <a:pt x="2604316" y="2157251"/>
                  </a:lnTo>
                  <a:lnTo>
                    <a:pt x="2498991" y="2172307"/>
                  </a:lnTo>
                  <a:lnTo>
                    <a:pt x="2393666" y="2187126"/>
                  </a:lnTo>
                  <a:lnTo>
                    <a:pt x="2288342" y="2198774"/>
                  </a:lnTo>
                  <a:lnTo>
                    <a:pt x="2183017" y="2208695"/>
                  </a:lnTo>
                  <a:lnTo>
                    <a:pt x="2077692" y="2218666"/>
                  </a:lnTo>
                  <a:lnTo>
                    <a:pt x="1972367" y="2227707"/>
                  </a:lnTo>
                  <a:lnTo>
                    <a:pt x="1867042" y="2235737"/>
                  </a:lnTo>
                  <a:lnTo>
                    <a:pt x="1761717" y="2243389"/>
                  </a:lnTo>
                  <a:lnTo>
                    <a:pt x="1656393" y="2250958"/>
                  </a:lnTo>
                  <a:lnTo>
                    <a:pt x="1551068" y="2258655"/>
                  </a:lnTo>
                  <a:lnTo>
                    <a:pt x="1445743" y="2266752"/>
                  </a:lnTo>
                  <a:lnTo>
                    <a:pt x="1340418" y="2275556"/>
                  </a:lnTo>
                  <a:lnTo>
                    <a:pt x="1235093" y="2285433"/>
                  </a:lnTo>
                  <a:lnTo>
                    <a:pt x="1129768" y="2296722"/>
                  </a:lnTo>
                  <a:lnTo>
                    <a:pt x="1024444" y="2309675"/>
                  </a:lnTo>
                  <a:lnTo>
                    <a:pt x="919119" y="2324435"/>
                  </a:lnTo>
                  <a:lnTo>
                    <a:pt x="813794" y="2341050"/>
                  </a:lnTo>
                  <a:lnTo>
                    <a:pt x="716589" y="235807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3036197"/>
              <a:ext cx="6145984" cy="2096848"/>
            </a:xfrm>
            <a:custGeom>
              <a:avLst/>
              <a:pathLst>
                <a:path w="6145984" h="2096848">
                  <a:moveTo>
                    <a:pt x="0" y="1747051"/>
                  </a:moveTo>
                  <a:lnTo>
                    <a:pt x="76520" y="1782447"/>
                  </a:lnTo>
                  <a:lnTo>
                    <a:pt x="181845" y="1827818"/>
                  </a:lnTo>
                  <a:lnTo>
                    <a:pt x="287170" y="1869792"/>
                  </a:lnTo>
                  <a:lnTo>
                    <a:pt x="392495" y="1908315"/>
                  </a:lnTo>
                  <a:lnTo>
                    <a:pt x="497819" y="1943328"/>
                  </a:lnTo>
                  <a:lnTo>
                    <a:pt x="603144" y="1974769"/>
                  </a:lnTo>
                  <a:lnTo>
                    <a:pt x="708469" y="2002574"/>
                  </a:lnTo>
                  <a:lnTo>
                    <a:pt x="813794" y="2026685"/>
                  </a:lnTo>
                  <a:lnTo>
                    <a:pt x="919119" y="2047065"/>
                  </a:lnTo>
                  <a:lnTo>
                    <a:pt x="1024444" y="2063717"/>
                  </a:lnTo>
                  <a:lnTo>
                    <a:pt x="1129768" y="2076709"/>
                  </a:lnTo>
                  <a:lnTo>
                    <a:pt x="1235093" y="2086208"/>
                  </a:lnTo>
                  <a:lnTo>
                    <a:pt x="1340418" y="2092485"/>
                  </a:lnTo>
                  <a:lnTo>
                    <a:pt x="1445743" y="2095902"/>
                  </a:lnTo>
                  <a:lnTo>
                    <a:pt x="1551068" y="2096848"/>
                  </a:lnTo>
                  <a:lnTo>
                    <a:pt x="1656393" y="2095663"/>
                  </a:lnTo>
                  <a:lnTo>
                    <a:pt x="1761717" y="2093003"/>
                  </a:lnTo>
                  <a:lnTo>
                    <a:pt x="1867042" y="2088692"/>
                  </a:lnTo>
                  <a:lnTo>
                    <a:pt x="1972367" y="2082245"/>
                  </a:lnTo>
                  <a:lnTo>
                    <a:pt x="2077692" y="2073696"/>
                  </a:lnTo>
                  <a:lnTo>
                    <a:pt x="2183017" y="2064939"/>
                  </a:lnTo>
                  <a:lnTo>
                    <a:pt x="2288342" y="2053932"/>
                  </a:lnTo>
                  <a:lnTo>
                    <a:pt x="2393666" y="2040080"/>
                  </a:lnTo>
                  <a:lnTo>
                    <a:pt x="2498991" y="2026265"/>
                  </a:lnTo>
                  <a:lnTo>
                    <a:pt x="2604316" y="2010125"/>
                  </a:lnTo>
                  <a:lnTo>
                    <a:pt x="2709641" y="1990414"/>
                  </a:lnTo>
                  <a:lnTo>
                    <a:pt x="2814966" y="1970801"/>
                  </a:lnTo>
                  <a:lnTo>
                    <a:pt x="2920291" y="1950935"/>
                  </a:lnTo>
                  <a:lnTo>
                    <a:pt x="3025615" y="1926865"/>
                  </a:lnTo>
                  <a:lnTo>
                    <a:pt x="3130940" y="1898760"/>
                  </a:lnTo>
                  <a:lnTo>
                    <a:pt x="3236265" y="1866252"/>
                  </a:lnTo>
                  <a:lnTo>
                    <a:pt x="3341590" y="1829850"/>
                  </a:lnTo>
                  <a:lnTo>
                    <a:pt x="3446915" y="1793860"/>
                  </a:lnTo>
                  <a:lnTo>
                    <a:pt x="3552240" y="1759897"/>
                  </a:lnTo>
                  <a:lnTo>
                    <a:pt x="3657564" y="1723715"/>
                  </a:lnTo>
                  <a:lnTo>
                    <a:pt x="3762889" y="1683632"/>
                  </a:lnTo>
                  <a:lnTo>
                    <a:pt x="3868214" y="1638436"/>
                  </a:lnTo>
                  <a:lnTo>
                    <a:pt x="3973539" y="1589069"/>
                  </a:lnTo>
                  <a:lnTo>
                    <a:pt x="4078864" y="1536794"/>
                  </a:lnTo>
                  <a:lnTo>
                    <a:pt x="4184189" y="1481943"/>
                  </a:lnTo>
                  <a:lnTo>
                    <a:pt x="4289513" y="1424722"/>
                  </a:lnTo>
                  <a:lnTo>
                    <a:pt x="4394838" y="1365235"/>
                  </a:lnTo>
                  <a:lnTo>
                    <a:pt x="4500163" y="1303513"/>
                  </a:lnTo>
                  <a:lnTo>
                    <a:pt x="4605488" y="1239528"/>
                  </a:lnTo>
                  <a:lnTo>
                    <a:pt x="4710813" y="1173220"/>
                  </a:lnTo>
                  <a:lnTo>
                    <a:pt x="4816138" y="1104502"/>
                  </a:lnTo>
                  <a:lnTo>
                    <a:pt x="4921462" y="1033281"/>
                  </a:lnTo>
                  <a:lnTo>
                    <a:pt x="5026787" y="959460"/>
                  </a:lnTo>
                  <a:lnTo>
                    <a:pt x="5132112" y="882949"/>
                  </a:lnTo>
                  <a:lnTo>
                    <a:pt x="5237437" y="803672"/>
                  </a:lnTo>
                  <a:lnTo>
                    <a:pt x="5342762" y="721567"/>
                  </a:lnTo>
                  <a:lnTo>
                    <a:pt x="5448087" y="636591"/>
                  </a:lnTo>
                  <a:lnTo>
                    <a:pt x="5553411" y="548715"/>
                  </a:lnTo>
                  <a:lnTo>
                    <a:pt x="5658736" y="457927"/>
                  </a:lnTo>
                  <a:lnTo>
                    <a:pt x="5764061" y="364228"/>
                  </a:lnTo>
                  <a:lnTo>
                    <a:pt x="5869386" y="267630"/>
                  </a:lnTo>
                  <a:lnTo>
                    <a:pt x="5974711" y="168156"/>
                  </a:lnTo>
                  <a:lnTo>
                    <a:pt x="6080036" y="6583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658466" y="3722598"/>
              <a:ext cx="5429394" cy="1671677"/>
            </a:xfrm>
            <a:custGeom>
              <a:avLst/>
              <a:pathLst>
                <a:path w="5429394" h="1671677">
                  <a:moveTo>
                    <a:pt x="5429394" y="0"/>
                  </a:moveTo>
                  <a:lnTo>
                    <a:pt x="5363446" y="34273"/>
                  </a:lnTo>
                  <a:lnTo>
                    <a:pt x="5258121" y="89203"/>
                  </a:lnTo>
                  <a:lnTo>
                    <a:pt x="5152796" y="144294"/>
                  </a:lnTo>
                  <a:lnTo>
                    <a:pt x="5047471" y="199506"/>
                  </a:lnTo>
                  <a:lnTo>
                    <a:pt x="4942146" y="254793"/>
                  </a:lnTo>
                  <a:lnTo>
                    <a:pt x="4836822" y="310102"/>
                  </a:lnTo>
                  <a:lnTo>
                    <a:pt x="4731497" y="365366"/>
                  </a:lnTo>
                  <a:lnTo>
                    <a:pt x="4626172" y="420506"/>
                  </a:lnTo>
                  <a:lnTo>
                    <a:pt x="4520847" y="475428"/>
                  </a:lnTo>
                  <a:lnTo>
                    <a:pt x="4415522" y="530021"/>
                  </a:lnTo>
                  <a:lnTo>
                    <a:pt x="4310197" y="584155"/>
                  </a:lnTo>
                  <a:lnTo>
                    <a:pt x="4204873" y="637688"/>
                  </a:lnTo>
                  <a:lnTo>
                    <a:pt x="4099548" y="690463"/>
                  </a:lnTo>
                  <a:lnTo>
                    <a:pt x="3994223" y="742317"/>
                  </a:lnTo>
                  <a:lnTo>
                    <a:pt x="3888898" y="793089"/>
                  </a:lnTo>
                  <a:lnTo>
                    <a:pt x="3783573" y="842626"/>
                  </a:lnTo>
                  <a:lnTo>
                    <a:pt x="3678248" y="890800"/>
                  </a:lnTo>
                  <a:lnTo>
                    <a:pt x="3572924" y="937518"/>
                  </a:lnTo>
                  <a:lnTo>
                    <a:pt x="3467599" y="982742"/>
                  </a:lnTo>
                  <a:lnTo>
                    <a:pt x="3362274" y="1026510"/>
                  </a:lnTo>
                  <a:lnTo>
                    <a:pt x="3256949" y="1068962"/>
                  </a:lnTo>
                  <a:lnTo>
                    <a:pt x="3151624" y="1110362"/>
                  </a:lnTo>
                  <a:lnTo>
                    <a:pt x="3046299" y="1149550"/>
                  </a:lnTo>
                  <a:lnTo>
                    <a:pt x="2940975" y="1185192"/>
                  </a:lnTo>
                  <a:lnTo>
                    <a:pt x="2835650" y="1219109"/>
                  </a:lnTo>
                  <a:lnTo>
                    <a:pt x="2730325" y="1252734"/>
                  </a:lnTo>
                  <a:lnTo>
                    <a:pt x="2625000" y="1288133"/>
                  </a:lnTo>
                  <a:lnTo>
                    <a:pt x="2519675" y="1325138"/>
                  </a:lnTo>
                  <a:lnTo>
                    <a:pt x="2414350" y="1359863"/>
                  </a:lnTo>
                  <a:lnTo>
                    <a:pt x="2309026" y="1387579"/>
                  </a:lnTo>
                  <a:lnTo>
                    <a:pt x="2203701" y="1411186"/>
                  </a:lnTo>
                  <a:lnTo>
                    <a:pt x="2098376" y="1433952"/>
                  </a:lnTo>
                  <a:lnTo>
                    <a:pt x="1993051" y="1454749"/>
                  </a:lnTo>
                  <a:lnTo>
                    <a:pt x="1887726" y="1470850"/>
                  </a:lnTo>
                  <a:lnTo>
                    <a:pt x="1782401" y="1485906"/>
                  </a:lnTo>
                  <a:lnTo>
                    <a:pt x="1677076" y="1500725"/>
                  </a:lnTo>
                  <a:lnTo>
                    <a:pt x="1571752" y="1512373"/>
                  </a:lnTo>
                  <a:lnTo>
                    <a:pt x="1466427" y="1522294"/>
                  </a:lnTo>
                  <a:lnTo>
                    <a:pt x="1361102" y="1532265"/>
                  </a:lnTo>
                  <a:lnTo>
                    <a:pt x="1255777" y="1541306"/>
                  </a:lnTo>
                  <a:lnTo>
                    <a:pt x="1150452" y="1549336"/>
                  </a:lnTo>
                  <a:lnTo>
                    <a:pt x="1045127" y="1556989"/>
                  </a:lnTo>
                  <a:lnTo>
                    <a:pt x="939803" y="1564557"/>
                  </a:lnTo>
                  <a:lnTo>
                    <a:pt x="834478" y="1572254"/>
                  </a:lnTo>
                  <a:lnTo>
                    <a:pt x="729153" y="1580351"/>
                  </a:lnTo>
                  <a:lnTo>
                    <a:pt x="623828" y="1589155"/>
                  </a:lnTo>
                  <a:lnTo>
                    <a:pt x="518503" y="1599032"/>
                  </a:lnTo>
                  <a:lnTo>
                    <a:pt x="413178" y="1610321"/>
                  </a:lnTo>
                  <a:lnTo>
                    <a:pt x="307854" y="1623274"/>
                  </a:lnTo>
                  <a:lnTo>
                    <a:pt x="202529" y="1638034"/>
                  </a:lnTo>
                  <a:lnTo>
                    <a:pt x="97204" y="1654649"/>
                  </a:lnTo>
                  <a:lnTo>
                    <a:pt x="0" y="16716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3379398"/>
              <a:ext cx="6145984" cy="1843515"/>
            </a:xfrm>
            <a:custGeom>
              <a:avLst/>
              <a:pathLst>
                <a:path w="6145984" h="1843515">
                  <a:moveTo>
                    <a:pt x="0" y="1793241"/>
                  </a:moveTo>
                  <a:lnTo>
                    <a:pt x="76520" y="1800339"/>
                  </a:lnTo>
                  <a:lnTo>
                    <a:pt x="181845" y="1809085"/>
                  </a:lnTo>
                  <a:lnTo>
                    <a:pt x="287170" y="1816818"/>
                  </a:lnTo>
                  <a:lnTo>
                    <a:pt x="392495" y="1823549"/>
                  </a:lnTo>
                  <a:lnTo>
                    <a:pt x="497819" y="1829288"/>
                  </a:lnTo>
                  <a:lnTo>
                    <a:pt x="603144" y="1834047"/>
                  </a:lnTo>
                  <a:lnTo>
                    <a:pt x="708469" y="1837836"/>
                  </a:lnTo>
                  <a:lnTo>
                    <a:pt x="813794" y="1840667"/>
                  </a:lnTo>
                  <a:lnTo>
                    <a:pt x="919119" y="1842550"/>
                  </a:lnTo>
                  <a:lnTo>
                    <a:pt x="1024444" y="1843495"/>
                  </a:lnTo>
                  <a:lnTo>
                    <a:pt x="1129768" y="1843515"/>
                  </a:lnTo>
                  <a:lnTo>
                    <a:pt x="1235093" y="1842620"/>
                  </a:lnTo>
                  <a:lnTo>
                    <a:pt x="1340418" y="1840820"/>
                  </a:lnTo>
                  <a:lnTo>
                    <a:pt x="1445743" y="1838127"/>
                  </a:lnTo>
                  <a:lnTo>
                    <a:pt x="1551068" y="1834551"/>
                  </a:lnTo>
                  <a:lnTo>
                    <a:pt x="1656393" y="1830110"/>
                  </a:lnTo>
                  <a:lnTo>
                    <a:pt x="1761717" y="1824996"/>
                  </a:lnTo>
                  <a:lnTo>
                    <a:pt x="1867042" y="1819014"/>
                  </a:lnTo>
                  <a:lnTo>
                    <a:pt x="1972367" y="1811776"/>
                  </a:lnTo>
                  <a:lnTo>
                    <a:pt x="2077692" y="1802981"/>
                  </a:lnTo>
                  <a:lnTo>
                    <a:pt x="2183017" y="1793616"/>
                  </a:lnTo>
                  <a:lnTo>
                    <a:pt x="2288342" y="1783152"/>
                  </a:lnTo>
                  <a:lnTo>
                    <a:pt x="2393666" y="1770402"/>
                  </a:lnTo>
                  <a:lnTo>
                    <a:pt x="2498991" y="1756085"/>
                  </a:lnTo>
                  <a:lnTo>
                    <a:pt x="2604316" y="1740487"/>
                  </a:lnTo>
                  <a:lnTo>
                    <a:pt x="2709641" y="1722582"/>
                  </a:lnTo>
                  <a:lnTo>
                    <a:pt x="2814966" y="1702376"/>
                  </a:lnTo>
                  <a:lnTo>
                    <a:pt x="2920291" y="1681061"/>
                  </a:lnTo>
                  <a:lnTo>
                    <a:pt x="3025615" y="1657222"/>
                  </a:lnTo>
                  <a:lnTo>
                    <a:pt x="3130940" y="1629312"/>
                  </a:lnTo>
                  <a:lnTo>
                    <a:pt x="3236265" y="1595695"/>
                  </a:lnTo>
                  <a:lnTo>
                    <a:pt x="3341590" y="1558991"/>
                  </a:lnTo>
                  <a:lnTo>
                    <a:pt x="3446915" y="1523297"/>
                  </a:lnTo>
                  <a:lnTo>
                    <a:pt x="3552240" y="1489503"/>
                  </a:lnTo>
                  <a:lnTo>
                    <a:pt x="3657564" y="1454453"/>
                  </a:lnTo>
                  <a:lnTo>
                    <a:pt x="3762889" y="1416591"/>
                  </a:lnTo>
                  <a:lnTo>
                    <a:pt x="3868214" y="1374399"/>
                  </a:lnTo>
                  <a:lnTo>
                    <a:pt x="3973539" y="1329016"/>
                  </a:lnTo>
                  <a:lnTo>
                    <a:pt x="4078864" y="1281652"/>
                  </a:lnTo>
                  <a:lnTo>
                    <a:pt x="4184189" y="1232343"/>
                  </a:lnTo>
                  <a:lnTo>
                    <a:pt x="4289513" y="1181120"/>
                  </a:lnTo>
                  <a:lnTo>
                    <a:pt x="4394838" y="1128018"/>
                  </a:lnTo>
                  <a:lnTo>
                    <a:pt x="4500163" y="1073069"/>
                  </a:lnTo>
                  <a:lnTo>
                    <a:pt x="4605488" y="1016309"/>
                  </a:lnTo>
                  <a:lnTo>
                    <a:pt x="4710813" y="957768"/>
                  </a:lnTo>
                  <a:lnTo>
                    <a:pt x="4816138" y="897483"/>
                  </a:lnTo>
                  <a:lnTo>
                    <a:pt x="4921462" y="835484"/>
                  </a:lnTo>
                  <a:lnTo>
                    <a:pt x="5026787" y="771807"/>
                  </a:lnTo>
                  <a:lnTo>
                    <a:pt x="5132112" y="706485"/>
                  </a:lnTo>
                  <a:lnTo>
                    <a:pt x="5237437" y="639550"/>
                  </a:lnTo>
                  <a:lnTo>
                    <a:pt x="5342762" y="571037"/>
                  </a:lnTo>
                  <a:lnTo>
                    <a:pt x="5448087" y="500978"/>
                  </a:lnTo>
                  <a:lnTo>
                    <a:pt x="5553411" y="429408"/>
                  </a:lnTo>
                  <a:lnTo>
                    <a:pt x="5658736" y="356360"/>
                  </a:lnTo>
                  <a:lnTo>
                    <a:pt x="5764061" y="281867"/>
                  </a:lnTo>
                  <a:lnTo>
                    <a:pt x="5869386" y="205962"/>
                  </a:lnTo>
                  <a:lnTo>
                    <a:pt x="5974711" y="128680"/>
                  </a:lnTo>
                  <a:lnTo>
                    <a:pt x="6080036" y="5005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2202253"/>
              <a:ext cx="6145984" cy="3192022"/>
            </a:xfrm>
            <a:custGeom>
              <a:avLst/>
              <a:pathLst>
                <a:path w="6145984" h="3192022">
                  <a:moveTo>
                    <a:pt x="0" y="2389940"/>
                  </a:moveTo>
                  <a:lnTo>
                    <a:pt x="76520" y="2445977"/>
                  </a:lnTo>
                  <a:lnTo>
                    <a:pt x="181845" y="2517549"/>
                  </a:lnTo>
                  <a:lnTo>
                    <a:pt x="287170" y="2583514"/>
                  </a:lnTo>
                  <a:lnTo>
                    <a:pt x="392495" y="2643818"/>
                  </a:lnTo>
                  <a:lnTo>
                    <a:pt x="497819" y="2698401"/>
                  </a:lnTo>
                  <a:lnTo>
                    <a:pt x="603144" y="2747196"/>
                  </a:lnTo>
                  <a:lnTo>
                    <a:pt x="708469" y="2790136"/>
                  </a:lnTo>
                  <a:lnTo>
                    <a:pt x="813794" y="2827162"/>
                  </a:lnTo>
                  <a:lnTo>
                    <a:pt x="919119" y="2858240"/>
                  </a:lnTo>
                  <a:lnTo>
                    <a:pt x="1024444" y="2883389"/>
                  </a:lnTo>
                  <a:lnTo>
                    <a:pt x="1129768" y="2902711"/>
                  </a:lnTo>
                  <a:lnTo>
                    <a:pt x="1235093" y="2916436"/>
                  </a:lnTo>
                  <a:lnTo>
                    <a:pt x="1340418" y="2924929"/>
                  </a:lnTo>
                  <a:lnTo>
                    <a:pt x="1445743" y="2928671"/>
                  </a:lnTo>
                  <a:lnTo>
                    <a:pt x="1551068" y="2928175"/>
                  </a:lnTo>
                  <a:lnTo>
                    <a:pt x="1656393" y="2923890"/>
                  </a:lnTo>
                  <a:lnTo>
                    <a:pt x="1761717" y="2916346"/>
                  </a:lnTo>
                  <a:lnTo>
                    <a:pt x="1867042" y="2905177"/>
                  </a:lnTo>
                  <a:lnTo>
                    <a:pt x="1972367" y="2889800"/>
                  </a:lnTo>
                  <a:lnTo>
                    <a:pt x="2077692" y="2870197"/>
                  </a:lnTo>
                  <a:lnTo>
                    <a:pt x="2183017" y="2847355"/>
                  </a:lnTo>
                  <a:lnTo>
                    <a:pt x="2288342" y="2819423"/>
                  </a:lnTo>
                  <a:lnTo>
                    <a:pt x="2393666" y="2787233"/>
                  </a:lnTo>
                  <a:lnTo>
                    <a:pt x="2498991" y="2750749"/>
                  </a:lnTo>
                  <a:lnTo>
                    <a:pt x="2604316" y="2707301"/>
                  </a:lnTo>
                  <a:lnTo>
                    <a:pt x="2709641" y="2660466"/>
                  </a:lnTo>
                  <a:lnTo>
                    <a:pt x="2814966" y="2616079"/>
                  </a:lnTo>
                  <a:lnTo>
                    <a:pt x="2920291" y="2568460"/>
                  </a:lnTo>
                  <a:lnTo>
                    <a:pt x="3025615" y="2515942"/>
                  </a:lnTo>
                  <a:lnTo>
                    <a:pt x="3130940" y="2462474"/>
                  </a:lnTo>
                  <a:lnTo>
                    <a:pt x="3236265" y="2404613"/>
                  </a:lnTo>
                  <a:lnTo>
                    <a:pt x="3341590" y="2342212"/>
                  </a:lnTo>
                  <a:lnTo>
                    <a:pt x="3446915" y="2283833"/>
                  </a:lnTo>
                  <a:lnTo>
                    <a:pt x="3552240" y="2231667"/>
                  </a:lnTo>
                  <a:lnTo>
                    <a:pt x="3657564" y="2178371"/>
                  </a:lnTo>
                  <a:lnTo>
                    <a:pt x="3762889" y="2122257"/>
                  </a:lnTo>
                  <a:lnTo>
                    <a:pt x="3868214" y="2062218"/>
                  </a:lnTo>
                  <a:lnTo>
                    <a:pt x="3973539" y="1998091"/>
                  </a:lnTo>
                  <a:lnTo>
                    <a:pt x="4078864" y="1930533"/>
                  </a:lnTo>
                  <a:lnTo>
                    <a:pt x="4184189" y="1859963"/>
                  </a:lnTo>
                  <a:lnTo>
                    <a:pt x="4289513" y="1786640"/>
                  </a:lnTo>
                  <a:lnTo>
                    <a:pt x="4394838" y="1710693"/>
                  </a:lnTo>
                  <a:lnTo>
                    <a:pt x="4500163" y="1632152"/>
                  </a:lnTo>
                  <a:lnTo>
                    <a:pt x="4605488" y="1550976"/>
                  </a:lnTo>
                  <a:lnTo>
                    <a:pt x="4710813" y="1467079"/>
                  </a:lnTo>
                  <a:lnTo>
                    <a:pt x="4816138" y="1380344"/>
                  </a:lnTo>
                  <a:lnTo>
                    <a:pt x="4921462" y="1290641"/>
                  </a:lnTo>
                  <a:lnTo>
                    <a:pt x="5026787" y="1197841"/>
                  </a:lnTo>
                  <a:lnTo>
                    <a:pt x="5132112" y="1101821"/>
                  </a:lnTo>
                  <a:lnTo>
                    <a:pt x="5237437" y="1002475"/>
                  </a:lnTo>
                  <a:lnTo>
                    <a:pt x="5342762" y="899716"/>
                  </a:lnTo>
                  <a:lnTo>
                    <a:pt x="5448087" y="793482"/>
                  </a:lnTo>
                  <a:lnTo>
                    <a:pt x="5553411" y="683729"/>
                  </a:lnTo>
                  <a:lnTo>
                    <a:pt x="5658736" y="570434"/>
                  </a:lnTo>
                  <a:lnTo>
                    <a:pt x="5764061" y="453592"/>
                  </a:lnTo>
                  <a:lnTo>
                    <a:pt x="5869386" y="333211"/>
                  </a:lnTo>
                  <a:lnTo>
                    <a:pt x="5974711" y="209312"/>
                  </a:lnTo>
                  <a:lnTo>
                    <a:pt x="6080036" y="81924"/>
                  </a:lnTo>
                  <a:lnTo>
                    <a:pt x="6145984" y="0"/>
                  </a:lnTo>
                  <a:lnTo>
                    <a:pt x="6145984" y="884160"/>
                  </a:lnTo>
                  <a:lnTo>
                    <a:pt x="6080036" y="925434"/>
                  </a:lnTo>
                  <a:lnTo>
                    <a:pt x="5974711" y="991773"/>
                  </a:lnTo>
                  <a:lnTo>
                    <a:pt x="5869386" y="1058500"/>
                  </a:lnTo>
                  <a:lnTo>
                    <a:pt x="5764061" y="1125572"/>
                  </a:lnTo>
                  <a:lnTo>
                    <a:pt x="5658736" y="1192936"/>
                  </a:lnTo>
                  <a:lnTo>
                    <a:pt x="5553411" y="1260530"/>
                  </a:lnTo>
                  <a:lnTo>
                    <a:pt x="5448087" y="1328275"/>
                  </a:lnTo>
                  <a:lnTo>
                    <a:pt x="5342762" y="1396077"/>
                  </a:lnTo>
                  <a:lnTo>
                    <a:pt x="5237437" y="1463821"/>
                  </a:lnTo>
                  <a:lnTo>
                    <a:pt x="5132112" y="1531371"/>
                  </a:lnTo>
                  <a:lnTo>
                    <a:pt x="5026787" y="1598568"/>
                  </a:lnTo>
                  <a:lnTo>
                    <a:pt x="4921462" y="1665234"/>
                  </a:lnTo>
                  <a:lnTo>
                    <a:pt x="4816138" y="1731175"/>
                  </a:lnTo>
                  <a:lnTo>
                    <a:pt x="4710813" y="1796189"/>
                  </a:lnTo>
                  <a:lnTo>
                    <a:pt x="4605488" y="1860073"/>
                  </a:lnTo>
                  <a:lnTo>
                    <a:pt x="4500163" y="1922639"/>
                  </a:lnTo>
                  <a:lnTo>
                    <a:pt x="4394838" y="1983728"/>
                  </a:lnTo>
                  <a:lnTo>
                    <a:pt x="4289513" y="2043228"/>
                  </a:lnTo>
                  <a:lnTo>
                    <a:pt x="4184189" y="2101097"/>
                  </a:lnTo>
                  <a:lnTo>
                    <a:pt x="4078864" y="2157391"/>
                  </a:lnTo>
                  <a:lnTo>
                    <a:pt x="3973539" y="2212296"/>
                  </a:lnTo>
                  <a:lnTo>
                    <a:pt x="3868214" y="2266161"/>
                  </a:lnTo>
                  <a:lnTo>
                    <a:pt x="3762889" y="2318461"/>
                  </a:lnTo>
                  <a:lnTo>
                    <a:pt x="3657564" y="2368854"/>
                  </a:lnTo>
                  <a:lnTo>
                    <a:pt x="3552240" y="2419233"/>
                  </a:lnTo>
                  <a:lnTo>
                    <a:pt x="3446915" y="2470964"/>
                  </a:lnTo>
                  <a:lnTo>
                    <a:pt x="3341590" y="2528582"/>
                  </a:lnTo>
                  <a:lnTo>
                    <a:pt x="3236265" y="2591759"/>
                  </a:lnTo>
                  <a:lnTo>
                    <a:pt x="3130940" y="2652475"/>
                  </a:lnTo>
                  <a:lnTo>
                    <a:pt x="3025615" y="2705442"/>
                  </a:lnTo>
                  <a:lnTo>
                    <a:pt x="2920291" y="2757364"/>
                  </a:lnTo>
                  <a:lnTo>
                    <a:pt x="2814966" y="2808718"/>
                  </a:lnTo>
                  <a:lnTo>
                    <a:pt x="2709641" y="2854631"/>
                  </a:lnTo>
                  <a:lnTo>
                    <a:pt x="2604316" y="2896817"/>
                  </a:lnTo>
                  <a:lnTo>
                    <a:pt x="2498991" y="2938867"/>
                  </a:lnTo>
                  <a:lnTo>
                    <a:pt x="2393666" y="2976644"/>
                  </a:lnTo>
                  <a:lnTo>
                    <a:pt x="2288342" y="3005995"/>
                  </a:lnTo>
                  <a:lnTo>
                    <a:pt x="2183017" y="3032528"/>
                  </a:lnTo>
                  <a:lnTo>
                    <a:pt x="2077692" y="3056934"/>
                  </a:lnTo>
                  <a:lnTo>
                    <a:pt x="1972367" y="3077172"/>
                  </a:lnTo>
                  <a:lnTo>
                    <a:pt x="1867042" y="3094587"/>
                  </a:lnTo>
                  <a:lnTo>
                    <a:pt x="1761717" y="3110060"/>
                  </a:lnTo>
                  <a:lnTo>
                    <a:pt x="1656393" y="3123927"/>
                  </a:lnTo>
                  <a:lnTo>
                    <a:pt x="1551068" y="3136601"/>
                  </a:lnTo>
                  <a:lnTo>
                    <a:pt x="1445743" y="3148745"/>
                  </a:lnTo>
                  <a:lnTo>
                    <a:pt x="1340418" y="3160745"/>
                  </a:lnTo>
                  <a:lnTo>
                    <a:pt x="1235093" y="3173060"/>
                  </a:lnTo>
                  <a:lnTo>
                    <a:pt x="1129768" y="3186112"/>
                  </a:lnTo>
                  <a:lnTo>
                    <a:pt x="1085618" y="319202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2202253"/>
              <a:ext cx="6145984" cy="2928671"/>
            </a:xfrm>
            <a:custGeom>
              <a:avLst/>
              <a:pathLst>
                <a:path w="6145984" h="2928671">
                  <a:moveTo>
                    <a:pt x="0" y="2389940"/>
                  </a:moveTo>
                  <a:lnTo>
                    <a:pt x="76520" y="2445977"/>
                  </a:lnTo>
                  <a:lnTo>
                    <a:pt x="181845" y="2517549"/>
                  </a:lnTo>
                  <a:lnTo>
                    <a:pt x="287170" y="2583514"/>
                  </a:lnTo>
                  <a:lnTo>
                    <a:pt x="392495" y="2643818"/>
                  </a:lnTo>
                  <a:lnTo>
                    <a:pt x="497819" y="2698401"/>
                  </a:lnTo>
                  <a:lnTo>
                    <a:pt x="603144" y="2747196"/>
                  </a:lnTo>
                  <a:lnTo>
                    <a:pt x="708469" y="2790136"/>
                  </a:lnTo>
                  <a:lnTo>
                    <a:pt x="813794" y="2827162"/>
                  </a:lnTo>
                  <a:lnTo>
                    <a:pt x="919119" y="2858240"/>
                  </a:lnTo>
                  <a:lnTo>
                    <a:pt x="1024444" y="2883389"/>
                  </a:lnTo>
                  <a:lnTo>
                    <a:pt x="1129768" y="2902711"/>
                  </a:lnTo>
                  <a:lnTo>
                    <a:pt x="1235093" y="2916436"/>
                  </a:lnTo>
                  <a:lnTo>
                    <a:pt x="1340418" y="2924929"/>
                  </a:lnTo>
                  <a:lnTo>
                    <a:pt x="1445743" y="2928671"/>
                  </a:lnTo>
                  <a:lnTo>
                    <a:pt x="1551068" y="2928175"/>
                  </a:lnTo>
                  <a:lnTo>
                    <a:pt x="1656393" y="2923890"/>
                  </a:lnTo>
                  <a:lnTo>
                    <a:pt x="1761717" y="2916346"/>
                  </a:lnTo>
                  <a:lnTo>
                    <a:pt x="1867042" y="2905177"/>
                  </a:lnTo>
                  <a:lnTo>
                    <a:pt x="1972367" y="2889800"/>
                  </a:lnTo>
                  <a:lnTo>
                    <a:pt x="2077692" y="2870197"/>
                  </a:lnTo>
                  <a:lnTo>
                    <a:pt x="2183017" y="2847355"/>
                  </a:lnTo>
                  <a:lnTo>
                    <a:pt x="2288342" y="2819423"/>
                  </a:lnTo>
                  <a:lnTo>
                    <a:pt x="2393666" y="2787233"/>
                  </a:lnTo>
                  <a:lnTo>
                    <a:pt x="2498991" y="2750749"/>
                  </a:lnTo>
                  <a:lnTo>
                    <a:pt x="2604316" y="2707301"/>
                  </a:lnTo>
                  <a:lnTo>
                    <a:pt x="2709641" y="2660466"/>
                  </a:lnTo>
                  <a:lnTo>
                    <a:pt x="2814966" y="2616079"/>
                  </a:lnTo>
                  <a:lnTo>
                    <a:pt x="2920291" y="2568460"/>
                  </a:lnTo>
                  <a:lnTo>
                    <a:pt x="3025615" y="2515942"/>
                  </a:lnTo>
                  <a:lnTo>
                    <a:pt x="3130940" y="2462474"/>
                  </a:lnTo>
                  <a:lnTo>
                    <a:pt x="3236265" y="2404613"/>
                  </a:lnTo>
                  <a:lnTo>
                    <a:pt x="3341590" y="2342212"/>
                  </a:lnTo>
                  <a:lnTo>
                    <a:pt x="3446915" y="2283833"/>
                  </a:lnTo>
                  <a:lnTo>
                    <a:pt x="3552240" y="2231667"/>
                  </a:lnTo>
                  <a:lnTo>
                    <a:pt x="3657564" y="2178371"/>
                  </a:lnTo>
                  <a:lnTo>
                    <a:pt x="3762889" y="2122257"/>
                  </a:lnTo>
                  <a:lnTo>
                    <a:pt x="3868214" y="2062218"/>
                  </a:lnTo>
                  <a:lnTo>
                    <a:pt x="3973539" y="1998091"/>
                  </a:lnTo>
                  <a:lnTo>
                    <a:pt x="4078864" y="1930533"/>
                  </a:lnTo>
                  <a:lnTo>
                    <a:pt x="4184189" y="1859963"/>
                  </a:lnTo>
                  <a:lnTo>
                    <a:pt x="4289513" y="1786640"/>
                  </a:lnTo>
                  <a:lnTo>
                    <a:pt x="4394838" y="1710693"/>
                  </a:lnTo>
                  <a:lnTo>
                    <a:pt x="4500163" y="1632152"/>
                  </a:lnTo>
                  <a:lnTo>
                    <a:pt x="4605488" y="1550976"/>
                  </a:lnTo>
                  <a:lnTo>
                    <a:pt x="4710813" y="1467079"/>
                  </a:lnTo>
                  <a:lnTo>
                    <a:pt x="4816138" y="1380344"/>
                  </a:lnTo>
                  <a:lnTo>
                    <a:pt x="4921462" y="1290641"/>
                  </a:lnTo>
                  <a:lnTo>
                    <a:pt x="5026787" y="1197841"/>
                  </a:lnTo>
                  <a:lnTo>
                    <a:pt x="5132112" y="1101821"/>
                  </a:lnTo>
                  <a:lnTo>
                    <a:pt x="5237437" y="1002475"/>
                  </a:lnTo>
                  <a:lnTo>
                    <a:pt x="5342762" y="899716"/>
                  </a:lnTo>
                  <a:lnTo>
                    <a:pt x="5448087" y="793482"/>
                  </a:lnTo>
                  <a:lnTo>
                    <a:pt x="5553411" y="683729"/>
                  </a:lnTo>
                  <a:lnTo>
                    <a:pt x="5658736" y="570434"/>
                  </a:lnTo>
                  <a:lnTo>
                    <a:pt x="5764061" y="453592"/>
                  </a:lnTo>
                  <a:lnTo>
                    <a:pt x="5869386" y="333211"/>
                  </a:lnTo>
                  <a:lnTo>
                    <a:pt x="5974711" y="209312"/>
                  </a:lnTo>
                  <a:lnTo>
                    <a:pt x="6080036" y="8192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2027494" y="3086414"/>
              <a:ext cx="5060366" cy="2307861"/>
            </a:xfrm>
            <a:custGeom>
              <a:avLst/>
              <a:pathLst>
                <a:path w="5060366" h="2307861">
                  <a:moveTo>
                    <a:pt x="5060366" y="0"/>
                  </a:moveTo>
                  <a:lnTo>
                    <a:pt x="4994417" y="41273"/>
                  </a:lnTo>
                  <a:lnTo>
                    <a:pt x="4889092" y="107612"/>
                  </a:lnTo>
                  <a:lnTo>
                    <a:pt x="4783767" y="174340"/>
                  </a:lnTo>
                  <a:lnTo>
                    <a:pt x="4678442" y="241411"/>
                  </a:lnTo>
                  <a:lnTo>
                    <a:pt x="4573118" y="308775"/>
                  </a:lnTo>
                  <a:lnTo>
                    <a:pt x="4467793" y="376369"/>
                  </a:lnTo>
                  <a:lnTo>
                    <a:pt x="4362468" y="444114"/>
                  </a:lnTo>
                  <a:lnTo>
                    <a:pt x="4257143" y="511916"/>
                  </a:lnTo>
                  <a:lnTo>
                    <a:pt x="4151818" y="579660"/>
                  </a:lnTo>
                  <a:lnTo>
                    <a:pt x="4046493" y="647210"/>
                  </a:lnTo>
                  <a:lnTo>
                    <a:pt x="3941169" y="714407"/>
                  </a:lnTo>
                  <a:lnTo>
                    <a:pt x="3835844" y="781073"/>
                  </a:lnTo>
                  <a:lnTo>
                    <a:pt x="3730519" y="847014"/>
                  </a:lnTo>
                  <a:lnTo>
                    <a:pt x="3625194" y="912028"/>
                  </a:lnTo>
                  <a:lnTo>
                    <a:pt x="3519869" y="975912"/>
                  </a:lnTo>
                  <a:lnTo>
                    <a:pt x="3414544" y="1038478"/>
                  </a:lnTo>
                  <a:lnTo>
                    <a:pt x="3309220" y="1099567"/>
                  </a:lnTo>
                  <a:lnTo>
                    <a:pt x="3203895" y="1159067"/>
                  </a:lnTo>
                  <a:lnTo>
                    <a:pt x="3098570" y="1216936"/>
                  </a:lnTo>
                  <a:lnTo>
                    <a:pt x="2993245" y="1273230"/>
                  </a:lnTo>
                  <a:lnTo>
                    <a:pt x="2887920" y="1328135"/>
                  </a:lnTo>
                  <a:lnTo>
                    <a:pt x="2782595" y="1382000"/>
                  </a:lnTo>
                  <a:lnTo>
                    <a:pt x="2677271" y="1434300"/>
                  </a:lnTo>
                  <a:lnTo>
                    <a:pt x="2571946" y="1484693"/>
                  </a:lnTo>
                  <a:lnTo>
                    <a:pt x="2466621" y="1535072"/>
                  </a:lnTo>
                  <a:lnTo>
                    <a:pt x="2361296" y="1586803"/>
                  </a:lnTo>
                  <a:lnTo>
                    <a:pt x="2255971" y="1644421"/>
                  </a:lnTo>
                  <a:lnTo>
                    <a:pt x="2150646" y="1707599"/>
                  </a:lnTo>
                  <a:lnTo>
                    <a:pt x="2045322" y="1768314"/>
                  </a:lnTo>
                  <a:lnTo>
                    <a:pt x="1939997" y="1821282"/>
                  </a:lnTo>
                  <a:lnTo>
                    <a:pt x="1834672" y="1873203"/>
                  </a:lnTo>
                  <a:lnTo>
                    <a:pt x="1729347" y="1924557"/>
                  </a:lnTo>
                  <a:lnTo>
                    <a:pt x="1624022" y="1970470"/>
                  </a:lnTo>
                  <a:lnTo>
                    <a:pt x="1518697" y="2012656"/>
                  </a:lnTo>
                  <a:lnTo>
                    <a:pt x="1413373" y="2054706"/>
                  </a:lnTo>
                  <a:lnTo>
                    <a:pt x="1308048" y="2092483"/>
                  </a:lnTo>
                  <a:lnTo>
                    <a:pt x="1202723" y="2121834"/>
                  </a:lnTo>
                  <a:lnTo>
                    <a:pt x="1097398" y="2148367"/>
                  </a:lnTo>
                  <a:lnTo>
                    <a:pt x="992073" y="2172773"/>
                  </a:lnTo>
                  <a:lnTo>
                    <a:pt x="886748" y="2193011"/>
                  </a:lnTo>
                  <a:lnTo>
                    <a:pt x="781424" y="2210426"/>
                  </a:lnTo>
                  <a:lnTo>
                    <a:pt x="676099" y="2225900"/>
                  </a:lnTo>
                  <a:lnTo>
                    <a:pt x="570774" y="2239766"/>
                  </a:lnTo>
                  <a:lnTo>
                    <a:pt x="465449" y="2252440"/>
                  </a:lnTo>
                  <a:lnTo>
                    <a:pt x="360124" y="2264584"/>
                  </a:lnTo>
                  <a:lnTo>
                    <a:pt x="254799" y="2276584"/>
                  </a:lnTo>
                  <a:lnTo>
                    <a:pt x="149475" y="2288899"/>
                  </a:lnTo>
                  <a:lnTo>
                    <a:pt x="44150" y="2301951"/>
                  </a:lnTo>
                  <a:lnTo>
                    <a:pt x="0" y="230786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644334"/>
              <a:ext cx="6145984" cy="2602668"/>
            </a:xfrm>
            <a:custGeom>
              <a:avLst/>
              <a:pathLst>
                <a:path w="6145984" h="2602668">
                  <a:moveTo>
                    <a:pt x="0" y="2449438"/>
                  </a:moveTo>
                  <a:lnTo>
                    <a:pt x="76520" y="2469024"/>
                  </a:lnTo>
                  <a:lnTo>
                    <a:pt x="181845" y="2493419"/>
                  </a:lnTo>
                  <a:lnTo>
                    <a:pt x="287170" y="2515278"/>
                  </a:lnTo>
                  <a:lnTo>
                    <a:pt x="392495" y="2534630"/>
                  </a:lnTo>
                  <a:lnTo>
                    <a:pt x="497819" y="2551505"/>
                  </a:lnTo>
                  <a:lnTo>
                    <a:pt x="603144" y="2565930"/>
                  </a:lnTo>
                  <a:lnTo>
                    <a:pt x="708469" y="2577936"/>
                  </a:lnTo>
                  <a:lnTo>
                    <a:pt x="813794" y="2587550"/>
                  </a:lnTo>
                  <a:lnTo>
                    <a:pt x="919119" y="2594801"/>
                  </a:lnTo>
                  <a:lnTo>
                    <a:pt x="1024444" y="2599719"/>
                  </a:lnTo>
                  <a:lnTo>
                    <a:pt x="1129768" y="2602331"/>
                  </a:lnTo>
                  <a:lnTo>
                    <a:pt x="1235093" y="2602668"/>
                  </a:lnTo>
                  <a:lnTo>
                    <a:pt x="1340418" y="2600757"/>
                  </a:lnTo>
                  <a:lnTo>
                    <a:pt x="1445743" y="2596627"/>
                  </a:lnTo>
                  <a:lnTo>
                    <a:pt x="1551068" y="2590308"/>
                  </a:lnTo>
                  <a:lnTo>
                    <a:pt x="1656393" y="2581828"/>
                  </a:lnTo>
                  <a:lnTo>
                    <a:pt x="1761717" y="2571123"/>
                  </a:lnTo>
                  <a:lnTo>
                    <a:pt x="1867042" y="2557801"/>
                  </a:lnTo>
                  <a:lnTo>
                    <a:pt x="1972367" y="2541405"/>
                  </a:lnTo>
                  <a:lnTo>
                    <a:pt x="2077692" y="2521485"/>
                  </a:lnTo>
                  <a:lnTo>
                    <a:pt x="2183017" y="2497861"/>
                  </a:lnTo>
                  <a:lnTo>
                    <a:pt x="2288342" y="2470629"/>
                  </a:lnTo>
                  <a:lnTo>
                    <a:pt x="2393666" y="2439858"/>
                  </a:lnTo>
                  <a:lnTo>
                    <a:pt x="2498991" y="2402728"/>
                  </a:lnTo>
                  <a:lnTo>
                    <a:pt x="2604316" y="2359979"/>
                  </a:lnTo>
                  <a:lnTo>
                    <a:pt x="2709641" y="2315468"/>
                  </a:lnTo>
                  <a:lnTo>
                    <a:pt x="2814966" y="2270318"/>
                  </a:lnTo>
                  <a:lnTo>
                    <a:pt x="2920291" y="2220831"/>
                  </a:lnTo>
                  <a:lnTo>
                    <a:pt x="3025615" y="2168612"/>
                  </a:lnTo>
                  <a:lnTo>
                    <a:pt x="3130940" y="2115394"/>
                  </a:lnTo>
                  <a:lnTo>
                    <a:pt x="3236265" y="2056106"/>
                  </a:lnTo>
                  <a:lnTo>
                    <a:pt x="3341590" y="1993317"/>
                  </a:lnTo>
                  <a:lnTo>
                    <a:pt x="3446915" y="1935318"/>
                  </a:lnTo>
                  <a:lnTo>
                    <a:pt x="3552240" y="1883369"/>
                  </a:lnTo>
                  <a:lnTo>
                    <a:pt x="3657564" y="1831532"/>
                  </a:lnTo>
                  <a:lnTo>
                    <a:pt x="3762889" y="1778279"/>
                  </a:lnTo>
                  <a:lnTo>
                    <a:pt x="3868214" y="1722109"/>
                  </a:lnTo>
                  <a:lnTo>
                    <a:pt x="3973539" y="1663113"/>
                  </a:lnTo>
                  <a:lnTo>
                    <a:pt x="4078864" y="1601881"/>
                  </a:lnTo>
                  <a:lnTo>
                    <a:pt x="4184189" y="1538450"/>
                  </a:lnTo>
                  <a:lnTo>
                    <a:pt x="4289513" y="1472854"/>
                  </a:lnTo>
                  <a:lnTo>
                    <a:pt x="4394838" y="1405130"/>
                  </a:lnTo>
                  <a:lnTo>
                    <a:pt x="4500163" y="1335315"/>
                  </a:lnTo>
                  <a:lnTo>
                    <a:pt x="4605488" y="1263444"/>
                  </a:lnTo>
                  <a:lnTo>
                    <a:pt x="4710813" y="1189553"/>
                  </a:lnTo>
                  <a:lnTo>
                    <a:pt x="4816138" y="1113679"/>
                  </a:lnTo>
                  <a:lnTo>
                    <a:pt x="4921462" y="1035857"/>
                  </a:lnTo>
                  <a:lnTo>
                    <a:pt x="5026787" y="956124"/>
                  </a:lnTo>
                  <a:lnTo>
                    <a:pt x="5132112" y="874515"/>
                  </a:lnTo>
                  <a:lnTo>
                    <a:pt x="5237437" y="791068"/>
                  </a:lnTo>
                  <a:lnTo>
                    <a:pt x="5342762" y="705816"/>
                  </a:lnTo>
                  <a:lnTo>
                    <a:pt x="5448087" y="618798"/>
                  </a:lnTo>
                  <a:lnTo>
                    <a:pt x="5553411" y="530049"/>
                  </a:lnTo>
                  <a:lnTo>
                    <a:pt x="5658736" y="439605"/>
                  </a:lnTo>
                  <a:lnTo>
                    <a:pt x="5764061" y="347501"/>
                  </a:lnTo>
                  <a:lnTo>
                    <a:pt x="5869386" y="253775"/>
                  </a:lnTo>
                  <a:lnTo>
                    <a:pt x="5974711" y="158462"/>
                  </a:lnTo>
                  <a:lnTo>
                    <a:pt x="6080036" y="6159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581044"/>
              <a:ext cx="6145984" cy="813231"/>
            </a:xfrm>
            <a:custGeom>
              <a:avLst/>
              <a:pathLst>
                <a:path w="6145984" h="813231">
                  <a:moveTo>
                    <a:pt x="0" y="343285"/>
                  </a:moveTo>
                  <a:lnTo>
                    <a:pt x="76520" y="355074"/>
                  </a:lnTo>
                  <a:lnTo>
                    <a:pt x="181845" y="370140"/>
                  </a:lnTo>
                  <a:lnTo>
                    <a:pt x="287170" y="383997"/>
                  </a:lnTo>
                  <a:lnTo>
                    <a:pt x="392495" y="396591"/>
                  </a:lnTo>
                  <a:lnTo>
                    <a:pt x="497819" y="407866"/>
                  </a:lnTo>
                  <a:lnTo>
                    <a:pt x="603144" y="417760"/>
                  </a:lnTo>
                  <a:lnTo>
                    <a:pt x="708469" y="426211"/>
                  </a:lnTo>
                  <a:lnTo>
                    <a:pt x="813794" y="433164"/>
                  </a:lnTo>
                  <a:lnTo>
                    <a:pt x="919119" y="438577"/>
                  </a:lnTo>
                  <a:lnTo>
                    <a:pt x="1024444" y="442447"/>
                  </a:lnTo>
                  <a:lnTo>
                    <a:pt x="1129768" y="444823"/>
                  </a:lnTo>
                  <a:lnTo>
                    <a:pt x="1235093" y="445840"/>
                  </a:lnTo>
                  <a:lnTo>
                    <a:pt x="1340418" y="445722"/>
                  </a:lnTo>
                  <a:lnTo>
                    <a:pt x="1445743" y="444768"/>
                  </a:lnTo>
                  <a:lnTo>
                    <a:pt x="1551068" y="443302"/>
                  </a:lnTo>
                  <a:lnTo>
                    <a:pt x="1656393" y="441604"/>
                  </a:lnTo>
                  <a:lnTo>
                    <a:pt x="1761717" y="440199"/>
                  </a:lnTo>
                  <a:lnTo>
                    <a:pt x="1867042" y="439049"/>
                  </a:lnTo>
                  <a:lnTo>
                    <a:pt x="1972367" y="437911"/>
                  </a:lnTo>
                  <a:lnTo>
                    <a:pt x="2077692" y="437060"/>
                  </a:lnTo>
                  <a:lnTo>
                    <a:pt x="2183017" y="439236"/>
                  </a:lnTo>
                  <a:lnTo>
                    <a:pt x="2288342" y="441690"/>
                  </a:lnTo>
                  <a:lnTo>
                    <a:pt x="2393666" y="442156"/>
                  </a:lnTo>
                  <a:lnTo>
                    <a:pt x="2498991" y="438488"/>
                  </a:lnTo>
                  <a:lnTo>
                    <a:pt x="2604316" y="430507"/>
                  </a:lnTo>
                  <a:lnTo>
                    <a:pt x="2709641" y="423171"/>
                  </a:lnTo>
                  <a:lnTo>
                    <a:pt x="2814966" y="420654"/>
                  </a:lnTo>
                  <a:lnTo>
                    <a:pt x="2920291" y="416366"/>
                  </a:lnTo>
                  <a:lnTo>
                    <a:pt x="3025615" y="411598"/>
                  </a:lnTo>
                  <a:lnTo>
                    <a:pt x="3130940" y="411655"/>
                  </a:lnTo>
                  <a:lnTo>
                    <a:pt x="3236265" y="418386"/>
                  </a:lnTo>
                  <a:lnTo>
                    <a:pt x="3341590" y="426231"/>
                  </a:lnTo>
                  <a:lnTo>
                    <a:pt x="3446915" y="431480"/>
                  </a:lnTo>
                  <a:lnTo>
                    <a:pt x="3552240" y="434448"/>
                  </a:lnTo>
                  <a:lnTo>
                    <a:pt x="3657564" y="436256"/>
                  </a:lnTo>
                  <a:lnTo>
                    <a:pt x="3762889" y="435866"/>
                  </a:lnTo>
                  <a:lnTo>
                    <a:pt x="3868214" y="432629"/>
                  </a:lnTo>
                  <a:lnTo>
                    <a:pt x="3973539" y="427028"/>
                  </a:lnTo>
                  <a:lnTo>
                    <a:pt x="4078864" y="419808"/>
                  </a:lnTo>
                  <a:lnTo>
                    <a:pt x="4184189" y="411242"/>
                  </a:lnTo>
                  <a:lnTo>
                    <a:pt x="4289513" y="401493"/>
                  </a:lnTo>
                  <a:lnTo>
                    <a:pt x="4394838" y="390638"/>
                  </a:lnTo>
                  <a:lnTo>
                    <a:pt x="4500163" y="378691"/>
                  </a:lnTo>
                  <a:lnTo>
                    <a:pt x="4605488" y="365618"/>
                  </a:lnTo>
                  <a:lnTo>
                    <a:pt x="4710813" y="351354"/>
                  </a:lnTo>
                  <a:lnTo>
                    <a:pt x="4816138" y="335817"/>
                  </a:lnTo>
                  <a:lnTo>
                    <a:pt x="4921462" y="318912"/>
                  </a:lnTo>
                  <a:lnTo>
                    <a:pt x="5026787" y="300548"/>
                  </a:lnTo>
                  <a:lnTo>
                    <a:pt x="5132112" y="280635"/>
                  </a:lnTo>
                  <a:lnTo>
                    <a:pt x="5237437" y="259099"/>
                  </a:lnTo>
                  <a:lnTo>
                    <a:pt x="5342762" y="235873"/>
                  </a:lnTo>
                  <a:lnTo>
                    <a:pt x="5448087" y="210910"/>
                  </a:lnTo>
                  <a:lnTo>
                    <a:pt x="5553411" y="184174"/>
                  </a:lnTo>
                  <a:lnTo>
                    <a:pt x="5658736" y="155642"/>
                  </a:lnTo>
                  <a:lnTo>
                    <a:pt x="5764061" y="125305"/>
                  </a:lnTo>
                  <a:lnTo>
                    <a:pt x="5869386" y="93160"/>
                  </a:lnTo>
                  <a:lnTo>
                    <a:pt x="5974711" y="59216"/>
                  </a:lnTo>
                  <a:lnTo>
                    <a:pt x="6080036" y="23483"/>
                  </a:lnTo>
                  <a:lnTo>
                    <a:pt x="6145984" y="0"/>
                  </a:lnTo>
                  <a:lnTo>
                    <a:pt x="6145984" y="584036"/>
                  </a:lnTo>
                  <a:lnTo>
                    <a:pt x="6080036" y="580667"/>
                  </a:lnTo>
                  <a:lnTo>
                    <a:pt x="5974711" y="576074"/>
                  </a:lnTo>
                  <a:lnTo>
                    <a:pt x="5869386" y="572254"/>
                  </a:lnTo>
                  <a:lnTo>
                    <a:pt x="5764061" y="569185"/>
                  </a:lnTo>
                  <a:lnTo>
                    <a:pt x="5658736" y="566839"/>
                  </a:lnTo>
                  <a:lnTo>
                    <a:pt x="5553411" y="565182"/>
                  </a:lnTo>
                  <a:lnTo>
                    <a:pt x="5448087" y="564170"/>
                  </a:lnTo>
                  <a:lnTo>
                    <a:pt x="5342762" y="563747"/>
                  </a:lnTo>
                  <a:lnTo>
                    <a:pt x="5237437" y="563843"/>
                  </a:lnTo>
                  <a:lnTo>
                    <a:pt x="5132112" y="564377"/>
                  </a:lnTo>
                  <a:lnTo>
                    <a:pt x="5026787" y="565250"/>
                  </a:lnTo>
                  <a:lnTo>
                    <a:pt x="4921462" y="566351"/>
                  </a:lnTo>
                  <a:lnTo>
                    <a:pt x="4816138" y="567560"/>
                  </a:lnTo>
                  <a:lnTo>
                    <a:pt x="4710813" y="568750"/>
                  </a:lnTo>
                  <a:lnTo>
                    <a:pt x="4605488" y="569793"/>
                  </a:lnTo>
                  <a:lnTo>
                    <a:pt x="4500163" y="570574"/>
                  </a:lnTo>
                  <a:lnTo>
                    <a:pt x="4394838" y="570993"/>
                  </a:lnTo>
                  <a:lnTo>
                    <a:pt x="4289513" y="570983"/>
                  </a:lnTo>
                  <a:lnTo>
                    <a:pt x="4184189" y="570525"/>
                  </a:lnTo>
                  <a:lnTo>
                    <a:pt x="4078864" y="569661"/>
                  </a:lnTo>
                  <a:lnTo>
                    <a:pt x="3973539" y="568522"/>
                  </a:lnTo>
                  <a:lnTo>
                    <a:pt x="3868214" y="567345"/>
                  </a:lnTo>
                  <a:lnTo>
                    <a:pt x="3762889" y="565469"/>
                  </a:lnTo>
                  <a:lnTo>
                    <a:pt x="3657564" y="562080"/>
                  </a:lnTo>
                  <a:lnTo>
                    <a:pt x="3552240" y="558346"/>
                  </a:lnTo>
                  <a:lnTo>
                    <a:pt x="3446915" y="555090"/>
                  </a:lnTo>
                  <a:lnTo>
                    <a:pt x="3341590" y="549339"/>
                  </a:lnTo>
                  <a:lnTo>
                    <a:pt x="3236265" y="542006"/>
                  </a:lnTo>
                  <a:lnTo>
                    <a:pt x="3130940" y="537160"/>
                  </a:lnTo>
                  <a:lnTo>
                    <a:pt x="3025615" y="536774"/>
                  </a:lnTo>
                  <a:lnTo>
                    <a:pt x="2920291" y="541147"/>
                  </a:lnTo>
                  <a:lnTo>
                    <a:pt x="2814966" y="547902"/>
                  </a:lnTo>
                  <a:lnTo>
                    <a:pt x="2709641" y="551427"/>
                  </a:lnTo>
                  <a:lnTo>
                    <a:pt x="2604316" y="555693"/>
                  </a:lnTo>
                  <a:lnTo>
                    <a:pt x="2498991" y="562751"/>
                  </a:lnTo>
                  <a:lnTo>
                    <a:pt x="2393666" y="567272"/>
                  </a:lnTo>
                  <a:lnTo>
                    <a:pt x="2288342" y="564932"/>
                  </a:lnTo>
                  <a:lnTo>
                    <a:pt x="2183017" y="561553"/>
                  </a:lnTo>
                  <a:lnTo>
                    <a:pt x="2077692" y="560410"/>
                  </a:lnTo>
                  <a:lnTo>
                    <a:pt x="1972367" y="561680"/>
                  </a:lnTo>
                  <a:lnTo>
                    <a:pt x="1867042" y="564165"/>
                  </a:lnTo>
                  <a:lnTo>
                    <a:pt x="1761717" y="568158"/>
                  </a:lnTo>
                  <a:lnTo>
                    <a:pt x="1656393" y="573739"/>
                  </a:lnTo>
                  <a:lnTo>
                    <a:pt x="1551068" y="580978"/>
                  </a:lnTo>
                  <a:lnTo>
                    <a:pt x="1445743" y="590139"/>
                  </a:lnTo>
                  <a:lnTo>
                    <a:pt x="1340418" y="601491"/>
                  </a:lnTo>
                  <a:lnTo>
                    <a:pt x="1235093" y="615354"/>
                  </a:lnTo>
                  <a:lnTo>
                    <a:pt x="1129768" y="632025"/>
                  </a:lnTo>
                  <a:lnTo>
                    <a:pt x="1024444" y="651724"/>
                  </a:lnTo>
                  <a:lnTo>
                    <a:pt x="919119" y="674582"/>
                  </a:lnTo>
                  <a:lnTo>
                    <a:pt x="813794" y="700646"/>
                  </a:lnTo>
                  <a:lnTo>
                    <a:pt x="708469" y="729908"/>
                  </a:lnTo>
                  <a:lnTo>
                    <a:pt x="603144" y="762325"/>
                  </a:lnTo>
                  <a:lnTo>
                    <a:pt x="497819" y="797837"/>
                  </a:lnTo>
                  <a:lnTo>
                    <a:pt x="455751" y="81323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581044"/>
              <a:ext cx="6145984" cy="445840"/>
            </a:xfrm>
            <a:custGeom>
              <a:avLst/>
              <a:pathLst>
                <a:path w="6145984" h="445840">
                  <a:moveTo>
                    <a:pt x="0" y="343285"/>
                  </a:moveTo>
                  <a:lnTo>
                    <a:pt x="76520" y="355074"/>
                  </a:lnTo>
                  <a:lnTo>
                    <a:pt x="181845" y="370140"/>
                  </a:lnTo>
                  <a:lnTo>
                    <a:pt x="287170" y="383997"/>
                  </a:lnTo>
                  <a:lnTo>
                    <a:pt x="392495" y="396591"/>
                  </a:lnTo>
                  <a:lnTo>
                    <a:pt x="497819" y="407866"/>
                  </a:lnTo>
                  <a:lnTo>
                    <a:pt x="603144" y="417760"/>
                  </a:lnTo>
                  <a:lnTo>
                    <a:pt x="708469" y="426211"/>
                  </a:lnTo>
                  <a:lnTo>
                    <a:pt x="813794" y="433164"/>
                  </a:lnTo>
                  <a:lnTo>
                    <a:pt x="919119" y="438577"/>
                  </a:lnTo>
                  <a:lnTo>
                    <a:pt x="1024444" y="442447"/>
                  </a:lnTo>
                  <a:lnTo>
                    <a:pt x="1129768" y="444823"/>
                  </a:lnTo>
                  <a:lnTo>
                    <a:pt x="1235093" y="445840"/>
                  </a:lnTo>
                  <a:lnTo>
                    <a:pt x="1340418" y="445722"/>
                  </a:lnTo>
                  <a:lnTo>
                    <a:pt x="1445743" y="444768"/>
                  </a:lnTo>
                  <a:lnTo>
                    <a:pt x="1551068" y="443302"/>
                  </a:lnTo>
                  <a:lnTo>
                    <a:pt x="1656393" y="441604"/>
                  </a:lnTo>
                  <a:lnTo>
                    <a:pt x="1761717" y="440199"/>
                  </a:lnTo>
                  <a:lnTo>
                    <a:pt x="1867042" y="439049"/>
                  </a:lnTo>
                  <a:lnTo>
                    <a:pt x="1972367" y="437911"/>
                  </a:lnTo>
                  <a:lnTo>
                    <a:pt x="2077692" y="437060"/>
                  </a:lnTo>
                  <a:lnTo>
                    <a:pt x="2183017" y="439236"/>
                  </a:lnTo>
                  <a:lnTo>
                    <a:pt x="2288342" y="441690"/>
                  </a:lnTo>
                  <a:lnTo>
                    <a:pt x="2393666" y="442156"/>
                  </a:lnTo>
                  <a:lnTo>
                    <a:pt x="2498991" y="438488"/>
                  </a:lnTo>
                  <a:lnTo>
                    <a:pt x="2604316" y="430507"/>
                  </a:lnTo>
                  <a:lnTo>
                    <a:pt x="2709641" y="423171"/>
                  </a:lnTo>
                  <a:lnTo>
                    <a:pt x="2814966" y="420654"/>
                  </a:lnTo>
                  <a:lnTo>
                    <a:pt x="2920291" y="416366"/>
                  </a:lnTo>
                  <a:lnTo>
                    <a:pt x="3025615" y="411598"/>
                  </a:lnTo>
                  <a:lnTo>
                    <a:pt x="3130940" y="411655"/>
                  </a:lnTo>
                  <a:lnTo>
                    <a:pt x="3236265" y="418386"/>
                  </a:lnTo>
                  <a:lnTo>
                    <a:pt x="3341590" y="426231"/>
                  </a:lnTo>
                  <a:lnTo>
                    <a:pt x="3446915" y="431480"/>
                  </a:lnTo>
                  <a:lnTo>
                    <a:pt x="3552240" y="434448"/>
                  </a:lnTo>
                  <a:lnTo>
                    <a:pt x="3657564" y="436256"/>
                  </a:lnTo>
                  <a:lnTo>
                    <a:pt x="3762889" y="435866"/>
                  </a:lnTo>
                  <a:lnTo>
                    <a:pt x="3868214" y="432629"/>
                  </a:lnTo>
                  <a:lnTo>
                    <a:pt x="3973539" y="427028"/>
                  </a:lnTo>
                  <a:lnTo>
                    <a:pt x="4078864" y="419808"/>
                  </a:lnTo>
                  <a:lnTo>
                    <a:pt x="4184189" y="411242"/>
                  </a:lnTo>
                  <a:lnTo>
                    <a:pt x="4289513" y="401493"/>
                  </a:lnTo>
                  <a:lnTo>
                    <a:pt x="4394838" y="390638"/>
                  </a:lnTo>
                  <a:lnTo>
                    <a:pt x="4500163" y="378691"/>
                  </a:lnTo>
                  <a:lnTo>
                    <a:pt x="4605488" y="365618"/>
                  </a:lnTo>
                  <a:lnTo>
                    <a:pt x="4710813" y="351354"/>
                  </a:lnTo>
                  <a:lnTo>
                    <a:pt x="4816138" y="335817"/>
                  </a:lnTo>
                  <a:lnTo>
                    <a:pt x="4921462" y="318912"/>
                  </a:lnTo>
                  <a:lnTo>
                    <a:pt x="5026787" y="300548"/>
                  </a:lnTo>
                  <a:lnTo>
                    <a:pt x="5132112" y="280635"/>
                  </a:lnTo>
                  <a:lnTo>
                    <a:pt x="5237437" y="259099"/>
                  </a:lnTo>
                  <a:lnTo>
                    <a:pt x="5342762" y="235873"/>
                  </a:lnTo>
                  <a:lnTo>
                    <a:pt x="5448087" y="210910"/>
                  </a:lnTo>
                  <a:lnTo>
                    <a:pt x="5553411" y="184174"/>
                  </a:lnTo>
                  <a:lnTo>
                    <a:pt x="5658736" y="155642"/>
                  </a:lnTo>
                  <a:lnTo>
                    <a:pt x="5764061" y="125305"/>
                  </a:lnTo>
                  <a:lnTo>
                    <a:pt x="5869386" y="93160"/>
                  </a:lnTo>
                  <a:lnTo>
                    <a:pt x="5974711" y="59216"/>
                  </a:lnTo>
                  <a:lnTo>
                    <a:pt x="6080036" y="2348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397627" y="5117818"/>
              <a:ext cx="5690233" cy="276457"/>
            </a:xfrm>
            <a:custGeom>
              <a:avLst/>
              <a:pathLst>
                <a:path w="5690233" h="276457">
                  <a:moveTo>
                    <a:pt x="5690233" y="47262"/>
                  </a:moveTo>
                  <a:lnTo>
                    <a:pt x="5624284" y="43892"/>
                  </a:lnTo>
                  <a:lnTo>
                    <a:pt x="5518959" y="39300"/>
                  </a:lnTo>
                  <a:lnTo>
                    <a:pt x="5413635" y="35480"/>
                  </a:lnTo>
                  <a:lnTo>
                    <a:pt x="5308310" y="32410"/>
                  </a:lnTo>
                  <a:lnTo>
                    <a:pt x="5202985" y="30065"/>
                  </a:lnTo>
                  <a:lnTo>
                    <a:pt x="5097660" y="28408"/>
                  </a:lnTo>
                  <a:lnTo>
                    <a:pt x="4992335" y="27396"/>
                  </a:lnTo>
                  <a:lnTo>
                    <a:pt x="4887010" y="26973"/>
                  </a:lnTo>
                  <a:lnTo>
                    <a:pt x="4781686" y="27069"/>
                  </a:lnTo>
                  <a:lnTo>
                    <a:pt x="4676361" y="27603"/>
                  </a:lnTo>
                  <a:lnTo>
                    <a:pt x="4571036" y="28475"/>
                  </a:lnTo>
                  <a:lnTo>
                    <a:pt x="4465711" y="29577"/>
                  </a:lnTo>
                  <a:lnTo>
                    <a:pt x="4360386" y="30786"/>
                  </a:lnTo>
                  <a:lnTo>
                    <a:pt x="4255061" y="31975"/>
                  </a:lnTo>
                  <a:lnTo>
                    <a:pt x="4149736" y="33019"/>
                  </a:lnTo>
                  <a:lnTo>
                    <a:pt x="4044412" y="33800"/>
                  </a:lnTo>
                  <a:lnTo>
                    <a:pt x="3939087" y="34218"/>
                  </a:lnTo>
                  <a:lnTo>
                    <a:pt x="3833762" y="34209"/>
                  </a:lnTo>
                  <a:lnTo>
                    <a:pt x="3728437" y="33750"/>
                  </a:lnTo>
                  <a:lnTo>
                    <a:pt x="3623112" y="32886"/>
                  </a:lnTo>
                  <a:lnTo>
                    <a:pt x="3517787" y="31747"/>
                  </a:lnTo>
                  <a:lnTo>
                    <a:pt x="3412463" y="30571"/>
                  </a:lnTo>
                  <a:lnTo>
                    <a:pt x="3307138" y="28695"/>
                  </a:lnTo>
                  <a:lnTo>
                    <a:pt x="3201813" y="25305"/>
                  </a:lnTo>
                  <a:lnTo>
                    <a:pt x="3096488" y="21571"/>
                  </a:lnTo>
                  <a:lnTo>
                    <a:pt x="2991163" y="18315"/>
                  </a:lnTo>
                  <a:lnTo>
                    <a:pt x="2885838" y="12565"/>
                  </a:lnTo>
                  <a:lnTo>
                    <a:pt x="2780514" y="5232"/>
                  </a:lnTo>
                  <a:lnTo>
                    <a:pt x="2675189" y="386"/>
                  </a:lnTo>
                  <a:lnTo>
                    <a:pt x="2569864" y="0"/>
                  </a:lnTo>
                  <a:lnTo>
                    <a:pt x="2464539" y="4373"/>
                  </a:lnTo>
                  <a:lnTo>
                    <a:pt x="2359214" y="11128"/>
                  </a:lnTo>
                  <a:lnTo>
                    <a:pt x="2253889" y="14653"/>
                  </a:lnTo>
                  <a:lnTo>
                    <a:pt x="2148565" y="18919"/>
                  </a:lnTo>
                  <a:lnTo>
                    <a:pt x="2043240" y="25977"/>
                  </a:lnTo>
                  <a:lnTo>
                    <a:pt x="1937915" y="30498"/>
                  </a:lnTo>
                  <a:lnTo>
                    <a:pt x="1832590" y="28157"/>
                  </a:lnTo>
                  <a:lnTo>
                    <a:pt x="1727265" y="24779"/>
                  </a:lnTo>
                  <a:lnTo>
                    <a:pt x="1621940" y="23636"/>
                  </a:lnTo>
                  <a:lnTo>
                    <a:pt x="1516616" y="24906"/>
                  </a:lnTo>
                  <a:lnTo>
                    <a:pt x="1411291" y="27391"/>
                  </a:lnTo>
                  <a:lnTo>
                    <a:pt x="1305966" y="31384"/>
                  </a:lnTo>
                  <a:lnTo>
                    <a:pt x="1200641" y="36965"/>
                  </a:lnTo>
                  <a:lnTo>
                    <a:pt x="1095316" y="44204"/>
                  </a:lnTo>
                  <a:lnTo>
                    <a:pt x="989991" y="53365"/>
                  </a:lnTo>
                  <a:lnTo>
                    <a:pt x="884667" y="64717"/>
                  </a:lnTo>
                  <a:lnTo>
                    <a:pt x="779342" y="78580"/>
                  </a:lnTo>
                  <a:lnTo>
                    <a:pt x="674017" y="95251"/>
                  </a:lnTo>
                  <a:lnTo>
                    <a:pt x="568692" y="114950"/>
                  </a:lnTo>
                  <a:lnTo>
                    <a:pt x="463367" y="137808"/>
                  </a:lnTo>
                  <a:lnTo>
                    <a:pt x="358042" y="163872"/>
                  </a:lnTo>
                  <a:lnTo>
                    <a:pt x="252718" y="193134"/>
                  </a:lnTo>
                  <a:lnTo>
                    <a:pt x="147393" y="225551"/>
                  </a:lnTo>
                  <a:lnTo>
                    <a:pt x="42068" y="261063"/>
                  </a:lnTo>
                  <a:lnTo>
                    <a:pt x="0" y="2764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873062"/>
              <a:ext cx="6145984" cy="382587"/>
            </a:xfrm>
            <a:custGeom>
              <a:avLst/>
              <a:pathLst>
                <a:path w="6145984" h="382587">
                  <a:moveTo>
                    <a:pt x="0" y="382587"/>
                  </a:moveTo>
                  <a:lnTo>
                    <a:pt x="76520" y="370298"/>
                  </a:lnTo>
                  <a:lnTo>
                    <a:pt x="181845" y="354201"/>
                  </a:lnTo>
                  <a:lnTo>
                    <a:pt x="287170" y="338923"/>
                  </a:lnTo>
                  <a:lnTo>
                    <a:pt x="392495" y="324467"/>
                  </a:lnTo>
                  <a:lnTo>
                    <a:pt x="497819" y="310833"/>
                  </a:lnTo>
                  <a:lnTo>
                    <a:pt x="603144" y="298024"/>
                  </a:lnTo>
                  <a:lnTo>
                    <a:pt x="708469" y="286041"/>
                  </a:lnTo>
                  <a:lnTo>
                    <a:pt x="813794" y="274887"/>
                  </a:lnTo>
                  <a:lnTo>
                    <a:pt x="919119" y="264561"/>
                  </a:lnTo>
                  <a:lnTo>
                    <a:pt x="1024444" y="255067"/>
                  </a:lnTo>
                  <a:lnTo>
                    <a:pt x="1129768" y="246406"/>
                  </a:lnTo>
                  <a:lnTo>
                    <a:pt x="1235093" y="238579"/>
                  </a:lnTo>
                  <a:lnTo>
                    <a:pt x="1340418" y="231588"/>
                  </a:lnTo>
                  <a:lnTo>
                    <a:pt x="1445743" y="225435"/>
                  </a:lnTo>
                  <a:lnTo>
                    <a:pt x="1551068" y="220122"/>
                  </a:lnTo>
                  <a:lnTo>
                    <a:pt x="1656393" y="215653"/>
                  </a:lnTo>
                  <a:lnTo>
                    <a:pt x="1761717" y="212160"/>
                  </a:lnTo>
                  <a:lnTo>
                    <a:pt x="1867042" y="209589"/>
                  </a:lnTo>
                  <a:lnTo>
                    <a:pt x="1972367" y="207777"/>
                  </a:lnTo>
                  <a:lnTo>
                    <a:pt x="2077692" y="206717"/>
                  </a:lnTo>
                  <a:lnTo>
                    <a:pt x="2183017" y="208376"/>
                  </a:lnTo>
                  <a:lnTo>
                    <a:pt x="2288342" y="211293"/>
                  </a:lnTo>
                  <a:lnTo>
                    <a:pt x="2393666" y="212696"/>
                  </a:lnTo>
                  <a:lnTo>
                    <a:pt x="2498991" y="208601"/>
                  </a:lnTo>
                  <a:lnTo>
                    <a:pt x="2604316" y="201082"/>
                  </a:lnTo>
                  <a:lnTo>
                    <a:pt x="2709641" y="195281"/>
                  </a:lnTo>
                  <a:lnTo>
                    <a:pt x="2814966" y="192260"/>
                  </a:lnTo>
                  <a:lnTo>
                    <a:pt x="2920291" y="186738"/>
                  </a:lnTo>
                  <a:lnTo>
                    <a:pt x="3025615" y="182168"/>
                  </a:lnTo>
                  <a:lnTo>
                    <a:pt x="3130940" y="182389"/>
                  </a:lnTo>
                  <a:lnTo>
                    <a:pt x="3236265" y="188178"/>
                  </a:lnTo>
                  <a:lnTo>
                    <a:pt x="3341590" y="195767"/>
                  </a:lnTo>
                  <a:lnTo>
                    <a:pt x="3446915" y="201266"/>
                  </a:lnTo>
                  <a:lnTo>
                    <a:pt x="3552240" y="204378"/>
                  </a:lnTo>
                  <a:lnTo>
                    <a:pt x="3657564" y="207149"/>
                  </a:lnTo>
                  <a:lnTo>
                    <a:pt x="3762889" y="208649"/>
                  </a:lnTo>
                  <a:lnTo>
                    <a:pt x="3868214" y="207969"/>
                  </a:lnTo>
                  <a:lnTo>
                    <a:pt x="3973539" y="205756"/>
                  </a:lnTo>
                  <a:lnTo>
                    <a:pt x="4078864" y="202716"/>
                  </a:lnTo>
                  <a:lnTo>
                    <a:pt x="4184189" y="198865"/>
                  </a:lnTo>
                  <a:lnTo>
                    <a:pt x="4289513" y="194220"/>
                  </a:lnTo>
                  <a:lnTo>
                    <a:pt x="4394838" y="188797"/>
                  </a:lnTo>
                  <a:lnTo>
                    <a:pt x="4500163" y="182614"/>
                  </a:lnTo>
                  <a:lnTo>
                    <a:pt x="4605488" y="175687"/>
                  </a:lnTo>
                  <a:lnTo>
                    <a:pt x="4710813" y="168034"/>
                  </a:lnTo>
                  <a:lnTo>
                    <a:pt x="4816138" y="159670"/>
                  </a:lnTo>
                  <a:lnTo>
                    <a:pt x="4921462" y="150613"/>
                  </a:lnTo>
                  <a:lnTo>
                    <a:pt x="5026787" y="140880"/>
                  </a:lnTo>
                  <a:lnTo>
                    <a:pt x="5132112" y="130488"/>
                  </a:lnTo>
                  <a:lnTo>
                    <a:pt x="5237437" y="119453"/>
                  </a:lnTo>
                  <a:lnTo>
                    <a:pt x="5342762" y="107792"/>
                  </a:lnTo>
                  <a:lnTo>
                    <a:pt x="5448087" y="95522"/>
                  </a:lnTo>
                  <a:lnTo>
                    <a:pt x="5553411" y="82660"/>
                  </a:lnTo>
                  <a:lnTo>
                    <a:pt x="5658736" y="69222"/>
                  </a:lnTo>
                  <a:lnTo>
                    <a:pt x="5764061" y="55226"/>
                  </a:lnTo>
                  <a:lnTo>
                    <a:pt x="5869386" y="40689"/>
                  </a:lnTo>
                  <a:lnTo>
                    <a:pt x="5974711" y="25627"/>
                  </a:lnTo>
                  <a:lnTo>
                    <a:pt x="6080036" y="1005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590151"/>
              <a:ext cx="6145984" cy="804124"/>
            </a:xfrm>
            <a:custGeom>
              <a:avLst/>
              <a:pathLst>
                <a:path w="6145984" h="804124">
                  <a:moveTo>
                    <a:pt x="0" y="349065"/>
                  </a:moveTo>
                  <a:lnTo>
                    <a:pt x="76520" y="366244"/>
                  </a:lnTo>
                  <a:lnTo>
                    <a:pt x="181845" y="388112"/>
                  </a:lnTo>
                  <a:lnTo>
                    <a:pt x="287170" y="408146"/>
                  </a:lnTo>
                  <a:lnTo>
                    <a:pt x="392495" y="426286"/>
                  </a:lnTo>
                  <a:lnTo>
                    <a:pt x="497819" y="442471"/>
                  </a:lnTo>
                  <a:lnTo>
                    <a:pt x="603144" y="456633"/>
                  </a:lnTo>
                  <a:lnTo>
                    <a:pt x="708469" y="468705"/>
                  </a:lnTo>
                  <a:lnTo>
                    <a:pt x="813794" y="478624"/>
                  </a:lnTo>
                  <a:lnTo>
                    <a:pt x="919119" y="486345"/>
                  </a:lnTo>
                  <a:lnTo>
                    <a:pt x="1024444" y="491854"/>
                  </a:lnTo>
                  <a:lnTo>
                    <a:pt x="1129768" y="495192"/>
                  </a:lnTo>
                  <a:lnTo>
                    <a:pt x="1235093" y="496476"/>
                  </a:lnTo>
                  <a:lnTo>
                    <a:pt x="1340418" y="495913"/>
                  </a:lnTo>
                  <a:lnTo>
                    <a:pt x="1445743" y="493781"/>
                  </a:lnTo>
                  <a:lnTo>
                    <a:pt x="1551068" y="490378"/>
                  </a:lnTo>
                  <a:lnTo>
                    <a:pt x="1656393" y="485961"/>
                  </a:lnTo>
                  <a:lnTo>
                    <a:pt x="1761717" y="480902"/>
                  </a:lnTo>
                  <a:lnTo>
                    <a:pt x="1867042" y="475289"/>
                  </a:lnTo>
                  <a:lnTo>
                    <a:pt x="1972367" y="469136"/>
                  </a:lnTo>
                  <a:lnTo>
                    <a:pt x="2077692" y="462835"/>
                  </a:lnTo>
                  <a:lnTo>
                    <a:pt x="2183017" y="457516"/>
                  </a:lnTo>
                  <a:lnTo>
                    <a:pt x="2288342" y="451717"/>
                  </a:lnTo>
                  <a:lnTo>
                    <a:pt x="2393666" y="445455"/>
                  </a:lnTo>
                  <a:lnTo>
                    <a:pt x="2498991" y="438700"/>
                  </a:lnTo>
                  <a:lnTo>
                    <a:pt x="2604316" y="429990"/>
                  </a:lnTo>
                  <a:lnTo>
                    <a:pt x="2709641" y="421583"/>
                  </a:lnTo>
                  <a:lnTo>
                    <a:pt x="2814966" y="416500"/>
                  </a:lnTo>
                  <a:lnTo>
                    <a:pt x="2920291" y="410511"/>
                  </a:lnTo>
                  <a:lnTo>
                    <a:pt x="3025615" y="404289"/>
                  </a:lnTo>
                  <a:lnTo>
                    <a:pt x="3130940" y="402198"/>
                  </a:lnTo>
                  <a:lnTo>
                    <a:pt x="3236265" y="405903"/>
                  </a:lnTo>
                  <a:lnTo>
                    <a:pt x="3341590" y="410690"/>
                  </a:lnTo>
                  <a:lnTo>
                    <a:pt x="3446915" y="413574"/>
                  </a:lnTo>
                  <a:lnTo>
                    <a:pt x="3552240" y="414817"/>
                  </a:lnTo>
                  <a:lnTo>
                    <a:pt x="3657564" y="415098"/>
                  </a:lnTo>
                  <a:lnTo>
                    <a:pt x="3762889" y="413549"/>
                  </a:lnTo>
                  <a:lnTo>
                    <a:pt x="3868214" y="409666"/>
                  </a:lnTo>
                  <a:lnTo>
                    <a:pt x="3973539" y="403736"/>
                  </a:lnTo>
                  <a:lnTo>
                    <a:pt x="4078864" y="396331"/>
                  </a:lnTo>
                  <a:lnTo>
                    <a:pt x="4184189" y="387708"/>
                  </a:lnTo>
                  <a:lnTo>
                    <a:pt x="4289513" y="378026"/>
                  </a:lnTo>
                  <a:lnTo>
                    <a:pt x="4394838" y="367357"/>
                  </a:lnTo>
                  <a:lnTo>
                    <a:pt x="4500163" y="355716"/>
                  </a:lnTo>
                  <a:lnTo>
                    <a:pt x="4605488" y="343071"/>
                  </a:lnTo>
                  <a:lnTo>
                    <a:pt x="4710813" y="329360"/>
                  </a:lnTo>
                  <a:lnTo>
                    <a:pt x="4816138" y="314505"/>
                  </a:lnTo>
                  <a:lnTo>
                    <a:pt x="4921462" y="298417"/>
                  </a:lnTo>
                  <a:lnTo>
                    <a:pt x="5026787" y="281007"/>
                  </a:lnTo>
                  <a:lnTo>
                    <a:pt x="5132112" y="262193"/>
                  </a:lnTo>
                  <a:lnTo>
                    <a:pt x="5237437" y="241902"/>
                  </a:lnTo>
                  <a:lnTo>
                    <a:pt x="5342762" y="220072"/>
                  </a:lnTo>
                  <a:lnTo>
                    <a:pt x="5448087" y="196658"/>
                  </a:lnTo>
                  <a:lnTo>
                    <a:pt x="5553411" y="171627"/>
                  </a:lnTo>
                  <a:lnTo>
                    <a:pt x="5658736" y="144956"/>
                  </a:lnTo>
                  <a:lnTo>
                    <a:pt x="5764061" y="116638"/>
                  </a:lnTo>
                  <a:lnTo>
                    <a:pt x="5869386" y="86671"/>
                  </a:lnTo>
                  <a:lnTo>
                    <a:pt x="5974711" y="55062"/>
                  </a:lnTo>
                  <a:lnTo>
                    <a:pt x="6080036" y="21822"/>
                  </a:lnTo>
                  <a:lnTo>
                    <a:pt x="6145984" y="0"/>
                  </a:lnTo>
                  <a:lnTo>
                    <a:pt x="6145984" y="557155"/>
                  </a:lnTo>
                  <a:lnTo>
                    <a:pt x="6080036" y="553361"/>
                  </a:lnTo>
                  <a:lnTo>
                    <a:pt x="5974711" y="548131"/>
                  </a:lnTo>
                  <a:lnTo>
                    <a:pt x="5869386" y="543713"/>
                  </a:lnTo>
                  <a:lnTo>
                    <a:pt x="5764061" y="540087"/>
                  </a:lnTo>
                  <a:lnTo>
                    <a:pt x="5658736" y="537227"/>
                  </a:lnTo>
                  <a:lnTo>
                    <a:pt x="5553411" y="535099"/>
                  </a:lnTo>
                  <a:lnTo>
                    <a:pt x="5448087" y="533659"/>
                  </a:lnTo>
                  <a:lnTo>
                    <a:pt x="5342762" y="532855"/>
                  </a:lnTo>
                  <a:lnTo>
                    <a:pt x="5237437" y="532620"/>
                  </a:lnTo>
                  <a:lnTo>
                    <a:pt x="5132112" y="532875"/>
                  </a:lnTo>
                  <a:lnTo>
                    <a:pt x="5026787" y="533526"/>
                  </a:lnTo>
                  <a:lnTo>
                    <a:pt x="4921462" y="534467"/>
                  </a:lnTo>
                  <a:lnTo>
                    <a:pt x="4816138" y="535582"/>
                  </a:lnTo>
                  <a:lnTo>
                    <a:pt x="4710813" y="536750"/>
                  </a:lnTo>
                  <a:lnTo>
                    <a:pt x="4605488" y="537849"/>
                  </a:lnTo>
                  <a:lnTo>
                    <a:pt x="4500163" y="538767"/>
                  </a:lnTo>
                  <a:lnTo>
                    <a:pt x="4394838" y="539411"/>
                  </a:lnTo>
                  <a:lnTo>
                    <a:pt x="4289513" y="539715"/>
                  </a:lnTo>
                  <a:lnTo>
                    <a:pt x="4184189" y="539659"/>
                  </a:lnTo>
                  <a:lnTo>
                    <a:pt x="4078864" y="539286"/>
                  </a:lnTo>
                  <a:lnTo>
                    <a:pt x="3973539" y="538718"/>
                  </a:lnTo>
                  <a:lnTo>
                    <a:pt x="3868214" y="538182"/>
                  </a:lnTo>
                  <a:lnTo>
                    <a:pt x="3762889" y="537187"/>
                  </a:lnTo>
                  <a:lnTo>
                    <a:pt x="3657564" y="535131"/>
                  </a:lnTo>
                  <a:lnTo>
                    <a:pt x="3552240" y="533012"/>
                  </a:lnTo>
                  <a:lnTo>
                    <a:pt x="3446915" y="531494"/>
                  </a:lnTo>
                  <a:lnTo>
                    <a:pt x="3341590" y="528132"/>
                  </a:lnTo>
                  <a:lnTo>
                    <a:pt x="3236265" y="523834"/>
                  </a:lnTo>
                  <a:lnTo>
                    <a:pt x="3130940" y="521927"/>
                  </a:lnTo>
                  <a:lnTo>
                    <a:pt x="3025615" y="523703"/>
                  </a:lnTo>
                  <a:lnTo>
                    <a:pt x="2920291" y="529549"/>
                  </a:lnTo>
                  <a:lnTo>
                    <a:pt x="2814966" y="537892"/>
                  </a:lnTo>
                  <a:lnTo>
                    <a:pt x="2709641" y="543936"/>
                  </a:lnTo>
                  <a:lnTo>
                    <a:pt x="2604316" y="549414"/>
                  </a:lnTo>
                  <a:lnTo>
                    <a:pt x="2498991" y="557243"/>
                  </a:lnTo>
                  <a:lnTo>
                    <a:pt x="2393666" y="564812"/>
                  </a:lnTo>
                  <a:lnTo>
                    <a:pt x="2288342" y="569286"/>
                  </a:lnTo>
                  <a:lnTo>
                    <a:pt x="2183017" y="574203"/>
                  </a:lnTo>
                  <a:lnTo>
                    <a:pt x="2077692" y="580507"/>
                  </a:lnTo>
                  <a:lnTo>
                    <a:pt x="1972367" y="587208"/>
                  </a:lnTo>
                  <a:lnTo>
                    <a:pt x="1867042" y="594645"/>
                  </a:lnTo>
                  <a:lnTo>
                    <a:pt x="1761717" y="602972"/>
                  </a:lnTo>
                  <a:lnTo>
                    <a:pt x="1656393" y="612015"/>
                  </a:lnTo>
                  <a:lnTo>
                    <a:pt x="1551068" y="621718"/>
                  </a:lnTo>
                  <a:lnTo>
                    <a:pt x="1445743" y="632461"/>
                  </a:lnTo>
                  <a:lnTo>
                    <a:pt x="1340418" y="644513"/>
                  </a:lnTo>
                  <a:lnTo>
                    <a:pt x="1235093" y="658188"/>
                  </a:lnTo>
                  <a:lnTo>
                    <a:pt x="1129768" y="673777"/>
                  </a:lnTo>
                  <a:lnTo>
                    <a:pt x="1024444" y="691500"/>
                  </a:lnTo>
                  <a:lnTo>
                    <a:pt x="919119" y="711488"/>
                  </a:lnTo>
                  <a:lnTo>
                    <a:pt x="813794" y="733796"/>
                  </a:lnTo>
                  <a:lnTo>
                    <a:pt x="708469" y="758424"/>
                  </a:lnTo>
                  <a:lnTo>
                    <a:pt x="603144" y="785339"/>
                  </a:lnTo>
                  <a:lnTo>
                    <a:pt x="535279" y="80412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590151"/>
              <a:ext cx="6145984" cy="496476"/>
            </a:xfrm>
            <a:custGeom>
              <a:avLst/>
              <a:pathLst>
                <a:path w="6145984" h="496476">
                  <a:moveTo>
                    <a:pt x="0" y="349065"/>
                  </a:moveTo>
                  <a:lnTo>
                    <a:pt x="76520" y="366244"/>
                  </a:lnTo>
                  <a:lnTo>
                    <a:pt x="181845" y="388112"/>
                  </a:lnTo>
                  <a:lnTo>
                    <a:pt x="287170" y="408146"/>
                  </a:lnTo>
                  <a:lnTo>
                    <a:pt x="392495" y="426286"/>
                  </a:lnTo>
                  <a:lnTo>
                    <a:pt x="497819" y="442471"/>
                  </a:lnTo>
                  <a:lnTo>
                    <a:pt x="603144" y="456633"/>
                  </a:lnTo>
                  <a:lnTo>
                    <a:pt x="708469" y="468705"/>
                  </a:lnTo>
                  <a:lnTo>
                    <a:pt x="813794" y="478624"/>
                  </a:lnTo>
                  <a:lnTo>
                    <a:pt x="919119" y="486345"/>
                  </a:lnTo>
                  <a:lnTo>
                    <a:pt x="1024444" y="491854"/>
                  </a:lnTo>
                  <a:lnTo>
                    <a:pt x="1129768" y="495192"/>
                  </a:lnTo>
                  <a:lnTo>
                    <a:pt x="1235093" y="496476"/>
                  </a:lnTo>
                  <a:lnTo>
                    <a:pt x="1340418" y="495913"/>
                  </a:lnTo>
                  <a:lnTo>
                    <a:pt x="1445743" y="493781"/>
                  </a:lnTo>
                  <a:lnTo>
                    <a:pt x="1551068" y="490378"/>
                  </a:lnTo>
                  <a:lnTo>
                    <a:pt x="1656393" y="485961"/>
                  </a:lnTo>
                  <a:lnTo>
                    <a:pt x="1761717" y="480902"/>
                  </a:lnTo>
                  <a:lnTo>
                    <a:pt x="1867042" y="475289"/>
                  </a:lnTo>
                  <a:lnTo>
                    <a:pt x="1972367" y="469136"/>
                  </a:lnTo>
                  <a:lnTo>
                    <a:pt x="2077692" y="462835"/>
                  </a:lnTo>
                  <a:lnTo>
                    <a:pt x="2183017" y="457516"/>
                  </a:lnTo>
                  <a:lnTo>
                    <a:pt x="2288342" y="451717"/>
                  </a:lnTo>
                  <a:lnTo>
                    <a:pt x="2393666" y="445455"/>
                  </a:lnTo>
                  <a:lnTo>
                    <a:pt x="2498991" y="438700"/>
                  </a:lnTo>
                  <a:lnTo>
                    <a:pt x="2604316" y="429990"/>
                  </a:lnTo>
                  <a:lnTo>
                    <a:pt x="2709641" y="421583"/>
                  </a:lnTo>
                  <a:lnTo>
                    <a:pt x="2814966" y="416500"/>
                  </a:lnTo>
                  <a:lnTo>
                    <a:pt x="2920291" y="410511"/>
                  </a:lnTo>
                  <a:lnTo>
                    <a:pt x="3025615" y="404289"/>
                  </a:lnTo>
                  <a:lnTo>
                    <a:pt x="3130940" y="402198"/>
                  </a:lnTo>
                  <a:lnTo>
                    <a:pt x="3236265" y="405903"/>
                  </a:lnTo>
                  <a:lnTo>
                    <a:pt x="3341590" y="410690"/>
                  </a:lnTo>
                  <a:lnTo>
                    <a:pt x="3446915" y="413574"/>
                  </a:lnTo>
                  <a:lnTo>
                    <a:pt x="3552240" y="414817"/>
                  </a:lnTo>
                  <a:lnTo>
                    <a:pt x="3657564" y="415098"/>
                  </a:lnTo>
                  <a:lnTo>
                    <a:pt x="3762889" y="413549"/>
                  </a:lnTo>
                  <a:lnTo>
                    <a:pt x="3868214" y="409666"/>
                  </a:lnTo>
                  <a:lnTo>
                    <a:pt x="3973539" y="403736"/>
                  </a:lnTo>
                  <a:lnTo>
                    <a:pt x="4078864" y="396331"/>
                  </a:lnTo>
                  <a:lnTo>
                    <a:pt x="4184189" y="387708"/>
                  </a:lnTo>
                  <a:lnTo>
                    <a:pt x="4289513" y="378026"/>
                  </a:lnTo>
                  <a:lnTo>
                    <a:pt x="4394838" y="367357"/>
                  </a:lnTo>
                  <a:lnTo>
                    <a:pt x="4500163" y="355716"/>
                  </a:lnTo>
                  <a:lnTo>
                    <a:pt x="4605488" y="343071"/>
                  </a:lnTo>
                  <a:lnTo>
                    <a:pt x="4710813" y="329360"/>
                  </a:lnTo>
                  <a:lnTo>
                    <a:pt x="4816138" y="314505"/>
                  </a:lnTo>
                  <a:lnTo>
                    <a:pt x="4921462" y="298417"/>
                  </a:lnTo>
                  <a:lnTo>
                    <a:pt x="5026787" y="281007"/>
                  </a:lnTo>
                  <a:lnTo>
                    <a:pt x="5132112" y="262193"/>
                  </a:lnTo>
                  <a:lnTo>
                    <a:pt x="5237437" y="241902"/>
                  </a:lnTo>
                  <a:lnTo>
                    <a:pt x="5342762" y="220072"/>
                  </a:lnTo>
                  <a:lnTo>
                    <a:pt x="5448087" y="196658"/>
                  </a:lnTo>
                  <a:lnTo>
                    <a:pt x="5553411" y="171627"/>
                  </a:lnTo>
                  <a:lnTo>
                    <a:pt x="5658736" y="144956"/>
                  </a:lnTo>
                  <a:lnTo>
                    <a:pt x="5764061" y="116638"/>
                  </a:lnTo>
                  <a:lnTo>
                    <a:pt x="5869386" y="86671"/>
                  </a:lnTo>
                  <a:lnTo>
                    <a:pt x="5974711" y="55062"/>
                  </a:lnTo>
                  <a:lnTo>
                    <a:pt x="6080036" y="2182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477155" y="5112079"/>
              <a:ext cx="5610704" cy="282196"/>
            </a:xfrm>
            <a:custGeom>
              <a:avLst/>
              <a:pathLst>
                <a:path w="5610704" h="282196">
                  <a:moveTo>
                    <a:pt x="5610704" y="35227"/>
                  </a:moveTo>
                  <a:lnTo>
                    <a:pt x="5544756" y="31433"/>
                  </a:lnTo>
                  <a:lnTo>
                    <a:pt x="5439431" y="26203"/>
                  </a:lnTo>
                  <a:lnTo>
                    <a:pt x="5334106" y="21785"/>
                  </a:lnTo>
                  <a:lnTo>
                    <a:pt x="5228781" y="18160"/>
                  </a:lnTo>
                  <a:lnTo>
                    <a:pt x="5123457" y="15299"/>
                  </a:lnTo>
                  <a:lnTo>
                    <a:pt x="5018132" y="13171"/>
                  </a:lnTo>
                  <a:lnTo>
                    <a:pt x="4912807" y="11731"/>
                  </a:lnTo>
                  <a:lnTo>
                    <a:pt x="4807482" y="10927"/>
                  </a:lnTo>
                  <a:lnTo>
                    <a:pt x="4702157" y="10692"/>
                  </a:lnTo>
                  <a:lnTo>
                    <a:pt x="4596832" y="10947"/>
                  </a:lnTo>
                  <a:lnTo>
                    <a:pt x="4491508" y="11598"/>
                  </a:lnTo>
                  <a:lnTo>
                    <a:pt x="4386183" y="12539"/>
                  </a:lnTo>
                  <a:lnTo>
                    <a:pt x="4280858" y="13654"/>
                  </a:lnTo>
                  <a:lnTo>
                    <a:pt x="4175533" y="14822"/>
                  </a:lnTo>
                  <a:lnTo>
                    <a:pt x="4070208" y="15921"/>
                  </a:lnTo>
                  <a:lnTo>
                    <a:pt x="3964883" y="16839"/>
                  </a:lnTo>
                  <a:lnTo>
                    <a:pt x="3859559" y="17483"/>
                  </a:lnTo>
                  <a:lnTo>
                    <a:pt x="3754234" y="17787"/>
                  </a:lnTo>
                  <a:lnTo>
                    <a:pt x="3648909" y="17731"/>
                  </a:lnTo>
                  <a:lnTo>
                    <a:pt x="3543584" y="17358"/>
                  </a:lnTo>
                  <a:lnTo>
                    <a:pt x="3438259" y="16790"/>
                  </a:lnTo>
                  <a:lnTo>
                    <a:pt x="3332934" y="16254"/>
                  </a:lnTo>
                  <a:lnTo>
                    <a:pt x="3227610" y="15259"/>
                  </a:lnTo>
                  <a:lnTo>
                    <a:pt x="3122285" y="13203"/>
                  </a:lnTo>
                  <a:lnTo>
                    <a:pt x="3016960" y="11084"/>
                  </a:lnTo>
                  <a:lnTo>
                    <a:pt x="2911635" y="9566"/>
                  </a:lnTo>
                  <a:lnTo>
                    <a:pt x="2806310" y="6204"/>
                  </a:lnTo>
                  <a:lnTo>
                    <a:pt x="2700985" y="1906"/>
                  </a:lnTo>
                  <a:lnTo>
                    <a:pt x="2595661" y="0"/>
                  </a:lnTo>
                  <a:lnTo>
                    <a:pt x="2490336" y="1775"/>
                  </a:lnTo>
                  <a:lnTo>
                    <a:pt x="2385011" y="7621"/>
                  </a:lnTo>
                  <a:lnTo>
                    <a:pt x="2279686" y="15964"/>
                  </a:lnTo>
                  <a:lnTo>
                    <a:pt x="2174361" y="22008"/>
                  </a:lnTo>
                  <a:lnTo>
                    <a:pt x="2069036" y="27486"/>
                  </a:lnTo>
                  <a:lnTo>
                    <a:pt x="1963712" y="35315"/>
                  </a:lnTo>
                  <a:lnTo>
                    <a:pt x="1858387" y="42884"/>
                  </a:lnTo>
                  <a:lnTo>
                    <a:pt x="1753062" y="47358"/>
                  </a:lnTo>
                  <a:lnTo>
                    <a:pt x="1647737" y="52275"/>
                  </a:lnTo>
                  <a:lnTo>
                    <a:pt x="1542412" y="58579"/>
                  </a:lnTo>
                  <a:lnTo>
                    <a:pt x="1437087" y="65280"/>
                  </a:lnTo>
                  <a:lnTo>
                    <a:pt x="1331763" y="72717"/>
                  </a:lnTo>
                  <a:lnTo>
                    <a:pt x="1226438" y="81044"/>
                  </a:lnTo>
                  <a:lnTo>
                    <a:pt x="1121113" y="90087"/>
                  </a:lnTo>
                  <a:lnTo>
                    <a:pt x="1015788" y="99790"/>
                  </a:lnTo>
                  <a:lnTo>
                    <a:pt x="910463" y="110533"/>
                  </a:lnTo>
                  <a:lnTo>
                    <a:pt x="805138" y="122585"/>
                  </a:lnTo>
                  <a:lnTo>
                    <a:pt x="699814" y="136260"/>
                  </a:lnTo>
                  <a:lnTo>
                    <a:pt x="594489" y="151849"/>
                  </a:lnTo>
                  <a:lnTo>
                    <a:pt x="489164" y="169572"/>
                  </a:lnTo>
                  <a:lnTo>
                    <a:pt x="383839" y="189560"/>
                  </a:lnTo>
                  <a:lnTo>
                    <a:pt x="278514" y="211868"/>
                  </a:lnTo>
                  <a:lnTo>
                    <a:pt x="173189" y="236496"/>
                  </a:lnTo>
                  <a:lnTo>
                    <a:pt x="67865" y="263411"/>
                  </a:lnTo>
                  <a:lnTo>
                    <a:pt x="0" y="2821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68729"/>
              <a:ext cx="6145984" cy="386558"/>
            </a:xfrm>
            <a:custGeom>
              <a:avLst/>
              <a:pathLst>
                <a:path w="6145984" h="386558">
                  <a:moveTo>
                    <a:pt x="0" y="386558"/>
                  </a:moveTo>
                  <a:lnTo>
                    <a:pt x="76520" y="380768"/>
                  </a:lnTo>
                  <a:lnTo>
                    <a:pt x="181845" y="372906"/>
                  </a:lnTo>
                  <a:lnTo>
                    <a:pt x="287170" y="365146"/>
                  </a:lnTo>
                  <a:lnTo>
                    <a:pt x="392495" y="357481"/>
                  </a:lnTo>
                  <a:lnTo>
                    <a:pt x="497819" y="349904"/>
                  </a:lnTo>
                  <a:lnTo>
                    <a:pt x="603144" y="342408"/>
                  </a:lnTo>
                  <a:lnTo>
                    <a:pt x="708469" y="334986"/>
                  </a:lnTo>
                  <a:lnTo>
                    <a:pt x="813794" y="327632"/>
                  </a:lnTo>
                  <a:lnTo>
                    <a:pt x="919119" y="320339"/>
                  </a:lnTo>
                  <a:lnTo>
                    <a:pt x="1024444" y="313099"/>
                  </a:lnTo>
                  <a:lnTo>
                    <a:pt x="1129768" y="305907"/>
                  </a:lnTo>
                  <a:lnTo>
                    <a:pt x="1235093" y="298754"/>
                  </a:lnTo>
                  <a:lnTo>
                    <a:pt x="1340418" y="291635"/>
                  </a:lnTo>
                  <a:lnTo>
                    <a:pt x="1445743" y="284543"/>
                  </a:lnTo>
                  <a:lnTo>
                    <a:pt x="1551068" y="277470"/>
                  </a:lnTo>
                  <a:lnTo>
                    <a:pt x="1656393" y="270410"/>
                  </a:lnTo>
                  <a:lnTo>
                    <a:pt x="1761717" y="263359"/>
                  </a:lnTo>
                  <a:lnTo>
                    <a:pt x="1867042" y="256389"/>
                  </a:lnTo>
                  <a:lnTo>
                    <a:pt x="1972367" y="249594"/>
                  </a:lnTo>
                  <a:lnTo>
                    <a:pt x="2077692" y="243093"/>
                  </a:lnTo>
                  <a:lnTo>
                    <a:pt x="2183017" y="237282"/>
                  </a:lnTo>
                  <a:lnTo>
                    <a:pt x="2288342" y="231924"/>
                  </a:lnTo>
                  <a:lnTo>
                    <a:pt x="2393666" y="226556"/>
                  </a:lnTo>
                  <a:lnTo>
                    <a:pt x="2498991" y="219394"/>
                  </a:lnTo>
                  <a:lnTo>
                    <a:pt x="2604316" y="211125"/>
                  </a:lnTo>
                  <a:lnTo>
                    <a:pt x="2709641" y="204182"/>
                  </a:lnTo>
                  <a:lnTo>
                    <a:pt x="2814966" y="198618"/>
                  </a:lnTo>
                  <a:lnTo>
                    <a:pt x="2920291" y="191453"/>
                  </a:lnTo>
                  <a:lnTo>
                    <a:pt x="3025615" y="185418"/>
                  </a:lnTo>
                  <a:lnTo>
                    <a:pt x="3130940" y="183485"/>
                  </a:lnTo>
                  <a:lnTo>
                    <a:pt x="3236265" y="186291"/>
                  </a:lnTo>
                  <a:lnTo>
                    <a:pt x="3341590" y="190833"/>
                  </a:lnTo>
                  <a:lnTo>
                    <a:pt x="3446915" y="193956"/>
                  </a:lnTo>
                  <a:lnTo>
                    <a:pt x="3552240" y="195337"/>
                  </a:lnTo>
                  <a:lnTo>
                    <a:pt x="3657564" y="196537"/>
                  </a:lnTo>
                  <a:lnTo>
                    <a:pt x="3762889" y="196791"/>
                  </a:lnTo>
                  <a:lnTo>
                    <a:pt x="3868214" y="195346"/>
                  </a:lnTo>
                  <a:lnTo>
                    <a:pt x="3973539" y="192649"/>
                  </a:lnTo>
                  <a:lnTo>
                    <a:pt x="4078864" y="189231"/>
                  </a:lnTo>
                  <a:lnTo>
                    <a:pt x="4184189" y="185106"/>
                  </a:lnTo>
                  <a:lnTo>
                    <a:pt x="4289513" y="180293"/>
                  </a:lnTo>
                  <a:lnTo>
                    <a:pt x="4394838" y="174806"/>
                  </a:lnTo>
                  <a:lnTo>
                    <a:pt x="4500163" y="168664"/>
                  </a:lnTo>
                  <a:lnTo>
                    <a:pt x="4605488" y="161882"/>
                  </a:lnTo>
                  <a:lnTo>
                    <a:pt x="4710813" y="154477"/>
                  </a:lnTo>
                  <a:lnTo>
                    <a:pt x="4816138" y="146466"/>
                  </a:lnTo>
                  <a:lnTo>
                    <a:pt x="4921462" y="137864"/>
                  </a:lnTo>
                  <a:lnTo>
                    <a:pt x="5026787" y="128689"/>
                  </a:lnTo>
                  <a:lnTo>
                    <a:pt x="5132112" y="118956"/>
                  </a:lnTo>
                  <a:lnTo>
                    <a:pt x="5237437" y="108683"/>
                  </a:lnTo>
                  <a:lnTo>
                    <a:pt x="5342762" y="97886"/>
                  </a:lnTo>
                  <a:lnTo>
                    <a:pt x="5448087" y="86581"/>
                  </a:lnTo>
                  <a:lnTo>
                    <a:pt x="5553411" y="74785"/>
                  </a:lnTo>
                  <a:lnTo>
                    <a:pt x="5658736" y="62514"/>
                  </a:lnTo>
                  <a:lnTo>
                    <a:pt x="5764061" y="49785"/>
                  </a:lnTo>
                  <a:lnTo>
                    <a:pt x="5869386" y="36614"/>
                  </a:lnTo>
                  <a:lnTo>
                    <a:pt x="5974711" y="23019"/>
                  </a:lnTo>
                  <a:lnTo>
                    <a:pt x="6080036" y="901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643058"/>
              <a:ext cx="6145984" cy="751217"/>
            </a:xfrm>
            <a:custGeom>
              <a:avLst/>
              <a:pathLst>
                <a:path w="6145984" h="751217">
                  <a:moveTo>
                    <a:pt x="0" y="314178"/>
                  </a:moveTo>
                  <a:lnTo>
                    <a:pt x="76520" y="329965"/>
                  </a:lnTo>
                  <a:lnTo>
                    <a:pt x="181845" y="350150"/>
                  </a:lnTo>
                  <a:lnTo>
                    <a:pt x="287170" y="368744"/>
                  </a:lnTo>
                  <a:lnTo>
                    <a:pt x="392495" y="385697"/>
                  </a:lnTo>
                  <a:lnTo>
                    <a:pt x="497819" y="400956"/>
                  </a:lnTo>
                  <a:lnTo>
                    <a:pt x="603144" y="414465"/>
                  </a:lnTo>
                  <a:lnTo>
                    <a:pt x="708469" y="426166"/>
                  </a:lnTo>
                  <a:lnTo>
                    <a:pt x="813794" y="436006"/>
                  </a:lnTo>
                  <a:lnTo>
                    <a:pt x="919119" y="443948"/>
                  </a:lnTo>
                  <a:lnTo>
                    <a:pt x="1024444" y="449983"/>
                  </a:lnTo>
                  <a:lnTo>
                    <a:pt x="1129768" y="454150"/>
                  </a:lnTo>
                  <a:lnTo>
                    <a:pt x="1235093" y="456559"/>
                  </a:lnTo>
                  <a:lnTo>
                    <a:pt x="1340418" y="457399"/>
                  </a:lnTo>
                  <a:lnTo>
                    <a:pt x="1445743" y="456921"/>
                  </a:lnTo>
                  <a:lnTo>
                    <a:pt x="1551068" y="455398"/>
                  </a:lnTo>
                  <a:lnTo>
                    <a:pt x="1656393" y="453063"/>
                  </a:lnTo>
                  <a:lnTo>
                    <a:pt x="1761717" y="450256"/>
                  </a:lnTo>
                  <a:lnTo>
                    <a:pt x="1867042" y="447008"/>
                  </a:lnTo>
                  <a:lnTo>
                    <a:pt x="1972367" y="443275"/>
                  </a:lnTo>
                  <a:lnTo>
                    <a:pt x="2077692" y="439390"/>
                  </a:lnTo>
                  <a:lnTo>
                    <a:pt x="2183017" y="436924"/>
                  </a:lnTo>
                  <a:lnTo>
                    <a:pt x="2288342" y="434155"/>
                  </a:lnTo>
                  <a:lnTo>
                    <a:pt x="2393666" y="430324"/>
                  </a:lnTo>
                  <a:lnTo>
                    <a:pt x="2498991" y="425507"/>
                  </a:lnTo>
                  <a:lnTo>
                    <a:pt x="2604316" y="418638"/>
                  </a:lnTo>
                  <a:lnTo>
                    <a:pt x="2709641" y="411526"/>
                  </a:lnTo>
                  <a:lnTo>
                    <a:pt x="2814966" y="406448"/>
                  </a:lnTo>
                  <a:lnTo>
                    <a:pt x="2920291" y="399408"/>
                  </a:lnTo>
                  <a:lnTo>
                    <a:pt x="3025615" y="391810"/>
                  </a:lnTo>
                  <a:lnTo>
                    <a:pt x="3130940" y="388377"/>
                  </a:lnTo>
                  <a:lnTo>
                    <a:pt x="3236265" y="389594"/>
                  </a:lnTo>
                  <a:lnTo>
                    <a:pt x="3341590" y="391460"/>
                  </a:lnTo>
                  <a:lnTo>
                    <a:pt x="3446915" y="392786"/>
                  </a:lnTo>
                  <a:lnTo>
                    <a:pt x="3552240" y="393981"/>
                  </a:lnTo>
                  <a:lnTo>
                    <a:pt x="3657564" y="394617"/>
                  </a:lnTo>
                  <a:lnTo>
                    <a:pt x="3762889" y="393766"/>
                  </a:lnTo>
                  <a:lnTo>
                    <a:pt x="3868214" y="390831"/>
                  </a:lnTo>
                  <a:lnTo>
                    <a:pt x="3973539" y="385924"/>
                  </a:lnTo>
                  <a:lnTo>
                    <a:pt x="4078864" y="379524"/>
                  </a:lnTo>
                  <a:lnTo>
                    <a:pt x="4184189" y="371867"/>
                  </a:lnTo>
                  <a:lnTo>
                    <a:pt x="4289513" y="363096"/>
                  </a:lnTo>
                  <a:lnTo>
                    <a:pt x="4394838" y="353284"/>
                  </a:lnTo>
                  <a:lnTo>
                    <a:pt x="4500163" y="342445"/>
                  </a:lnTo>
                  <a:lnTo>
                    <a:pt x="4605488" y="330555"/>
                  </a:lnTo>
                  <a:lnTo>
                    <a:pt x="4710813" y="317563"/>
                  </a:lnTo>
                  <a:lnTo>
                    <a:pt x="4816138" y="303402"/>
                  </a:lnTo>
                  <a:lnTo>
                    <a:pt x="4921462" y="287995"/>
                  </a:lnTo>
                  <a:lnTo>
                    <a:pt x="5026787" y="271267"/>
                  </a:lnTo>
                  <a:lnTo>
                    <a:pt x="5132112" y="253149"/>
                  </a:lnTo>
                  <a:lnTo>
                    <a:pt x="5237437" y="233577"/>
                  </a:lnTo>
                  <a:lnTo>
                    <a:pt x="5342762" y="212501"/>
                  </a:lnTo>
                  <a:lnTo>
                    <a:pt x="5448087" y="189883"/>
                  </a:lnTo>
                  <a:lnTo>
                    <a:pt x="5553411" y="165698"/>
                  </a:lnTo>
                  <a:lnTo>
                    <a:pt x="5658736" y="139930"/>
                  </a:lnTo>
                  <a:lnTo>
                    <a:pt x="5764061" y="112575"/>
                  </a:lnTo>
                  <a:lnTo>
                    <a:pt x="5869386" y="83635"/>
                  </a:lnTo>
                  <a:lnTo>
                    <a:pt x="5974711" y="53121"/>
                  </a:lnTo>
                  <a:lnTo>
                    <a:pt x="6080036" y="21047"/>
                  </a:lnTo>
                  <a:lnTo>
                    <a:pt x="6145984" y="0"/>
                  </a:lnTo>
                  <a:lnTo>
                    <a:pt x="6145984" y="500167"/>
                  </a:lnTo>
                  <a:lnTo>
                    <a:pt x="6080036" y="498218"/>
                  </a:lnTo>
                  <a:lnTo>
                    <a:pt x="5974711" y="495757"/>
                  </a:lnTo>
                  <a:lnTo>
                    <a:pt x="5869386" y="493930"/>
                  </a:lnTo>
                  <a:lnTo>
                    <a:pt x="5764061" y="492712"/>
                  </a:lnTo>
                  <a:lnTo>
                    <a:pt x="5658736" y="492078"/>
                  </a:lnTo>
                  <a:lnTo>
                    <a:pt x="5553411" y="491993"/>
                  </a:lnTo>
                  <a:lnTo>
                    <a:pt x="5448087" y="492414"/>
                  </a:lnTo>
                  <a:lnTo>
                    <a:pt x="5342762" y="493291"/>
                  </a:lnTo>
                  <a:lnTo>
                    <a:pt x="5237437" y="494559"/>
                  </a:lnTo>
                  <a:lnTo>
                    <a:pt x="5132112" y="496144"/>
                  </a:lnTo>
                  <a:lnTo>
                    <a:pt x="5026787" y="497957"/>
                  </a:lnTo>
                  <a:lnTo>
                    <a:pt x="4921462" y="499901"/>
                  </a:lnTo>
                  <a:lnTo>
                    <a:pt x="4816138" y="501866"/>
                  </a:lnTo>
                  <a:lnTo>
                    <a:pt x="4710813" y="503740"/>
                  </a:lnTo>
                  <a:lnTo>
                    <a:pt x="4605488" y="505411"/>
                  </a:lnTo>
                  <a:lnTo>
                    <a:pt x="4500163" y="506773"/>
                  </a:lnTo>
                  <a:lnTo>
                    <a:pt x="4394838" y="507739"/>
                  </a:lnTo>
                  <a:lnTo>
                    <a:pt x="4289513" y="508247"/>
                  </a:lnTo>
                  <a:lnTo>
                    <a:pt x="4184189" y="508275"/>
                  </a:lnTo>
                  <a:lnTo>
                    <a:pt x="4078864" y="507857"/>
                  </a:lnTo>
                  <a:lnTo>
                    <a:pt x="3973539" y="507099"/>
                  </a:lnTo>
                  <a:lnTo>
                    <a:pt x="3868214" y="506202"/>
                  </a:lnTo>
                  <a:lnTo>
                    <a:pt x="3762889" y="504758"/>
                  </a:lnTo>
                  <a:lnTo>
                    <a:pt x="3657564" y="502372"/>
                  </a:lnTo>
                  <a:lnTo>
                    <a:pt x="3552240" y="500087"/>
                  </a:lnTo>
                  <a:lnTo>
                    <a:pt x="3446915" y="498645"/>
                  </a:lnTo>
                  <a:lnTo>
                    <a:pt x="3341590" y="496889"/>
                  </a:lnTo>
                  <a:lnTo>
                    <a:pt x="3236265" y="495461"/>
                  </a:lnTo>
                  <a:lnTo>
                    <a:pt x="3130940" y="495860"/>
                  </a:lnTo>
                  <a:lnTo>
                    <a:pt x="3025615" y="499010"/>
                  </a:lnTo>
                  <a:lnTo>
                    <a:pt x="2920291" y="506270"/>
                  </a:lnTo>
                  <a:lnTo>
                    <a:pt x="2814966" y="515424"/>
                  </a:lnTo>
                  <a:lnTo>
                    <a:pt x="2709641" y="521364"/>
                  </a:lnTo>
                  <a:lnTo>
                    <a:pt x="2604316" y="525846"/>
                  </a:lnTo>
                  <a:lnTo>
                    <a:pt x="2498991" y="531925"/>
                  </a:lnTo>
                  <a:lnTo>
                    <a:pt x="2393666" y="537473"/>
                  </a:lnTo>
                  <a:lnTo>
                    <a:pt x="2288342" y="539698"/>
                  </a:lnTo>
                  <a:lnTo>
                    <a:pt x="2183017" y="541676"/>
                  </a:lnTo>
                  <a:lnTo>
                    <a:pt x="2077692" y="545027"/>
                  </a:lnTo>
                  <a:lnTo>
                    <a:pt x="1972367" y="549270"/>
                  </a:lnTo>
                  <a:lnTo>
                    <a:pt x="1867042" y="554156"/>
                  </a:lnTo>
                  <a:lnTo>
                    <a:pt x="1761717" y="559839"/>
                  </a:lnTo>
                  <a:lnTo>
                    <a:pt x="1656393" y="566224"/>
                  </a:lnTo>
                  <a:lnTo>
                    <a:pt x="1551068" y="573304"/>
                  </a:lnTo>
                  <a:lnTo>
                    <a:pt x="1445743" y="581416"/>
                  </a:lnTo>
                  <a:lnTo>
                    <a:pt x="1340418" y="590799"/>
                  </a:lnTo>
                  <a:lnTo>
                    <a:pt x="1235093" y="601731"/>
                  </a:lnTo>
                  <a:lnTo>
                    <a:pt x="1129768" y="614469"/>
                  </a:lnTo>
                  <a:lnTo>
                    <a:pt x="1024444" y="629208"/>
                  </a:lnTo>
                  <a:lnTo>
                    <a:pt x="919119" y="646062"/>
                  </a:lnTo>
                  <a:lnTo>
                    <a:pt x="813794" y="665077"/>
                  </a:lnTo>
                  <a:lnTo>
                    <a:pt x="708469" y="686251"/>
                  </a:lnTo>
                  <a:lnTo>
                    <a:pt x="603144" y="709549"/>
                  </a:lnTo>
                  <a:lnTo>
                    <a:pt x="497819" y="734926"/>
                  </a:lnTo>
                  <a:lnTo>
                    <a:pt x="435205" y="75121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643058"/>
              <a:ext cx="6145984" cy="457399"/>
            </a:xfrm>
            <a:custGeom>
              <a:avLst/>
              <a:pathLst>
                <a:path w="6145984" h="457399">
                  <a:moveTo>
                    <a:pt x="0" y="314178"/>
                  </a:moveTo>
                  <a:lnTo>
                    <a:pt x="76520" y="329965"/>
                  </a:lnTo>
                  <a:lnTo>
                    <a:pt x="181845" y="350150"/>
                  </a:lnTo>
                  <a:lnTo>
                    <a:pt x="287170" y="368744"/>
                  </a:lnTo>
                  <a:lnTo>
                    <a:pt x="392495" y="385697"/>
                  </a:lnTo>
                  <a:lnTo>
                    <a:pt x="497819" y="400956"/>
                  </a:lnTo>
                  <a:lnTo>
                    <a:pt x="603144" y="414465"/>
                  </a:lnTo>
                  <a:lnTo>
                    <a:pt x="708469" y="426166"/>
                  </a:lnTo>
                  <a:lnTo>
                    <a:pt x="813794" y="436006"/>
                  </a:lnTo>
                  <a:lnTo>
                    <a:pt x="919119" y="443948"/>
                  </a:lnTo>
                  <a:lnTo>
                    <a:pt x="1024444" y="449983"/>
                  </a:lnTo>
                  <a:lnTo>
                    <a:pt x="1129768" y="454150"/>
                  </a:lnTo>
                  <a:lnTo>
                    <a:pt x="1235093" y="456559"/>
                  </a:lnTo>
                  <a:lnTo>
                    <a:pt x="1340418" y="457399"/>
                  </a:lnTo>
                  <a:lnTo>
                    <a:pt x="1445743" y="456921"/>
                  </a:lnTo>
                  <a:lnTo>
                    <a:pt x="1551068" y="455398"/>
                  </a:lnTo>
                  <a:lnTo>
                    <a:pt x="1656393" y="453063"/>
                  </a:lnTo>
                  <a:lnTo>
                    <a:pt x="1761717" y="450256"/>
                  </a:lnTo>
                  <a:lnTo>
                    <a:pt x="1867042" y="447008"/>
                  </a:lnTo>
                  <a:lnTo>
                    <a:pt x="1972367" y="443275"/>
                  </a:lnTo>
                  <a:lnTo>
                    <a:pt x="2077692" y="439390"/>
                  </a:lnTo>
                  <a:lnTo>
                    <a:pt x="2183017" y="436924"/>
                  </a:lnTo>
                  <a:lnTo>
                    <a:pt x="2288342" y="434155"/>
                  </a:lnTo>
                  <a:lnTo>
                    <a:pt x="2393666" y="430324"/>
                  </a:lnTo>
                  <a:lnTo>
                    <a:pt x="2498991" y="425507"/>
                  </a:lnTo>
                  <a:lnTo>
                    <a:pt x="2604316" y="418638"/>
                  </a:lnTo>
                  <a:lnTo>
                    <a:pt x="2709641" y="411526"/>
                  </a:lnTo>
                  <a:lnTo>
                    <a:pt x="2814966" y="406448"/>
                  </a:lnTo>
                  <a:lnTo>
                    <a:pt x="2920291" y="399408"/>
                  </a:lnTo>
                  <a:lnTo>
                    <a:pt x="3025615" y="391810"/>
                  </a:lnTo>
                  <a:lnTo>
                    <a:pt x="3130940" y="388377"/>
                  </a:lnTo>
                  <a:lnTo>
                    <a:pt x="3236265" y="389594"/>
                  </a:lnTo>
                  <a:lnTo>
                    <a:pt x="3341590" y="391460"/>
                  </a:lnTo>
                  <a:lnTo>
                    <a:pt x="3446915" y="392786"/>
                  </a:lnTo>
                  <a:lnTo>
                    <a:pt x="3552240" y="393981"/>
                  </a:lnTo>
                  <a:lnTo>
                    <a:pt x="3657564" y="394617"/>
                  </a:lnTo>
                  <a:lnTo>
                    <a:pt x="3762889" y="393766"/>
                  </a:lnTo>
                  <a:lnTo>
                    <a:pt x="3868214" y="390831"/>
                  </a:lnTo>
                  <a:lnTo>
                    <a:pt x="3973539" y="385924"/>
                  </a:lnTo>
                  <a:lnTo>
                    <a:pt x="4078864" y="379524"/>
                  </a:lnTo>
                  <a:lnTo>
                    <a:pt x="4184189" y="371867"/>
                  </a:lnTo>
                  <a:lnTo>
                    <a:pt x="4289513" y="363096"/>
                  </a:lnTo>
                  <a:lnTo>
                    <a:pt x="4394838" y="353284"/>
                  </a:lnTo>
                  <a:lnTo>
                    <a:pt x="4500163" y="342445"/>
                  </a:lnTo>
                  <a:lnTo>
                    <a:pt x="4605488" y="330555"/>
                  </a:lnTo>
                  <a:lnTo>
                    <a:pt x="4710813" y="317563"/>
                  </a:lnTo>
                  <a:lnTo>
                    <a:pt x="4816138" y="303402"/>
                  </a:lnTo>
                  <a:lnTo>
                    <a:pt x="4921462" y="287995"/>
                  </a:lnTo>
                  <a:lnTo>
                    <a:pt x="5026787" y="271267"/>
                  </a:lnTo>
                  <a:lnTo>
                    <a:pt x="5132112" y="253149"/>
                  </a:lnTo>
                  <a:lnTo>
                    <a:pt x="5237437" y="233577"/>
                  </a:lnTo>
                  <a:lnTo>
                    <a:pt x="5342762" y="212501"/>
                  </a:lnTo>
                  <a:lnTo>
                    <a:pt x="5448087" y="189883"/>
                  </a:lnTo>
                  <a:lnTo>
                    <a:pt x="5553411" y="165698"/>
                  </a:lnTo>
                  <a:lnTo>
                    <a:pt x="5658736" y="139930"/>
                  </a:lnTo>
                  <a:lnTo>
                    <a:pt x="5764061" y="112575"/>
                  </a:lnTo>
                  <a:lnTo>
                    <a:pt x="5869386" y="83635"/>
                  </a:lnTo>
                  <a:lnTo>
                    <a:pt x="5974711" y="53121"/>
                  </a:lnTo>
                  <a:lnTo>
                    <a:pt x="6080036" y="2104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377081" y="5135051"/>
              <a:ext cx="5710779" cy="259224"/>
            </a:xfrm>
            <a:custGeom>
              <a:avLst/>
              <a:pathLst>
                <a:path w="5710779" h="259224">
                  <a:moveTo>
                    <a:pt x="5710779" y="8173"/>
                  </a:moveTo>
                  <a:lnTo>
                    <a:pt x="5644830" y="6225"/>
                  </a:lnTo>
                  <a:lnTo>
                    <a:pt x="5539505" y="3764"/>
                  </a:lnTo>
                  <a:lnTo>
                    <a:pt x="5434181" y="1936"/>
                  </a:lnTo>
                  <a:lnTo>
                    <a:pt x="5328856" y="719"/>
                  </a:lnTo>
                  <a:lnTo>
                    <a:pt x="5223531" y="85"/>
                  </a:lnTo>
                  <a:lnTo>
                    <a:pt x="5118206" y="0"/>
                  </a:lnTo>
                  <a:lnTo>
                    <a:pt x="5012881" y="421"/>
                  </a:lnTo>
                  <a:lnTo>
                    <a:pt x="4907556" y="1298"/>
                  </a:lnTo>
                  <a:lnTo>
                    <a:pt x="4802232" y="2566"/>
                  </a:lnTo>
                  <a:lnTo>
                    <a:pt x="4696907" y="4151"/>
                  </a:lnTo>
                  <a:lnTo>
                    <a:pt x="4591582" y="5964"/>
                  </a:lnTo>
                  <a:lnTo>
                    <a:pt x="4486257" y="7907"/>
                  </a:lnTo>
                  <a:lnTo>
                    <a:pt x="4380932" y="9873"/>
                  </a:lnTo>
                  <a:lnTo>
                    <a:pt x="4275607" y="11747"/>
                  </a:lnTo>
                  <a:lnTo>
                    <a:pt x="4170283" y="13418"/>
                  </a:lnTo>
                  <a:lnTo>
                    <a:pt x="4064958" y="14780"/>
                  </a:lnTo>
                  <a:lnTo>
                    <a:pt x="3959633" y="15746"/>
                  </a:lnTo>
                  <a:lnTo>
                    <a:pt x="3854308" y="16254"/>
                  </a:lnTo>
                  <a:lnTo>
                    <a:pt x="3748983" y="16282"/>
                  </a:lnTo>
                  <a:lnTo>
                    <a:pt x="3643658" y="15864"/>
                  </a:lnTo>
                  <a:lnTo>
                    <a:pt x="3538334" y="15106"/>
                  </a:lnTo>
                  <a:lnTo>
                    <a:pt x="3433009" y="14209"/>
                  </a:lnTo>
                  <a:lnTo>
                    <a:pt x="3327684" y="12765"/>
                  </a:lnTo>
                  <a:lnTo>
                    <a:pt x="3222359" y="10379"/>
                  </a:lnTo>
                  <a:lnTo>
                    <a:pt x="3117034" y="8094"/>
                  </a:lnTo>
                  <a:lnTo>
                    <a:pt x="3011709" y="6652"/>
                  </a:lnTo>
                  <a:lnTo>
                    <a:pt x="2906385" y="4896"/>
                  </a:lnTo>
                  <a:lnTo>
                    <a:pt x="2801060" y="3468"/>
                  </a:lnTo>
                  <a:lnTo>
                    <a:pt x="2695735" y="3867"/>
                  </a:lnTo>
                  <a:lnTo>
                    <a:pt x="2590410" y="7017"/>
                  </a:lnTo>
                  <a:lnTo>
                    <a:pt x="2485085" y="14277"/>
                  </a:lnTo>
                  <a:lnTo>
                    <a:pt x="2379760" y="23430"/>
                  </a:lnTo>
                  <a:lnTo>
                    <a:pt x="2274436" y="29371"/>
                  </a:lnTo>
                  <a:lnTo>
                    <a:pt x="2169111" y="33853"/>
                  </a:lnTo>
                  <a:lnTo>
                    <a:pt x="2063786" y="39932"/>
                  </a:lnTo>
                  <a:lnTo>
                    <a:pt x="1958461" y="45480"/>
                  </a:lnTo>
                  <a:lnTo>
                    <a:pt x="1853136" y="47705"/>
                  </a:lnTo>
                  <a:lnTo>
                    <a:pt x="1747811" y="49683"/>
                  </a:lnTo>
                  <a:lnTo>
                    <a:pt x="1642487" y="53034"/>
                  </a:lnTo>
                  <a:lnTo>
                    <a:pt x="1537162" y="57277"/>
                  </a:lnTo>
                  <a:lnTo>
                    <a:pt x="1431837" y="62163"/>
                  </a:lnTo>
                  <a:lnTo>
                    <a:pt x="1326512" y="67846"/>
                  </a:lnTo>
                  <a:lnTo>
                    <a:pt x="1221187" y="74231"/>
                  </a:lnTo>
                  <a:lnTo>
                    <a:pt x="1115862" y="81311"/>
                  </a:lnTo>
                  <a:lnTo>
                    <a:pt x="1010538" y="89423"/>
                  </a:lnTo>
                  <a:lnTo>
                    <a:pt x="905213" y="98806"/>
                  </a:lnTo>
                  <a:lnTo>
                    <a:pt x="799888" y="109738"/>
                  </a:lnTo>
                  <a:lnTo>
                    <a:pt x="694563" y="122476"/>
                  </a:lnTo>
                  <a:lnTo>
                    <a:pt x="589238" y="137214"/>
                  </a:lnTo>
                  <a:lnTo>
                    <a:pt x="483913" y="154069"/>
                  </a:lnTo>
                  <a:lnTo>
                    <a:pt x="378589" y="173084"/>
                  </a:lnTo>
                  <a:lnTo>
                    <a:pt x="273264" y="194258"/>
                  </a:lnTo>
                  <a:lnTo>
                    <a:pt x="167939" y="217556"/>
                  </a:lnTo>
                  <a:lnTo>
                    <a:pt x="62614" y="242933"/>
                  </a:lnTo>
                  <a:lnTo>
                    <a:pt x="0" y="25922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93141"/>
              <a:ext cx="6145984" cy="347836"/>
            </a:xfrm>
            <a:custGeom>
              <a:avLst/>
              <a:pathLst>
                <a:path w="6145984" h="347836">
                  <a:moveTo>
                    <a:pt x="0" y="347836"/>
                  </a:moveTo>
                  <a:lnTo>
                    <a:pt x="76520" y="343003"/>
                  </a:lnTo>
                  <a:lnTo>
                    <a:pt x="181845" y="336500"/>
                  </a:lnTo>
                  <a:lnTo>
                    <a:pt x="287170" y="330143"/>
                  </a:lnTo>
                  <a:lnTo>
                    <a:pt x="392495" y="323930"/>
                  </a:lnTo>
                  <a:lnTo>
                    <a:pt x="497819" y="317858"/>
                  </a:lnTo>
                  <a:lnTo>
                    <a:pt x="603144" y="311924"/>
                  </a:lnTo>
                  <a:lnTo>
                    <a:pt x="708469" y="306125"/>
                  </a:lnTo>
                  <a:lnTo>
                    <a:pt x="813794" y="300458"/>
                  </a:lnTo>
                  <a:lnTo>
                    <a:pt x="919119" y="294922"/>
                  </a:lnTo>
                  <a:lnTo>
                    <a:pt x="1024444" y="289512"/>
                  </a:lnTo>
                  <a:lnTo>
                    <a:pt x="1129768" y="284226"/>
                  </a:lnTo>
                  <a:lnTo>
                    <a:pt x="1235093" y="279061"/>
                  </a:lnTo>
                  <a:lnTo>
                    <a:pt x="1340418" y="274015"/>
                  </a:lnTo>
                  <a:lnTo>
                    <a:pt x="1445743" y="269085"/>
                  </a:lnTo>
                  <a:lnTo>
                    <a:pt x="1551068" y="264268"/>
                  </a:lnTo>
                  <a:lnTo>
                    <a:pt x="1656393" y="259560"/>
                  </a:lnTo>
                  <a:lnTo>
                    <a:pt x="1761717" y="254964"/>
                  </a:lnTo>
                  <a:lnTo>
                    <a:pt x="1867042" y="250498"/>
                  </a:lnTo>
                  <a:lnTo>
                    <a:pt x="1972367" y="246189"/>
                  </a:lnTo>
                  <a:lnTo>
                    <a:pt x="2077692" y="242125"/>
                  </a:lnTo>
                  <a:lnTo>
                    <a:pt x="2183017" y="239217"/>
                  </a:lnTo>
                  <a:lnTo>
                    <a:pt x="2288342" y="236843"/>
                  </a:lnTo>
                  <a:lnTo>
                    <a:pt x="2393666" y="233815"/>
                  </a:lnTo>
                  <a:lnTo>
                    <a:pt x="2498991" y="228632"/>
                  </a:lnTo>
                  <a:lnTo>
                    <a:pt x="2604316" y="222158"/>
                  </a:lnTo>
                  <a:lnTo>
                    <a:pt x="2709641" y="216361"/>
                  </a:lnTo>
                  <a:lnTo>
                    <a:pt x="2814966" y="210852"/>
                  </a:lnTo>
                  <a:lnTo>
                    <a:pt x="2920291" y="202755"/>
                  </a:lnTo>
                  <a:lnTo>
                    <a:pt x="3025615" y="195327"/>
                  </a:lnTo>
                  <a:lnTo>
                    <a:pt x="3130940" y="192035"/>
                  </a:lnTo>
                  <a:lnTo>
                    <a:pt x="3236265" y="192444"/>
                  </a:lnTo>
                  <a:lnTo>
                    <a:pt x="3341590" y="194091"/>
                  </a:lnTo>
                  <a:lnTo>
                    <a:pt x="3446915" y="195632"/>
                  </a:lnTo>
                  <a:lnTo>
                    <a:pt x="3552240" y="196951"/>
                  </a:lnTo>
                  <a:lnTo>
                    <a:pt x="3657564" y="198411"/>
                  </a:lnTo>
                  <a:lnTo>
                    <a:pt x="3762889" y="199179"/>
                  </a:lnTo>
                  <a:lnTo>
                    <a:pt x="3868214" y="198433"/>
                  </a:lnTo>
                  <a:lnTo>
                    <a:pt x="3973539" y="196428"/>
                  </a:lnTo>
                  <a:lnTo>
                    <a:pt x="4078864" y="193607"/>
                  </a:lnTo>
                  <a:lnTo>
                    <a:pt x="4184189" y="189987"/>
                  </a:lnTo>
                  <a:lnTo>
                    <a:pt x="4289513" y="185588"/>
                  </a:lnTo>
                  <a:lnTo>
                    <a:pt x="4394838" y="180428"/>
                  </a:lnTo>
                  <a:lnTo>
                    <a:pt x="4500163" y="174526"/>
                  </a:lnTo>
                  <a:lnTo>
                    <a:pt x="4605488" y="167900"/>
                  </a:lnTo>
                  <a:lnTo>
                    <a:pt x="4710813" y="160568"/>
                  </a:lnTo>
                  <a:lnTo>
                    <a:pt x="4816138" y="152550"/>
                  </a:lnTo>
                  <a:lnTo>
                    <a:pt x="4921462" y="143864"/>
                  </a:lnTo>
                  <a:lnTo>
                    <a:pt x="5026787" y="134529"/>
                  </a:lnTo>
                  <a:lnTo>
                    <a:pt x="5132112" y="124563"/>
                  </a:lnTo>
                  <a:lnTo>
                    <a:pt x="5237437" y="113984"/>
                  </a:lnTo>
                  <a:lnTo>
                    <a:pt x="5342762" y="102812"/>
                  </a:lnTo>
                  <a:lnTo>
                    <a:pt x="5448087" y="91065"/>
                  </a:lnTo>
                  <a:lnTo>
                    <a:pt x="5553411" y="78762"/>
                  </a:lnTo>
                  <a:lnTo>
                    <a:pt x="5658736" y="65921"/>
                  </a:lnTo>
                  <a:lnTo>
                    <a:pt x="5764061" y="52560"/>
                  </a:lnTo>
                  <a:lnTo>
                    <a:pt x="5869386" y="38699"/>
                  </a:lnTo>
                  <a:lnTo>
                    <a:pt x="5974711" y="24356"/>
                  </a:lnTo>
                  <a:lnTo>
                    <a:pt x="6080036" y="954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3450065"/>
              <a:ext cx="6145984" cy="1944210"/>
            </a:xfrm>
            <a:custGeom>
              <a:avLst/>
              <a:pathLst>
                <a:path w="6145984" h="1944210">
                  <a:moveTo>
                    <a:pt x="0" y="1392518"/>
                  </a:moveTo>
                  <a:lnTo>
                    <a:pt x="76520" y="1423234"/>
                  </a:lnTo>
                  <a:lnTo>
                    <a:pt x="181845" y="1462489"/>
                  </a:lnTo>
                  <a:lnTo>
                    <a:pt x="287170" y="1498663"/>
                  </a:lnTo>
                  <a:lnTo>
                    <a:pt x="392495" y="1531696"/>
                  </a:lnTo>
                  <a:lnTo>
                    <a:pt x="497819" y="1561524"/>
                  </a:lnTo>
                  <a:lnTo>
                    <a:pt x="603144" y="1588076"/>
                  </a:lnTo>
                  <a:lnTo>
                    <a:pt x="708469" y="1611284"/>
                  </a:lnTo>
                  <a:lnTo>
                    <a:pt x="813794" y="1631084"/>
                  </a:lnTo>
                  <a:lnTo>
                    <a:pt x="919119" y="1647429"/>
                  </a:lnTo>
                  <a:lnTo>
                    <a:pt x="1024444" y="1660309"/>
                  </a:lnTo>
                  <a:lnTo>
                    <a:pt x="1129768" y="1669775"/>
                  </a:lnTo>
                  <a:lnTo>
                    <a:pt x="1235093" y="1675964"/>
                  </a:lnTo>
                  <a:lnTo>
                    <a:pt x="1340418" y="1679112"/>
                  </a:lnTo>
                  <a:lnTo>
                    <a:pt x="1445743" y="1679532"/>
                  </a:lnTo>
                  <a:lnTo>
                    <a:pt x="1551068" y="1677566"/>
                  </a:lnTo>
                  <a:lnTo>
                    <a:pt x="1656393" y="1673489"/>
                  </a:lnTo>
                  <a:lnTo>
                    <a:pt x="1761717" y="1667247"/>
                  </a:lnTo>
                  <a:lnTo>
                    <a:pt x="1867042" y="1658998"/>
                  </a:lnTo>
                  <a:lnTo>
                    <a:pt x="1972367" y="1649172"/>
                  </a:lnTo>
                  <a:lnTo>
                    <a:pt x="2077692" y="1638415"/>
                  </a:lnTo>
                  <a:lnTo>
                    <a:pt x="2183017" y="1625391"/>
                  </a:lnTo>
                  <a:lnTo>
                    <a:pt x="2288342" y="1609916"/>
                  </a:lnTo>
                  <a:lnTo>
                    <a:pt x="2393666" y="1595078"/>
                  </a:lnTo>
                  <a:lnTo>
                    <a:pt x="2498991" y="1581795"/>
                  </a:lnTo>
                  <a:lnTo>
                    <a:pt x="2604316" y="1566869"/>
                  </a:lnTo>
                  <a:lnTo>
                    <a:pt x="2709641" y="1551559"/>
                  </a:lnTo>
                  <a:lnTo>
                    <a:pt x="2814966" y="1540901"/>
                  </a:lnTo>
                  <a:lnTo>
                    <a:pt x="2920291" y="1533493"/>
                  </a:lnTo>
                  <a:lnTo>
                    <a:pt x="3025615" y="1524437"/>
                  </a:lnTo>
                  <a:lnTo>
                    <a:pt x="3130940" y="1512685"/>
                  </a:lnTo>
                  <a:lnTo>
                    <a:pt x="3236265" y="1500896"/>
                  </a:lnTo>
                  <a:lnTo>
                    <a:pt x="3341590" y="1488151"/>
                  </a:lnTo>
                  <a:lnTo>
                    <a:pt x="3446915" y="1473557"/>
                  </a:lnTo>
                  <a:lnTo>
                    <a:pt x="3552240" y="1458294"/>
                  </a:lnTo>
                  <a:lnTo>
                    <a:pt x="3657564" y="1441513"/>
                  </a:lnTo>
                  <a:lnTo>
                    <a:pt x="3762889" y="1421111"/>
                  </a:lnTo>
                  <a:lnTo>
                    <a:pt x="3868214" y="1395410"/>
                  </a:lnTo>
                  <a:lnTo>
                    <a:pt x="3973539" y="1364954"/>
                  </a:lnTo>
                  <a:lnTo>
                    <a:pt x="4078864" y="1330897"/>
                  </a:lnTo>
                  <a:lnTo>
                    <a:pt x="4184189" y="1293536"/>
                  </a:lnTo>
                  <a:lnTo>
                    <a:pt x="4289513" y="1253056"/>
                  </a:lnTo>
                  <a:lnTo>
                    <a:pt x="4394838" y="1209549"/>
                  </a:lnTo>
                  <a:lnTo>
                    <a:pt x="4500163" y="1163038"/>
                  </a:lnTo>
                  <a:lnTo>
                    <a:pt x="4605488" y="1113498"/>
                  </a:lnTo>
                  <a:lnTo>
                    <a:pt x="4710813" y="1060869"/>
                  </a:lnTo>
                  <a:lnTo>
                    <a:pt x="4816138" y="1005072"/>
                  </a:lnTo>
                  <a:lnTo>
                    <a:pt x="4921462" y="946019"/>
                  </a:lnTo>
                  <a:lnTo>
                    <a:pt x="5026787" y="883620"/>
                  </a:lnTo>
                  <a:lnTo>
                    <a:pt x="5132112" y="817790"/>
                  </a:lnTo>
                  <a:lnTo>
                    <a:pt x="5237437" y="748460"/>
                  </a:lnTo>
                  <a:lnTo>
                    <a:pt x="5342762" y="675568"/>
                  </a:lnTo>
                  <a:lnTo>
                    <a:pt x="5448087" y="599075"/>
                  </a:lnTo>
                  <a:lnTo>
                    <a:pt x="5553411" y="518950"/>
                  </a:lnTo>
                  <a:lnTo>
                    <a:pt x="5658736" y="435181"/>
                  </a:lnTo>
                  <a:lnTo>
                    <a:pt x="5764061" y="347766"/>
                  </a:lnTo>
                  <a:lnTo>
                    <a:pt x="5869386" y="256713"/>
                  </a:lnTo>
                  <a:lnTo>
                    <a:pt x="5974711" y="162039"/>
                  </a:lnTo>
                  <a:lnTo>
                    <a:pt x="6080036" y="63768"/>
                  </a:lnTo>
                  <a:lnTo>
                    <a:pt x="6145984" y="0"/>
                  </a:lnTo>
                  <a:lnTo>
                    <a:pt x="6145984" y="621348"/>
                  </a:lnTo>
                  <a:lnTo>
                    <a:pt x="6080036" y="656547"/>
                  </a:lnTo>
                  <a:lnTo>
                    <a:pt x="5974711" y="711918"/>
                  </a:lnTo>
                  <a:lnTo>
                    <a:pt x="5869386" y="766414"/>
                  </a:lnTo>
                  <a:lnTo>
                    <a:pt x="5764061" y="820003"/>
                  </a:lnTo>
                  <a:lnTo>
                    <a:pt x="5658736" y="872647"/>
                  </a:lnTo>
                  <a:lnTo>
                    <a:pt x="5553411" y="924300"/>
                  </a:lnTo>
                  <a:lnTo>
                    <a:pt x="5448087" y="974903"/>
                  </a:lnTo>
                  <a:lnTo>
                    <a:pt x="5342762" y="1024388"/>
                  </a:lnTo>
                  <a:lnTo>
                    <a:pt x="5237437" y="1072673"/>
                  </a:lnTo>
                  <a:lnTo>
                    <a:pt x="5132112" y="1119659"/>
                  </a:lnTo>
                  <a:lnTo>
                    <a:pt x="5026787" y="1165232"/>
                  </a:lnTo>
                  <a:lnTo>
                    <a:pt x="4921462" y="1209266"/>
                  </a:lnTo>
                  <a:lnTo>
                    <a:pt x="4816138" y="1251621"/>
                  </a:lnTo>
                  <a:lnTo>
                    <a:pt x="4710813" y="1292152"/>
                  </a:lnTo>
                  <a:lnTo>
                    <a:pt x="4605488" y="1330717"/>
                  </a:lnTo>
                  <a:lnTo>
                    <a:pt x="4500163" y="1367179"/>
                  </a:lnTo>
                  <a:lnTo>
                    <a:pt x="4394838" y="1401426"/>
                  </a:lnTo>
                  <a:lnTo>
                    <a:pt x="4289513" y="1433374"/>
                  </a:lnTo>
                  <a:lnTo>
                    <a:pt x="4184189" y="1462995"/>
                  </a:lnTo>
                  <a:lnTo>
                    <a:pt x="4078864" y="1490323"/>
                  </a:lnTo>
                  <a:lnTo>
                    <a:pt x="3973539" y="1515488"/>
                  </a:lnTo>
                  <a:lnTo>
                    <a:pt x="3868214" y="1538732"/>
                  </a:lnTo>
                  <a:lnTo>
                    <a:pt x="3762889" y="1558994"/>
                  </a:lnTo>
                  <a:lnTo>
                    <a:pt x="3657564" y="1575375"/>
                  </a:lnTo>
                  <a:lnTo>
                    <a:pt x="3552240" y="1590107"/>
                  </a:lnTo>
                  <a:lnTo>
                    <a:pt x="3446915" y="1605063"/>
                  </a:lnTo>
                  <a:lnTo>
                    <a:pt x="3341590" y="1619124"/>
                  </a:lnTo>
                  <a:lnTo>
                    <a:pt x="3236265" y="1632414"/>
                  </a:lnTo>
                  <a:lnTo>
                    <a:pt x="3130940" y="1646209"/>
                  </a:lnTo>
                  <a:lnTo>
                    <a:pt x="3025615" y="1657609"/>
                  </a:lnTo>
                  <a:lnTo>
                    <a:pt x="2920291" y="1666246"/>
                  </a:lnTo>
                  <a:lnTo>
                    <a:pt x="2814966" y="1676279"/>
                  </a:lnTo>
                  <a:lnTo>
                    <a:pt x="2709641" y="1688009"/>
                  </a:lnTo>
                  <a:lnTo>
                    <a:pt x="2604316" y="1700052"/>
                  </a:lnTo>
                  <a:lnTo>
                    <a:pt x="2498991" y="1713996"/>
                  </a:lnTo>
                  <a:lnTo>
                    <a:pt x="2393666" y="1728188"/>
                  </a:lnTo>
                  <a:lnTo>
                    <a:pt x="2288342" y="1741031"/>
                  </a:lnTo>
                  <a:lnTo>
                    <a:pt x="2183017" y="1755522"/>
                  </a:lnTo>
                  <a:lnTo>
                    <a:pt x="2077692" y="1769646"/>
                  </a:lnTo>
                  <a:lnTo>
                    <a:pt x="1972367" y="1780848"/>
                  </a:lnTo>
                  <a:lnTo>
                    <a:pt x="1867042" y="1792106"/>
                  </a:lnTo>
                  <a:lnTo>
                    <a:pt x="1761717" y="1803381"/>
                  </a:lnTo>
                  <a:lnTo>
                    <a:pt x="1656393" y="1814066"/>
                  </a:lnTo>
                  <a:lnTo>
                    <a:pt x="1551068" y="1824038"/>
                  </a:lnTo>
                  <a:lnTo>
                    <a:pt x="1445743" y="1834190"/>
                  </a:lnTo>
                  <a:lnTo>
                    <a:pt x="1340418" y="1844832"/>
                  </a:lnTo>
                  <a:lnTo>
                    <a:pt x="1235093" y="1856308"/>
                  </a:lnTo>
                  <a:lnTo>
                    <a:pt x="1129768" y="1868936"/>
                  </a:lnTo>
                  <a:lnTo>
                    <a:pt x="1024444" y="1882956"/>
                  </a:lnTo>
                  <a:lnTo>
                    <a:pt x="919119" y="1898511"/>
                  </a:lnTo>
                  <a:lnTo>
                    <a:pt x="813794" y="1915655"/>
                  </a:lnTo>
                  <a:lnTo>
                    <a:pt x="708469" y="1934383"/>
                  </a:lnTo>
                  <a:lnTo>
                    <a:pt x="657411" y="194421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3450065"/>
              <a:ext cx="6145984" cy="1679532"/>
            </a:xfrm>
            <a:custGeom>
              <a:avLst/>
              <a:pathLst>
                <a:path w="6145984" h="1679532">
                  <a:moveTo>
                    <a:pt x="0" y="1392518"/>
                  </a:moveTo>
                  <a:lnTo>
                    <a:pt x="76520" y="1423234"/>
                  </a:lnTo>
                  <a:lnTo>
                    <a:pt x="181845" y="1462489"/>
                  </a:lnTo>
                  <a:lnTo>
                    <a:pt x="287170" y="1498663"/>
                  </a:lnTo>
                  <a:lnTo>
                    <a:pt x="392495" y="1531696"/>
                  </a:lnTo>
                  <a:lnTo>
                    <a:pt x="497819" y="1561524"/>
                  </a:lnTo>
                  <a:lnTo>
                    <a:pt x="603144" y="1588076"/>
                  </a:lnTo>
                  <a:lnTo>
                    <a:pt x="708469" y="1611284"/>
                  </a:lnTo>
                  <a:lnTo>
                    <a:pt x="813794" y="1631084"/>
                  </a:lnTo>
                  <a:lnTo>
                    <a:pt x="919119" y="1647429"/>
                  </a:lnTo>
                  <a:lnTo>
                    <a:pt x="1024444" y="1660309"/>
                  </a:lnTo>
                  <a:lnTo>
                    <a:pt x="1129768" y="1669775"/>
                  </a:lnTo>
                  <a:lnTo>
                    <a:pt x="1235093" y="1675964"/>
                  </a:lnTo>
                  <a:lnTo>
                    <a:pt x="1340418" y="1679112"/>
                  </a:lnTo>
                  <a:lnTo>
                    <a:pt x="1445743" y="1679532"/>
                  </a:lnTo>
                  <a:lnTo>
                    <a:pt x="1551068" y="1677566"/>
                  </a:lnTo>
                  <a:lnTo>
                    <a:pt x="1656393" y="1673489"/>
                  </a:lnTo>
                  <a:lnTo>
                    <a:pt x="1761717" y="1667247"/>
                  </a:lnTo>
                  <a:lnTo>
                    <a:pt x="1867042" y="1658998"/>
                  </a:lnTo>
                  <a:lnTo>
                    <a:pt x="1972367" y="1649172"/>
                  </a:lnTo>
                  <a:lnTo>
                    <a:pt x="2077692" y="1638415"/>
                  </a:lnTo>
                  <a:lnTo>
                    <a:pt x="2183017" y="1625391"/>
                  </a:lnTo>
                  <a:lnTo>
                    <a:pt x="2288342" y="1609916"/>
                  </a:lnTo>
                  <a:lnTo>
                    <a:pt x="2393666" y="1595078"/>
                  </a:lnTo>
                  <a:lnTo>
                    <a:pt x="2498991" y="1581795"/>
                  </a:lnTo>
                  <a:lnTo>
                    <a:pt x="2604316" y="1566869"/>
                  </a:lnTo>
                  <a:lnTo>
                    <a:pt x="2709641" y="1551559"/>
                  </a:lnTo>
                  <a:lnTo>
                    <a:pt x="2814966" y="1540901"/>
                  </a:lnTo>
                  <a:lnTo>
                    <a:pt x="2920291" y="1533493"/>
                  </a:lnTo>
                  <a:lnTo>
                    <a:pt x="3025615" y="1524437"/>
                  </a:lnTo>
                  <a:lnTo>
                    <a:pt x="3130940" y="1512685"/>
                  </a:lnTo>
                  <a:lnTo>
                    <a:pt x="3236265" y="1500896"/>
                  </a:lnTo>
                  <a:lnTo>
                    <a:pt x="3341590" y="1488151"/>
                  </a:lnTo>
                  <a:lnTo>
                    <a:pt x="3446915" y="1473557"/>
                  </a:lnTo>
                  <a:lnTo>
                    <a:pt x="3552240" y="1458294"/>
                  </a:lnTo>
                  <a:lnTo>
                    <a:pt x="3657564" y="1441513"/>
                  </a:lnTo>
                  <a:lnTo>
                    <a:pt x="3762889" y="1421111"/>
                  </a:lnTo>
                  <a:lnTo>
                    <a:pt x="3868214" y="1395410"/>
                  </a:lnTo>
                  <a:lnTo>
                    <a:pt x="3973539" y="1364954"/>
                  </a:lnTo>
                  <a:lnTo>
                    <a:pt x="4078864" y="1330897"/>
                  </a:lnTo>
                  <a:lnTo>
                    <a:pt x="4184189" y="1293536"/>
                  </a:lnTo>
                  <a:lnTo>
                    <a:pt x="4289513" y="1253056"/>
                  </a:lnTo>
                  <a:lnTo>
                    <a:pt x="4394838" y="1209549"/>
                  </a:lnTo>
                  <a:lnTo>
                    <a:pt x="4500163" y="1163038"/>
                  </a:lnTo>
                  <a:lnTo>
                    <a:pt x="4605488" y="1113498"/>
                  </a:lnTo>
                  <a:lnTo>
                    <a:pt x="4710813" y="1060869"/>
                  </a:lnTo>
                  <a:lnTo>
                    <a:pt x="4816138" y="1005072"/>
                  </a:lnTo>
                  <a:lnTo>
                    <a:pt x="4921462" y="946019"/>
                  </a:lnTo>
                  <a:lnTo>
                    <a:pt x="5026787" y="883620"/>
                  </a:lnTo>
                  <a:lnTo>
                    <a:pt x="5132112" y="817790"/>
                  </a:lnTo>
                  <a:lnTo>
                    <a:pt x="5237437" y="748460"/>
                  </a:lnTo>
                  <a:lnTo>
                    <a:pt x="5342762" y="675568"/>
                  </a:lnTo>
                  <a:lnTo>
                    <a:pt x="5448087" y="599075"/>
                  </a:lnTo>
                  <a:lnTo>
                    <a:pt x="5553411" y="518950"/>
                  </a:lnTo>
                  <a:lnTo>
                    <a:pt x="5658736" y="435181"/>
                  </a:lnTo>
                  <a:lnTo>
                    <a:pt x="5764061" y="347766"/>
                  </a:lnTo>
                  <a:lnTo>
                    <a:pt x="5869386" y="256713"/>
                  </a:lnTo>
                  <a:lnTo>
                    <a:pt x="5974711" y="162039"/>
                  </a:lnTo>
                  <a:lnTo>
                    <a:pt x="6080036" y="6376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599287" y="4071413"/>
              <a:ext cx="5488573" cy="1322862"/>
            </a:xfrm>
            <a:custGeom>
              <a:avLst/>
              <a:pathLst>
                <a:path w="5488573" h="1322862">
                  <a:moveTo>
                    <a:pt x="5488573" y="0"/>
                  </a:moveTo>
                  <a:lnTo>
                    <a:pt x="5422624" y="35199"/>
                  </a:lnTo>
                  <a:lnTo>
                    <a:pt x="5317299" y="90570"/>
                  </a:lnTo>
                  <a:lnTo>
                    <a:pt x="5211974" y="145066"/>
                  </a:lnTo>
                  <a:lnTo>
                    <a:pt x="5106649" y="198655"/>
                  </a:lnTo>
                  <a:lnTo>
                    <a:pt x="5001325" y="251299"/>
                  </a:lnTo>
                  <a:lnTo>
                    <a:pt x="4896000" y="302951"/>
                  </a:lnTo>
                  <a:lnTo>
                    <a:pt x="4790675" y="353555"/>
                  </a:lnTo>
                  <a:lnTo>
                    <a:pt x="4685350" y="403040"/>
                  </a:lnTo>
                  <a:lnTo>
                    <a:pt x="4580025" y="451325"/>
                  </a:lnTo>
                  <a:lnTo>
                    <a:pt x="4474700" y="498311"/>
                  </a:lnTo>
                  <a:lnTo>
                    <a:pt x="4369376" y="543884"/>
                  </a:lnTo>
                  <a:lnTo>
                    <a:pt x="4264051" y="587917"/>
                  </a:lnTo>
                  <a:lnTo>
                    <a:pt x="4158726" y="630273"/>
                  </a:lnTo>
                  <a:lnTo>
                    <a:pt x="4053401" y="670804"/>
                  </a:lnTo>
                  <a:lnTo>
                    <a:pt x="3948076" y="709369"/>
                  </a:lnTo>
                  <a:lnTo>
                    <a:pt x="3842751" y="745831"/>
                  </a:lnTo>
                  <a:lnTo>
                    <a:pt x="3737427" y="780077"/>
                  </a:lnTo>
                  <a:lnTo>
                    <a:pt x="3632102" y="812026"/>
                  </a:lnTo>
                  <a:lnTo>
                    <a:pt x="3526777" y="841646"/>
                  </a:lnTo>
                  <a:lnTo>
                    <a:pt x="3421452" y="868975"/>
                  </a:lnTo>
                  <a:lnTo>
                    <a:pt x="3316127" y="894140"/>
                  </a:lnTo>
                  <a:lnTo>
                    <a:pt x="3210802" y="917384"/>
                  </a:lnTo>
                  <a:lnTo>
                    <a:pt x="3105478" y="937646"/>
                  </a:lnTo>
                  <a:lnTo>
                    <a:pt x="3000153" y="954027"/>
                  </a:lnTo>
                  <a:lnTo>
                    <a:pt x="2894828" y="968758"/>
                  </a:lnTo>
                  <a:lnTo>
                    <a:pt x="2789503" y="983715"/>
                  </a:lnTo>
                  <a:lnTo>
                    <a:pt x="2684178" y="997776"/>
                  </a:lnTo>
                  <a:lnTo>
                    <a:pt x="2578853" y="1011066"/>
                  </a:lnTo>
                  <a:lnTo>
                    <a:pt x="2473529" y="1024861"/>
                  </a:lnTo>
                  <a:lnTo>
                    <a:pt x="2368204" y="1036261"/>
                  </a:lnTo>
                  <a:lnTo>
                    <a:pt x="2262879" y="1044898"/>
                  </a:lnTo>
                  <a:lnTo>
                    <a:pt x="2157554" y="1054931"/>
                  </a:lnTo>
                  <a:lnTo>
                    <a:pt x="2052229" y="1066661"/>
                  </a:lnTo>
                  <a:lnTo>
                    <a:pt x="1946904" y="1078704"/>
                  </a:lnTo>
                  <a:lnTo>
                    <a:pt x="1841580" y="1092648"/>
                  </a:lnTo>
                  <a:lnTo>
                    <a:pt x="1736255" y="1106840"/>
                  </a:lnTo>
                  <a:lnTo>
                    <a:pt x="1630930" y="1119683"/>
                  </a:lnTo>
                  <a:lnTo>
                    <a:pt x="1525605" y="1134174"/>
                  </a:lnTo>
                  <a:lnTo>
                    <a:pt x="1420280" y="1148297"/>
                  </a:lnTo>
                  <a:lnTo>
                    <a:pt x="1314955" y="1159500"/>
                  </a:lnTo>
                  <a:lnTo>
                    <a:pt x="1209631" y="1170758"/>
                  </a:lnTo>
                  <a:lnTo>
                    <a:pt x="1104306" y="1182032"/>
                  </a:lnTo>
                  <a:lnTo>
                    <a:pt x="998981" y="1192718"/>
                  </a:lnTo>
                  <a:lnTo>
                    <a:pt x="893656" y="1202690"/>
                  </a:lnTo>
                  <a:lnTo>
                    <a:pt x="788331" y="1212842"/>
                  </a:lnTo>
                  <a:lnTo>
                    <a:pt x="683006" y="1223484"/>
                  </a:lnTo>
                  <a:lnTo>
                    <a:pt x="577682" y="1234959"/>
                  </a:lnTo>
                  <a:lnTo>
                    <a:pt x="472357" y="1247588"/>
                  </a:lnTo>
                  <a:lnTo>
                    <a:pt x="367032" y="1261608"/>
                  </a:lnTo>
                  <a:lnTo>
                    <a:pt x="261707" y="1277162"/>
                  </a:lnTo>
                  <a:lnTo>
                    <a:pt x="156382" y="1294307"/>
                  </a:lnTo>
                  <a:lnTo>
                    <a:pt x="51057" y="1313035"/>
                  </a:lnTo>
                  <a:lnTo>
                    <a:pt x="0" y="132286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3760739"/>
              <a:ext cx="6145984" cy="1462695"/>
            </a:xfrm>
            <a:custGeom>
              <a:avLst/>
              <a:pathLst>
                <a:path w="6145984" h="1462695">
                  <a:moveTo>
                    <a:pt x="0" y="1434331"/>
                  </a:moveTo>
                  <a:lnTo>
                    <a:pt x="76520" y="1439431"/>
                  </a:lnTo>
                  <a:lnTo>
                    <a:pt x="181845" y="1445531"/>
                  </a:lnTo>
                  <a:lnTo>
                    <a:pt x="287170" y="1450709"/>
                  </a:lnTo>
                  <a:lnTo>
                    <a:pt x="392495" y="1454964"/>
                  </a:lnTo>
                  <a:lnTo>
                    <a:pt x="497819" y="1458292"/>
                  </a:lnTo>
                  <a:lnTo>
                    <a:pt x="603144" y="1460691"/>
                  </a:lnTo>
                  <a:lnTo>
                    <a:pt x="708469" y="1462160"/>
                  </a:lnTo>
                  <a:lnTo>
                    <a:pt x="813794" y="1462695"/>
                  </a:lnTo>
                  <a:lnTo>
                    <a:pt x="919119" y="1462296"/>
                  </a:lnTo>
                  <a:lnTo>
                    <a:pt x="1024444" y="1460958"/>
                  </a:lnTo>
                  <a:lnTo>
                    <a:pt x="1129768" y="1458681"/>
                  </a:lnTo>
                  <a:lnTo>
                    <a:pt x="1235093" y="1455462"/>
                  </a:lnTo>
                  <a:lnTo>
                    <a:pt x="1340418" y="1451298"/>
                  </a:lnTo>
                  <a:lnTo>
                    <a:pt x="1445743" y="1446187"/>
                  </a:lnTo>
                  <a:lnTo>
                    <a:pt x="1551068" y="1440128"/>
                  </a:lnTo>
                  <a:lnTo>
                    <a:pt x="1656393" y="1433103"/>
                  </a:lnTo>
                  <a:lnTo>
                    <a:pt x="1761717" y="1424640"/>
                  </a:lnTo>
                  <a:lnTo>
                    <a:pt x="1867042" y="1414878"/>
                  </a:lnTo>
                  <a:lnTo>
                    <a:pt x="1972367" y="1404336"/>
                  </a:lnTo>
                  <a:lnTo>
                    <a:pt x="2077692" y="1393356"/>
                  </a:lnTo>
                  <a:lnTo>
                    <a:pt x="2183017" y="1379783"/>
                  </a:lnTo>
                  <a:lnTo>
                    <a:pt x="2288342" y="1364799"/>
                  </a:lnTo>
                  <a:lnTo>
                    <a:pt x="2393666" y="1350959"/>
                  </a:lnTo>
                  <a:lnTo>
                    <a:pt x="2498991" y="1337221"/>
                  </a:lnTo>
                  <a:lnTo>
                    <a:pt x="2604316" y="1322787"/>
                  </a:lnTo>
                  <a:lnTo>
                    <a:pt x="2709641" y="1309110"/>
                  </a:lnTo>
                  <a:lnTo>
                    <a:pt x="2814966" y="1297916"/>
                  </a:lnTo>
                  <a:lnTo>
                    <a:pt x="2920291" y="1289195"/>
                  </a:lnTo>
                  <a:lnTo>
                    <a:pt x="3025615" y="1280349"/>
                  </a:lnTo>
                  <a:lnTo>
                    <a:pt x="3130940" y="1268773"/>
                  </a:lnTo>
                  <a:lnTo>
                    <a:pt x="3236265" y="1255981"/>
                  </a:lnTo>
                  <a:lnTo>
                    <a:pt x="3341590" y="1242963"/>
                  </a:lnTo>
                  <a:lnTo>
                    <a:pt x="3446915" y="1228636"/>
                  </a:lnTo>
                  <a:lnTo>
                    <a:pt x="3552240" y="1213526"/>
                  </a:lnTo>
                  <a:lnTo>
                    <a:pt x="3657564" y="1197770"/>
                  </a:lnTo>
                  <a:lnTo>
                    <a:pt x="3762889" y="1179378"/>
                  </a:lnTo>
                  <a:lnTo>
                    <a:pt x="3868214" y="1156397"/>
                  </a:lnTo>
                  <a:lnTo>
                    <a:pt x="3973539" y="1129547"/>
                  </a:lnTo>
                  <a:lnTo>
                    <a:pt x="4078864" y="1099936"/>
                  </a:lnTo>
                  <a:lnTo>
                    <a:pt x="4184189" y="1067591"/>
                  </a:lnTo>
                  <a:lnTo>
                    <a:pt x="4289513" y="1032541"/>
                  </a:lnTo>
                  <a:lnTo>
                    <a:pt x="4394838" y="994813"/>
                  </a:lnTo>
                  <a:lnTo>
                    <a:pt x="4500163" y="954435"/>
                  </a:lnTo>
                  <a:lnTo>
                    <a:pt x="4605488" y="911433"/>
                  </a:lnTo>
                  <a:lnTo>
                    <a:pt x="4710813" y="865837"/>
                  </a:lnTo>
                  <a:lnTo>
                    <a:pt x="4816138" y="817672"/>
                  </a:lnTo>
                  <a:lnTo>
                    <a:pt x="4921462" y="766968"/>
                  </a:lnTo>
                  <a:lnTo>
                    <a:pt x="5026787" y="713752"/>
                  </a:lnTo>
                  <a:lnTo>
                    <a:pt x="5132112" y="658051"/>
                  </a:lnTo>
                  <a:lnTo>
                    <a:pt x="5237437" y="599892"/>
                  </a:lnTo>
                  <a:lnTo>
                    <a:pt x="5342762" y="539304"/>
                  </a:lnTo>
                  <a:lnTo>
                    <a:pt x="5448087" y="476315"/>
                  </a:lnTo>
                  <a:lnTo>
                    <a:pt x="5553411" y="410951"/>
                  </a:lnTo>
                  <a:lnTo>
                    <a:pt x="5658736" y="343240"/>
                  </a:lnTo>
                  <a:lnTo>
                    <a:pt x="5764061" y="273210"/>
                  </a:lnTo>
                  <a:lnTo>
                    <a:pt x="5869386" y="200889"/>
                  </a:lnTo>
                  <a:lnTo>
                    <a:pt x="5974711" y="126305"/>
                  </a:lnTo>
                  <a:lnTo>
                    <a:pt x="6080036" y="4948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215395"/>
              <a:ext cx="6145984" cy="2178879"/>
            </a:xfrm>
            <a:custGeom>
              <a:avLst/>
              <a:pathLst>
                <a:path w="6145984" h="2178879">
                  <a:moveTo>
                    <a:pt x="0" y="1474694"/>
                  </a:moveTo>
                  <a:lnTo>
                    <a:pt x="76520" y="1518703"/>
                  </a:lnTo>
                  <a:lnTo>
                    <a:pt x="181845" y="1574787"/>
                  </a:lnTo>
                  <a:lnTo>
                    <a:pt x="287170" y="1626320"/>
                  </a:lnTo>
                  <a:lnTo>
                    <a:pt x="392495" y="1673240"/>
                  </a:lnTo>
                  <a:lnTo>
                    <a:pt x="497819" y="1715476"/>
                  </a:lnTo>
                  <a:lnTo>
                    <a:pt x="603144" y="1752953"/>
                  </a:lnTo>
                  <a:lnTo>
                    <a:pt x="708469" y="1785595"/>
                  </a:lnTo>
                  <a:lnTo>
                    <a:pt x="813794" y="1813333"/>
                  </a:lnTo>
                  <a:lnTo>
                    <a:pt x="919119" y="1836123"/>
                  </a:lnTo>
                  <a:lnTo>
                    <a:pt x="1024444" y="1853967"/>
                  </a:lnTo>
                  <a:lnTo>
                    <a:pt x="1129768" y="1866948"/>
                  </a:lnTo>
                  <a:lnTo>
                    <a:pt x="1235093" y="1875264"/>
                  </a:lnTo>
                  <a:lnTo>
                    <a:pt x="1340418" y="1879240"/>
                  </a:lnTo>
                  <a:lnTo>
                    <a:pt x="1445743" y="1879308"/>
                  </a:lnTo>
                  <a:lnTo>
                    <a:pt x="1551068" y="1875931"/>
                  </a:lnTo>
                  <a:lnTo>
                    <a:pt x="1656393" y="1869499"/>
                  </a:lnTo>
                  <a:lnTo>
                    <a:pt x="1761717" y="1860156"/>
                  </a:lnTo>
                  <a:lnTo>
                    <a:pt x="1867042" y="1847819"/>
                  </a:lnTo>
                  <a:lnTo>
                    <a:pt x="1972367" y="1832528"/>
                  </a:lnTo>
                  <a:lnTo>
                    <a:pt x="2077692" y="1814663"/>
                  </a:lnTo>
                  <a:lnTo>
                    <a:pt x="2183017" y="1792942"/>
                  </a:lnTo>
                  <a:lnTo>
                    <a:pt x="2288342" y="1766936"/>
                  </a:lnTo>
                  <a:lnTo>
                    <a:pt x="2393666" y="1740105"/>
                  </a:lnTo>
                  <a:lnTo>
                    <a:pt x="2498991" y="1709391"/>
                  </a:lnTo>
                  <a:lnTo>
                    <a:pt x="2604316" y="1672057"/>
                  </a:lnTo>
                  <a:lnTo>
                    <a:pt x="2709641" y="1635656"/>
                  </a:lnTo>
                  <a:lnTo>
                    <a:pt x="2814966" y="1607216"/>
                  </a:lnTo>
                  <a:lnTo>
                    <a:pt x="2920291" y="1577958"/>
                  </a:lnTo>
                  <a:lnTo>
                    <a:pt x="3025615" y="1547459"/>
                  </a:lnTo>
                  <a:lnTo>
                    <a:pt x="3130940" y="1520799"/>
                  </a:lnTo>
                  <a:lnTo>
                    <a:pt x="3236265" y="1497740"/>
                  </a:lnTo>
                  <a:lnTo>
                    <a:pt x="3341590" y="1474476"/>
                  </a:lnTo>
                  <a:lnTo>
                    <a:pt x="3446915" y="1452328"/>
                  </a:lnTo>
                  <a:lnTo>
                    <a:pt x="3552240" y="1432584"/>
                  </a:lnTo>
                  <a:lnTo>
                    <a:pt x="3657564" y="1412336"/>
                  </a:lnTo>
                  <a:lnTo>
                    <a:pt x="3762889" y="1389479"/>
                  </a:lnTo>
                  <a:lnTo>
                    <a:pt x="3868214" y="1362453"/>
                  </a:lnTo>
                  <a:lnTo>
                    <a:pt x="3973539" y="1331166"/>
                  </a:lnTo>
                  <a:lnTo>
                    <a:pt x="4078864" y="1296439"/>
                  </a:lnTo>
                  <a:lnTo>
                    <a:pt x="4184189" y="1258662"/>
                  </a:lnTo>
                  <a:lnTo>
                    <a:pt x="4289513" y="1218073"/>
                  </a:lnTo>
                  <a:lnTo>
                    <a:pt x="4394838" y="1174788"/>
                  </a:lnTo>
                  <a:lnTo>
                    <a:pt x="4500163" y="1128835"/>
                  </a:lnTo>
                  <a:lnTo>
                    <a:pt x="4605488" y="1080174"/>
                  </a:lnTo>
                  <a:lnTo>
                    <a:pt x="4710813" y="1028724"/>
                  </a:lnTo>
                  <a:lnTo>
                    <a:pt x="4816138" y="974375"/>
                  </a:lnTo>
                  <a:lnTo>
                    <a:pt x="4921462" y="917005"/>
                  </a:lnTo>
                  <a:lnTo>
                    <a:pt x="5026787" y="856492"/>
                  </a:lnTo>
                  <a:lnTo>
                    <a:pt x="5132112" y="792721"/>
                  </a:lnTo>
                  <a:lnTo>
                    <a:pt x="5237437" y="725593"/>
                  </a:lnTo>
                  <a:lnTo>
                    <a:pt x="5342762" y="655025"/>
                  </a:lnTo>
                  <a:lnTo>
                    <a:pt x="5448087" y="580958"/>
                  </a:lnTo>
                  <a:lnTo>
                    <a:pt x="5553411" y="503350"/>
                  </a:lnTo>
                  <a:lnTo>
                    <a:pt x="5658736" y="422177"/>
                  </a:lnTo>
                  <a:lnTo>
                    <a:pt x="5764061" y="337435"/>
                  </a:lnTo>
                  <a:lnTo>
                    <a:pt x="5869386" y="249128"/>
                  </a:lnTo>
                  <a:lnTo>
                    <a:pt x="5974711" y="157275"/>
                  </a:lnTo>
                  <a:lnTo>
                    <a:pt x="6080036" y="61902"/>
                  </a:lnTo>
                  <a:lnTo>
                    <a:pt x="6145984" y="0"/>
                  </a:lnTo>
                  <a:lnTo>
                    <a:pt x="6145984" y="819693"/>
                  </a:lnTo>
                  <a:lnTo>
                    <a:pt x="6080036" y="843907"/>
                  </a:lnTo>
                  <a:lnTo>
                    <a:pt x="5974711" y="882684"/>
                  </a:lnTo>
                  <a:lnTo>
                    <a:pt x="5869386" y="921534"/>
                  </a:lnTo>
                  <a:lnTo>
                    <a:pt x="5764061" y="960418"/>
                  </a:lnTo>
                  <a:lnTo>
                    <a:pt x="5658736" y="999291"/>
                  </a:lnTo>
                  <a:lnTo>
                    <a:pt x="5553411" y="1038094"/>
                  </a:lnTo>
                  <a:lnTo>
                    <a:pt x="5448087" y="1076757"/>
                  </a:lnTo>
                  <a:lnTo>
                    <a:pt x="5342762" y="1115195"/>
                  </a:lnTo>
                  <a:lnTo>
                    <a:pt x="5237437" y="1153301"/>
                  </a:lnTo>
                  <a:lnTo>
                    <a:pt x="5132112" y="1190951"/>
                  </a:lnTo>
                  <a:lnTo>
                    <a:pt x="5026787" y="1228000"/>
                  </a:lnTo>
                  <a:lnTo>
                    <a:pt x="4921462" y="1264284"/>
                  </a:lnTo>
                  <a:lnTo>
                    <a:pt x="4816138" y="1299626"/>
                  </a:lnTo>
                  <a:lnTo>
                    <a:pt x="4710813" y="1333837"/>
                  </a:lnTo>
                  <a:lnTo>
                    <a:pt x="4605488" y="1366733"/>
                  </a:lnTo>
                  <a:lnTo>
                    <a:pt x="4500163" y="1398142"/>
                  </a:lnTo>
                  <a:lnTo>
                    <a:pt x="4394838" y="1427915"/>
                  </a:lnTo>
                  <a:lnTo>
                    <a:pt x="4289513" y="1455952"/>
                  </a:lnTo>
                  <a:lnTo>
                    <a:pt x="4184189" y="1482215"/>
                  </a:lnTo>
                  <a:lnTo>
                    <a:pt x="4078864" y="1506757"/>
                  </a:lnTo>
                  <a:lnTo>
                    <a:pt x="3973539" y="1529752"/>
                  </a:lnTo>
                  <a:lnTo>
                    <a:pt x="3868214" y="1551526"/>
                  </a:lnTo>
                  <a:lnTo>
                    <a:pt x="3762889" y="1571377"/>
                  </a:lnTo>
                  <a:lnTo>
                    <a:pt x="3657564" y="1588929"/>
                  </a:lnTo>
                  <a:lnTo>
                    <a:pt x="3552240" y="1606473"/>
                  </a:lnTo>
                  <a:lnTo>
                    <a:pt x="3446915" y="1625814"/>
                  </a:lnTo>
                  <a:lnTo>
                    <a:pt x="3341590" y="1647257"/>
                  </a:lnTo>
                  <a:lnTo>
                    <a:pt x="3236265" y="1671240"/>
                  </a:lnTo>
                  <a:lnTo>
                    <a:pt x="3130940" y="1696945"/>
                  </a:lnTo>
                  <a:lnTo>
                    <a:pt x="3025615" y="1723143"/>
                  </a:lnTo>
                  <a:lnTo>
                    <a:pt x="2920291" y="1753088"/>
                  </a:lnTo>
                  <a:lnTo>
                    <a:pt x="2814966" y="1785809"/>
                  </a:lnTo>
                  <a:lnTo>
                    <a:pt x="2709641" y="1815663"/>
                  </a:lnTo>
                  <a:lnTo>
                    <a:pt x="2604316" y="1847754"/>
                  </a:lnTo>
                  <a:lnTo>
                    <a:pt x="2498991" y="1883793"/>
                  </a:lnTo>
                  <a:lnTo>
                    <a:pt x="2393666" y="1915705"/>
                  </a:lnTo>
                  <a:lnTo>
                    <a:pt x="2288342" y="1939905"/>
                  </a:lnTo>
                  <a:lnTo>
                    <a:pt x="2183017" y="1964614"/>
                  </a:lnTo>
                  <a:lnTo>
                    <a:pt x="2077692" y="1987784"/>
                  </a:lnTo>
                  <a:lnTo>
                    <a:pt x="1972367" y="2006238"/>
                  </a:lnTo>
                  <a:lnTo>
                    <a:pt x="1867042" y="2023418"/>
                  </a:lnTo>
                  <a:lnTo>
                    <a:pt x="1761717" y="2039746"/>
                  </a:lnTo>
                  <a:lnTo>
                    <a:pt x="1656393" y="2054951"/>
                  </a:lnTo>
                  <a:lnTo>
                    <a:pt x="1551068" y="2069160"/>
                  </a:lnTo>
                  <a:lnTo>
                    <a:pt x="1445743" y="2083336"/>
                  </a:lnTo>
                  <a:lnTo>
                    <a:pt x="1340418" y="2097862"/>
                  </a:lnTo>
                  <a:lnTo>
                    <a:pt x="1235093" y="2113177"/>
                  </a:lnTo>
                  <a:lnTo>
                    <a:pt x="1129768" y="2129685"/>
                  </a:lnTo>
                  <a:lnTo>
                    <a:pt x="1024444" y="2147687"/>
                  </a:lnTo>
                  <a:lnTo>
                    <a:pt x="919119" y="2167355"/>
                  </a:lnTo>
                  <a:lnTo>
                    <a:pt x="862370" y="217887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215395"/>
              <a:ext cx="6145984" cy="1879308"/>
            </a:xfrm>
            <a:custGeom>
              <a:avLst/>
              <a:pathLst>
                <a:path w="6145984" h="1879308">
                  <a:moveTo>
                    <a:pt x="0" y="1474694"/>
                  </a:moveTo>
                  <a:lnTo>
                    <a:pt x="76520" y="1518703"/>
                  </a:lnTo>
                  <a:lnTo>
                    <a:pt x="181845" y="1574787"/>
                  </a:lnTo>
                  <a:lnTo>
                    <a:pt x="287170" y="1626320"/>
                  </a:lnTo>
                  <a:lnTo>
                    <a:pt x="392495" y="1673240"/>
                  </a:lnTo>
                  <a:lnTo>
                    <a:pt x="497819" y="1715476"/>
                  </a:lnTo>
                  <a:lnTo>
                    <a:pt x="603144" y="1752953"/>
                  </a:lnTo>
                  <a:lnTo>
                    <a:pt x="708469" y="1785595"/>
                  </a:lnTo>
                  <a:lnTo>
                    <a:pt x="813794" y="1813333"/>
                  </a:lnTo>
                  <a:lnTo>
                    <a:pt x="919119" y="1836123"/>
                  </a:lnTo>
                  <a:lnTo>
                    <a:pt x="1024444" y="1853967"/>
                  </a:lnTo>
                  <a:lnTo>
                    <a:pt x="1129768" y="1866948"/>
                  </a:lnTo>
                  <a:lnTo>
                    <a:pt x="1235093" y="1875264"/>
                  </a:lnTo>
                  <a:lnTo>
                    <a:pt x="1340418" y="1879240"/>
                  </a:lnTo>
                  <a:lnTo>
                    <a:pt x="1445743" y="1879308"/>
                  </a:lnTo>
                  <a:lnTo>
                    <a:pt x="1551068" y="1875931"/>
                  </a:lnTo>
                  <a:lnTo>
                    <a:pt x="1656393" y="1869499"/>
                  </a:lnTo>
                  <a:lnTo>
                    <a:pt x="1761717" y="1860156"/>
                  </a:lnTo>
                  <a:lnTo>
                    <a:pt x="1867042" y="1847819"/>
                  </a:lnTo>
                  <a:lnTo>
                    <a:pt x="1972367" y="1832528"/>
                  </a:lnTo>
                  <a:lnTo>
                    <a:pt x="2077692" y="1814663"/>
                  </a:lnTo>
                  <a:lnTo>
                    <a:pt x="2183017" y="1792942"/>
                  </a:lnTo>
                  <a:lnTo>
                    <a:pt x="2288342" y="1766936"/>
                  </a:lnTo>
                  <a:lnTo>
                    <a:pt x="2393666" y="1740105"/>
                  </a:lnTo>
                  <a:lnTo>
                    <a:pt x="2498991" y="1709391"/>
                  </a:lnTo>
                  <a:lnTo>
                    <a:pt x="2604316" y="1672057"/>
                  </a:lnTo>
                  <a:lnTo>
                    <a:pt x="2709641" y="1635656"/>
                  </a:lnTo>
                  <a:lnTo>
                    <a:pt x="2814966" y="1607216"/>
                  </a:lnTo>
                  <a:lnTo>
                    <a:pt x="2920291" y="1577958"/>
                  </a:lnTo>
                  <a:lnTo>
                    <a:pt x="3025615" y="1547459"/>
                  </a:lnTo>
                  <a:lnTo>
                    <a:pt x="3130940" y="1520799"/>
                  </a:lnTo>
                  <a:lnTo>
                    <a:pt x="3236265" y="1497740"/>
                  </a:lnTo>
                  <a:lnTo>
                    <a:pt x="3341590" y="1474476"/>
                  </a:lnTo>
                  <a:lnTo>
                    <a:pt x="3446915" y="1452328"/>
                  </a:lnTo>
                  <a:lnTo>
                    <a:pt x="3552240" y="1432584"/>
                  </a:lnTo>
                  <a:lnTo>
                    <a:pt x="3657564" y="1412336"/>
                  </a:lnTo>
                  <a:lnTo>
                    <a:pt x="3762889" y="1389479"/>
                  </a:lnTo>
                  <a:lnTo>
                    <a:pt x="3868214" y="1362453"/>
                  </a:lnTo>
                  <a:lnTo>
                    <a:pt x="3973539" y="1331166"/>
                  </a:lnTo>
                  <a:lnTo>
                    <a:pt x="4078864" y="1296439"/>
                  </a:lnTo>
                  <a:lnTo>
                    <a:pt x="4184189" y="1258662"/>
                  </a:lnTo>
                  <a:lnTo>
                    <a:pt x="4289513" y="1218073"/>
                  </a:lnTo>
                  <a:lnTo>
                    <a:pt x="4394838" y="1174788"/>
                  </a:lnTo>
                  <a:lnTo>
                    <a:pt x="4500163" y="1128835"/>
                  </a:lnTo>
                  <a:lnTo>
                    <a:pt x="4605488" y="1080174"/>
                  </a:lnTo>
                  <a:lnTo>
                    <a:pt x="4710813" y="1028724"/>
                  </a:lnTo>
                  <a:lnTo>
                    <a:pt x="4816138" y="974375"/>
                  </a:lnTo>
                  <a:lnTo>
                    <a:pt x="4921462" y="917005"/>
                  </a:lnTo>
                  <a:lnTo>
                    <a:pt x="5026787" y="856492"/>
                  </a:lnTo>
                  <a:lnTo>
                    <a:pt x="5132112" y="792721"/>
                  </a:lnTo>
                  <a:lnTo>
                    <a:pt x="5237437" y="725593"/>
                  </a:lnTo>
                  <a:lnTo>
                    <a:pt x="5342762" y="655025"/>
                  </a:lnTo>
                  <a:lnTo>
                    <a:pt x="5448087" y="580958"/>
                  </a:lnTo>
                  <a:lnTo>
                    <a:pt x="5553411" y="503350"/>
                  </a:lnTo>
                  <a:lnTo>
                    <a:pt x="5658736" y="422177"/>
                  </a:lnTo>
                  <a:lnTo>
                    <a:pt x="5764061" y="337435"/>
                  </a:lnTo>
                  <a:lnTo>
                    <a:pt x="5869386" y="249128"/>
                  </a:lnTo>
                  <a:lnTo>
                    <a:pt x="5974711" y="157275"/>
                  </a:lnTo>
                  <a:lnTo>
                    <a:pt x="6080036" y="6190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804247" y="4035089"/>
              <a:ext cx="5283613" cy="1359186"/>
            </a:xfrm>
            <a:custGeom>
              <a:avLst/>
              <a:pathLst>
                <a:path w="5283613" h="1359186">
                  <a:moveTo>
                    <a:pt x="5283613" y="0"/>
                  </a:moveTo>
                  <a:lnTo>
                    <a:pt x="5217665" y="24214"/>
                  </a:lnTo>
                  <a:lnTo>
                    <a:pt x="5112340" y="62991"/>
                  </a:lnTo>
                  <a:lnTo>
                    <a:pt x="5007015" y="101841"/>
                  </a:lnTo>
                  <a:lnTo>
                    <a:pt x="4901690" y="140725"/>
                  </a:lnTo>
                  <a:lnTo>
                    <a:pt x="4796366" y="179597"/>
                  </a:lnTo>
                  <a:lnTo>
                    <a:pt x="4691041" y="218401"/>
                  </a:lnTo>
                  <a:lnTo>
                    <a:pt x="4585716" y="257064"/>
                  </a:lnTo>
                  <a:lnTo>
                    <a:pt x="4480391" y="295501"/>
                  </a:lnTo>
                  <a:lnTo>
                    <a:pt x="4375066" y="333607"/>
                  </a:lnTo>
                  <a:lnTo>
                    <a:pt x="4269741" y="371258"/>
                  </a:lnTo>
                  <a:lnTo>
                    <a:pt x="4164417" y="408307"/>
                  </a:lnTo>
                  <a:lnTo>
                    <a:pt x="4059092" y="444591"/>
                  </a:lnTo>
                  <a:lnTo>
                    <a:pt x="3953767" y="479932"/>
                  </a:lnTo>
                  <a:lnTo>
                    <a:pt x="3848442" y="514144"/>
                  </a:lnTo>
                  <a:lnTo>
                    <a:pt x="3743117" y="547040"/>
                  </a:lnTo>
                  <a:lnTo>
                    <a:pt x="3637792" y="578448"/>
                  </a:lnTo>
                  <a:lnTo>
                    <a:pt x="3532468" y="608222"/>
                  </a:lnTo>
                  <a:lnTo>
                    <a:pt x="3427143" y="636259"/>
                  </a:lnTo>
                  <a:lnTo>
                    <a:pt x="3321818" y="662521"/>
                  </a:lnTo>
                  <a:lnTo>
                    <a:pt x="3216493" y="687063"/>
                  </a:lnTo>
                  <a:lnTo>
                    <a:pt x="3111168" y="710059"/>
                  </a:lnTo>
                  <a:lnTo>
                    <a:pt x="3005843" y="731833"/>
                  </a:lnTo>
                  <a:lnTo>
                    <a:pt x="2900518" y="751684"/>
                  </a:lnTo>
                  <a:lnTo>
                    <a:pt x="2795194" y="769236"/>
                  </a:lnTo>
                  <a:lnTo>
                    <a:pt x="2689869" y="786780"/>
                  </a:lnTo>
                  <a:lnTo>
                    <a:pt x="2584544" y="806121"/>
                  </a:lnTo>
                  <a:lnTo>
                    <a:pt x="2479219" y="827564"/>
                  </a:lnTo>
                  <a:lnTo>
                    <a:pt x="2373894" y="851547"/>
                  </a:lnTo>
                  <a:lnTo>
                    <a:pt x="2268569" y="877252"/>
                  </a:lnTo>
                  <a:lnTo>
                    <a:pt x="2163245" y="903449"/>
                  </a:lnTo>
                  <a:lnTo>
                    <a:pt x="2057920" y="933395"/>
                  </a:lnTo>
                  <a:lnTo>
                    <a:pt x="1952595" y="966115"/>
                  </a:lnTo>
                  <a:lnTo>
                    <a:pt x="1847270" y="995970"/>
                  </a:lnTo>
                  <a:lnTo>
                    <a:pt x="1741945" y="1028061"/>
                  </a:lnTo>
                  <a:lnTo>
                    <a:pt x="1636620" y="1064099"/>
                  </a:lnTo>
                  <a:lnTo>
                    <a:pt x="1531296" y="1096012"/>
                  </a:lnTo>
                  <a:lnTo>
                    <a:pt x="1425971" y="1120212"/>
                  </a:lnTo>
                  <a:lnTo>
                    <a:pt x="1320646" y="1144921"/>
                  </a:lnTo>
                  <a:lnTo>
                    <a:pt x="1215321" y="1168091"/>
                  </a:lnTo>
                  <a:lnTo>
                    <a:pt x="1109996" y="1186545"/>
                  </a:lnTo>
                  <a:lnTo>
                    <a:pt x="1004671" y="1203725"/>
                  </a:lnTo>
                  <a:lnTo>
                    <a:pt x="899347" y="1220053"/>
                  </a:lnTo>
                  <a:lnTo>
                    <a:pt x="794022" y="1235258"/>
                  </a:lnTo>
                  <a:lnTo>
                    <a:pt x="688697" y="1249467"/>
                  </a:lnTo>
                  <a:lnTo>
                    <a:pt x="583372" y="1263642"/>
                  </a:lnTo>
                  <a:lnTo>
                    <a:pt x="478047" y="1278169"/>
                  </a:lnTo>
                  <a:lnTo>
                    <a:pt x="372722" y="1293484"/>
                  </a:lnTo>
                  <a:lnTo>
                    <a:pt x="267398" y="1309992"/>
                  </a:lnTo>
                  <a:lnTo>
                    <a:pt x="162073" y="1327994"/>
                  </a:lnTo>
                  <a:lnTo>
                    <a:pt x="56748" y="1347661"/>
                  </a:lnTo>
                  <a:lnTo>
                    <a:pt x="0" y="13591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625242"/>
              <a:ext cx="6145984" cy="1591892"/>
            </a:xfrm>
            <a:custGeom>
              <a:avLst/>
              <a:pathLst>
                <a:path w="6145984" h="1591892">
                  <a:moveTo>
                    <a:pt x="0" y="1529854"/>
                  </a:moveTo>
                  <a:lnTo>
                    <a:pt x="76520" y="1540070"/>
                  </a:lnTo>
                  <a:lnTo>
                    <a:pt x="181845" y="1552416"/>
                  </a:lnTo>
                  <a:lnTo>
                    <a:pt x="287170" y="1563059"/>
                  </a:lnTo>
                  <a:lnTo>
                    <a:pt x="392495" y="1572013"/>
                  </a:lnTo>
                  <a:lnTo>
                    <a:pt x="497819" y="1579290"/>
                  </a:lnTo>
                  <a:lnTo>
                    <a:pt x="603144" y="1584904"/>
                  </a:lnTo>
                  <a:lnTo>
                    <a:pt x="708469" y="1588867"/>
                  </a:lnTo>
                  <a:lnTo>
                    <a:pt x="813794" y="1591192"/>
                  </a:lnTo>
                  <a:lnTo>
                    <a:pt x="919119" y="1591892"/>
                  </a:lnTo>
                  <a:lnTo>
                    <a:pt x="1024444" y="1590981"/>
                  </a:lnTo>
                  <a:lnTo>
                    <a:pt x="1129768" y="1588470"/>
                  </a:lnTo>
                  <a:lnTo>
                    <a:pt x="1235093" y="1584374"/>
                  </a:lnTo>
                  <a:lnTo>
                    <a:pt x="1340418" y="1578705"/>
                  </a:lnTo>
                  <a:lnTo>
                    <a:pt x="1445743" y="1571475"/>
                  </a:lnTo>
                  <a:lnTo>
                    <a:pt x="1551068" y="1562699"/>
                  </a:lnTo>
                  <a:lnTo>
                    <a:pt x="1656393" y="1552378"/>
                  </a:lnTo>
                  <a:lnTo>
                    <a:pt x="1761717" y="1540104"/>
                  </a:lnTo>
                  <a:lnTo>
                    <a:pt x="1867042" y="1525772"/>
                  </a:lnTo>
                  <a:lnTo>
                    <a:pt x="1972367" y="1509537"/>
                  </a:lnTo>
                  <a:lnTo>
                    <a:pt x="2077692" y="1491377"/>
                  </a:lnTo>
                  <a:lnTo>
                    <a:pt x="2183017" y="1468932"/>
                  </a:lnTo>
                  <a:lnTo>
                    <a:pt x="2288342" y="1443574"/>
                  </a:lnTo>
                  <a:lnTo>
                    <a:pt x="2393666" y="1418058"/>
                  </a:lnTo>
                  <a:lnTo>
                    <a:pt x="2498991" y="1386745"/>
                  </a:lnTo>
                  <a:lnTo>
                    <a:pt x="2604316" y="1350059"/>
                  </a:lnTo>
                  <a:lnTo>
                    <a:pt x="2709641" y="1315813"/>
                  </a:lnTo>
                  <a:lnTo>
                    <a:pt x="2814966" y="1286666"/>
                  </a:lnTo>
                  <a:lnTo>
                    <a:pt x="2920291" y="1255676"/>
                  </a:lnTo>
                  <a:lnTo>
                    <a:pt x="3025615" y="1225454"/>
                  </a:lnTo>
                  <a:lnTo>
                    <a:pt x="3130940" y="1199025"/>
                  </a:lnTo>
                  <a:lnTo>
                    <a:pt x="3236265" y="1174643"/>
                  </a:lnTo>
                  <a:lnTo>
                    <a:pt x="3341590" y="1151020"/>
                  </a:lnTo>
                  <a:lnTo>
                    <a:pt x="3446915" y="1129224"/>
                  </a:lnTo>
                  <a:lnTo>
                    <a:pt x="3552240" y="1109682"/>
                  </a:lnTo>
                  <a:lnTo>
                    <a:pt x="3657564" y="1090786"/>
                  </a:lnTo>
                  <a:lnTo>
                    <a:pt x="3762889" y="1070581"/>
                  </a:lnTo>
                  <a:lnTo>
                    <a:pt x="3868214" y="1047143"/>
                  </a:lnTo>
                  <a:lnTo>
                    <a:pt x="3973539" y="1020612"/>
                  </a:lnTo>
                  <a:lnTo>
                    <a:pt x="4078864" y="991751"/>
                  </a:lnTo>
                  <a:lnTo>
                    <a:pt x="4184189" y="960592"/>
                  </a:lnTo>
                  <a:lnTo>
                    <a:pt x="4289513" y="927166"/>
                  </a:lnTo>
                  <a:lnTo>
                    <a:pt x="4394838" y="891505"/>
                  </a:lnTo>
                  <a:lnTo>
                    <a:pt x="4500163" y="853641"/>
                  </a:lnTo>
                  <a:lnTo>
                    <a:pt x="4605488" y="813607"/>
                  </a:lnTo>
                  <a:lnTo>
                    <a:pt x="4710813" y="771434"/>
                  </a:lnTo>
                  <a:lnTo>
                    <a:pt x="4816138" y="727153"/>
                  </a:lnTo>
                  <a:lnTo>
                    <a:pt x="4921462" y="680798"/>
                  </a:lnTo>
                  <a:lnTo>
                    <a:pt x="5026787" y="632399"/>
                  </a:lnTo>
                  <a:lnTo>
                    <a:pt x="5132112" y="581989"/>
                  </a:lnTo>
                  <a:lnTo>
                    <a:pt x="5237437" y="529600"/>
                  </a:lnTo>
                  <a:lnTo>
                    <a:pt x="5342762" y="475263"/>
                  </a:lnTo>
                  <a:lnTo>
                    <a:pt x="5448087" y="419011"/>
                  </a:lnTo>
                  <a:lnTo>
                    <a:pt x="5553411" y="360875"/>
                  </a:lnTo>
                  <a:lnTo>
                    <a:pt x="5658736" y="300887"/>
                  </a:lnTo>
                  <a:lnTo>
                    <a:pt x="5764061" y="239080"/>
                  </a:lnTo>
                  <a:lnTo>
                    <a:pt x="5869386" y="175485"/>
                  </a:lnTo>
                  <a:lnTo>
                    <a:pt x="5974711" y="110133"/>
                  </a:lnTo>
                  <a:lnTo>
                    <a:pt x="6080036" y="4305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534826"/>
              <a:ext cx="6145984" cy="859449"/>
            </a:xfrm>
            <a:custGeom>
              <a:avLst/>
              <a:pathLst>
                <a:path w="6145984" h="859449">
                  <a:moveTo>
                    <a:pt x="0" y="277316"/>
                  </a:moveTo>
                  <a:lnTo>
                    <a:pt x="76520" y="288181"/>
                  </a:lnTo>
                  <a:lnTo>
                    <a:pt x="181845" y="302234"/>
                  </a:lnTo>
                  <a:lnTo>
                    <a:pt x="287170" y="315324"/>
                  </a:lnTo>
                  <a:lnTo>
                    <a:pt x="392495" y="327387"/>
                  </a:lnTo>
                  <a:lnTo>
                    <a:pt x="497819" y="338351"/>
                  </a:lnTo>
                  <a:lnTo>
                    <a:pt x="603144" y="348142"/>
                  </a:lnTo>
                  <a:lnTo>
                    <a:pt x="708469" y="356684"/>
                  </a:lnTo>
                  <a:lnTo>
                    <a:pt x="813794" y="363908"/>
                  </a:lnTo>
                  <a:lnTo>
                    <a:pt x="919119" y="369764"/>
                  </a:lnTo>
                  <a:lnTo>
                    <a:pt x="1024444" y="374243"/>
                  </a:lnTo>
                  <a:lnTo>
                    <a:pt x="1129768" y="377398"/>
                  </a:lnTo>
                  <a:lnTo>
                    <a:pt x="1235093" y="379382"/>
                  </a:lnTo>
                  <a:lnTo>
                    <a:pt x="1340418" y="380451"/>
                  </a:lnTo>
                  <a:lnTo>
                    <a:pt x="1445743" y="380948"/>
                  </a:lnTo>
                  <a:lnTo>
                    <a:pt x="1551068" y="381244"/>
                  </a:lnTo>
                  <a:lnTo>
                    <a:pt x="1656393" y="381659"/>
                  </a:lnTo>
                  <a:lnTo>
                    <a:pt x="1761717" y="382761"/>
                  </a:lnTo>
                  <a:lnTo>
                    <a:pt x="1867042" y="384473"/>
                  </a:lnTo>
                  <a:lnTo>
                    <a:pt x="1972367" y="386505"/>
                  </a:lnTo>
                  <a:lnTo>
                    <a:pt x="2077692" y="389328"/>
                  </a:lnTo>
                  <a:lnTo>
                    <a:pt x="2183017" y="398426"/>
                  </a:lnTo>
                  <a:lnTo>
                    <a:pt x="2288342" y="409478"/>
                  </a:lnTo>
                  <a:lnTo>
                    <a:pt x="2393666" y="417433"/>
                  </a:lnTo>
                  <a:lnTo>
                    <a:pt x="2498991" y="422798"/>
                  </a:lnTo>
                  <a:lnTo>
                    <a:pt x="2604316" y="425456"/>
                  </a:lnTo>
                  <a:lnTo>
                    <a:pt x="2709641" y="426869"/>
                  </a:lnTo>
                  <a:lnTo>
                    <a:pt x="2814966" y="429934"/>
                  </a:lnTo>
                  <a:lnTo>
                    <a:pt x="2920291" y="430255"/>
                  </a:lnTo>
                  <a:lnTo>
                    <a:pt x="3025615" y="429009"/>
                  </a:lnTo>
                  <a:lnTo>
                    <a:pt x="3130940" y="431807"/>
                  </a:lnTo>
                  <a:lnTo>
                    <a:pt x="3236265" y="439961"/>
                  </a:lnTo>
                  <a:lnTo>
                    <a:pt x="3341590" y="448121"/>
                  </a:lnTo>
                  <a:lnTo>
                    <a:pt x="3446915" y="453874"/>
                  </a:lnTo>
                  <a:lnTo>
                    <a:pt x="3552240" y="457623"/>
                  </a:lnTo>
                  <a:lnTo>
                    <a:pt x="3657564" y="459595"/>
                  </a:lnTo>
                  <a:lnTo>
                    <a:pt x="3762889" y="459097"/>
                  </a:lnTo>
                  <a:lnTo>
                    <a:pt x="3868214" y="455882"/>
                  </a:lnTo>
                  <a:lnTo>
                    <a:pt x="3973539" y="450340"/>
                  </a:lnTo>
                  <a:lnTo>
                    <a:pt x="4078864" y="443065"/>
                  </a:lnTo>
                  <a:lnTo>
                    <a:pt x="4184189" y="434368"/>
                  </a:lnTo>
                  <a:lnTo>
                    <a:pt x="4289513" y="424433"/>
                  </a:lnTo>
                  <a:lnTo>
                    <a:pt x="4394838" y="413345"/>
                  </a:lnTo>
                  <a:lnTo>
                    <a:pt x="4500163" y="401116"/>
                  </a:lnTo>
                  <a:lnTo>
                    <a:pt x="4605488" y="387701"/>
                  </a:lnTo>
                  <a:lnTo>
                    <a:pt x="4710813" y="373022"/>
                  </a:lnTo>
                  <a:lnTo>
                    <a:pt x="4816138" y="356975"/>
                  </a:lnTo>
                  <a:lnTo>
                    <a:pt x="4921462" y="339450"/>
                  </a:lnTo>
                  <a:lnTo>
                    <a:pt x="5026787" y="320333"/>
                  </a:lnTo>
                  <a:lnTo>
                    <a:pt x="5132112" y="299518"/>
                  </a:lnTo>
                  <a:lnTo>
                    <a:pt x="5237437" y="276910"/>
                  </a:lnTo>
                  <a:lnTo>
                    <a:pt x="5342762" y="252432"/>
                  </a:lnTo>
                  <a:lnTo>
                    <a:pt x="5448087" y="226021"/>
                  </a:lnTo>
                  <a:lnTo>
                    <a:pt x="5553411" y="197631"/>
                  </a:lnTo>
                  <a:lnTo>
                    <a:pt x="5658736" y="167233"/>
                  </a:lnTo>
                  <a:lnTo>
                    <a:pt x="5764061" y="134809"/>
                  </a:lnTo>
                  <a:lnTo>
                    <a:pt x="5869386" y="100353"/>
                  </a:lnTo>
                  <a:lnTo>
                    <a:pt x="5974711" y="63868"/>
                  </a:lnTo>
                  <a:lnTo>
                    <a:pt x="6080036" y="25364"/>
                  </a:lnTo>
                  <a:lnTo>
                    <a:pt x="6145984" y="0"/>
                  </a:lnTo>
                  <a:lnTo>
                    <a:pt x="6145984" y="677393"/>
                  </a:lnTo>
                  <a:lnTo>
                    <a:pt x="6080036" y="671612"/>
                  </a:lnTo>
                  <a:lnTo>
                    <a:pt x="5974711" y="663345"/>
                  </a:lnTo>
                  <a:lnTo>
                    <a:pt x="5869386" y="656028"/>
                  </a:lnTo>
                  <a:lnTo>
                    <a:pt x="5764061" y="649642"/>
                  </a:lnTo>
                  <a:lnTo>
                    <a:pt x="5658736" y="644159"/>
                  </a:lnTo>
                  <a:lnTo>
                    <a:pt x="5553411" y="639543"/>
                  </a:lnTo>
                  <a:lnTo>
                    <a:pt x="5448087" y="635749"/>
                  </a:lnTo>
                  <a:lnTo>
                    <a:pt x="5342762" y="632715"/>
                  </a:lnTo>
                  <a:lnTo>
                    <a:pt x="5237437" y="630368"/>
                  </a:lnTo>
                  <a:lnTo>
                    <a:pt x="5132112" y="628614"/>
                  </a:lnTo>
                  <a:lnTo>
                    <a:pt x="5026787" y="627347"/>
                  </a:lnTo>
                  <a:lnTo>
                    <a:pt x="4921462" y="626441"/>
                  </a:lnTo>
                  <a:lnTo>
                    <a:pt x="4816138" y="625762"/>
                  </a:lnTo>
                  <a:lnTo>
                    <a:pt x="4710813" y="625167"/>
                  </a:lnTo>
                  <a:lnTo>
                    <a:pt x="4605488" y="624514"/>
                  </a:lnTo>
                  <a:lnTo>
                    <a:pt x="4500163" y="623671"/>
                  </a:lnTo>
                  <a:lnTo>
                    <a:pt x="4394838" y="622529"/>
                  </a:lnTo>
                  <a:lnTo>
                    <a:pt x="4289513" y="621016"/>
                  </a:lnTo>
                  <a:lnTo>
                    <a:pt x="4184189" y="619111"/>
                  </a:lnTo>
                  <a:lnTo>
                    <a:pt x="4078864" y="616871"/>
                  </a:lnTo>
                  <a:lnTo>
                    <a:pt x="3973539" y="614451"/>
                  </a:lnTo>
                  <a:lnTo>
                    <a:pt x="3868214" y="612131"/>
                  </a:lnTo>
                  <a:lnTo>
                    <a:pt x="3762889" y="609418"/>
                  </a:lnTo>
                  <a:lnTo>
                    <a:pt x="3657564" y="605532"/>
                  </a:lnTo>
                  <a:lnTo>
                    <a:pt x="3552240" y="601326"/>
                  </a:lnTo>
                  <a:lnTo>
                    <a:pt x="3446915" y="597242"/>
                  </a:lnTo>
                  <a:lnTo>
                    <a:pt x="3341590" y="590907"/>
                  </a:lnTo>
                  <a:lnTo>
                    <a:pt x="3236265" y="583341"/>
                  </a:lnTo>
                  <a:lnTo>
                    <a:pt x="3130940" y="577374"/>
                  </a:lnTo>
                  <a:lnTo>
                    <a:pt x="3025615" y="574194"/>
                  </a:lnTo>
                  <a:lnTo>
                    <a:pt x="2920291" y="574982"/>
                  </a:lnTo>
                  <a:lnTo>
                    <a:pt x="2814966" y="577523"/>
                  </a:lnTo>
                  <a:lnTo>
                    <a:pt x="2709641" y="575627"/>
                  </a:lnTo>
                  <a:lnTo>
                    <a:pt x="2604316" y="570652"/>
                  </a:lnTo>
                  <a:lnTo>
                    <a:pt x="2498991" y="566924"/>
                  </a:lnTo>
                  <a:lnTo>
                    <a:pt x="2393666" y="562549"/>
                  </a:lnTo>
                  <a:lnTo>
                    <a:pt x="2288342" y="552419"/>
                  </a:lnTo>
                  <a:lnTo>
                    <a:pt x="2183017" y="540295"/>
                  </a:lnTo>
                  <a:lnTo>
                    <a:pt x="2077692" y="532396"/>
                  </a:lnTo>
                  <a:lnTo>
                    <a:pt x="1972367" y="530058"/>
                  </a:lnTo>
                  <a:lnTo>
                    <a:pt x="1867042" y="529588"/>
                  </a:lnTo>
                  <a:lnTo>
                    <a:pt x="1761717" y="531173"/>
                  </a:lnTo>
                  <a:lnTo>
                    <a:pt x="1656393" y="534917"/>
                  </a:lnTo>
                  <a:lnTo>
                    <a:pt x="1551068" y="540927"/>
                  </a:lnTo>
                  <a:lnTo>
                    <a:pt x="1445743" y="549556"/>
                  </a:lnTo>
                  <a:lnTo>
                    <a:pt x="1340418" y="561119"/>
                  </a:lnTo>
                  <a:lnTo>
                    <a:pt x="1235093" y="575993"/>
                  </a:lnTo>
                  <a:lnTo>
                    <a:pt x="1129768" y="594524"/>
                  </a:lnTo>
                  <a:lnTo>
                    <a:pt x="1024444" y="616973"/>
                  </a:lnTo>
                  <a:lnTo>
                    <a:pt x="919119" y="643494"/>
                  </a:lnTo>
                  <a:lnTo>
                    <a:pt x="813794" y="674147"/>
                  </a:lnTo>
                  <a:lnTo>
                    <a:pt x="708469" y="708926"/>
                  </a:lnTo>
                  <a:lnTo>
                    <a:pt x="603144" y="747785"/>
                  </a:lnTo>
                  <a:lnTo>
                    <a:pt x="497819" y="790657"/>
                  </a:lnTo>
                  <a:lnTo>
                    <a:pt x="392495" y="837473"/>
                  </a:lnTo>
                  <a:lnTo>
                    <a:pt x="346830" y="85944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534826"/>
              <a:ext cx="6145984" cy="459595"/>
            </a:xfrm>
            <a:custGeom>
              <a:avLst/>
              <a:pathLst>
                <a:path w="6145984" h="459595">
                  <a:moveTo>
                    <a:pt x="0" y="277316"/>
                  </a:moveTo>
                  <a:lnTo>
                    <a:pt x="76520" y="288181"/>
                  </a:lnTo>
                  <a:lnTo>
                    <a:pt x="181845" y="302234"/>
                  </a:lnTo>
                  <a:lnTo>
                    <a:pt x="287170" y="315324"/>
                  </a:lnTo>
                  <a:lnTo>
                    <a:pt x="392495" y="327387"/>
                  </a:lnTo>
                  <a:lnTo>
                    <a:pt x="497819" y="338351"/>
                  </a:lnTo>
                  <a:lnTo>
                    <a:pt x="603144" y="348142"/>
                  </a:lnTo>
                  <a:lnTo>
                    <a:pt x="708469" y="356684"/>
                  </a:lnTo>
                  <a:lnTo>
                    <a:pt x="813794" y="363908"/>
                  </a:lnTo>
                  <a:lnTo>
                    <a:pt x="919119" y="369764"/>
                  </a:lnTo>
                  <a:lnTo>
                    <a:pt x="1024444" y="374243"/>
                  </a:lnTo>
                  <a:lnTo>
                    <a:pt x="1129768" y="377398"/>
                  </a:lnTo>
                  <a:lnTo>
                    <a:pt x="1235093" y="379382"/>
                  </a:lnTo>
                  <a:lnTo>
                    <a:pt x="1340418" y="380451"/>
                  </a:lnTo>
                  <a:lnTo>
                    <a:pt x="1445743" y="380948"/>
                  </a:lnTo>
                  <a:lnTo>
                    <a:pt x="1551068" y="381244"/>
                  </a:lnTo>
                  <a:lnTo>
                    <a:pt x="1656393" y="381659"/>
                  </a:lnTo>
                  <a:lnTo>
                    <a:pt x="1761717" y="382761"/>
                  </a:lnTo>
                  <a:lnTo>
                    <a:pt x="1867042" y="384473"/>
                  </a:lnTo>
                  <a:lnTo>
                    <a:pt x="1972367" y="386505"/>
                  </a:lnTo>
                  <a:lnTo>
                    <a:pt x="2077692" y="389328"/>
                  </a:lnTo>
                  <a:lnTo>
                    <a:pt x="2183017" y="398426"/>
                  </a:lnTo>
                  <a:lnTo>
                    <a:pt x="2288342" y="409478"/>
                  </a:lnTo>
                  <a:lnTo>
                    <a:pt x="2393666" y="417433"/>
                  </a:lnTo>
                  <a:lnTo>
                    <a:pt x="2498991" y="422798"/>
                  </a:lnTo>
                  <a:lnTo>
                    <a:pt x="2604316" y="425456"/>
                  </a:lnTo>
                  <a:lnTo>
                    <a:pt x="2709641" y="426869"/>
                  </a:lnTo>
                  <a:lnTo>
                    <a:pt x="2814966" y="429934"/>
                  </a:lnTo>
                  <a:lnTo>
                    <a:pt x="2920291" y="430255"/>
                  </a:lnTo>
                  <a:lnTo>
                    <a:pt x="3025615" y="429009"/>
                  </a:lnTo>
                  <a:lnTo>
                    <a:pt x="3130940" y="431807"/>
                  </a:lnTo>
                  <a:lnTo>
                    <a:pt x="3236265" y="439961"/>
                  </a:lnTo>
                  <a:lnTo>
                    <a:pt x="3341590" y="448121"/>
                  </a:lnTo>
                  <a:lnTo>
                    <a:pt x="3446915" y="453874"/>
                  </a:lnTo>
                  <a:lnTo>
                    <a:pt x="3552240" y="457623"/>
                  </a:lnTo>
                  <a:lnTo>
                    <a:pt x="3657564" y="459595"/>
                  </a:lnTo>
                  <a:lnTo>
                    <a:pt x="3762889" y="459097"/>
                  </a:lnTo>
                  <a:lnTo>
                    <a:pt x="3868214" y="455882"/>
                  </a:lnTo>
                  <a:lnTo>
                    <a:pt x="3973539" y="450340"/>
                  </a:lnTo>
                  <a:lnTo>
                    <a:pt x="4078864" y="443065"/>
                  </a:lnTo>
                  <a:lnTo>
                    <a:pt x="4184189" y="434368"/>
                  </a:lnTo>
                  <a:lnTo>
                    <a:pt x="4289513" y="424433"/>
                  </a:lnTo>
                  <a:lnTo>
                    <a:pt x="4394838" y="413345"/>
                  </a:lnTo>
                  <a:lnTo>
                    <a:pt x="4500163" y="401116"/>
                  </a:lnTo>
                  <a:lnTo>
                    <a:pt x="4605488" y="387701"/>
                  </a:lnTo>
                  <a:lnTo>
                    <a:pt x="4710813" y="373022"/>
                  </a:lnTo>
                  <a:lnTo>
                    <a:pt x="4816138" y="356975"/>
                  </a:lnTo>
                  <a:lnTo>
                    <a:pt x="4921462" y="339450"/>
                  </a:lnTo>
                  <a:lnTo>
                    <a:pt x="5026787" y="320333"/>
                  </a:lnTo>
                  <a:lnTo>
                    <a:pt x="5132112" y="299518"/>
                  </a:lnTo>
                  <a:lnTo>
                    <a:pt x="5237437" y="276910"/>
                  </a:lnTo>
                  <a:lnTo>
                    <a:pt x="5342762" y="252432"/>
                  </a:lnTo>
                  <a:lnTo>
                    <a:pt x="5448087" y="226021"/>
                  </a:lnTo>
                  <a:lnTo>
                    <a:pt x="5553411" y="197631"/>
                  </a:lnTo>
                  <a:lnTo>
                    <a:pt x="5658736" y="167233"/>
                  </a:lnTo>
                  <a:lnTo>
                    <a:pt x="5764061" y="134809"/>
                  </a:lnTo>
                  <a:lnTo>
                    <a:pt x="5869386" y="100353"/>
                  </a:lnTo>
                  <a:lnTo>
                    <a:pt x="5974711" y="63868"/>
                  </a:lnTo>
                  <a:lnTo>
                    <a:pt x="6080036" y="2536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288706" y="5064414"/>
              <a:ext cx="5799154" cy="329860"/>
            </a:xfrm>
            <a:custGeom>
              <a:avLst/>
              <a:pathLst>
                <a:path w="5799154" h="329860">
                  <a:moveTo>
                    <a:pt x="5799154" y="147804"/>
                  </a:moveTo>
                  <a:lnTo>
                    <a:pt x="5733205" y="142024"/>
                  </a:lnTo>
                  <a:lnTo>
                    <a:pt x="5627880" y="133757"/>
                  </a:lnTo>
                  <a:lnTo>
                    <a:pt x="5522555" y="126440"/>
                  </a:lnTo>
                  <a:lnTo>
                    <a:pt x="5417231" y="120053"/>
                  </a:lnTo>
                  <a:lnTo>
                    <a:pt x="5311906" y="114570"/>
                  </a:lnTo>
                  <a:lnTo>
                    <a:pt x="5206581" y="109955"/>
                  </a:lnTo>
                  <a:lnTo>
                    <a:pt x="5101256" y="106160"/>
                  </a:lnTo>
                  <a:lnTo>
                    <a:pt x="4995931" y="103127"/>
                  </a:lnTo>
                  <a:lnTo>
                    <a:pt x="4890606" y="100779"/>
                  </a:lnTo>
                  <a:lnTo>
                    <a:pt x="4785282" y="99026"/>
                  </a:lnTo>
                  <a:lnTo>
                    <a:pt x="4679957" y="97758"/>
                  </a:lnTo>
                  <a:lnTo>
                    <a:pt x="4574632" y="96853"/>
                  </a:lnTo>
                  <a:lnTo>
                    <a:pt x="4469307" y="96174"/>
                  </a:lnTo>
                  <a:lnTo>
                    <a:pt x="4363982" y="95578"/>
                  </a:lnTo>
                  <a:lnTo>
                    <a:pt x="4258657" y="94925"/>
                  </a:lnTo>
                  <a:lnTo>
                    <a:pt x="4153333" y="94082"/>
                  </a:lnTo>
                  <a:lnTo>
                    <a:pt x="4048008" y="92940"/>
                  </a:lnTo>
                  <a:lnTo>
                    <a:pt x="3942683" y="91427"/>
                  </a:lnTo>
                  <a:lnTo>
                    <a:pt x="3837358" y="89522"/>
                  </a:lnTo>
                  <a:lnTo>
                    <a:pt x="3732033" y="87282"/>
                  </a:lnTo>
                  <a:lnTo>
                    <a:pt x="3626708" y="84862"/>
                  </a:lnTo>
                  <a:lnTo>
                    <a:pt x="3521384" y="82543"/>
                  </a:lnTo>
                  <a:lnTo>
                    <a:pt x="3416059" y="79829"/>
                  </a:lnTo>
                  <a:lnTo>
                    <a:pt x="3310734" y="75943"/>
                  </a:lnTo>
                  <a:lnTo>
                    <a:pt x="3205409" y="71737"/>
                  </a:lnTo>
                  <a:lnTo>
                    <a:pt x="3100084" y="67653"/>
                  </a:lnTo>
                  <a:lnTo>
                    <a:pt x="2994759" y="61318"/>
                  </a:lnTo>
                  <a:lnTo>
                    <a:pt x="2889435" y="53753"/>
                  </a:lnTo>
                  <a:lnTo>
                    <a:pt x="2784110" y="47785"/>
                  </a:lnTo>
                  <a:lnTo>
                    <a:pt x="2678785" y="44605"/>
                  </a:lnTo>
                  <a:lnTo>
                    <a:pt x="2573460" y="45393"/>
                  </a:lnTo>
                  <a:lnTo>
                    <a:pt x="2468135" y="47934"/>
                  </a:lnTo>
                  <a:lnTo>
                    <a:pt x="2362810" y="46038"/>
                  </a:lnTo>
                  <a:lnTo>
                    <a:pt x="2257486" y="41063"/>
                  </a:lnTo>
                  <a:lnTo>
                    <a:pt x="2152161" y="37335"/>
                  </a:lnTo>
                  <a:lnTo>
                    <a:pt x="2046836" y="32960"/>
                  </a:lnTo>
                  <a:lnTo>
                    <a:pt x="1941511" y="22831"/>
                  </a:lnTo>
                  <a:lnTo>
                    <a:pt x="1836186" y="10706"/>
                  </a:lnTo>
                  <a:lnTo>
                    <a:pt x="1730861" y="2807"/>
                  </a:lnTo>
                  <a:lnTo>
                    <a:pt x="1625537" y="470"/>
                  </a:lnTo>
                  <a:lnTo>
                    <a:pt x="1520212" y="0"/>
                  </a:lnTo>
                  <a:lnTo>
                    <a:pt x="1414887" y="1585"/>
                  </a:lnTo>
                  <a:lnTo>
                    <a:pt x="1309562" y="5328"/>
                  </a:lnTo>
                  <a:lnTo>
                    <a:pt x="1204237" y="11339"/>
                  </a:lnTo>
                  <a:lnTo>
                    <a:pt x="1098912" y="19967"/>
                  </a:lnTo>
                  <a:lnTo>
                    <a:pt x="993588" y="31531"/>
                  </a:lnTo>
                  <a:lnTo>
                    <a:pt x="888263" y="46404"/>
                  </a:lnTo>
                  <a:lnTo>
                    <a:pt x="782938" y="64935"/>
                  </a:lnTo>
                  <a:lnTo>
                    <a:pt x="677613" y="87384"/>
                  </a:lnTo>
                  <a:lnTo>
                    <a:pt x="572288" y="113905"/>
                  </a:lnTo>
                  <a:lnTo>
                    <a:pt x="466963" y="144558"/>
                  </a:lnTo>
                  <a:lnTo>
                    <a:pt x="361639" y="179337"/>
                  </a:lnTo>
                  <a:lnTo>
                    <a:pt x="256314" y="218196"/>
                  </a:lnTo>
                  <a:lnTo>
                    <a:pt x="150989" y="261069"/>
                  </a:lnTo>
                  <a:lnTo>
                    <a:pt x="45664" y="307884"/>
                  </a:lnTo>
                  <a:lnTo>
                    <a:pt x="0" y="32986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873522"/>
              <a:ext cx="6145984" cy="322901"/>
            </a:xfrm>
            <a:custGeom>
              <a:avLst/>
              <a:pathLst>
                <a:path w="6145984" h="322901">
                  <a:moveTo>
                    <a:pt x="0" y="322901"/>
                  </a:moveTo>
                  <a:lnTo>
                    <a:pt x="76520" y="305839"/>
                  </a:lnTo>
                  <a:lnTo>
                    <a:pt x="181845" y="283747"/>
                  </a:lnTo>
                  <a:lnTo>
                    <a:pt x="287170" y="263046"/>
                  </a:lnTo>
                  <a:lnTo>
                    <a:pt x="392495" y="243733"/>
                  </a:lnTo>
                  <a:lnTo>
                    <a:pt x="497819" y="225807"/>
                  </a:lnTo>
                  <a:lnTo>
                    <a:pt x="603144" y="209266"/>
                  </a:lnTo>
                  <a:lnTo>
                    <a:pt x="708469" y="194108"/>
                  </a:lnTo>
                  <a:lnTo>
                    <a:pt x="813794" y="180331"/>
                  </a:lnTo>
                  <a:lnTo>
                    <a:pt x="919119" y="167932"/>
                  </a:lnTo>
                  <a:lnTo>
                    <a:pt x="1024444" y="156911"/>
                  </a:lnTo>
                  <a:lnTo>
                    <a:pt x="1129768" y="147264"/>
                  </a:lnTo>
                  <a:lnTo>
                    <a:pt x="1235093" y="138991"/>
                  </a:lnTo>
                  <a:lnTo>
                    <a:pt x="1340418" y="132088"/>
                  </a:lnTo>
                  <a:lnTo>
                    <a:pt x="1445743" y="126555"/>
                  </a:lnTo>
                  <a:lnTo>
                    <a:pt x="1551068" y="122389"/>
                  </a:lnTo>
                  <a:lnTo>
                    <a:pt x="1656393" y="119591"/>
                  </a:lnTo>
                  <a:lnTo>
                    <a:pt x="1761717" y="118270"/>
                  </a:lnTo>
                  <a:lnTo>
                    <a:pt x="1867042" y="118334"/>
                  </a:lnTo>
                  <a:lnTo>
                    <a:pt x="1972367" y="119585"/>
                  </a:lnTo>
                  <a:lnTo>
                    <a:pt x="2077692" y="122165"/>
                  </a:lnTo>
                  <a:lnTo>
                    <a:pt x="2183017" y="130664"/>
                  </a:lnTo>
                  <a:lnTo>
                    <a:pt x="2288342" y="142252"/>
                  </a:lnTo>
                  <a:lnTo>
                    <a:pt x="2393666" y="151294"/>
                  </a:lnTo>
                  <a:lnTo>
                    <a:pt x="2498991" y="156164"/>
                  </a:lnTo>
                  <a:lnTo>
                    <a:pt x="2604316" y="159357"/>
                  </a:lnTo>
                  <a:lnTo>
                    <a:pt x="2709641" y="162551"/>
                  </a:lnTo>
                  <a:lnTo>
                    <a:pt x="2814966" y="165031"/>
                  </a:lnTo>
                  <a:lnTo>
                    <a:pt x="2920291" y="163922"/>
                  </a:lnTo>
                  <a:lnTo>
                    <a:pt x="3025615" y="162904"/>
                  </a:lnTo>
                  <a:lnTo>
                    <a:pt x="3130940" y="165893"/>
                  </a:lnTo>
                  <a:lnTo>
                    <a:pt x="3236265" y="172954"/>
                  </a:lnTo>
                  <a:lnTo>
                    <a:pt x="3341590" y="180817"/>
                  </a:lnTo>
                  <a:lnTo>
                    <a:pt x="3446915" y="186861"/>
                  </a:lnTo>
                  <a:lnTo>
                    <a:pt x="3552240" y="190778"/>
                  </a:lnTo>
                  <a:lnTo>
                    <a:pt x="3657564" y="193867"/>
                  </a:lnTo>
                  <a:lnTo>
                    <a:pt x="3762889" y="195561"/>
                  </a:lnTo>
                  <a:lnTo>
                    <a:pt x="3868214" y="195310"/>
                  </a:lnTo>
                  <a:lnTo>
                    <a:pt x="3973539" y="193699"/>
                  </a:lnTo>
                  <a:lnTo>
                    <a:pt x="4078864" y="191271"/>
                  </a:lnTo>
                  <a:lnTo>
                    <a:pt x="4184189" y="188042"/>
                  </a:lnTo>
                  <a:lnTo>
                    <a:pt x="4289513" y="184027"/>
                  </a:lnTo>
                  <a:lnTo>
                    <a:pt x="4394838" y="179240"/>
                  </a:lnTo>
                  <a:lnTo>
                    <a:pt x="4500163" y="173697"/>
                  </a:lnTo>
                  <a:lnTo>
                    <a:pt x="4605488" y="167411"/>
                  </a:lnTo>
                  <a:lnTo>
                    <a:pt x="4710813" y="160398"/>
                  </a:lnTo>
                  <a:lnTo>
                    <a:pt x="4816138" y="152672"/>
                  </a:lnTo>
                  <a:lnTo>
                    <a:pt x="4921462" y="144249"/>
                  </a:lnTo>
                  <a:lnTo>
                    <a:pt x="5026787" y="135143"/>
                  </a:lnTo>
                  <a:lnTo>
                    <a:pt x="5132112" y="125369"/>
                  </a:lnTo>
                  <a:lnTo>
                    <a:pt x="5237437" y="114942"/>
                  </a:lnTo>
                  <a:lnTo>
                    <a:pt x="5342762" y="103877"/>
                  </a:lnTo>
                  <a:lnTo>
                    <a:pt x="5448087" y="92188"/>
                  </a:lnTo>
                  <a:lnTo>
                    <a:pt x="5553411" y="79890"/>
                  </a:lnTo>
                  <a:lnTo>
                    <a:pt x="5658736" y="66999"/>
                  </a:lnTo>
                  <a:lnTo>
                    <a:pt x="5764061" y="53529"/>
                  </a:lnTo>
                  <a:lnTo>
                    <a:pt x="5869386" y="39494"/>
                  </a:lnTo>
                  <a:lnTo>
                    <a:pt x="5974711" y="24910"/>
                  </a:lnTo>
                  <a:lnTo>
                    <a:pt x="6080036" y="979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543119"/>
              <a:ext cx="6145984" cy="851155"/>
            </a:xfrm>
            <a:custGeom>
              <a:avLst/>
              <a:pathLst>
                <a:path w="6145984" h="851155">
                  <a:moveTo>
                    <a:pt x="0" y="429873"/>
                  </a:moveTo>
                  <a:lnTo>
                    <a:pt x="76520" y="435947"/>
                  </a:lnTo>
                  <a:lnTo>
                    <a:pt x="181845" y="443450"/>
                  </a:lnTo>
                  <a:lnTo>
                    <a:pt x="287170" y="450023"/>
                  </a:lnTo>
                  <a:lnTo>
                    <a:pt x="392495" y="455585"/>
                  </a:lnTo>
                  <a:lnTo>
                    <a:pt x="497819" y="460054"/>
                  </a:lnTo>
                  <a:lnTo>
                    <a:pt x="603144" y="463339"/>
                  </a:lnTo>
                  <a:lnTo>
                    <a:pt x="708469" y="465353"/>
                  </a:lnTo>
                  <a:lnTo>
                    <a:pt x="813794" y="466013"/>
                  </a:lnTo>
                  <a:lnTo>
                    <a:pt x="919119" y="465255"/>
                  </a:lnTo>
                  <a:lnTo>
                    <a:pt x="1024444" y="463052"/>
                  </a:lnTo>
                  <a:lnTo>
                    <a:pt x="1129768" y="459443"/>
                  </a:lnTo>
                  <a:lnTo>
                    <a:pt x="1235093" y="454558"/>
                  </a:lnTo>
                  <a:lnTo>
                    <a:pt x="1340418" y="448628"/>
                  </a:lnTo>
                  <a:lnTo>
                    <a:pt x="1445743" y="441971"/>
                  </a:lnTo>
                  <a:lnTo>
                    <a:pt x="1551068" y="434929"/>
                  </a:lnTo>
                  <a:lnTo>
                    <a:pt x="1656393" y="427806"/>
                  </a:lnTo>
                  <a:lnTo>
                    <a:pt x="1761717" y="421516"/>
                  </a:lnTo>
                  <a:lnTo>
                    <a:pt x="1867042" y="416163"/>
                  </a:lnTo>
                  <a:lnTo>
                    <a:pt x="1972367" y="411427"/>
                  </a:lnTo>
                  <a:lnTo>
                    <a:pt x="2077692" y="407661"/>
                  </a:lnTo>
                  <a:lnTo>
                    <a:pt x="2183017" y="409209"/>
                  </a:lnTo>
                  <a:lnTo>
                    <a:pt x="2288342" y="412596"/>
                  </a:lnTo>
                  <a:lnTo>
                    <a:pt x="2393666" y="414257"/>
                  </a:lnTo>
                  <a:lnTo>
                    <a:pt x="2498991" y="417392"/>
                  </a:lnTo>
                  <a:lnTo>
                    <a:pt x="2604316" y="420725"/>
                  </a:lnTo>
                  <a:lnTo>
                    <a:pt x="2709641" y="422185"/>
                  </a:lnTo>
                  <a:lnTo>
                    <a:pt x="2814966" y="422890"/>
                  </a:lnTo>
                  <a:lnTo>
                    <a:pt x="2920291" y="421107"/>
                  </a:lnTo>
                  <a:lnTo>
                    <a:pt x="3025615" y="417933"/>
                  </a:lnTo>
                  <a:lnTo>
                    <a:pt x="3130940" y="418592"/>
                  </a:lnTo>
                  <a:lnTo>
                    <a:pt x="3236265" y="423989"/>
                  </a:lnTo>
                  <a:lnTo>
                    <a:pt x="3341590" y="429354"/>
                  </a:lnTo>
                  <a:lnTo>
                    <a:pt x="3446915" y="433093"/>
                  </a:lnTo>
                  <a:lnTo>
                    <a:pt x="3552240" y="435593"/>
                  </a:lnTo>
                  <a:lnTo>
                    <a:pt x="3657564" y="436556"/>
                  </a:lnTo>
                  <a:lnTo>
                    <a:pt x="3762889" y="435404"/>
                  </a:lnTo>
                  <a:lnTo>
                    <a:pt x="3868214" y="431983"/>
                  </a:lnTo>
                  <a:lnTo>
                    <a:pt x="3973539" y="426494"/>
                  </a:lnTo>
                  <a:lnTo>
                    <a:pt x="4078864" y="419378"/>
                  </a:lnTo>
                  <a:lnTo>
                    <a:pt x="4184189" y="410934"/>
                  </a:lnTo>
                  <a:lnTo>
                    <a:pt x="4289513" y="401344"/>
                  </a:lnTo>
                  <a:lnTo>
                    <a:pt x="4394838" y="390690"/>
                  </a:lnTo>
                  <a:lnTo>
                    <a:pt x="4500163" y="378982"/>
                  </a:lnTo>
                  <a:lnTo>
                    <a:pt x="4605488" y="366180"/>
                  </a:lnTo>
                  <a:lnTo>
                    <a:pt x="4710813" y="352207"/>
                  </a:lnTo>
                  <a:lnTo>
                    <a:pt x="4816138" y="336964"/>
                  </a:lnTo>
                  <a:lnTo>
                    <a:pt x="4921462" y="320345"/>
                  </a:lnTo>
                  <a:lnTo>
                    <a:pt x="5026787" y="302240"/>
                  </a:lnTo>
                  <a:lnTo>
                    <a:pt x="5132112" y="282547"/>
                  </a:lnTo>
                  <a:lnTo>
                    <a:pt x="5237437" y="261176"/>
                  </a:lnTo>
                  <a:lnTo>
                    <a:pt x="5342762" y="238052"/>
                  </a:lnTo>
                  <a:lnTo>
                    <a:pt x="5448087" y="213114"/>
                  </a:lnTo>
                  <a:lnTo>
                    <a:pt x="5553411" y="186319"/>
                  </a:lnTo>
                  <a:lnTo>
                    <a:pt x="5658736" y="157639"/>
                  </a:lnTo>
                  <a:lnTo>
                    <a:pt x="5764061" y="127058"/>
                  </a:lnTo>
                  <a:lnTo>
                    <a:pt x="5869386" y="94570"/>
                  </a:lnTo>
                  <a:lnTo>
                    <a:pt x="5974711" y="60179"/>
                  </a:lnTo>
                  <a:lnTo>
                    <a:pt x="6080036" y="23895"/>
                  </a:lnTo>
                  <a:lnTo>
                    <a:pt x="6145984" y="0"/>
                  </a:lnTo>
                  <a:lnTo>
                    <a:pt x="6145984" y="655445"/>
                  </a:lnTo>
                  <a:lnTo>
                    <a:pt x="6080036" y="649204"/>
                  </a:lnTo>
                  <a:lnTo>
                    <a:pt x="5974711" y="640232"/>
                  </a:lnTo>
                  <a:lnTo>
                    <a:pt x="5869386" y="632241"/>
                  </a:lnTo>
                  <a:lnTo>
                    <a:pt x="5764061" y="625209"/>
                  </a:lnTo>
                  <a:lnTo>
                    <a:pt x="5658736" y="619112"/>
                  </a:lnTo>
                  <a:lnTo>
                    <a:pt x="5553411" y="613912"/>
                  </a:lnTo>
                  <a:lnTo>
                    <a:pt x="5448087" y="609566"/>
                  </a:lnTo>
                  <a:lnTo>
                    <a:pt x="5342762" y="606013"/>
                  </a:lnTo>
                  <a:lnTo>
                    <a:pt x="5237437" y="603181"/>
                  </a:lnTo>
                  <a:lnTo>
                    <a:pt x="5132112" y="600981"/>
                  </a:lnTo>
                  <a:lnTo>
                    <a:pt x="5026787" y="599306"/>
                  </a:lnTo>
                  <a:lnTo>
                    <a:pt x="4921462" y="598037"/>
                  </a:lnTo>
                  <a:lnTo>
                    <a:pt x="4816138" y="597042"/>
                  </a:lnTo>
                  <a:lnTo>
                    <a:pt x="4710813" y="596182"/>
                  </a:lnTo>
                  <a:lnTo>
                    <a:pt x="4605488" y="595319"/>
                  </a:lnTo>
                  <a:lnTo>
                    <a:pt x="4500163" y="594326"/>
                  </a:lnTo>
                  <a:lnTo>
                    <a:pt x="4394838" y="593096"/>
                  </a:lnTo>
                  <a:lnTo>
                    <a:pt x="4289513" y="591557"/>
                  </a:lnTo>
                  <a:lnTo>
                    <a:pt x="4184189" y="589692"/>
                  </a:lnTo>
                  <a:lnTo>
                    <a:pt x="4078864" y="587552"/>
                  </a:lnTo>
                  <a:lnTo>
                    <a:pt x="3973539" y="585288"/>
                  </a:lnTo>
                  <a:lnTo>
                    <a:pt x="3868214" y="583170"/>
                  </a:lnTo>
                  <a:lnTo>
                    <a:pt x="3762889" y="580854"/>
                  </a:lnTo>
                  <a:lnTo>
                    <a:pt x="3657564" y="577764"/>
                  </a:lnTo>
                  <a:lnTo>
                    <a:pt x="3552240" y="574639"/>
                  </a:lnTo>
                  <a:lnTo>
                    <a:pt x="3446915" y="571816"/>
                  </a:lnTo>
                  <a:lnTo>
                    <a:pt x="3341590" y="567513"/>
                  </a:lnTo>
                  <a:lnTo>
                    <a:pt x="3236265" y="562724"/>
                  </a:lnTo>
                  <a:lnTo>
                    <a:pt x="3130940" y="559443"/>
                  </a:lnTo>
                  <a:lnTo>
                    <a:pt x="3025615" y="558413"/>
                  </a:lnTo>
                  <a:lnTo>
                    <a:pt x="2920291" y="561145"/>
                  </a:lnTo>
                  <a:lnTo>
                    <a:pt x="2814966" y="565697"/>
                  </a:lnTo>
                  <a:lnTo>
                    <a:pt x="2709641" y="566123"/>
                  </a:lnTo>
                  <a:lnTo>
                    <a:pt x="2604316" y="561217"/>
                  </a:lnTo>
                  <a:lnTo>
                    <a:pt x="2498991" y="556847"/>
                  </a:lnTo>
                  <a:lnTo>
                    <a:pt x="2393666" y="554671"/>
                  </a:lnTo>
                  <a:lnTo>
                    <a:pt x="2288342" y="550906"/>
                  </a:lnTo>
                  <a:lnTo>
                    <a:pt x="2183017" y="546481"/>
                  </a:lnTo>
                  <a:lnTo>
                    <a:pt x="2077692" y="546093"/>
                  </a:lnTo>
                  <a:lnTo>
                    <a:pt x="1972367" y="550330"/>
                  </a:lnTo>
                  <a:lnTo>
                    <a:pt x="1867042" y="556576"/>
                  </a:lnTo>
                  <a:lnTo>
                    <a:pt x="1761717" y="565120"/>
                  </a:lnTo>
                  <a:lnTo>
                    <a:pt x="1656393" y="576097"/>
                  </a:lnTo>
                  <a:lnTo>
                    <a:pt x="1551068" y="589439"/>
                  </a:lnTo>
                  <a:lnTo>
                    <a:pt x="1445743" y="605116"/>
                  </a:lnTo>
                  <a:lnTo>
                    <a:pt x="1340418" y="623443"/>
                  </a:lnTo>
                  <a:lnTo>
                    <a:pt x="1235093" y="644798"/>
                  </a:lnTo>
                  <a:lnTo>
                    <a:pt x="1129768" y="669533"/>
                  </a:lnTo>
                  <a:lnTo>
                    <a:pt x="1024444" y="697917"/>
                  </a:lnTo>
                  <a:lnTo>
                    <a:pt x="919119" y="730115"/>
                  </a:lnTo>
                  <a:lnTo>
                    <a:pt x="813794" y="766200"/>
                  </a:lnTo>
                  <a:lnTo>
                    <a:pt x="708469" y="806183"/>
                  </a:lnTo>
                  <a:lnTo>
                    <a:pt x="603144" y="850033"/>
                  </a:lnTo>
                  <a:lnTo>
                    <a:pt x="600665" y="85115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543119"/>
              <a:ext cx="6145984" cy="466013"/>
            </a:xfrm>
            <a:custGeom>
              <a:avLst/>
              <a:pathLst>
                <a:path w="6145984" h="466013">
                  <a:moveTo>
                    <a:pt x="0" y="429873"/>
                  </a:moveTo>
                  <a:lnTo>
                    <a:pt x="76520" y="435947"/>
                  </a:lnTo>
                  <a:lnTo>
                    <a:pt x="181845" y="443450"/>
                  </a:lnTo>
                  <a:lnTo>
                    <a:pt x="287170" y="450023"/>
                  </a:lnTo>
                  <a:lnTo>
                    <a:pt x="392495" y="455585"/>
                  </a:lnTo>
                  <a:lnTo>
                    <a:pt x="497819" y="460054"/>
                  </a:lnTo>
                  <a:lnTo>
                    <a:pt x="603144" y="463339"/>
                  </a:lnTo>
                  <a:lnTo>
                    <a:pt x="708469" y="465353"/>
                  </a:lnTo>
                  <a:lnTo>
                    <a:pt x="813794" y="466013"/>
                  </a:lnTo>
                  <a:lnTo>
                    <a:pt x="919119" y="465255"/>
                  </a:lnTo>
                  <a:lnTo>
                    <a:pt x="1024444" y="463052"/>
                  </a:lnTo>
                  <a:lnTo>
                    <a:pt x="1129768" y="459443"/>
                  </a:lnTo>
                  <a:lnTo>
                    <a:pt x="1235093" y="454558"/>
                  </a:lnTo>
                  <a:lnTo>
                    <a:pt x="1340418" y="448628"/>
                  </a:lnTo>
                  <a:lnTo>
                    <a:pt x="1445743" y="441971"/>
                  </a:lnTo>
                  <a:lnTo>
                    <a:pt x="1551068" y="434929"/>
                  </a:lnTo>
                  <a:lnTo>
                    <a:pt x="1656393" y="427806"/>
                  </a:lnTo>
                  <a:lnTo>
                    <a:pt x="1761717" y="421516"/>
                  </a:lnTo>
                  <a:lnTo>
                    <a:pt x="1867042" y="416163"/>
                  </a:lnTo>
                  <a:lnTo>
                    <a:pt x="1972367" y="411427"/>
                  </a:lnTo>
                  <a:lnTo>
                    <a:pt x="2077692" y="407661"/>
                  </a:lnTo>
                  <a:lnTo>
                    <a:pt x="2183017" y="409209"/>
                  </a:lnTo>
                  <a:lnTo>
                    <a:pt x="2288342" y="412596"/>
                  </a:lnTo>
                  <a:lnTo>
                    <a:pt x="2393666" y="414257"/>
                  </a:lnTo>
                  <a:lnTo>
                    <a:pt x="2498991" y="417392"/>
                  </a:lnTo>
                  <a:lnTo>
                    <a:pt x="2604316" y="420725"/>
                  </a:lnTo>
                  <a:lnTo>
                    <a:pt x="2709641" y="422185"/>
                  </a:lnTo>
                  <a:lnTo>
                    <a:pt x="2814966" y="422890"/>
                  </a:lnTo>
                  <a:lnTo>
                    <a:pt x="2920291" y="421107"/>
                  </a:lnTo>
                  <a:lnTo>
                    <a:pt x="3025615" y="417933"/>
                  </a:lnTo>
                  <a:lnTo>
                    <a:pt x="3130940" y="418592"/>
                  </a:lnTo>
                  <a:lnTo>
                    <a:pt x="3236265" y="423989"/>
                  </a:lnTo>
                  <a:lnTo>
                    <a:pt x="3341590" y="429354"/>
                  </a:lnTo>
                  <a:lnTo>
                    <a:pt x="3446915" y="433093"/>
                  </a:lnTo>
                  <a:lnTo>
                    <a:pt x="3552240" y="435593"/>
                  </a:lnTo>
                  <a:lnTo>
                    <a:pt x="3657564" y="436556"/>
                  </a:lnTo>
                  <a:lnTo>
                    <a:pt x="3762889" y="435404"/>
                  </a:lnTo>
                  <a:lnTo>
                    <a:pt x="3868214" y="431983"/>
                  </a:lnTo>
                  <a:lnTo>
                    <a:pt x="3973539" y="426494"/>
                  </a:lnTo>
                  <a:lnTo>
                    <a:pt x="4078864" y="419378"/>
                  </a:lnTo>
                  <a:lnTo>
                    <a:pt x="4184189" y="410934"/>
                  </a:lnTo>
                  <a:lnTo>
                    <a:pt x="4289513" y="401344"/>
                  </a:lnTo>
                  <a:lnTo>
                    <a:pt x="4394838" y="390690"/>
                  </a:lnTo>
                  <a:lnTo>
                    <a:pt x="4500163" y="378982"/>
                  </a:lnTo>
                  <a:lnTo>
                    <a:pt x="4605488" y="366180"/>
                  </a:lnTo>
                  <a:lnTo>
                    <a:pt x="4710813" y="352207"/>
                  </a:lnTo>
                  <a:lnTo>
                    <a:pt x="4816138" y="336964"/>
                  </a:lnTo>
                  <a:lnTo>
                    <a:pt x="4921462" y="320345"/>
                  </a:lnTo>
                  <a:lnTo>
                    <a:pt x="5026787" y="302240"/>
                  </a:lnTo>
                  <a:lnTo>
                    <a:pt x="5132112" y="282547"/>
                  </a:lnTo>
                  <a:lnTo>
                    <a:pt x="5237437" y="261176"/>
                  </a:lnTo>
                  <a:lnTo>
                    <a:pt x="5342762" y="238052"/>
                  </a:lnTo>
                  <a:lnTo>
                    <a:pt x="5448087" y="213114"/>
                  </a:lnTo>
                  <a:lnTo>
                    <a:pt x="5553411" y="186319"/>
                  </a:lnTo>
                  <a:lnTo>
                    <a:pt x="5658736" y="157639"/>
                  </a:lnTo>
                  <a:lnTo>
                    <a:pt x="5764061" y="127058"/>
                  </a:lnTo>
                  <a:lnTo>
                    <a:pt x="5869386" y="94570"/>
                  </a:lnTo>
                  <a:lnTo>
                    <a:pt x="5974711" y="60179"/>
                  </a:lnTo>
                  <a:lnTo>
                    <a:pt x="6080036" y="2389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542541" y="5089213"/>
              <a:ext cx="5545319" cy="305062"/>
            </a:xfrm>
            <a:custGeom>
              <a:avLst/>
              <a:pathLst>
                <a:path w="5545319" h="305062">
                  <a:moveTo>
                    <a:pt x="5545319" y="109351"/>
                  </a:moveTo>
                  <a:lnTo>
                    <a:pt x="5479370" y="103110"/>
                  </a:lnTo>
                  <a:lnTo>
                    <a:pt x="5374045" y="94139"/>
                  </a:lnTo>
                  <a:lnTo>
                    <a:pt x="5268721" y="86147"/>
                  </a:lnTo>
                  <a:lnTo>
                    <a:pt x="5163396" y="79116"/>
                  </a:lnTo>
                  <a:lnTo>
                    <a:pt x="5058071" y="73018"/>
                  </a:lnTo>
                  <a:lnTo>
                    <a:pt x="4952746" y="67819"/>
                  </a:lnTo>
                  <a:lnTo>
                    <a:pt x="4847421" y="63472"/>
                  </a:lnTo>
                  <a:lnTo>
                    <a:pt x="4742096" y="59919"/>
                  </a:lnTo>
                  <a:lnTo>
                    <a:pt x="4636772" y="57088"/>
                  </a:lnTo>
                  <a:lnTo>
                    <a:pt x="4531447" y="54887"/>
                  </a:lnTo>
                  <a:lnTo>
                    <a:pt x="4426122" y="53213"/>
                  </a:lnTo>
                  <a:lnTo>
                    <a:pt x="4320797" y="51944"/>
                  </a:lnTo>
                  <a:lnTo>
                    <a:pt x="4215472" y="50949"/>
                  </a:lnTo>
                  <a:lnTo>
                    <a:pt x="4110147" y="50089"/>
                  </a:lnTo>
                  <a:lnTo>
                    <a:pt x="4004823" y="49226"/>
                  </a:lnTo>
                  <a:lnTo>
                    <a:pt x="3899498" y="48232"/>
                  </a:lnTo>
                  <a:lnTo>
                    <a:pt x="3794173" y="47002"/>
                  </a:lnTo>
                  <a:lnTo>
                    <a:pt x="3688848" y="45464"/>
                  </a:lnTo>
                  <a:lnTo>
                    <a:pt x="3583523" y="43598"/>
                  </a:lnTo>
                  <a:lnTo>
                    <a:pt x="3478198" y="41458"/>
                  </a:lnTo>
                  <a:lnTo>
                    <a:pt x="3372874" y="39194"/>
                  </a:lnTo>
                  <a:lnTo>
                    <a:pt x="3267549" y="37076"/>
                  </a:lnTo>
                  <a:lnTo>
                    <a:pt x="3162224" y="34761"/>
                  </a:lnTo>
                  <a:lnTo>
                    <a:pt x="3056899" y="31670"/>
                  </a:lnTo>
                  <a:lnTo>
                    <a:pt x="2951574" y="28545"/>
                  </a:lnTo>
                  <a:lnTo>
                    <a:pt x="2846249" y="25722"/>
                  </a:lnTo>
                  <a:lnTo>
                    <a:pt x="2740925" y="21420"/>
                  </a:lnTo>
                  <a:lnTo>
                    <a:pt x="2635600" y="16630"/>
                  </a:lnTo>
                  <a:lnTo>
                    <a:pt x="2530275" y="13349"/>
                  </a:lnTo>
                  <a:lnTo>
                    <a:pt x="2424950" y="12320"/>
                  </a:lnTo>
                  <a:lnTo>
                    <a:pt x="2319625" y="15052"/>
                  </a:lnTo>
                  <a:lnTo>
                    <a:pt x="2214300" y="19603"/>
                  </a:lnTo>
                  <a:lnTo>
                    <a:pt x="2108976" y="20029"/>
                  </a:lnTo>
                  <a:lnTo>
                    <a:pt x="2003651" y="15123"/>
                  </a:lnTo>
                  <a:lnTo>
                    <a:pt x="1898326" y="10754"/>
                  </a:lnTo>
                  <a:lnTo>
                    <a:pt x="1793001" y="8577"/>
                  </a:lnTo>
                  <a:lnTo>
                    <a:pt x="1687676" y="4812"/>
                  </a:lnTo>
                  <a:lnTo>
                    <a:pt x="1582351" y="388"/>
                  </a:lnTo>
                  <a:lnTo>
                    <a:pt x="1477026" y="0"/>
                  </a:lnTo>
                  <a:lnTo>
                    <a:pt x="1371702" y="4236"/>
                  </a:lnTo>
                  <a:lnTo>
                    <a:pt x="1266377" y="10482"/>
                  </a:lnTo>
                  <a:lnTo>
                    <a:pt x="1161052" y="19026"/>
                  </a:lnTo>
                  <a:lnTo>
                    <a:pt x="1055727" y="30003"/>
                  </a:lnTo>
                  <a:lnTo>
                    <a:pt x="950402" y="43345"/>
                  </a:lnTo>
                  <a:lnTo>
                    <a:pt x="845077" y="59022"/>
                  </a:lnTo>
                  <a:lnTo>
                    <a:pt x="739753" y="77349"/>
                  </a:lnTo>
                  <a:lnTo>
                    <a:pt x="634428" y="98704"/>
                  </a:lnTo>
                  <a:lnTo>
                    <a:pt x="529103" y="123440"/>
                  </a:lnTo>
                  <a:lnTo>
                    <a:pt x="423778" y="151824"/>
                  </a:lnTo>
                  <a:lnTo>
                    <a:pt x="318453" y="184021"/>
                  </a:lnTo>
                  <a:lnTo>
                    <a:pt x="213128" y="220107"/>
                  </a:lnTo>
                  <a:lnTo>
                    <a:pt x="107804" y="260089"/>
                  </a:lnTo>
                  <a:lnTo>
                    <a:pt x="2479" y="303939"/>
                  </a:lnTo>
                  <a:lnTo>
                    <a:pt x="0" y="30506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870842"/>
              <a:ext cx="6145984" cy="473981"/>
            </a:xfrm>
            <a:custGeom>
              <a:avLst/>
              <a:pathLst>
                <a:path w="6145984" h="473981">
                  <a:moveTo>
                    <a:pt x="0" y="473981"/>
                  </a:moveTo>
                  <a:lnTo>
                    <a:pt x="76520" y="453032"/>
                  </a:lnTo>
                  <a:lnTo>
                    <a:pt x="181845" y="425562"/>
                  </a:lnTo>
                  <a:lnTo>
                    <a:pt x="287170" y="399438"/>
                  </a:lnTo>
                  <a:lnTo>
                    <a:pt x="392495" y="374642"/>
                  </a:lnTo>
                  <a:lnTo>
                    <a:pt x="497819" y="351157"/>
                  </a:lnTo>
                  <a:lnTo>
                    <a:pt x="603144" y="328964"/>
                  </a:lnTo>
                  <a:lnTo>
                    <a:pt x="708469" y="308045"/>
                  </a:lnTo>
                  <a:lnTo>
                    <a:pt x="813794" y="288384"/>
                  </a:lnTo>
                  <a:lnTo>
                    <a:pt x="919119" y="269963"/>
                  </a:lnTo>
                  <a:lnTo>
                    <a:pt x="1024444" y="252762"/>
                  </a:lnTo>
                  <a:lnTo>
                    <a:pt x="1129768" y="236766"/>
                  </a:lnTo>
                  <a:lnTo>
                    <a:pt x="1235093" y="221955"/>
                  </a:lnTo>
                  <a:lnTo>
                    <a:pt x="1340418" y="208313"/>
                  </a:lnTo>
                  <a:lnTo>
                    <a:pt x="1445743" y="195821"/>
                  </a:lnTo>
                  <a:lnTo>
                    <a:pt x="1551068" y="184461"/>
                  </a:lnTo>
                  <a:lnTo>
                    <a:pt x="1656393" y="174229"/>
                  </a:lnTo>
                  <a:lnTo>
                    <a:pt x="1761717" y="165596"/>
                  </a:lnTo>
                  <a:lnTo>
                    <a:pt x="1867042" y="158647"/>
                  </a:lnTo>
                  <a:lnTo>
                    <a:pt x="1972367" y="153156"/>
                  </a:lnTo>
                  <a:lnTo>
                    <a:pt x="2077692" y="149155"/>
                  </a:lnTo>
                  <a:lnTo>
                    <a:pt x="2183017" y="150123"/>
                  </a:lnTo>
                  <a:lnTo>
                    <a:pt x="2288342" y="154028"/>
                  </a:lnTo>
                  <a:lnTo>
                    <a:pt x="2393666" y="156741"/>
                  </a:lnTo>
                  <a:lnTo>
                    <a:pt x="2498991" y="159397"/>
                  </a:lnTo>
                  <a:lnTo>
                    <a:pt x="2604316" y="163248"/>
                  </a:lnTo>
                  <a:lnTo>
                    <a:pt x="2709641" y="166432"/>
                  </a:lnTo>
                  <a:lnTo>
                    <a:pt x="2814966" y="166571"/>
                  </a:lnTo>
                  <a:lnTo>
                    <a:pt x="2920291" y="163404"/>
                  </a:lnTo>
                  <a:lnTo>
                    <a:pt x="3025615" y="160451"/>
                  </a:lnTo>
                  <a:lnTo>
                    <a:pt x="3130940" y="161295"/>
                  </a:lnTo>
                  <a:lnTo>
                    <a:pt x="3236265" y="165634"/>
                  </a:lnTo>
                  <a:lnTo>
                    <a:pt x="3341590" y="170711"/>
                  </a:lnTo>
                  <a:lnTo>
                    <a:pt x="3446915" y="174732"/>
                  </a:lnTo>
                  <a:lnTo>
                    <a:pt x="3552240" y="177393"/>
                  </a:lnTo>
                  <a:lnTo>
                    <a:pt x="3657564" y="179438"/>
                  </a:lnTo>
                  <a:lnTo>
                    <a:pt x="3762889" y="180407"/>
                  </a:lnTo>
                  <a:lnTo>
                    <a:pt x="3868214" y="179854"/>
                  </a:lnTo>
                  <a:lnTo>
                    <a:pt x="3973539" y="178168"/>
                  </a:lnTo>
                  <a:lnTo>
                    <a:pt x="4078864" y="175742"/>
                  </a:lnTo>
                  <a:lnTo>
                    <a:pt x="4184189" y="172591"/>
                  </a:lnTo>
                  <a:lnTo>
                    <a:pt x="4289513" y="168728"/>
                  </a:lnTo>
                  <a:lnTo>
                    <a:pt x="4394838" y="164170"/>
                  </a:lnTo>
                  <a:lnTo>
                    <a:pt x="4500163" y="158932"/>
                  </a:lnTo>
                  <a:lnTo>
                    <a:pt x="4605488" y="153027"/>
                  </a:lnTo>
                  <a:lnTo>
                    <a:pt x="4710813" y="146472"/>
                  </a:lnTo>
                  <a:lnTo>
                    <a:pt x="4816138" y="139281"/>
                  </a:lnTo>
                  <a:lnTo>
                    <a:pt x="4921462" y="131469"/>
                  </a:lnTo>
                  <a:lnTo>
                    <a:pt x="5026787" y="123051"/>
                  </a:lnTo>
                  <a:lnTo>
                    <a:pt x="5132112" y="114042"/>
                  </a:lnTo>
                  <a:lnTo>
                    <a:pt x="5237437" y="104456"/>
                  </a:lnTo>
                  <a:lnTo>
                    <a:pt x="5342762" y="94310"/>
                  </a:lnTo>
                  <a:lnTo>
                    <a:pt x="5448087" y="83617"/>
                  </a:lnTo>
                  <a:lnTo>
                    <a:pt x="5553411" y="72393"/>
                  </a:lnTo>
                  <a:lnTo>
                    <a:pt x="5658736" y="60653"/>
                  </a:lnTo>
                  <a:lnTo>
                    <a:pt x="5764061" y="48411"/>
                  </a:lnTo>
                  <a:lnTo>
                    <a:pt x="5869386" y="35683"/>
                  </a:lnTo>
                  <a:lnTo>
                    <a:pt x="5974711" y="22483"/>
                  </a:lnTo>
                  <a:lnTo>
                    <a:pt x="6080036" y="882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567357"/>
              <a:ext cx="6145984" cy="826917"/>
            </a:xfrm>
            <a:custGeom>
              <a:avLst/>
              <a:pathLst>
                <a:path w="6145984" h="826917">
                  <a:moveTo>
                    <a:pt x="0" y="386920"/>
                  </a:moveTo>
                  <a:lnTo>
                    <a:pt x="76520" y="395942"/>
                  </a:lnTo>
                  <a:lnTo>
                    <a:pt x="181845" y="407467"/>
                  </a:lnTo>
                  <a:lnTo>
                    <a:pt x="287170" y="418044"/>
                  </a:lnTo>
                  <a:lnTo>
                    <a:pt x="392495" y="427618"/>
                  </a:lnTo>
                  <a:lnTo>
                    <a:pt x="497819" y="436124"/>
                  </a:lnTo>
                  <a:lnTo>
                    <a:pt x="603144" y="443498"/>
                  </a:lnTo>
                  <a:lnTo>
                    <a:pt x="708469" y="449674"/>
                  </a:lnTo>
                  <a:lnTo>
                    <a:pt x="813794" y="454590"/>
                  </a:lnTo>
                  <a:lnTo>
                    <a:pt x="919119" y="458203"/>
                  </a:lnTo>
                  <a:lnTo>
                    <a:pt x="1024444" y="460502"/>
                  </a:lnTo>
                  <a:lnTo>
                    <a:pt x="1129768" y="461535"/>
                  </a:lnTo>
                  <a:lnTo>
                    <a:pt x="1235093" y="461429"/>
                  </a:lnTo>
                  <a:lnTo>
                    <a:pt x="1340418" y="460405"/>
                  </a:lnTo>
                  <a:lnTo>
                    <a:pt x="1445743" y="458758"/>
                  </a:lnTo>
                  <a:lnTo>
                    <a:pt x="1551068" y="456807"/>
                  </a:lnTo>
                  <a:lnTo>
                    <a:pt x="1656393" y="454833"/>
                  </a:lnTo>
                  <a:lnTo>
                    <a:pt x="1761717" y="453580"/>
                  </a:lnTo>
                  <a:lnTo>
                    <a:pt x="1867042" y="452981"/>
                  </a:lnTo>
                  <a:lnTo>
                    <a:pt x="1972367" y="452602"/>
                  </a:lnTo>
                  <a:lnTo>
                    <a:pt x="2077692" y="452669"/>
                  </a:lnTo>
                  <a:lnTo>
                    <a:pt x="2183017" y="457774"/>
                  </a:lnTo>
                  <a:lnTo>
                    <a:pt x="2288342" y="464186"/>
                  </a:lnTo>
                  <a:lnTo>
                    <a:pt x="2393666" y="467564"/>
                  </a:lnTo>
                  <a:lnTo>
                    <a:pt x="2498991" y="469404"/>
                  </a:lnTo>
                  <a:lnTo>
                    <a:pt x="2604316" y="469327"/>
                  </a:lnTo>
                  <a:lnTo>
                    <a:pt x="2709641" y="467177"/>
                  </a:lnTo>
                  <a:lnTo>
                    <a:pt x="2814966" y="463747"/>
                  </a:lnTo>
                  <a:lnTo>
                    <a:pt x="2920291" y="455169"/>
                  </a:lnTo>
                  <a:lnTo>
                    <a:pt x="3025615" y="444931"/>
                  </a:lnTo>
                  <a:lnTo>
                    <a:pt x="3130940" y="440345"/>
                  </a:lnTo>
                  <a:lnTo>
                    <a:pt x="3236265" y="441089"/>
                  </a:lnTo>
                  <a:lnTo>
                    <a:pt x="3341590" y="441710"/>
                  </a:lnTo>
                  <a:lnTo>
                    <a:pt x="3446915" y="441306"/>
                  </a:lnTo>
                  <a:lnTo>
                    <a:pt x="3552240" y="440281"/>
                  </a:lnTo>
                  <a:lnTo>
                    <a:pt x="3657564" y="438016"/>
                  </a:lnTo>
                  <a:lnTo>
                    <a:pt x="3762889" y="433969"/>
                  </a:lnTo>
                  <a:lnTo>
                    <a:pt x="3868214" y="427975"/>
                  </a:lnTo>
                  <a:lnTo>
                    <a:pt x="3973539" y="420208"/>
                  </a:lnTo>
                  <a:lnTo>
                    <a:pt x="4078864" y="411068"/>
                  </a:lnTo>
                  <a:lnTo>
                    <a:pt x="4184189" y="400824"/>
                  </a:lnTo>
                  <a:lnTo>
                    <a:pt x="4289513" y="389639"/>
                  </a:lnTo>
                  <a:lnTo>
                    <a:pt x="4394838" y="377586"/>
                  </a:lnTo>
                  <a:lnTo>
                    <a:pt x="4500163" y="364677"/>
                  </a:lnTo>
                  <a:lnTo>
                    <a:pt x="4605488" y="350876"/>
                  </a:lnTo>
                  <a:lnTo>
                    <a:pt x="4710813" y="336117"/>
                  </a:lnTo>
                  <a:lnTo>
                    <a:pt x="4816138" y="320313"/>
                  </a:lnTo>
                  <a:lnTo>
                    <a:pt x="4921462" y="303370"/>
                  </a:lnTo>
                  <a:lnTo>
                    <a:pt x="5026787" y="285193"/>
                  </a:lnTo>
                  <a:lnTo>
                    <a:pt x="5132112" y="265691"/>
                  </a:lnTo>
                  <a:lnTo>
                    <a:pt x="5237437" y="244785"/>
                  </a:lnTo>
                  <a:lnTo>
                    <a:pt x="5342762" y="222409"/>
                  </a:lnTo>
                  <a:lnTo>
                    <a:pt x="5448087" y="198512"/>
                  </a:lnTo>
                  <a:lnTo>
                    <a:pt x="5553411" y="173056"/>
                  </a:lnTo>
                  <a:lnTo>
                    <a:pt x="5658736" y="146017"/>
                  </a:lnTo>
                  <a:lnTo>
                    <a:pt x="5764061" y="117382"/>
                  </a:lnTo>
                  <a:lnTo>
                    <a:pt x="5869386" y="87148"/>
                  </a:lnTo>
                  <a:lnTo>
                    <a:pt x="5974711" y="55319"/>
                  </a:lnTo>
                  <a:lnTo>
                    <a:pt x="6080036" y="21905"/>
                  </a:lnTo>
                  <a:lnTo>
                    <a:pt x="6145984" y="0"/>
                  </a:lnTo>
                  <a:lnTo>
                    <a:pt x="6145984" y="583982"/>
                  </a:lnTo>
                  <a:lnTo>
                    <a:pt x="6080036" y="579037"/>
                  </a:lnTo>
                  <a:lnTo>
                    <a:pt x="5974711" y="572129"/>
                  </a:lnTo>
                  <a:lnTo>
                    <a:pt x="5869386" y="566197"/>
                  </a:lnTo>
                  <a:lnTo>
                    <a:pt x="5764061" y="561221"/>
                  </a:lnTo>
                  <a:lnTo>
                    <a:pt x="5658736" y="557176"/>
                  </a:lnTo>
                  <a:lnTo>
                    <a:pt x="5553411" y="554029"/>
                  </a:lnTo>
                  <a:lnTo>
                    <a:pt x="5448087" y="551739"/>
                  </a:lnTo>
                  <a:lnTo>
                    <a:pt x="5342762" y="550252"/>
                  </a:lnTo>
                  <a:lnTo>
                    <a:pt x="5237437" y="549501"/>
                  </a:lnTo>
                  <a:lnTo>
                    <a:pt x="5132112" y="549405"/>
                  </a:lnTo>
                  <a:lnTo>
                    <a:pt x="5026787" y="549870"/>
                  </a:lnTo>
                  <a:lnTo>
                    <a:pt x="4921462" y="550786"/>
                  </a:lnTo>
                  <a:lnTo>
                    <a:pt x="4816138" y="552035"/>
                  </a:lnTo>
                  <a:lnTo>
                    <a:pt x="4710813" y="553492"/>
                  </a:lnTo>
                  <a:lnTo>
                    <a:pt x="4605488" y="555033"/>
                  </a:lnTo>
                  <a:lnTo>
                    <a:pt x="4500163" y="556542"/>
                  </a:lnTo>
                  <a:lnTo>
                    <a:pt x="4394838" y="557924"/>
                  </a:lnTo>
                  <a:lnTo>
                    <a:pt x="4289513" y="559113"/>
                  </a:lnTo>
                  <a:lnTo>
                    <a:pt x="4184189" y="560092"/>
                  </a:lnTo>
                  <a:lnTo>
                    <a:pt x="4078864" y="560906"/>
                  </a:lnTo>
                  <a:lnTo>
                    <a:pt x="3973539" y="561689"/>
                  </a:lnTo>
                  <a:lnTo>
                    <a:pt x="3868214" y="562678"/>
                  </a:lnTo>
                  <a:lnTo>
                    <a:pt x="3762889" y="563561"/>
                  </a:lnTo>
                  <a:lnTo>
                    <a:pt x="3657564" y="563828"/>
                  </a:lnTo>
                  <a:lnTo>
                    <a:pt x="3552240" y="564167"/>
                  </a:lnTo>
                  <a:lnTo>
                    <a:pt x="3446915" y="564904"/>
                  </a:lnTo>
                  <a:lnTo>
                    <a:pt x="3341590" y="564806"/>
                  </a:lnTo>
                  <a:lnTo>
                    <a:pt x="3236265" y="564698"/>
                  </a:lnTo>
                  <a:lnTo>
                    <a:pt x="3130940" y="565839"/>
                  </a:lnTo>
                  <a:lnTo>
                    <a:pt x="3025615" y="570094"/>
                  </a:lnTo>
                  <a:lnTo>
                    <a:pt x="2920291" y="579939"/>
                  </a:lnTo>
                  <a:lnTo>
                    <a:pt x="2814966" y="590983"/>
                  </a:lnTo>
                  <a:lnTo>
                    <a:pt x="2709641" y="595422"/>
                  </a:lnTo>
                  <a:lnTo>
                    <a:pt x="2604316" y="594501"/>
                  </a:lnTo>
                  <a:lnTo>
                    <a:pt x="2498991" y="593655"/>
                  </a:lnTo>
                  <a:lnTo>
                    <a:pt x="2393666" y="592669"/>
                  </a:lnTo>
                  <a:lnTo>
                    <a:pt x="2288342" y="587415"/>
                  </a:lnTo>
                  <a:lnTo>
                    <a:pt x="2183017" y="580080"/>
                  </a:lnTo>
                  <a:lnTo>
                    <a:pt x="2077692" y="576007"/>
                  </a:lnTo>
                  <a:lnTo>
                    <a:pt x="1972367" y="576360"/>
                  </a:lnTo>
                  <a:lnTo>
                    <a:pt x="1867042" y="578085"/>
                  </a:lnTo>
                  <a:lnTo>
                    <a:pt x="1761717" y="581527"/>
                  </a:lnTo>
                  <a:lnTo>
                    <a:pt x="1656393" y="586956"/>
                  </a:lnTo>
                  <a:lnTo>
                    <a:pt x="1551068" y="594471"/>
                  </a:lnTo>
                  <a:lnTo>
                    <a:pt x="1445743" y="604116"/>
                  </a:lnTo>
                  <a:lnTo>
                    <a:pt x="1340418" y="616160"/>
                  </a:lnTo>
                  <a:lnTo>
                    <a:pt x="1235093" y="630927"/>
                  </a:lnTo>
                  <a:lnTo>
                    <a:pt x="1129768" y="648719"/>
                  </a:lnTo>
                  <a:lnTo>
                    <a:pt x="1024444" y="669760"/>
                  </a:lnTo>
                  <a:lnTo>
                    <a:pt x="919119" y="694186"/>
                  </a:lnTo>
                  <a:lnTo>
                    <a:pt x="813794" y="722048"/>
                  </a:lnTo>
                  <a:lnTo>
                    <a:pt x="708469" y="753343"/>
                  </a:lnTo>
                  <a:lnTo>
                    <a:pt x="603144" y="788031"/>
                  </a:lnTo>
                  <a:lnTo>
                    <a:pt x="497819" y="826058"/>
                  </a:lnTo>
                  <a:lnTo>
                    <a:pt x="495629" y="82691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567357"/>
              <a:ext cx="6145984" cy="469404"/>
            </a:xfrm>
            <a:custGeom>
              <a:avLst/>
              <a:pathLst>
                <a:path w="6145984" h="469404">
                  <a:moveTo>
                    <a:pt x="0" y="386920"/>
                  </a:moveTo>
                  <a:lnTo>
                    <a:pt x="76520" y="395942"/>
                  </a:lnTo>
                  <a:lnTo>
                    <a:pt x="181845" y="407467"/>
                  </a:lnTo>
                  <a:lnTo>
                    <a:pt x="287170" y="418044"/>
                  </a:lnTo>
                  <a:lnTo>
                    <a:pt x="392495" y="427618"/>
                  </a:lnTo>
                  <a:lnTo>
                    <a:pt x="497819" y="436124"/>
                  </a:lnTo>
                  <a:lnTo>
                    <a:pt x="603144" y="443498"/>
                  </a:lnTo>
                  <a:lnTo>
                    <a:pt x="708469" y="449674"/>
                  </a:lnTo>
                  <a:lnTo>
                    <a:pt x="813794" y="454590"/>
                  </a:lnTo>
                  <a:lnTo>
                    <a:pt x="919119" y="458203"/>
                  </a:lnTo>
                  <a:lnTo>
                    <a:pt x="1024444" y="460502"/>
                  </a:lnTo>
                  <a:lnTo>
                    <a:pt x="1129768" y="461535"/>
                  </a:lnTo>
                  <a:lnTo>
                    <a:pt x="1235093" y="461429"/>
                  </a:lnTo>
                  <a:lnTo>
                    <a:pt x="1340418" y="460405"/>
                  </a:lnTo>
                  <a:lnTo>
                    <a:pt x="1445743" y="458758"/>
                  </a:lnTo>
                  <a:lnTo>
                    <a:pt x="1551068" y="456807"/>
                  </a:lnTo>
                  <a:lnTo>
                    <a:pt x="1656393" y="454833"/>
                  </a:lnTo>
                  <a:lnTo>
                    <a:pt x="1761717" y="453580"/>
                  </a:lnTo>
                  <a:lnTo>
                    <a:pt x="1867042" y="452981"/>
                  </a:lnTo>
                  <a:lnTo>
                    <a:pt x="1972367" y="452602"/>
                  </a:lnTo>
                  <a:lnTo>
                    <a:pt x="2077692" y="452669"/>
                  </a:lnTo>
                  <a:lnTo>
                    <a:pt x="2183017" y="457774"/>
                  </a:lnTo>
                  <a:lnTo>
                    <a:pt x="2288342" y="464186"/>
                  </a:lnTo>
                  <a:lnTo>
                    <a:pt x="2393666" y="467564"/>
                  </a:lnTo>
                  <a:lnTo>
                    <a:pt x="2498991" y="469404"/>
                  </a:lnTo>
                  <a:lnTo>
                    <a:pt x="2604316" y="469327"/>
                  </a:lnTo>
                  <a:lnTo>
                    <a:pt x="2709641" y="467177"/>
                  </a:lnTo>
                  <a:lnTo>
                    <a:pt x="2814966" y="463747"/>
                  </a:lnTo>
                  <a:lnTo>
                    <a:pt x="2920291" y="455169"/>
                  </a:lnTo>
                  <a:lnTo>
                    <a:pt x="3025615" y="444931"/>
                  </a:lnTo>
                  <a:lnTo>
                    <a:pt x="3130940" y="440345"/>
                  </a:lnTo>
                  <a:lnTo>
                    <a:pt x="3236265" y="441089"/>
                  </a:lnTo>
                  <a:lnTo>
                    <a:pt x="3341590" y="441710"/>
                  </a:lnTo>
                  <a:lnTo>
                    <a:pt x="3446915" y="441306"/>
                  </a:lnTo>
                  <a:lnTo>
                    <a:pt x="3552240" y="440281"/>
                  </a:lnTo>
                  <a:lnTo>
                    <a:pt x="3657564" y="438016"/>
                  </a:lnTo>
                  <a:lnTo>
                    <a:pt x="3762889" y="433969"/>
                  </a:lnTo>
                  <a:lnTo>
                    <a:pt x="3868214" y="427975"/>
                  </a:lnTo>
                  <a:lnTo>
                    <a:pt x="3973539" y="420208"/>
                  </a:lnTo>
                  <a:lnTo>
                    <a:pt x="4078864" y="411068"/>
                  </a:lnTo>
                  <a:lnTo>
                    <a:pt x="4184189" y="400824"/>
                  </a:lnTo>
                  <a:lnTo>
                    <a:pt x="4289513" y="389639"/>
                  </a:lnTo>
                  <a:lnTo>
                    <a:pt x="4394838" y="377586"/>
                  </a:lnTo>
                  <a:lnTo>
                    <a:pt x="4500163" y="364677"/>
                  </a:lnTo>
                  <a:lnTo>
                    <a:pt x="4605488" y="350876"/>
                  </a:lnTo>
                  <a:lnTo>
                    <a:pt x="4710813" y="336117"/>
                  </a:lnTo>
                  <a:lnTo>
                    <a:pt x="4816138" y="320313"/>
                  </a:lnTo>
                  <a:lnTo>
                    <a:pt x="4921462" y="303370"/>
                  </a:lnTo>
                  <a:lnTo>
                    <a:pt x="5026787" y="285193"/>
                  </a:lnTo>
                  <a:lnTo>
                    <a:pt x="5132112" y="265691"/>
                  </a:lnTo>
                  <a:lnTo>
                    <a:pt x="5237437" y="244785"/>
                  </a:lnTo>
                  <a:lnTo>
                    <a:pt x="5342762" y="222409"/>
                  </a:lnTo>
                  <a:lnTo>
                    <a:pt x="5448087" y="198512"/>
                  </a:lnTo>
                  <a:lnTo>
                    <a:pt x="5553411" y="173056"/>
                  </a:lnTo>
                  <a:lnTo>
                    <a:pt x="5658736" y="146017"/>
                  </a:lnTo>
                  <a:lnTo>
                    <a:pt x="5764061" y="117382"/>
                  </a:lnTo>
                  <a:lnTo>
                    <a:pt x="5869386" y="87148"/>
                  </a:lnTo>
                  <a:lnTo>
                    <a:pt x="5974711" y="55319"/>
                  </a:lnTo>
                  <a:lnTo>
                    <a:pt x="6080036" y="21905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437505" y="5116763"/>
              <a:ext cx="5650355" cy="277511"/>
            </a:xfrm>
            <a:custGeom>
              <a:avLst/>
              <a:pathLst>
                <a:path w="5650355" h="277511">
                  <a:moveTo>
                    <a:pt x="5650355" y="34576"/>
                  </a:moveTo>
                  <a:lnTo>
                    <a:pt x="5584406" y="29631"/>
                  </a:lnTo>
                  <a:lnTo>
                    <a:pt x="5479081" y="22723"/>
                  </a:lnTo>
                  <a:lnTo>
                    <a:pt x="5373756" y="16791"/>
                  </a:lnTo>
                  <a:lnTo>
                    <a:pt x="5268431" y="11815"/>
                  </a:lnTo>
                  <a:lnTo>
                    <a:pt x="5163107" y="7770"/>
                  </a:lnTo>
                  <a:lnTo>
                    <a:pt x="5057782" y="4623"/>
                  </a:lnTo>
                  <a:lnTo>
                    <a:pt x="4952457" y="2333"/>
                  </a:lnTo>
                  <a:lnTo>
                    <a:pt x="4847132" y="846"/>
                  </a:lnTo>
                  <a:lnTo>
                    <a:pt x="4741807" y="95"/>
                  </a:lnTo>
                  <a:lnTo>
                    <a:pt x="4636482" y="0"/>
                  </a:lnTo>
                  <a:lnTo>
                    <a:pt x="4531158" y="464"/>
                  </a:lnTo>
                  <a:lnTo>
                    <a:pt x="4425833" y="1380"/>
                  </a:lnTo>
                  <a:lnTo>
                    <a:pt x="4320508" y="2629"/>
                  </a:lnTo>
                  <a:lnTo>
                    <a:pt x="4215183" y="4086"/>
                  </a:lnTo>
                  <a:lnTo>
                    <a:pt x="4109858" y="5627"/>
                  </a:lnTo>
                  <a:lnTo>
                    <a:pt x="4004533" y="7136"/>
                  </a:lnTo>
                  <a:lnTo>
                    <a:pt x="3899209" y="8518"/>
                  </a:lnTo>
                  <a:lnTo>
                    <a:pt x="3793884" y="9707"/>
                  </a:lnTo>
                  <a:lnTo>
                    <a:pt x="3688559" y="10686"/>
                  </a:lnTo>
                  <a:lnTo>
                    <a:pt x="3583234" y="11500"/>
                  </a:lnTo>
                  <a:lnTo>
                    <a:pt x="3477909" y="12283"/>
                  </a:lnTo>
                  <a:lnTo>
                    <a:pt x="3372584" y="13272"/>
                  </a:lnTo>
                  <a:lnTo>
                    <a:pt x="3267260" y="14155"/>
                  </a:lnTo>
                  <a:lnTo>
                    <a:pt x="3161935" y="14423"/>
                  </a:lnTo>
                  <a:lnTo>
                    <a:pt x="3056610" y="14761"/>
                  </a:lnTo>
                  <a:lnTo>
                    <a:pt x="2951285" y="15498"/>
                  </a:lnTo>
                  <a:lnTo>
                    <a:pt x="2845960" y="15400"/>
                  </a:lnTo>
                  <a:lnTo>
                    <a:pt x="2740635" y="15292"/>
                  </a:lnTo>
                  <a:lnTo>
                    <a:pt x="2635311" y="16433"/>
                  </a:lnTo>
                  <a:lnTo>
                    <a:pt x="2529986" y="20688"/>
                  </a:lnTo>
                  <a:lnTo>
                    <a:pt x="2424661" y="30533"/>
                  </a:lnTo>
                  <a:lnTo>
                    <a:pt x="2319336" y="41577"/>
                  </a:lnTo>
                  <a:lnTo>
                    <a:pt x="2214011" y="46016"/>
                  </a:lnTo>
                  <a:lnTo>
                    <a:pt x="2108686" y="45095"/>
                  </a:lnTo>
                  <a:lnTo>
                    <a:pt x="2003362" y="44249"/>
                  </a:lnTo>
                  <a:lnTo>
                    <a:pt x="1898037" y="43263"/>
                  </a:lnTo>
                  <a:lnTo>
                    <a:pt x="1792712" y="38010"/>
                  </a:lnTo>
                  <a:lnTo>
                    <a:pt x="1687387" y="30674"/>
                  </a:lnTo>
                  <a:lnTo>
                    <a:pt x="1582062" y="26602"/>
                  </a:lnTo>
                  <a:lnTo>
                    <a:pt x="1476737" y="26954"/>
                  </a:lnTo>
                  <a:lnTo>
                    <a:pt x="1371413" y="28679"/>
                  </a:lnTo>
                  <a:lnTo>
                    <a:pt x="1266088" y="32121"/>
                  </a:lnTo>
                  <a:lnTo>
                    <a:pt x="1160763" y="37551"/>
                  </a:lnTo>
                  <a:lnTo>
                    <a:pt x="1055438" y="45065"/>
                  </a:lnTo>
                  <a:lnTo>
                    <a:pt x="950113" y="54710"/>
                  </a:lnTo>
                  <a:lnTo>
                    <a:pt x="844788" y="66754"/>
                  </a:lnTo>
                  <a:lnTo>
                    <a:pt x="739464" y="81521"/>
                  </a:lnTo>
                  <a:lnTo>
                    <a:pt x="634139" y="99313"/>
                  </a:lnTo>
                  <a:lnTo>
                    <a:pt x="528814" y="120354"/>
                  </a:lnTo>
                  <a:lnTo>
                    <a:pt x="423489" y="144780"/>
                  </a:lnTo>
                  <a:lnTo>
                    <a:pt x="318164" y="172642"/>
                  </a:lnTo>
                  <a:lnTo>
                    <a:pt x="212839" y="203937"/>
                  </a:lnTo>
                  <a:lnTo>
                    <a:pt x="107515" y="238625"/>
                  </a:lnTo>
                  <a:lnTo>
                    <a:pt x="2190" y="276652"/>
                  </a:lnTo>
                  <a:lnTo>
                    <a:pt x="0" y="27751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59349"/>
              <a:ext cx="6145984" cy="426218"/>
            </a:xfrm>
            <a:custGeom>
              <a:avLst/>
              <a:pathLst>
                <a:path w="6145984" h="426218">
                  <a:moveTo>
                    <a:pt x="0" y="426218"/>
                  </a:moveTo>
                  <a:lnTo>
                    <a:pt x="76520" y="411165"/>
                  </a:lnTo>
                  <a:lnTo>
                    <a:pt x="181845" y="391529"/>
                  </a:lnTo>
                  <a:lnTo>
                    <a:pt x="287170" y="372975"/>
                  </a:lnTo>
                  <a:lnTo>
                    <a:pt x="392495" y="355500"/>
                  </a:lnTo>
                  <a:lnTo>
                    <a:pt x="497819" y="339100"/>
                  </a:lnTo>
                  <a:lnTo>
                    <a:pt x="603144" y="323774"/>
                  </a:lnTo>
                  <a:lnTo>
                    <a:pt x="708469" y="309517"/>
                  </a:lnTo>
                  <a:lnTo>
                    <a:pt x="813794" y="296328"/>
                  </a:lnTo>
                  <a:lnTo>
                    <a:pt x="919119" y="284203"/>
                  </a:lnTo>
                  <a:lnTo>
                    <a:pt x="1024444" y="273140"/>
                  </a:lnTo>
                  <a:lnTo>
                    <a:pt x="1129768" y="263136"/>
                  </a:lnTo>
                  <a:lnTo>
                    <a:pt x="1235093" y="254187"/>
                  </a:lnTo>
                  <a:lnTo>
                    <a:pt x="1340418" y="246291"/>
                  </a:lnTo>
                  <a:lnTo>
                    <a:pt x="1445743" y="239446"/>
                  </a:lnTo>
                  <a:lnTo>
                    <a:pt x="1551068" y="233648"/>
                  </a:lnTo>
                  <a:lnTo>
                    <a:pt x="1656393" y="228904"/>
                  </a:lnTo>
                  <a:lnTo>
                    <a:pt x="1761717" y="225562"/>
                  </a:lnTo>
                  <a:lnTo>
                    <a:pt x="1867042" y="223542"/>
                  </a:lnTo>
                  <a:lnTo>
                    <a:pt x="1972367" y="222490"/>
                  </a:lnTo>
                  <a:lnTo>
                    <a:pt x="2077692" y="222347"/>
                  </a:lnTo>
                  <a:lnTo>
                    <a:pt x="2183017" y="226936"/>
                  </a:lnTo>
                  <a:lnTo>
                    <a:pt x="2288342" y="233809"/>
                  </a:lnTo>
                  <a:lnTo>
                    <a:pt x="2393666" y="238125"/>
                  </a:lnTo>
                  <a:lnTo>
                    <a:pt x="2498991" y="239539"/>
                  </a:lnTo>
                  <a:lnTo>
                    <a:pt x="2604316" y="239923"/>
                  </a:lnTo>
                  <a:lnTo>
                    <a:pt x="2709641" y="239309"/>
                  </a:lnTo>
                  <a:lnTo>
                    <a:pt x="2814966" y="235374"/>
                  </a:lnTo>
                  <a:lnTo>
                    <a:pt x="2920291" y="225563"/>
                  </a:lnTo>
                  <a:lnTo>
                    <a:pt x="3025615" y="215521"/>
                  </a:lnTo>
                  <a:lnTo>
                    <a:pt x="3130940" y="211101"/>
                  </a:lnTo>
                  <a:lnTo>
                    <a:pt x="3236265" y="210903"/>
                  </a:lnTo>
                  <a:lnTo>
                    <a:pt x="3341590" y="211267"/>
                  </a:lnTo>
                  <a:lnTo>
                    <a:pt x="3446915" y="211114"/>
                  </a:lnTo>
                  <a:lnTo>
                    <a:pt x="3552240" y="210233"/>
                  </a:lnTo>
                  <a:lnTo>
                    <a:pt x="3657564" y="208931"/>
                  </a:lnTo>
                  <a:lnTo>
                    <a:pt x="3762889" y="206774"/>
                  </a:lnTo>
                  <a:lnTo>
                    <a:pt x="3868214" y="203335"/>
                  </a:lnTo>
                  <a:lnTo>
                    <a:pt x="3973539" y="198957"/>
                  </a:lnTo>
                  <a:lnTo>
                    <a:pt x="4078864" y="193996"/>
                  </a:lnTo>
                  <a:lnTo>
                    <a:pt x="4184189" y="188467"/>
                  </a:lnTo>
                  <a:lnTo>
                    <a:pt x="4289513" y="182385"/>
                  </a:lnTo>
                  <a:lnTo>
                    <a:pt x="4394838" y="175764"/>
                  </a:lnTo>
                  <a:lnTo>
                    <a:pt x="4500163" y="168618"/>
                  </a:lnTo>
                  <a:lnTo>
                    <a:pt x="4605488" y="160963"/>
                  </a:lnTo>
                  <a:lnTo>
                    <a:pt x="4710813" y="152813"/>
                  </a:lnTo>
                  <a:lnTo>
                    <a:pt x="4816138" y="144183"/>
                  </a:lnTo>
                  <a:lnTo>
                    <a:pt x="4921462" y="135087"/>
                  </a:lnTo>
                  <a:lnTo>
                    <a:pt x="5026787" y="125540"/>
                  </a:lnTo>
                  <a:lnTo>
                    <a:pt x="5132112" y="115557"/>
                  </a:lnTo>
                  <a:lnTo>
                    <a:pt x="5237437" y="105152"/>
                  </a:lnTo>
                  <a:lnTo>
                    <a:pt x="5342762" y="94339"/>
                  </a:lnTo>
                  <a:lnTo>
                    <a:pt x="5448087" y="83134"/>
                  </a:lnTo>
                  <a:lnTo>
                    <a:pt x="5553411" y="71551"/>
                  </a:lnTo>
                  <a:lnTo>
                    <a:pt x="5658736" y="59605"/>
                  </a:lnTo>
                  <a:lnTo>
                    <a:pt x="5764061" y="47310"/>
                  </a:lnTo>
                  <a:lnTo>
                    <a:pt x="5869386" y="34681"/>
                  </a:lnTo>
                  <a:lnTo>
                    <a:pt x="5974711" y="21733"/>
                  </a:lnTo>
                  <a:lnTo>
                    <a:pt x="6080036" y="848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197922"/>
              <a:ext cx="6145984" cy="1196353"/>
            </a:xfrm>
            <a:custGeom>
              <a:avLst/>
              <a:pathLst>
                <a:path w="6145984" h="1196353">
                  <a:moveTo>
                    <a:pt x="0" y="282436"/>
                  </a:moveTo>
                  <a:lnTo>
                    <a:pt x="76520" y="326187"/>
                  </a:lnTo>
                  <a:lnTo>
                    <a:pt x="181845" y="382012"/>
                  </a:lnTo>
                  <a:lnTo>
                    <a:pt x="287170" y="433372"/>
                  </a:lnTo>
                  <a:lnTo>
                    <a:pt x="392495" y="480188"/>
                  </a:lnTo>
                  <a:lnTo>
                    <a:pt x="497819" y="522377"/>
                  </a:lnTo>
                  <a:lnTo>
                    <a:pt x="603144" y="559846"/>
                  </a:lnTo>
                  <a:lnTo>
                    <a:pt x="708469" y="592504"/>
                  </a:lnTo>
                  <a:lnTo>
                    <a:pt x="813794" y="620268"/>
                  </a:lnTo>
                  <a:lnTo>
                    <a:pt x="919119" y="643082"/>
                  </a:lnTo>
                  <a:lnTo>
                    <a:pt x="1024444" y="660950"/>
                  </a:lnTo>
                  <a:lnTo>
                    <a:pt x="1129768" y="673973"/>
                  </a:lnTo>
                  <a:lnTo>
                    <a:pt x="1235093" y="682387"/>
                  </a:lnTo>
                  <a:lnTo>
                    <a:pt x="1340418" y="686588"/>
                  </a:lnTo>
                  <a:lnTo>
                    <a:pt x="1445743" y="687097"/>
                  </a:lnTo>
                  <a:lnTo>
                    <a:pt x="1551068" y="684476"/>
                  </a:lnTo>
                  <a:lnTo>
                    <a:pt x="1656393" y="679195"/>
                  </a:lnTo>
                  <a:lnTo>
                    <a:pt x="1761717" y="671492"/>
                  </a:lnTo>
                  <a:lnTo>
                    <a:pt x="1867042" y="661145"/>
                  </a:lnTo>
                  <a:lnTo>
                    <a:pt x="1972367" y="648007"/>
                  </a:lnTo>
                  <a:lnTo>
                    <a:pt x="2077692" y="632641"/>
                  </a:lnTo>
                  <a:lnTo>
                    <a:pt x="2183017" y="617623"/>
                  </a:lnTo>
                  <a:lnTo>
                    <a:pt x="2288342" y="600261"/>
                  </a:lnTo>
                  <a:lnTo>
                    <a:pt x="2393666" y="580176"/>
                  </a:lnTo>
                  <a:lnTo>
                    <a:pt x="2498991" y="557828"/>
                  </a:lnTo>
                  <a:lnTo>
                    <a:pt x="2604316" y="530499"/>
                  </a:lnTo>
                  <a:lnTo>
                    <a:pt x="2709641" y="501299"/>
                  </a:lnTo>
                  <a:lnTo>
                    <a:pt x="2814966" y="475373"/>
                  </a:lnTo>
                  <a:lnTo>
                    <a:pt x="2920291" y="446061"/>
                  </a:lnTo>
                  <a:lnTo>
                    <a:pt x="3025615" y="414041"/>
                  </a:lnTo>
                  <a:lnTo>
                    <a:pt x="3130940" y="386358"/>
                  </a:lnTo>
                  <a:lnTo>
                    <a:pt x="3236265" y="359613"/>
                  </a:lnTo>
                  <a:lnTo>
                    <a:pt x="3341590" y="331035"/>
                  </a:lnTo>
                  <a:lnTo>
                    <a:pt x="3446915" y="307574"/>
                  </a:lnTo>
                  <a:lnTo>
                    <a:pt x="3552240" y="290779"/>
                  </a:lnTo>
                  <a:lnTo>
                    <a:pt x="3657564" y="274585"/>
                  </a:lnTo>
                  <a:lnTo>
                    <a:pt x="3762889" y="258874"/>
                  </a:lnTo>
                  <a:lnTo>
                    <a:pt x="3868214" y="244148"/>
                  </a:lnTo>
                  <a:lnTo>
                    <a:pt x="3973539" y="229697"/>
                  </a:lnTo>
                  <a:lnTo>
                    <a:pt x="4078864" y="215327"/>
                  </a:lnTo>
                  <a:lnTo>
                    <a:pt x="4184189" y="201474"/>
                  </a:lnTo>
                  <a:lnTo>
                    <a:pt x="4289513" y="188393"/>
                  </a:lnTo>
                  <a:lnTo>
                    <a:pt x="4394838" y="176194"/>
                  </a:lnTo>
                  <a:lnTo>
                    <a:pt x="4500163" y="164874"/>
                  </a:lnTo>
                  <a:lnTo>
                    <a:pt x="4605488" y="154356"/>
                  </a:lnTo>
                  <a:lnTo>
                    <a:pt x="4710813" y="144505"/>
                  </a:lnTo>
                  <a:lnTo>
                    <a:pt x="4816138" y="135157"/>
                  </a:lnTo>
                  <a:lnTo>
                    <a:pt x="4921462" y="126132"/>
                  </a:lnTo>
                  <a:lnTo>
                    <a:pt x="5026787" y="117247"/>
                  </a:lnTo>
                  <a:lnTo>
                    <a:pt x="5132112" y="108332"/>
                  </a:lnTo>
                  <a:lnTo>
                    <a:pt x="5237437" y="99232"/>
                  </a:lnTo>
                  <a:lnTo>
                    <a:pt x="5342762" y="89816"/>
                  </a:lnTo>
                  <a:lnTo>
                    <a:pt x="5448087" y="79977"/>
                  </a:lnTo>
                  <a:lnTo>
                    <a:pt x="5553411" y="69632"/>
                  </a:lnTo>
                  <a:lnTo>
                    <a:pt x="5658736" y="58721"/>
                  </a:lnTo>
                  <a:lnTo>
                    <a:pt x="5764061" y="47203"/>
                  </a:lnTo>
                  <a:lnTo>
                    <a:pt x="5869386" y="35053"/>
                  </a:lnTo>
                  <a:lnTo>
                    <a:pt x="5974711" y="22258"/>
                  </a:lnTo>
                  <a:lnTo>
                    <a:pt x="6080036" y="8817"/>
                  </a:lnTo>
                  <a:lnTo>
                    <a:pt x="6145984" y="0"/>
                  </a:lnTo>
                  <a:lnTo>
                    <a:pt x="6145984" y="991809"/>
                  </a:lnTo>
                  <a:lnTo>
                    <a:pt x="6080036" y="955025"/>
                  </a:lnTo>
                  <a:lnTo>
                    <a:pt x="5974711" y="899986"/>
                  </a:lnTo>
                  <a:lnTo>
                    <a:pt x="5869386" y="848648"/>
                  </a:lnTo>
                  <a:lnTo>
                    <a:pt x="5764061" y="800999"/>
                  </a:lnTo>
                  <a:lnTo>
                    <a:pt x="5658736" y="757015"/>
                  </a:lnTo>
                  <a:lnTo>
                    <a:pt x="5553411" y="716660"/>
                  </a:lnTo>
                  <a:lnTo>
                    <a:pt x="5448087" y="679882"/>
                  </a:lnTo>
                  <a:lnTo>
                    <a:pt x="5342762" y="646610"/>
                  </a:lnTo>
                  <a:lnTo>
                    <a:pt x="5237437" y="616748"/>
                  </a:lnTo>
                  <a:lnTo>
                    <a:pt x="5132112" y="590180"/>
                  </a:lnTo>
                  <a:lnTo>
                    <a:pt x="5026787" y="566763"/>
                  </a:lnTo>
                  <a:lnTo>
                    <a:pt x="4921462" y="546332"/>
                  </a:lnTo>
                  <a:lnTo>
                    <a:pt x="4816138" y="528703"/>
                  </a:lnTo>
                  <a:lnTo>
                    <a:pt x="4710813" y="513685"/>
                  </a:lnTo>
                  <a:lnTo>
                    <a:pt x="4605488" y="501086"/>
                  </a:lnTo>
                  <a:lnTo>
                    <a:pt x="4500163" y="490729"/>
                  </a:lnTo>
                  <a:lnTo>
                    <a:pt x="4394838" y="482471"/>
                  </a:lnTo>
                  <a:lnTo>
                    <a:pt x="4289513" y="476221"/>
                  </a:lnTo>
                  <a:lnTo>
                    <a:pt x="4184189" y="471967"/>
                  </a:lnTo>
                  <a:lnTo>
                    <a:pt x="4078864" y="469806"/>
                  </a:lnTo>
                  <a:lnTo>
                    <a:pt x="3973539" y="469982"/>
                  </a:lnTo>
                  <a:lnTo>
                    <a:pt x="3868214" y="472922"/>
                  </a:lnTo>
                  <a:lnTo>
                    <a:pt x="3762889" y="478967"/>
                  </a:lnTo>
                  <a:lnTo>
                    <a:pt x="3657564" y="488259"/>
                  </a:lnTo>
                  <a:lnTo>
                    <a:pt x="3552240" y="501181"/>
                  </a:lnTo>
                  <a:lnTo>
                    <a:pt x="3446915" y="517488"/>
                  </a:lnTo>
                  <a:lnTo>
                    <a:pt x="3341590" y="540096"/>
                  </a:lnTo>
                  <a:lnTo>
                    <a:pt x="3236265" y="569545"/>
                  </a:lnTo>
                  <a:lnTo>
                    <a:pt x="3130940" y="599492"/>
                  </a:lnTo>
                  <a:lnTo>
                    <a:pt x="3025615" y="626614"/>
                  </a:lnTo>
                  <a:lnTo>
                    <a:pt x="2920291" y="657965"/>
                  </a:lnTo>
                  <a:lnTo>
                    <a:pt x="2814966" y="691466"/>
                  </a:lnTo>
                  <a:lnTo>
                    <a:pt x="2709641" y="719104"/>
                  </a:lnTo>
                  <a:lnTo>
                    <a:pt x="2604316" y="743089"/>
                  </a:lnTo>
                  <a:lnTo>
                    <a:pt x="2498991" y="768850"/>
                  </a:lnTo>
                  <a:lnTo>
                    <a:pt x="2393666" y="792648"/>
                  </a:lnTo>
                  <a:lnTo>
                    <a:pt x="2288342" y="809549"/>
                  </a:lnTo>
                  <a:lnTo>
                    <a:pt x="2183017" y="825342"/>
                  </a:lnTo>
                  <a:lnTo>
                    <a:pt x="2077692" y="842114"/>
                  </a:lnTo>
                  <a:lnTo>
                    <a:pt x="1972367" y="858192"/>
                  </a:lnTo>
                  <a:lnTo>
                    <a:pt x="1867042" y="873615"/>
                  </a:lnTo>
                  <a:lnTo>
                    <a:pt x="1761717" y="888791"/>
                  </a:lnTo>
                  <a:lnTo>
                    <a:pt x="1656393" y="903588"/>
                  </a:lnTo>
                  <a:lnTo>
                    <a:pt x="1551068" y="918278"/>
                  </a:lnTo>
                  <a:lnTo>
                    <a:pt x="1445743" y="933966"/>
                  </a:lnTo>
                  <a:lnTo>
                    <a:pt x="1340418" y="951115"/>
                  </a:lnTo>
                  <a:lnTo>
                    <a:pt x="1235093" y="970256"/>
                  </a:lnTo>
                  <a:lnTo>
                    <a:pt x="1129768" y="991878"/>
                  </a:lnTo>
                  <a:lnTo>
                    <a:pt x="1024444" y="1016345"/>
                  </a:lnTo>
                  <a:lnTo>
                    <a:pt x="919119" y="1043865"/>
                  </a:lnTo>
                  <a:lnTo>
                    <a:pt x="813794" y="1074506"/>
                  </a:lnTo>
                  <a:lnTo>
                    <a:pt x="708469" y="1108242"/>
                  </a:lnTo>
                  <a:lnTo>
                    <a:pt x="603144" y="1144986"/>
                  </a:lnTo>
                  <a:lnTo>
                    <a:pt x="497819" y="1184624"/>
                  </a:lnTo>
                  <a:lnTo>
                    <a:pt x="468691" y="119635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197922"/>
              <a:ext cx="6145984" cy="687097"/>
            </a:xfrm>
            <a:custGeom>
              <a:avLst/>
              <a:pathLst>
                <a:path w="6145984" h="687097">
                  <a:moveTo>
                    <a:pt x="0" y="282436"/>
                  </a:moveTo>
                  <a:lnTo>
                    <a:pt x="76520" y="326187"/>
                  </a:lnTo>
                  <a:lnTo>
                    <a:pt x="181845" y="382012"/>
                  </a:lnTo>
                  <a:lnTo>
                    <a:pt x="287170" y="433372"/>
                  </a:lnTo>
                  <a:lnTo>
                    <a:pt x="392495" y="480188"/>
                  </a:lnTo>
                  <a:lnTo>
                    <a:pt x="497819" y="522377"/>
                  </a:lnTo>
                  <a:lnTo>
                    <a:pt x="603144" y="559846"/>
                  </a:lnTo>
                  <a:lnTo>
                    <a:pt x="708469" y="592504"/>
                  </a:lnTo>
                  <a:lnTo>
                    <a:pt x="813794" y="620268"/>
                  </a:lnTo>
                  <a:lnTo>
                    <a:pt x="919119" y="643082"/>
                  </a:lnTo>
                  <a:lnTo>
                    <a:pt x="1024444" y="660950"/>
                  </a:lnTo>
                  <a:lnTo>
                    <a:pt x="1129768" y="673973"/>
                  </a:lnTo>
                  <a:lnTo>
                    <a:pt x="1235093" y="682387"/>
                  </a:lnTo>
                  <a:lnTo>
                    <a:pt x="1340418" y="686588"/>
                  </a:lnTo>
                  <a:lnTo>
                    <a:pt x="1445743" y="687097"/>
                  </a:lnTo>
                  <a:lnTo>
                    <a:pt x="1551068" y="684476"/>
                  </a:lnTo>
                  <a:lnTo>
                    <a:pt x="1656393" y="679195"/>
                  </a:lnTo>
                  <a:lnTo>
                    <a:pt x="1761717" y="671492"/>
                  </a:lnTo>
                  <a:lnTo>
                    <a:pt x="1867042" y="661145"/>
                  </a:lnTo>
                  <a:lnTo>
                    <a:pt x="1972367" y="648007"/>
                  </a:lnTo>
                  <a:lnTo>
                    <a:pt x="2077692" y="632641"/>
                  </a:lnTo>
                  <a:lnTo>
                    <a:pt x="2183017" y="617623"/>
                  </a:lnTo>
                  <a:lnTo>
                    <a:pt x="2288342" y="600261"/>
                  </a:lnTo>
                  <a:lnTo>
                    <a:pt x="2393666" y="580176"/>
                  </a:lnTo>
                  <a:lnTo>
                    <a:pt x="2498991" y="557828"/>
                  </a:lnTo>
                  <a:lnTo>
                    <a:pt x="2604316" y="530499"/>
                  </a:lnTo>
                  <a:lnTo>
                    <a:pt x="2709641" y="501299"/>
                  </a:lnTo>
                  <a:lnTo>
                    <a:pt x="2814966" y="475373"/>
                  </a:lnTo>
                  <a:lnTo>
                    <a:pt x="2920291" y="446061"/>
                  </a:lnTo>
                  <a:lnTo>
                    <a:pt x="3025615" y="414041"/>
                  </a:lnTo>
                  <a:lnTo>
                    <a:pt x="3130940" y="386358"/>
                  </a:lnTo>
                  <a:lnTo>
                    <a:pt x="3236265" y="359613"/>
                  </a:lnTo>
                  <a:lnTo>
                    <a:pt x="3341590" y="331035"/>
                  </a:lnTo>
                  <a:lnTo>
                    <a:pt x="3446915" y="307574"/>
                  </a:lnTo>
                  <a:lnTo>
                    <a:pt x="3552240" y="290779"/>
                  </a:lnTo>
                  <a:lnTo>
                    <a:pt x="3657564" y="274585"/>
                  </a:lnTo>
                  <a:lnTo>
                    <a:pt x="3762889" y="258874"/>
                  </a:lnTo>
                  <a:lnTo>
                    <a:pt x="3868214" y="244148"/>
                  </a:lnTo>
                  <a:lnTo>
                    <a:pt x="3973539" y="229697"/>
                  </a:lnTo>
                  <a:lnTo>
                    <a:pt x="4078864" y="215327"/>
                  </a:lnTo>
                  <a:lnTo>
                    <a:pt x="4184189" y="201474"/>
                  </a:lnTo>
                  <a:lnTo>
                    <a:pt x="4289513" y="188393"/>
                  </a:lnTo>
                  <a:lnTo>
                    <a:pt x="4394838" y="176194"/>
                  </a:lnTo>
                  <a:lnTo>
                    <a:pt x="4500163" y="164874"/>
                  </a:lnTo>
                  <a:lnTo>
                    <a:pt x="4605488" y="154356"/>
                  </a:lnTo>
                  <a:lnTo>
                    <a:pt x="4710813" y="144505"/>
                  </a:lnTo>
                  <a:lnTo>
                    <a:pt x="4816138" y="135157"/>
                  </a:lnTo>
                  <a:lnTo>
                    <a:pt x="4921462" y="126132"/>
                  </a:lnTo>
                  <a:lnTo>
                    <a:pt x="5026787" y="117247"/>
                  </a:lnTo>
                  <a:lnTo>
                    <a:pt x="5132112" y="108332"/>
                  </a:lnTo>
                  <a:lnTo>
                    <a:pt x="5237437" y="99232"/>
                  </a:lnTo>
                  <a:lnTo>
                    <a:pt x="5342762" y="89816"/>
                  </a:lnTo>
                  <a:lnTo>
                    <a:pt x="5448087" y="79977"/>
                  </a:lnTo>
                  <a:lnTo>
                    <a:pt x="5553411" y="69632"/>
                  </a:lnTo>
                  <a:lnTo>
                    <a:pt x="5658736" y="58721"/>
                  </a:lnTo>
                  <a:lnTo>
                    <a:pt x="5764061" y="47203"/>
                  </a:lnTo>
                  <a:lnTo>
                    <a:pt x="5869386" y="35053"/>
                  </a:lnTo>
                  <a:lnTo>
                    <a:pt x="5974711" y="22258"/>
                  </a:lnTo>
                  <a:lnTo>
                    <a:pt x="6080036" y="881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410568" y="4667728"/>
              <a:ext cx="5677292" cy="726546"/>
            </a:xfrm>
            <a:custGeom>
              <a:avLst/>
              <a:pathLst>
                <a:path w="5677292" h="726546">
                  <a:moveTo>
                    <a:pt x="5677292" y="522003"/>
                  </a:moveTo>
                  <a:lnTo>
                    <a:pt x="5611344" y="485219"/>
                  </a:lnTo>
                  <a:lnTo>
                    <a:pt x="5506019" y="430180"/>
                  </a:lnTo>
                  <a:lnTo>
                    <a:pt x="5400694" y="378842"/>
                  </a:lnTo>
                  <a:lnTo>
                    <a:pt x="5295369" y="331193"/>
                  </a:lnTo>
                  <a:lnTo>
                    <a:pt x="5190044" y="287209"/>
                  </a:lnTo>
                  <a:lnTo>
                    <a:pt x="5084720" y="246854"/>
                  </a:lnTo>
                  <a:lnTo>
                    <a:pt x="4979395" y="210076"/>
                  </a:lnTo>
                  <a:lnTo>
                    <a:pt x="4874070" y="176803"/>
                  </a:lnTo>
                  <a:lnTo>
                    <a:pt x="4768745" y="146942"/>
                  </a:lnTo>
                  <a:lnTo>
                    <a:pt x="4663420" y="120374"/>
                  </a:lnTo>
                  <a:lnTo>
                    <a:pt x="4558095" y="96957"/>
                  </a:lnTo>
                  <a:lnTo>
                    <a:pt x="4452771" y="76525"/>
                  </a:lnTo>
                  <a:lnTo>
                    <a:pt x="4347446" y="58897"/>
                  </a:lnTo>
                  <a:lnTo>
                    <a:pt x="4242121" y="43879"/>
                  </a:lnTo>
                  <a:lnTo>
                    <a:pt x="4136796" y="31280"/>
                  </a:lnTo>
                  <a:lnTo>
                    <a:pt x="4031471" y="20923"/>
                  </a:lnTo>
                  <a:lnTo>
                    <a:pt x="3926146" y="12665"/>
                  </a:lnTo>
                  <a:lnTo>
                    <a:pt x="3820822" y="6415"/>
                  </a:lnTo>
                  <a:lnTo>
                    <a:pt x="3715497" y="2160"/>
                  </a:lnTo>
                  <a:lnTo>
                    <a:pt x="3610172" y="0"/>
                  </a:lnTo>
                  <a:lnTo>
                    <a:pt x="3504847" y="176"/>
                  </a:lnTo>
                  <a:lnTo>
                    <a:pt x="3399522" y="3116"/>
                  </a:lnTo>
                  <a:lnTo>
                    <a:pt x="3294197" y="9160"/>
                  </a:lnTo>
                  <a:lnTo>
                    <a:pt x="3188873" y="18453"/>
                  </a:lnTo>
                  <a:lnTo>
                    <a:pt x="3083548" y="31375"/>
                  </a:lnTo>
                  <a:lnTo>
                    <a:pt x="2978223" y="47681"/>
                  </a:lnTo>
                  <a:lnTo>
                    <a:pt x="2872898" y="70290"/>
                  </a:lnTo>
                  <a:lnTo>
                    <a:pt x="2767573" y="99739"/>
                  </a:lnTo>
                  <a:lnTo>
                    <a:pt x="2662248" y="129685"/>
                  </a:lnTo>
                  <a:lnTo>
                    <a:pt x="2556924" y="156808"/>
                  </a:lnTo>
                  <a:lnTo>
                    <a:pt x="2451599" y="188158"/>
                  </a:lnTo>
                  <a:lnTo>
                    <a:pt x="2346274" y="221660"/>
                  </a:lnTo>
                  <a:lnTo>
                    <a:pt x="2240949" y="249297"/>
                  </a:lnTo>
                  <a:lnTo>
                    <a:pt x="2135624" y="273282"/>
                  </a:lnTo>
                  <a:lnTo>
                    <a:pt x="2030299" y="299044"/>
                  </a:lnTo>
                  <a:lnTo>
                    <a:pt x="1924975" y="322842"/>
                  </a:lnTo>
                  <a:lnTo>
                    <a:pt x="1819650" y="339743"/>
                  </a:lnTo>
                  <a:lnTo>
                    <a:pt x="1714325" y="355535"/>
                  </a:lnTo>
                  <a:lnTo>
                    <a:pt x="1609000" y="372307"/>
                  </a:lnTo>
                  <a:lnTo>
                    <a:pt x="1503675" y="388385"/>
                  </a:lnTo>
                  <a:lnTo>
                    <a:pt x="1398350" y="403809"/>
                  </a:lnTo>
                  <a:lnTo>
                    <a:pt x="1293026" y="418985"/>
                  </a:lnTo>
                  <a:lnTo>
                    <a:pt x="1187701" y="433782"/>
                  </a:lnTo>
                  <a:lnTo>
                    <a:pt x="1082376" y="448471"/>
                  </a:lnTo>
                  <a:lnTo>
                    <a:pt x="977051" y="464160"/>
                  </a:lnTo>
                  <a:lnTo>
                    <a:pt x="871726" y="481309"/>
                  </a:lnTo>
                  <a:lnTo>
                    <a:pt x="766401" y="500449"/>
                  </a:lnTo>
                  <a:lnTo>
                    <a:pt x="661077" y="522072"/>
                  </a:lnTo>
                  <a:lnTo>
                    <a:pt x="555752" y="546539"/>
                  </a:lnTo>
                  <a:lnTo>
                    <a:pt x="450427" y="574058"/>
                  </a:lnTo>
                  <a:lnTo>
                    <a:pt x="345102" y="604700"/>
                  </a:lnTo>
                  <a:lnTo>
                    <a:pt x="239777" y="638436"/>
                  </a:lnTo>
                  <a:lnTo>
                    <a:pt x="134452" y="675179"/>
                  </a:lnTo>
                  <a:lnTo>
                    <a:pt x="29128" y="714818"/>
                  </a:lnTo>
                  <a:lnTo>
                    <a:pt x="0" y="7265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525643"/>
              <a:ext cx="6145984" cy="525890"/>
            </a:xfrm>
            <a:custGeom>
              <a:avLst/>
              <a:pathLst>
                <a:path w="6145984" h="525890">
                  <a:moveTo>
                    <a:pt x="0" y="517362"/>
                  </a:moveTo>
                  <a:lnTo>
                    <a:pt x="76520" y="520224"/>
                  </a:lnTo>
                  <a:lnTo>
                    <a:pt x="181845" y="523128"/>
                  </a:lnTo>
                  <a:lnTo>
                    <a:pt x="287170" y="525011"/>
                  </a:lnTo>
                  <a:lnTo>
                    <a:pt x="392495" y="525890"/>
                  </a:lnTo>
                  <a:lnTo>
                    <a:pt x="497819" y="525779"/>
                  </a:lnTo>
                  <a:lnTo>
                    <a:pt x="603144" y="524694"/>
                  </a:lnTo>
                  <a:lnTo>
                    <a:pt x="708469" y="522651"/>
                  </a:lnTo>
                  <a:lnTo>
                    <a:pt x="813794" y="519666"/>
                  </a:lnTo>
                  <a:lnTo>
                    <a:pt x="919119" y="515752"/>
                  </a:lnTo>
                  <a:lnTo>
                    <a:pt x="1024444" y="510926"/>
                  </a:lnTo>
                  <a:lnTo>
                    <a:pt x="1129768" y="505204"/>
                  </a:lnTo>
                  <a:lnTo>
                    <a:pt x="1235093" y="498600"/>
                  </a:lnTo>
                  <a:lnTo>
                    <a:pt x="1340418" y="491130"/>
                  </a:lnTo>
                  <a:lnTo>
                    <a:pt x="1445743" y="482810"/>
                  </a:lnTo>
                  <a:lnTo>
                    <a:pt x="1551068" y="473655"/>
                  </a:lnTo>
                  <a:lnTo>
                    <a:pt x="1656393" y="463670"/>
                  </a:lnTo>
                  <a:lnTo>
                    <a:pt x="1761717" y="452420"/>
                  </a:lnTo>
                  <a:lnTo>
                    <a:pt x="1867042" y="439659"/>
                  </a:lnTo>
                  <a:lnTo>
                    <a:pt x="1972367" y="425378"/>
                  </a:lnTo>
                  <a:lnTo>
                    <a:pt x="2077692" y="409656"/>
                  </a:lnTo>
                  <a:lnTo>
                    <a:pt x="2183017" y="393761"/>
                  </a:lnTo>
                  <a:lnTo>
                    <a:pt x="2288342" y="377183"/>
                  </a:lnTo>
                  <a:lnTo>
                    <a:pt x="2393666" y="358690"/>
                  </a:lnTo>
                  <a:lnTo>
                    <a:pt x="2498991" y="335618"/>
                  </a:lnTo>
                  <a:lnTo>
                    <a:pt x="2604316" y="309072"/>
                  </a:lnTo>
                  <a:lnTo>
                    <a:pt x="2709641" y="282480"/>
                  </a:lnTo>
                  <a:lnTo>
                    <a:pt x="2814966" y="255698"/>
                  </a:lnTo>
                  <a:lnTo>
                    <a:pt x="2920291" y="224292"/>
                  </a:lnTo>
                  <a:lnTo>
                    <a:pt x="3025615" y="192606"/>
                  </a:lnTo>
                  <a:lnTo>
                    <a:pt x="3130940" y="165203"/>
                  </a:lnTo>
                  <a:lnTo>
                    <a:pt x="3236265" y="136858"/>
                  </a:lnTo>
                  <a:lnTo>
                    <a:pt x="3341590" y="107844"/>
                  </a:lnTo>
                  <a:lnTo>
                    <a:pt x="3446915" y="84809"/>
                  </a:lnTo>
                  <a:lnTo>
                    <a:pt x="3552240" y="68258"/>
                  </a:lnTo>
                  <a:lnTo>
                    <a:pt x="3657564" y="53700"/>
                  </a:lnTo>
                  <a:lnTo>
                    <a:pt x="3762889" y="41199"/>
                  </a:lnTo>
                  <a:lnTo>
                    <a:pt x="3868214" y="30814"/>
                  </a:lnTo>
                  <a:lnTo>
                    <a:pt x="3973539" y="22119"/>
                  </a:lnTo>
                  <a:lnTo>
                    <a:pt x="4078864" y="14845"/>
                  </a:lnTo>
                  <a:lnTo>
                    <a:pt x="4184189" y="8999"/>
                  </a:lnTo>
                  <a:lnTo>
                    <a:pt x="4289513" y="4586"/>
                  </a:lnTo>
                  <a:lnTo>
                    <a:pt x="4394838" y="1611"/>
                  </a:lnTo>
                  <a:lnTo>
                    <a:pt x="4500163" y="80"/>
                  </a:lnTo>
                  <a:lnTo>
                    <a:pt x="4605488" y="0"/>
                  </a:lnTo>
                  <a:lnTo>
                    <a:pt x="4710813" y="1374"/>
                  </a:lnTo>
                  <a:lnTo>
                    <a:pt x="4816138" y="4209"/>
                  </a:lnTo>
                  <a:lnTo>
                    <a:pt x="4921462" y="8510"/>
                  </a:lnTo>
                  <a:lnTo>
                    <a:pt x="5026787" y="14284"/>
                  </a:lnTo>
                  <a:lnTo>
                    <a:pt x="5132112" y="21535"/>
                  </a:lnTo>
                  <a:lnTo>
                    <a:pt x="5237437" y="30269"/>
                  </a:lnTo>
                  <a:lnTo>
                    <a:pt x="5342762" y="40491"/>
                  </a:lnTo>
                  <a:lnTo>
                    <a:pt x="5448087" y="52208"/>
                  </a:lnTo>
                  <a:lnTo>
                    <a:pt x="5553411" y="65425"/>
                  </a:lnTo>
                  <a:lnTo>
                    <a:pt x="5658736" y="80147"/>
                  </a:lnTo>
                  <a:lnTo>
                    <a:pt x="5764061" y="96380"/>
                  </a:lnTo>
                  <a:lnTo>
                    <a:pt x="5869386" y="114129"/>
                  </a:lnTo>
                  <a:lnTo>
                    <a:pt x="5974711" y="133401"/>
                  </a:lnTo>
                  <a:lnTo>
                    <a:pt x="6080036" y="154200"/>
                  </a:lnTo>
                  <a:lnTo>
                    <a:pt x="6145984" y="168183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504961"/>
              <a:ext cx="6145984" cy="1889314"/>
            </a:xfrm>
            <a:custGeom>
              <a:avLst/>
              <a:pathLst>
                <a:path w="6145984" h="1889314">
                  <a:moveTo>
                    <a:pt x="0" y="663264"/>
                  </a:moveTo>
                  <a:lnTo>
                    <a:pt x="76520" y="715719"/>
                  </a:lnTo>
                  <a:lnTo>
                    <a:pt x="181845" y="782648"/>
                  </a:lnTo>
                  <a:lnTo>
                    <a:pt x="287170" y="844191"/>
                  </a:lnTo>
                  <a:lnTo>
                    <a:pt x="392495" y="900220"/>
                  </a:lnTo>
                  <a:lnTo>
                    <a:pt x="497819" y="950600"/>
                  </a:lnTo>
                  <a:lnTo>
                    <a:pt x="603144" y="995188"/>
                  </a:lnTo>
                  <a:lnTo>
                    <a:pt x="708469" y="1033840"/>
                  </a:lnTo>
                  <a:lnTo>
                    <a:pt x="813794" y="1066424"/>
                  </a:lnTo>
                  <a:lnTo>
                    <a:pt x="919119" y="1092841"/>
                  </a:lnTo>
                  <a:lnTo>
                    <a:pt x="1024444" y="1113063"/>
                  </a:lnTo>
                  <a:lnTo>
                    <a:pt x="1129768" y="1127183"/>
                  </a:lnTo>
                  <a:lnTo>
                    <a:pt x="1235093" y="1135462"/>
                  </a:lnTo>
                  <a:lnTo>
                    <a:pt x="1340418" y="1138352"/>
                  </a:lnTo>
                  <a:lnTo>
                    <a:pt x="1445743" y="1136463"/>
                  </a:lnTo>
                  <a:lnTo>
                    <a:pt x="1551068" y="1130452"/>
                  </a:lnTo>
                  <a:lnTo>
                    <a:pt x="1656393" y="1120881"/>
                  </a:lnTo>
                  <a:lnTo>
                    <a:pt x="1761717" y="1108635"/>
                  </a:lnTo>
                  <a:lnTo>
                    <a:pt x="1867042" y="1093788"/>
                  </a:lnTo>
                  <a:lnTo>
                    <a:pt x="1972367" y="1076174"/>
                  </a:lnTo>
                  <a:lnTo>
                    <a:pt x="2077692" y="1056744"/>
                  </a:lnTo>
                  <a:lnTo>
                    <a:pt x="2183017" y="1041950"/>
                  </a:lnTo>
                  <a:lnTo>
                    <a:pt x="2288342" y="1026276"/>
                  </a:lnTo>
                  <a:lnTo>
                    <a:pt x="2393666" y="1005087"/>
                  </a:lnTo>
                  <a:lnTo>
                    <a:pt x="2498991" y="985269"/>
                  </a:lnTo>
                  <a:lnTo>
                    <a:pt x="2604316" y="963571"/>
                  </a:lnTo>
                  <a:lnTo>
                    <a:pt x="2709641" y="935184"/>
                  </a:lnTo>
                  <a:lnTo>
                    <a:pt x="2814966" y="901455"/>
                  </a:lnTo>
                  <a:lnTo>
                    <a:pt x="2920291" y="859778"/>
                  </a:lnTo>
                  <a:lnTo>
                    <a:pt x="3025615" y="813222"/>
                  </a:lnTo>
                  <a:lnTo>
                    <a:pt x="3130940" y="772296"/>
                  </a:lnTo>
                  <a:lnTo>
                    <a:pt x="3236265" y="729640"/>
                  </a:lnTo>
                  <a:lnTo>
                    <a:pt x="3341590" y="683303"/>
                  </a:lnTo>
                  <a:lnTo>
                    <a:pt x="3446915" y="647163"/>
                  </a:lnTo>
                  <a:lnTo>
                    <a:pt x="3552240" y="623385"/>
                  </a:lnTo>
                  <a:lnTo>
                    <a:pt x="3657564" y="600700"/>
                  </a:lnTo>
                  <a:lnTo>
                    <a:pt x="3762889" y="578927"/>
                  </a:lnTo>
                  <a:lnTo>
                    <a:pt x="3868214" y="558637"/>
                  </a:lnTo>
                  <a:lnTo>
                    <a:pt x="3973539" y="538082"/>
                  </a:lnTo>
                  <a:lnTo>
                    <a:pt x="4078864" y="516541"/>
                  </a:lnTo>
                  <a:lnTo>
                    <a:pt x="4184189" y="494583"/>
                  </a:lnTo>
                  <a:lnTo>
                    <a:pt x="4289513" y="472549"/>
                  </a:lnTo>
                  <a:lnTo>
                    <a:pt x="4394838" y="450603"/>
                  </a:lnTo>
                  <a:lnTo>
                    <a:pt x="4500163" y="428773"/>
                  </a:lnTo>
                  <a:lnTo>
                    <a:pt x="4605488" y="406993"/>
                  </a:lnTo>
                  <a:lnTo>
                    <a:pt x="4710813" y="385128"/>
                  </a:lnTo>
                  <a:lnTo>
                    <a:pt x="4816138" y="363007"/>
                  </a:lnTo>
                  <a:lnTo>
                    <a:pt x="4921462" y="340437"/>
                  </a:lnTo>
                  <a:lnTo>
                    <a:pt x="5026787" y="317226"/>
                  </a:lnTo>
                  <a:lnTo>
                    <a:pt x="5132112" y="293193"/>
                  </a:lnTo>
                  <a:lnTo>
                    <a:pt x="5237437" y="268180"/>
                  </a:lnTo>
                  <a:lnTo>
                    <a:pt x="5342762" y="242054"/>
                  </a:lnTo>
                  <a:lnTo>
                    <a:pt x="5448087" y="214716"/>
                  </a:lnTo>
                  <a:lnTo>
                    <a:pt x="5553411" y="186092"/>
                  </a:lnTo>
                  <a:lnTo>
                    <a:pt x="5658736" y="156139"/>
                  </a:lnTo>
                  <a:lnTo>
                    <a:pt x="5764061" y="124836"/>
                  </a:lnTo>
                  <a:lnTo>
                    <a:pt x="5869386" y="92183"/>
                  </a:lnTo>
                  <a:lnTo>
                    <a:pt x="5974711" y="58194"/>
                  </a:lnTo>
                  <a:lnTo>
                    <a:pt x="6080036" y="22897"/>
                  </a:lnTo>
                  <a:lnTo>
                    <a:pt x="6145984" y="0"/>
                  </a:lnTo>
                  <a:lnTo>
                    <a:pt x="6145984" y="1216915"/>
                  </a:lnTo>
                  <a:lnTo>
                    <a:pt x="6080036" y="1183861"/>
                  </a:lnTo>
                  <a:lnTo>
                    <a:pt x="5974711" y="1135135"/>
                  </a:lnTo>
                  <a:lnTo>
                    <a:pt x="5869386" y="1090436"/>
                  </a:lnTo>
                  <a:lnTo>
                    <a:pt x="5764061" y="1049717"/>
                  </a:lnTo>
                  <a:lnTo>
                    <a:pt x="5658736" y="1012921"/>
                  </a:lnTo>
                  <a:lnTo>
                    <a:pt x="5553411" y="979973"/>
                  </a:lnTo>
                  <a:lnTo>
                    <a:pt x="5448087" y="950779"/>
                  </a:lnTo>
                  <a:lnTo>
                    <a:pt x="5342762" y="925221"/>
                  </a:lnTo>
                  <a:lnTo>
                    <a:pt x="5237437" y="903155"/>
                  </a:lnTo>
                  <a:lnTo>
                    <a:pt x="5132112" y="884405"/>
                  </a:lnTo>
                  <a:lnTo>
                    <a:pt x="5026787" y="868766"/>
                  </a:lnTo>
                  <a:lnTo>
                    <a:pt x="4921462" y="856008"/>
                  </a:lnTo>
                  <a:lnTo>
                    <a:pt x="4816138" y="845874"/>
                  </a:lnTo>
                  <a:lnTo>
                    <a:pt x="4710813" y="838099"/>
                  </a:lnTo>
                  <a:lnTo>
                    <a:pt x="4605488" y="832419"/>
                  </a:lnTo>
                  <a:lnTo>
                    <a:pt x="4500163" y="828586"/>
                  </a:lnTo>
                  <a:lnTo>
                    <a:pt x="4394838" y="826395"/>
                  </a:lnTo>
                  <a:lnTo>
                    <a:pt x="4289513" y="825704"/>
                  </a:lnTo>
                  <a:lnTo>
                    <a:pt x="4184189" y="826468"/>
                  </a:lnTo>
                  <a:lnTo>
                    <a:pt x="4078864" y="828778"/>
                  </a:lnTo>
                  <a:lnTo>
                    <a:pt x="3973539" y="832903"/>
                  </a:lnTo>
                  <a:lnTo>
                    <a:pt x="3868214" y="839335"/>
                  </a:lnTo>
                  <a:lnTo>
                    <a:pt x="3762889" y="848973"/>
                  </a:lnTo>
                  <a:lnTo>
                    <a:pt x="3657564" y="862871"/>
                  </a:lnTo>
                  <a:lnTo>
                    <a:pt x="3552240" y="881542"/>
                  </a:lnTo>
                  <a:lnTo>
                    <a:pt x="3446915" y="904720"/>
                  </a:lnTo>
                  <a:lnTo>
                    <a:pt x="3341590" y="939814"/>
                  </a:lnTo>
                  <a:lnTo>
                    <a:pt x="3236265" y="987219"/>
                  </a:lnTo>
                  <a:lnTo>
                    <a:pt x="3130940" y="1033803"/>
                  </a:lnTo>
                  <a:lnTo>
                    <a:pt x="3025615" y="1074041"/>
                  </a:lnTo>
                  <a:lnTo>
                    <a:pt x="2920291" y="1119777"/>
                  </a:lnTo>
                  <a:lnTo>
                    <a:pt x="2814966" y="1166594"/>
                  </a:lnTo>
                  <a:lnTo>
                    <a:pt x="2709641" y="1202423"/>
                  </a:lnTo>
                  <a:lnTo>
                    <a:pt x="2604316" y="1224411"/>
                  </a:lnTo>
                  <a:lnTo>
                    <a:pt x="2498991" y="1244186"/>
                  </a:lnTo>
                  <a:lnTo>
                    <a:pt x="2393666" y="1265784"/>
                  </a:lnTo>
                  <a:lnTo>
                    <a:pt x="2288342" y="1283065"/>
                  </a:lnTo>
                  <a:lnTo>
                    <a:pt x="2183017" y="1296814"/>
                  </a:lnTo>
                  <a:lnTo>
                    <a:pt x="2077692" y="1313760"/>
                  </a:lnTo>
                  <a:lnTo>
                    <a:pt x="1972367" y="1334064"/>
                  </a:lnTo>
                  <a:lnTo>
                    <a:pt x="1867042" y="1354482"/>
                  </a:lnTo>
                  <a:lnTo>
                    <a:pt x="1761717" y="1375254"/>
                  </a:lnTo>
                  <a:lnTo>
                    <a:pt x="1656393" y="1396203"/>
                  </a:lnTo>
                  <a:lnTo>
                    <a:pt x="1551068" y="1417318"/>
                  </a:lnTo>
                  <a:lnTo>
                    <a:pt x="1445743" y="1439362"/>
                  </a:lnTo>
                  <a:lnTo>
                    <a:pt x="1340418" y="1462917"/>
                  </a:lnTo>
                  <a:lnTo>
                    <a:pt x="1235093" y="1488666"/>
                  </a:lnTo>
                  <a:lnTo>
                    <a:pt x="1129768" y="1517241"/>
                  </a:lnTo>
                  <a:lnTo>
                    <a:pt x="1024444" y="1549120"/>
                  </a:lnTo>
                  <a:lnTo>
                    <a:pt x="919119" y="1584587"/>
                  </a:lnTo>
                  <a:lnTo>
                    <a:pt x="813794" y="1623759"/>
                  </a:lnTo>
                  <a:lnTo>
                    <a:pt x="708469" y="1666632"/>
                  </a:lnTo>
                  <a:lnTo>
                    <a:pt x="603144" y="1713134"/>
                  </a:lnTo>
                  <a:lnTo>
                    <a:pt x="497819" y="1763154"/>
                  </a:lnTo>
                  <a:lnTo>
                    <a:pt x="392495" y="1816573"/>
                  </a:lnTo>
                  <a:lnTo>
                    <a:pt x="287170" y="1873272"/>
                  </a:lnTo>
                  <a:lnTo>
                    <a:pt x="258949" y="188931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504961"/>
              <a:ext cx="6145984" cy="1138352"/>
            </a:xfrm>
            <a:custGeom>
              <a:avLst/>
              <a:pathLst>
                <a:path w="6145984" h="1138352">
                  <a:moveTo>
                    <a:pt x="0" y="663264"/>
                  </a:moveTo>
                  <a:lnTo>
                    <a:pt x="76520" y="715719"/>
                  </a:lnTo>
                  <a:lnTo>
                    <a:pt x="181845" y="782648"/>
                  </a:lnTo>
                  <a:lnTo>
                    <a:pt x="287170" y="844191"/>
                  </a:lnTo>
                  <a:lnTo>
                    <a:pt x="392495" y="900220"/>
                  </a:lnTo>
                  <a:lnTo>
                    <a:pt x="497819" y="950600"/>
                  </a:lnTo>
                  <a:lnTo>
                    <a:pt x="603144" y="995188"/>
                  </a:lnTo>
                  <a:lnTo>
                    <a:pt x="708469" y="1033840"/>
                  </a:lnTo>
                  <a:lnTo>
                    <a:pt x="813794" y="1066424"/>
                  </a:lnTo>
                  <a:lnTo>
                    <a:pt x="919119" y="1092841"/>
                  </a:lnTo>
                  <a:lnTo>
                    <a:pt x="1024444" y="1113063"/>
                  </a:lnTo>
                  <a:lnTo>
                    <a:pt x="1129768" y="1127183"/>
                  </a:lnTo>
                  <a:lnTo>
                    <a:pt x="1235093" y="1135462"/>
                  </a:lnTo>
                  <a:lnTo>
                    <a:pt x="1340418" y="1138352"/>
                  </a:lnTo>
                  <a:lnTo>
                    <a:pt x="1445743" y="1136463"/>
                  </a:lnTo>
                  <a:lnTo>
                    <a:pt x="1551068" y="1130452"/>
                  </a:lnTo>
                  <a:lnTo>
                    <a:pt x="1656393" y="1120881"/>
                  </a:lnTo>
                  <a:lnTo>
                    <a:pt x="1761717" y="1108635"/>
                  </a:lnTo>
                  <a:lnTo>
                    <a:pt x="1867042" y="1093788"/>
                  </a:lnTo>
                  <a:lnTo>
                    <a:pt x="1972367" y="1076174"/>
                  </a:lnTo>
                  <a:lnTo>
                    <a:pt x="2077692" y="1056744"/>
                  </a:lnTo>
                  <a:lnTo>
                    <a:pt x="2183017" y="1041950"/>
                  </a:lnTo>
                  <a:lnTo>
                    <a:pt x="2288342" y="1026276"/>
                  </a:lnTo>
                  <a:lnTo>
                    <a:pt x="2393666" y="1005087"/>
                  </a:lnTo>
                  <a:lnTo>
                    <a:pt x="2498991" y="985269"/>
                  </a:lnTo>
                  <a:lnTo>
                    <a:pt x="2604316" y="963571"/>
                  </a:lnTo>
                  <a:lnTo>
                    <a:pt x="2709641" y="935184"/>
                  </a:lnTo>
                  <a:lnTo>
                    <a:pt x="2814966" y="901455"/>
                  </a:lnTo>
                  <a:lnTo>
                    <a:pt x="2920291" y="859778"/>
                  </a:lnTo>
                  <a:lnTo>
                    <a:pt x="3025615" y="813222"/>
                  </a:lnTo>
                  <a:lnTo>
                    <a:pt x="3130940" y="772296"/>
                  </a:lnTo>
                  <a:lnTo>
                    <a:pt x="3236265" y="729640"/>
                  </a:lnTo>
                  <a:lnTo>
                    <a:pt x="3341590" y="683303"/>
                  </a:lnTo>
                  <a:lnTo>
                    <a:pt x="3446915" y="647163"/>
                  </a:lnTo>
                  <a:lnTo>
                    <a:pt x="3552240" y="623385"/>
                  </a:lnTo>
                  <a:lnTo>
                    <a:pt x="3657564" y="600700"/>
                  </a:lnTo>
                  <a:lnTo>
                    <a:pt x="3762889" y="578927"/>
                  </a:lnTo>
                  <a:lnTo>
                    <a:pt x="3868214" y="558637"/>
                  </a:lnTo>
                  <a:lnTo>
                    <a:pt x="3973539" y="538082"/>
                  </a:lnTo>
                  <a:lnTo>
                    <a:pt x="4078864" y="516541"/>
                  </a:lnTo>
                  <a:lnTo>
                    <a:pt x="4184189" y="494583"/>
                  </a:lnTo>
                  <a:lnTo>
                    <a:pt x="4289513" y="472549"/>
                  </a:lnTo>
                  <a:lnTo>
                    <a:pt x="4394838" y="450603"/>
                  </a:lnTo>
                  <a:lnTo>
                    <a:pt x="4500163" y="428773"/>
                  </a:lnTo>
                  <a:lnTo>
                    <a:pt x="4605488" y="406993"/>
                  </a:lnTo>
                  <a:lnTo>
                    <a:pt x="4710813" y="385128"/>
                  </a:lnTo>
                  <a:lnTo>
                    <a:pt x="4816138" y="363007"/>
                  </a:lnTo>
                  <a:lnTo>
                    <a:pt x="4921462" y="340437"/>
                  </a:lnTo>
                  <a:lnTo>
                    <a:pt x="5026787" y="317226"/>
                  </a:lnTo>
                  <a:lnTo>
                    <a:pt x="5132112" y="293193"/>
                  </a:lnTo>
                  <a:lnTo>
                    <a:pt x="5237437" y="268180"/>
                  </a:lnTo>
                  <a:lnTo>
                    <a:pt x="5342762" y="242054"/>
                  </a:lnTo>
                  <a:lnTo>
                    <a:pt x="5448087" y="214716"/>
                  </a:lnTo>
                  <a:lnTo>
                    <a:pt x="5553411" y="186092"/>
                  </a:lnTo>
                  <a:lnTo>
                    <a:pt x="5658736" y="156139"/>
                  </a:lnTo>
                  <a:lnTo>
                    <a:pt x="5764061" y="124836"/>
                  </a:lnTo>
                  <a:lnTo>
                    <a:pt x="5869386" y="92183"/>
                  </a:lnTo>
                  <a:lnTo>
                    <a:pt x="5974711" y="58194"/>
                  </a:lnTo>
                  <a:lnTo>
                    <a:pt x="6080036" y="2289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00825" y="4330665"/>
              <a:ext cx="5887034" cy="1063609"/>
            </a:xfrm>
            <a:custGeom>
              <a:avLst/>
              <a:pathLst>
                <a:path w="5887034" h="1063609">
                  <a:moveTo>
                    <a:pt x="5887034" y="391211"/>
                  </a:moveTo>
                  <a:lnTo>
                    <a:pt x="5821086" y="358157"/>
                  </a:lnTo>
                  <a:lnTo>
                    <a:pt x="5715761" y="309431"/>
                  </a:lnTo>
                  <a:lnTo>
                    <a:pt x="5610436" y="264732"/>
                  </a:lnTo>
                  <a:lnTo>
                    <a:pt x="5505111" y="224013"/>
                  </a:lnTo>
                  <a:lnTo>
                    <a:pt x="5399787" y="187217"/>
                  </a:lnTo>
                  <a:lnTo>
                    <a:pt x="5294462" y="154269"/>
                  </a:lnTo>
                  <a:lnTo>
                    <a:pt x="5189137" y="125075"/>
                  </a:lnTo>
                  <a:lnTo>
                    <a:pt x="5083812" y="99517"/>
                  </a:lnTo>
                  <a:lnTo>
                    <a:pt x="4978487" y="77451"/>
                  </a:lnTo>
                  <a:lnTo>
                    <a:pt x="4873162" y="58701"/>
                  </a:lnTo>
                  <a:lnTo>
                    <a:pt x="4767838" y="43062"/>
                  </a:lnTo>
                  <a:lnTo>
                    <a:pt x="4662513" y="30303"/>
                  </a:lnTo>
                  <a:lnTo>
                    <a:pt x="4557188" y="20170"/>
                  </a:lnTo>
                  <a:lnTo>
                    <a:pt x="4451863" y="12395"/>
                  </a:lnTo>
                  <a:lnTo>
                    <a:pt x="4346538" y="6714"/>
                  </a:lnTo>
                  <a:lnTo>
                    <a:pt x="4241213" y="2882"/>
                  </a:lnTo>
                  <a:lnTo>
                    <a:pt x="4135889" y="691"/>
                  </a:lnTo>
                  <a:lnTo>
                    <a:pt x="4030564" y="0"/>
                  </a:lnTo>
                  <a:lnTo>
                    <a:pt x="3925239" y="764"/>
                  </a:lnTo>
                  <a:lnTo>
                    <a:pt x="3819914" y="3074"/>
                  </a:lnTo>
                  <a:lnTo>
                    <a:pt x="3714589" y="7199"/>
                  </a:lnTo>
                  <a:lnTo>
                    <a:pt x="3609264" y="13631"/>
                  </a:lnTo>
                  <a:lnTo>
                    <a:pt x="3503940" y="23269"/>
                  </a:lnTo>
                  <a:lnTo>
                    <a:pt x="3398615" y="37167"/>
                  </a:lnTo>
                  <a:lnTo>
                    <a:pt x="3293290" y="55837"/>
                  </a:lnTo>
                  <a:lnTo>
                    <a:pt x="3187965" y="79015"/>
                  </a:lnTo>
                  <a:lnTo>
                    <a:pt x="3082640" y="114109"/>
                  </a:lnTo>
                  <a:lnTo>
                    <a:pt x="2977315" y="161514"/>
                  </a:lnTo>
                  <a:lnTo>
                    <a:pt x="2871991" y="208099"/>
                  </a:lnTo>
                  <a:lnTo>
                    <a:pt x="2766666" y="248337"/>
                  </a:lnTo>
                  <a:lnTo>
                    <a:pt x="2661341" y="294072"/>
                  </a:lnTo>
                  <a:lnTo>
                    <a:pt x="2556016" y="340890"/>
                  </a:lnTo>
                  <a:lnTo>
                    <a:pt x="2450691" y="376719"/>
                  </a:lnTo>
                  <a:lnTo>
                    <a:pt x="2345366" y="398707"/>
                  </a:lnTo>
                  <a:lnTo>
                    <a:pt x="2240042" y="418482"/>
                  </a:lnTo>
                  <a:lnTo>
                    <a:pt x="2134717" y="440079"/>
                  </a:lnTo>
                  <a:lnTo>
                    <a:pt x="2029392" y="457361"/>
                  </a:lnTo>
                  <a:lnTo>
                    <a:pt x="1924067" y="471109"/>
                  </a:lnTo>
                  <a:lnTo>
                    <a:pt x="1818742" y="488055"/>
                  </a:lnTo>
                  <a:lnTo>
                    <a:pt x="1713417" y="508360"/>
                  </a:lnTo>
                  <a:lnTo>
                    <a:pt x="1608093" y="528778"/>
                  </a:lnTo>
                  <a:lnTo>
                    <a:pt x="1502768" y="549550"/>
                  </a:lnTo>
                  <a:lnTo>
                    <a:pt x="1397443" y="570499"/>
                  </a:lnTo>
                  <a:lnTo>
                    <a:pt x="1292118" y="591614"/>
                  </a:lnTo>
                  <a:lnTo>
                    <a:pt x="1186793" y="613658"/>
                  </a:lnTo>
                  <a:lnTo>
                    <a:pt x="1081468" y="637213"/>
                  </a:lnTo>
                  <a:lnTo>
                    <a:pt x="976144" y="662962"/>
                  </a:lnTo>
                  <a:lnTo>
                    <a:pt x="870819" y="691537"/>
                  </a:lnTo>
                  <a:lnTo>
                    <a:pt x="765494" y="723416"/>
                  </a:lnTo>
                  <a:lnTo>
                    <a:pt x="660169" y="758882"/>
                  </a:lnTo>
                  <a:lnTo>
                    <a:pt x="554844" y="798054"/>
                  </a:lnTo>
                  <a:lnTo>
                    <a:pt x="449519" y="840928"/>
                  </a:lnTo>
                  <a:lnTo>
                    <a:pt x="344195" y="887429"/>
                  </a:lnTo>
                  <a:lnTo>
                    <a:pt x="238870" y="937449"/>
                  </a:lnTo>
                  <a:lnTo>
                    <a:pt x="133545" y="990869"/>
                  </a:lnTo>
                  <a:lnTo>
                    <a:pt x="28220" y="1047568"/>
                  </a:lnTo>
                  <a:lnTo>
                    <a:pt x="0" y="10636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087709"/>
              <a:ext cx="6145984" cy="775984"/>
            </a:xfrm>
            <a:custGeom>
              <a:avLst/>
              <a:pathLst>
                <a:path w="6145984" h="775984">
                  <a:moveTo>
                    <a:pt x="0" y="770865"/>
                  </a:moveTo>
                  <a:lnTo>
                    <a:pt x="76520" y="773150"/>
                  </a:lnTo>
                  <a:lnTo>
                    <a:pt x="181845" y="775147"/>
                  </a:lnTo>
                  <a:lnTo>
                    <a:pt x="287170" y="775984"/>
                  </a:lnTo>
                  <a:lnTo>
                    <a:pt x="392495" y="775648"/>
                  </a:lnTo>
                  <a:lnTo>
                    <a:pt x="497819" y="774129"/>
                  </a:lnTo>
                  <a:lnTo>
                    <a:pt x="603144" y="771413"/>
                  </a:lnTo>
                  <a:lnTo>
                    <a:pt x="708469" y="767489"/>
                  </a:lnTo>
                  <a:lnTo>
                    <a:pt x="813794" y="762344"/>
                  </a:lnTo>
                  <a:lnTo>
                    <a:pt x="919119" y="755966"/>
                  </a:lnTo>
                  <a:lnTo>
                    <a:pt x="1024444" y="748344"/>
                  </a:lnTo>
                  <a:lnTo>
                    <a:pt x="1129768" y="739464"/>
                  </a:lnTo>
                  <a:lnTo>
                    <a:pt x="1235093" y="729316"/>
                  </a:lnTo>
                  <a:lnTo>
                    <a:pt x="1340418" y="717887"/>
                  </a:lnTo>
                  <a:lnTo>
                    <a:pt x="1445743" y="705165"/>
                  </a:lnTo>
                  <a:lnTo>
                    <a:pt x="1551068" y="691137"/>
                  </a:lnTo>
                  <a:lnTo>
                    <a:pt x="1656393" y="675794"/>
                  </a:lnTo>
                  <a:lnTo>
                    <a:pt x="1761717" y="659197"/>
                  </a:lnTo>
                  <a:lnTo>
                    <a:pt x="1867042" y="641387"/>
                  </a:lnTo>
                  <a:lnTo>
                    <a:pt x="1972367" y="622371"/>
                  </a:lnTo>
                  <a:lnTo>
                    <a:pt x="2077692" y="602504"/>
                  </a:lnTo>
                  <a:lnTo>
                    <a:pt x="2183017" y="586634"/>
                  </a:lnTo>
                  <a:lnTo>
                    <a:pt x="2288342" y="571923"/>
                  </a:lnTo>
                  <a:lnTo>
                    <a:pt x="2393666" y="552688"/>
                  </a:lnTo>
                  <a:lnTo>
                    <a:pt x="2498991" y="531980"/>
                  </a:lnTo>
                  <a:lnTo>
                    <a:pt x="2604316" y="511243"/>
                  </a:lnTo>
                  <a:lnTo>
                    <a:pt x="2709641" y="486056"/>
                  </a:lnTo>
                  <a:lnTo>
                    <a:pt x="2814966" y="451277"/>
                  </a:lnTo>
                  <a:lnTo>
                    <a:pt x="2920291" y="407030"/>
                  </a:lnTo>
                  <a:lnTo>
                    <a:pt x="3025615" y="360884"/>
                  </a:lnTo>
                  <a:lnTo>
                    <a:pt x="3130940" y="320302"/>
                  </a:lnTo>
                  <a:lnTo>
                    <a:pt x="3236265" y="275682"/>
                  </a:lnTo>
                  <a:lnTo>
                    <a:pt x="3341590" y="228811"/>
                  </a:lnTo>
                  <a:lnTo>
                    <a:pt x="3446915" y="193193"/>
                  </a:lnTo>
                  <a:lnTo>
                    <a:pt x="3552240" y="169716"/>
                  </a:lnTo>
                  <a:lnTo>
                    <a:pt x="3657564" y="149038"/>
                  </a:lnTo>
                  <a:lnTo>
                    <a:pt x="3762889" y="131203"/>
                  </a:lnTo>
                  <a:lnTo>
                    <a:pt x="3868214" y="116238"/>
                  </a:lnTo>
                  <a:lnTo>
                    <a:pt x="3973539" y="102744"/>
                  </a:lnTo>
                  <a:lnTo>
                    <a:pt x="4078864" y="89912"/>
                  </a:lnTo>
                  <a:lnTo>
                    <a:pt x="4184189" y="77778"/>
                  </a:lnTo>
                  <a:lnTo>
                    <a:pt x="4289513" y="66378"/>
                  </a:lnTo>
                  <a:lnTo>
                    <a:pt x="4394838" y="55751"/>
                  </a:lnTo>
                  <a:lnTo>
                    <a:pt x="4500163" y="45932"/>
                  </a:lnTo>
                  <a:lnTo>
                    <a:pt x="4605488" y="36958"/>
                  </a:lnTo>
                  <a:lnTo>
                    <a:pt x="4710813" y="28866"/>
                  </a:lnTo>
                  <a:lnTo>
                    <a:pt x="4816138" y="21692"/>
                  </a:lnTo>
                  <a:lnTo>
                    <a:pt x="4921462" y="15474"/>
                  </a:lnTo>
                  <a:lnTo>
                    <a:pt x="5026787" y="10248"/>
                  </a:lnTo>
                  <a:lnTo>
                    <a:pt x="5132112" y="6051"/>
                  </a:lnTo>
                  <a:lnTo>
                    <a:pt x="5237437" y="2919"/>
                  </a:lnTo>
                  <a:lnTo>
                    <a:pt x="5342762" y="890"/>
                  </a:lnTo>
                  <a:lnTo>
                    <a:pt x="5448087" y="0"/>
                  </a:lnTo>
                  <a:lnTo>
                    <a:pt x="5553411" y="285"/>
                  </a:lnTo>
                  <a:lnTo>
                    <a:pt x="5658736" y="1782"/>
                  </a:lnTo>
                  <a:lnTo>
                    <a:pt x="5764061" y="4529"/>
                  </a:lnTo>
                  <a:lnTo>
                    <a:pt x="5869386" y="8562"/>
                  </a:lnTo>
                  <a:lnTo>
                    <a:pt x="5974711" y="13917"/>
                  </a:lnTo>
                  <a:lnTo>
                    <a:pt x="6080036" y="20631"/>
                  </a:lnTo>
                  <a:lnTo>
                    <a:pt x="6145984" y="2571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207710"/>
              <a:ext cx="6145984" cy="1091895"/>
            </a:xfrm>
            <a:custGeom>
              <a:avLst/>
              <a:pathLst>
                <a:path w="6145984" h="1091895">
                  <a:moveTo>
                    <a:pt x="0" y="0"/>
                  </a:moveTo>
                  <a:lnTo>
                    <a:pt x="76520" y="17499"/>
                  </a:lnTo>
                  <a:lnTo>
                    <a:pt x="181845" y="41451"/>
                  </a:lnTo>
                  <a:lnTo>
                    <a:pt x="287170" y="65243"/>
                  </a:lnTo>
                  <a:lnTo>
                    <a:pt x="392495" y="88845"/>
                  </a:lnTo>
                  <a:lnTo>
                    <a:pt x="497819" y="112218"/>
                  </a:lnTo>
                  <a:lnTo>
                    <a:pt x="603144" y="135321"/>
                  </a:lnTo>
                  <a:lnTo>
                    <a:pt x="708469" y="158109"/>
                  </a:lnTo>
                  <a:lnTo>
                    <a:pt x="813794" y="180548"/>
                  </a:lnTo>
                  <a:lnTo>
                    <a:pt x="919119" y="202624"/>
                  </a:lnTo>
                  <a:lnTo>
                    <a:pt x="1024444" y="224377"/>
                  </a:lnTo>
                  <a:lnTo>
                    <a:pt x="1129768" y="245928"/>
                  </a:lnTo>
                  <a:lnTo>
                    <a:pt x="1235093" y="267516"/>
                  </a:lnTo>
                  <a:lnTo>
                    <a:pt x="1340418" y="289515"/>
                  </a:lnTo>
                  <a:lnTo>
                    <a:pt x="1445743" y="312408"/>
                  </a:lnTo>
                  <a:lnTo>
                    <a:pt x="1551068" y="336711"/>
                  </a:lnTo>
                  <a:lnTo>
                    <a:pt x="1656393" y="362904"/>
                  </a:lnTo>
                  <a:lnTo>
                    <a:pt x="1761717" y="392530"/>
                  </a:lnTo>
                  <a:lnTo>
                    <a:pt x="1867042" y="424673"/>
                  </a:lnTo>
                  <a:lnTo>
                    <a:pt x="1972367" y="457320"/>
                  </a:lnTo>
                  <a:lnTo>
                    <a:pt x="2077692" y="489622"/>
                  </a:lnTo>
                  <a:lnTo>
                    <a:pt x="2183017" y="530293"/>
                  </a:lnTo>
                  <a:lnTo>
                    <a:pt x="2288342" y="572817"/>
                  </a:lnTo>
                  <a:lnTo>
                    <a:pt x="2393666" y="608309"/>
                  </a:lnTo>
                  <a:lnTo>
                    <a:pt x="2498991" y="639218"/>
                  </a:lnTo>
                  <a:lnTo>
                    <a:pt x="2604316" y="666028"/>
                  </a:lnTo>
                  <a:lnTo>
                    <a:pt x="2709641" y="688143"/>
                  </a:lnTo>
                  <a:lnTo>
                    <a:pt x="2814966" y="708331"/>
                  </a:lnTo>
                  <a:lnTo>
                    <a:pt x="2920291" y="723212"/>
                  </a:lnTo>
                  <a:lnTo>
                    <a:pt x="3025615" y="733577"/>
                  </a:lnTo>
                  <a:lnTo>
                    <a:pt x="3130940" y="745602"/>
                  </a:lnTo>
                  <a:lnTo>
                    <a:pt x="3236265" y="759163"/>
                  </a:lnTo>
                  <a:lnTo>
                    <a:pt x="3341590" y="769501"/>
                  </a:lnTo>
                  <a:lnTo>
                    <a:pt x="3446915" y="777225"/>
                  </a:lnTo>
                  <a:lnTo>
                    <a:pt x="3552240" y="782831"/>
                  </a:lnTo>
                  <a:lnTo>
                    <a:pt x="3657564" y="784571"/>
                  </a:lnTo>
                  <a:lnTo>
                    <a:pt x="3762889" y="782777"/>
                  </a:lnTo>
                  <a:lnTo>
                    <a:pt x="3868214" y="778319"/>
                  </a:lnTo>
                  <a:lnTo>
                    <a:pt x="3973539" y="771602"/>
                  </a:lnTo>
                  <a:lnTo>
                    <a:pt x="4078864" y="762912"/>
                  </a:lnTo>
                  <a:lnTo>
                    <a:pt x="4184189" y="752626"/>
                  </a:lnTo>
                  <a:lnTo>
                    <a:pt x="4289513" y="740967"/>
                  </a:lnTo>
                  <a:lnTo>
                    <a:pt x="4394838" y="728033"/>
                  </a:lnTo>
                  <a:lnTo>
                    <a:pt x="4500163" y="713826"/>
                  </a:lnTo>
                  <a:lnTo>
                    <a:pt x="4605488" y="698283"/>
                  </a:lnTo>
                  <a:lnTo>
                    <a:pt x="4710813" y="681293"/>
                  </a:lnTo>
                  <a:lnTo>
                    <a:pt x="4816138" y="662718"/>
                  </a:lnTo>
                  <a:lnTo>
                    <a:pt x="4921462" y="642409"/>
                  </a:lnTo>
                  <a:lnTo>
                    <a:pt x="5026787" y="620212"/>
                  </a:lnTo>
                  <a:lnTo>
                    <a:pt x="5132112" y="595985"/>
                  </a:lnTo>
                  <a:lnTo>
                    <a:pt x="5237437" y="569600"/>
                  </a:lnTo>
                  <a:lnTo>
                    <a:pt x="5342762" y="540948"/>
                  </a:lnTo>
                  <a:lnTo>
                    <a:pt x="5448087" y="509941"/>
                  </a:lnTo>
                  <a:lnTo>
                    <a:pt x="5553411" y="476512"/>
                  </a:lnTo>
                  <a:lnTo>
                    <a:pt x="5658736" y="440613"/>
                  </a:lnTo>
                  <a:lnTo>
                    <a:pt x="5764061" y="402213"/>
                  </a:lnTo>
                  <a:lnTo>
                    <a:pt x="5869386" y="361294"/>
                  </a:lnTo>
                  <a:lnTo>
                    <a:pt x="5974711" y="317850"/>
                  </a:lnTo>
                  <a:lnTo>
                    <a:pt x="6080036" y="271883"/>
                  </a:lnTo>
                  <a:lnTo>
                    <a:pt x="6145984" y="241527"/>
                  </a:lnTo>
                  <a:lnTo>
                    <a:pt x="6145984" y="1091895"/>
                  </a:lnTo>
                  <a:lnTo>
                    <a:pt x="6080036" y="1083153"/>
                  </a:lnTo>
                  <a:lnTo>
                    <a:pt x="5974711" y="1070405"/>
                  </a:lnTo>
                  <a:lnTo>
                    <a:pt x="5869386" y="1058863"/>
                  </a:lnTo>
                  <a:lnTo>
                    <a:pt x="5764061" y="1048510"/>
                  </a:lnTo>
                  <a:lnTo>
                    <a:pt x="5658736" y="1039323"/>
                  </a:lnTo>
                  <a:lnTo>
                    <a:pt x="5553411" y="1031267"/>
                  </a:lnTo>
                  <a:lnTo>
                    <a:pt x="5448087" y="1024294"/>
                  </a:lnTo>
                  <a:lnTo>
                    <a:pt x="5342762" y="1018337"/>
                  </a:lnTo>
                  <a:lnTo>
                    <a:pt x="5237437" y="1013313"/>
                  </a:lnTo>
                  <a:lnTo>
                    <a:pt x="5132112" y="1009117"/>
                  </a:lnTo>
                  <a:lnTo>
                    <a:pt x="5026787" y="1005623"/>
                  </a:lnTo>
                  <a:lnTo>
                    <a:pt x="4921462" y="1002684"/>
                  </a:lnTo>
                  <a:lnTo>
                    <a:pt x="4816138" y="1000141"/>
                  </a:lnTo>
                  <a:lnTo>
                    <a:pt x="4710813" y="997824"/>
                  </a:lnTo>
                  <a:lnTo>
                    <a:pt x="4605488" y="995566"/>
                  </a:lnTo>
                  <a:lnTo>
                    <a:pt x="4500163" y="993211"/>
                  </a:lnTo>
                  <a:lnTo>
                    <a:pt x="4394838" y="990632"/>
                  </a:lnTo>
                  <a:lnTo>
                    <a:pt x="4289513" y="987748"/>
                  </a:lnTo>
                  <a:lnTo>
                    <a:pt x="4184189" y="984543"/>
                  </a:lnTo>
                  <a:lnTo>
                    <a:pt x="4078864" y="981099"/>
                  </a:lnTo>
                  <a:lnTo>
                    <a:pt x="3973539" y="977620"/>
                  </a:lnTo>
                  <a:lnTo>
                    <a:pt x="3868214" y="974467"/>
                  </a:lnTo>
                  <a:lnTo>
                    <a:pt x="3762889" y="971482"/>
                  </a:lnTo>
                  <a:lnTo>
                    <a:pt x="3657564" y="967773"/>
                  </a:lnTo>
                  <a:lnTo>
                    <a:pt x="3552240" y="963228"/>
                  </a:lnTo>
                  <a:lnTo>
                    <a:pt x="3446915" y="957203"/>
                  </a:lnTo>
                  <a:lnTo>
                    <a:pt x="3341590" y="948747"/>
                  </a:lnTo>
                  <a:lnTo>
                    <a:pt x="3236265" y="939156"/>
                  </a:lnTo>
                  <a:lnTo>
                    <a:pt x="3130940" y="928340"/>
                  </a:lnTo>
                  <a:lnTo>
                    <a:pt x="3025615" y="915835"/>
                  </a:lnTo>
                  <a:lnTo>
                    <a:pt x="2920291" y="904896"/>
                  </a:lnTo>
                  <a:lnTo>
                    <a:pt x="2814966" y="893607"/>
                  </a:lnTo>
                  <a:lnTo>
                    <a:pt x="2709641" y="874886"/>
                  </a:lnTo>
                  <a:lnTo>
                    <a:pt x="2604316" y="848300"/>
                  </a:lnTo>
                  <a:lnTo>
                    <a:pt x="2498991" y="820146"/>
                  </a:lnTo>
                  <a:lnTo>
                    <a:pt x="2393666" y="790481"/>
                  </a:lnTo>
                  <a:lnTo>
                    <a:pt x="2288342" y="752259"/>
                  </a:lnTo>
                  <a:lnTo>
                    <a:pt x="2183017" y="708389"/>
                  </a:lnTo>
                  <a:lnTo>
                    <a:pt x="2077692" y="669222"/>
                  </a:lnTo>
                  <a:lnTo>
                    <a:pt x="1972367" y="637530"/>
                  </a:lnTo>
                  <a:lnTo>
                    <a:pt x="1867042" y="606843"/>
                  </a:lnTo>
                  <a:lnTo>
                    <a:pt x="1761717" y="578840"/>
                  </a:lnTo>
                  <a:lnTo>
                    <a:pt x="1656393" y="555295"/>
                  </a:lnTo>
                  <a:lnTo>
                    <a:pt x="1551068" y="537170"/>
                  </a:lnTo>
                  <a:lnTo>
                    <a:pt x="1445743" y="524071"/>
                  </a:lnTo>
                  <a:lnTo>
                    <a:pt x="1340418" y="516318"/>
                  </a:lnTo>
                  <a:lnTo>
                    <a:pt x="1235093" y="514332"/>
                  </a:lnTo>
                  <a:lnTo>
                    <a:pt x="1129768" y="518497"/>
                  </a:lnTo>
                  <a:lnTo>
                    <a:pt x="1024444" y="529089"/>
                  </a:lnTo>
                  <a:lnTo>
                    <a:pt x="919119" y="546251"/>
                  </a:lnTo>
                  <a:lnTo>
                    <a:pt x="813794" y="570007"/>
                  </a:lnTo>
                  <a:lnTo>
                    <a:pt x="708469" y="600298"/>
                  </a:lnTo>
                  <a:lnTo>
                    <a:pt x="603144" y="637014"/>
                  </a:lnTo>
                  <a:lnTo>
                    <a:pt x="497819" y="680022"/>
                  </a:lnTo>
                  <a:lnTo>
                    <a:pt x="392495" y="729182"/>
                  </a:lnTo>
                  <a:lnTo>
                    <a:pt x="287170" y="784354"/>
                  </a:lnTo>
                  <a:lnTo>
                    <a:pt x="181845" y="845403"/>
                  </a:lnTo>
                  <a:lnTo>
                    <a:pt x="76520" y="912199"/>
                  </a:lnTo>
                  <a:lnTo>
                    <a:pt x="0" y="964816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207710"/>
              <a:ext cx="6145984" cy="784571"/>
            </a:xfrm>
            <a:custGeom>
              <a:avLst/>
              <a:pathLst>
                <a:path w="6145984" h="784571">
                  <a:moveTo>
                    <a:pt x="0" y="0"/>
                  </a:moveTo>
                  <a:lnTo>
                    <a:pt x="76520" y="17499"/>
                  </a:lnTo>
                  <a:lnTo>
                    <a:pt x="181845" y="41451"/>
                  </a:lnTo>
                  <a:lnTo>
                    <a:pt x="287170" y="65243"/>
                  </a:lnTo>
                  <a:lnTo>
                    <a:pt x="392495" y="88845"/>
                  </a:lnTo>
                  <a:lnTo>
                    <a:pt x="497819" y="112218"/>
                  </a:lnTo>
                  <a:lnTo>
                    <a:pt x="603144" y="135321"/>
                  </a:lnTo>
                  <a:lnTo>
                    <a:pt x="708469" y="158109"/>
                  </a:lnTo>
                  <a:lnTo>
                    <a:pt x="813794" y="180548"/>
                  </a:lnTo>
                  <a:lnTo>
                    <a:pt x="919119" y="202624"/>
                  </a:lnTo>
                  <a:lnTo>
                    <a:pt x="1024444" y="224377"/>
                  </a:lnTo>
                  <a:lnTo>
                    <a:pt x="1129768" y="245928"/>
                  </a:lnTo>
                  <a:lnTo>
                    <a:pt x="1235093" y="267516"/>
                  </a:lnTo>
                  <a:lnTo>
                    <a:pt x="1340418" y="289515"/>
                  </a:lnTo>
                  <a:lnTo>
                    <a:pt x="1445743" y="312408"/>
                  </a:lnTo>
                  <a:lnTo>
                    <a:pt x="1551068" y="336711"/>
                  </a:lnTo>
                  <a:lnTo>
                    <a:pt x="1656393" y="362904"/>
                  </a:lnTo>
                  <a:lnTo>
                    <a:pt x="1761717" y="392530"/>
                  </a:lnTo>
                  <a:lnTo>
                    <a:pt x="1867042" y="424673"/>
                  </a:lnTo>
                  <a:lnTo>
                    <a:pt x="1972367" y="457320"/>
                  </a:lnTo>
                  <a:lnTo>
                    <a:pt x="2077692" y="489622"/>
                  </a:lnTo>
                  <a:lnTo>
                    <a:pt x="2183017" y="530293"/>
                  </a:lnTo>
                  <a:lnTo>
                    <a:pt x="2288342" y="572817"/>
                  </a:lnTo>
                  <a:lnTo>
                    <a:pt x="2393666" y="608309"/>
                  </a:lnTo>
                  <a:lnTo>
                    <a:pt x="2498991" y="639218"/>
                  </a:lnTo>
                  <a:lnTo>
                    <a:pt x="2604316" y="666028"/>
                  </a:lnTo>
                  <a:lnTo>
                    <a:pt x="2709641" y="688143"/>
                  </a:lnTo>
                  <a:lnTo>
                    <a:pt x="2814966" y="708331"/>
                  </a:lnTo>
                  <a:lnTo>
                    <a:pt x="2920291" y="723212"/>
                  </a:lnTo>
                  <a:lnTo>
                    <a:pt x="3025615" y="733577"/>
                  </a:lnTo>
                  <a:lnTo>
                    <a:pt x="3130940" y="745602"/>
                  </a:lnTo>
                  <a:lnTo>
                    <a:pt x="3236265" y="759163"/>
                  </a:lnTo>
                  <a:lnTo>
                    <a:pt x="3341590" y="769501"/>
                  </a:lnTo>
                  <a:lnTo>
                    <a:pt x="3446915" y="777225"/>
                  </a:lnTo>
                  <a:lnTo>
                    <a:pt x="3552240" y="782831"/>
                  </a:lnTo>
                  <a:lnTo>
                    <a:pt x="3657564" y="784571"/>
                  </a:lnTo>
                  <a:lnTo>
                    <a:pt x="3762889" y="782777"/>
                  </a:lnTo>
                  <a:lnTo>
                    <a:pt x="3868214" y="778319"/>
                  </a:lnTo>
                  <a:lnTo>
                    <a:pt x="3973539" y="771602"/>
                  </a:lnTo>
                  <a:lnTo>
                    <a:pt x="4078864" y="762912"/>
                  </a:lnTo>
                  <a:lnTo>
                    <a:pt x="4184189" y="752626"/>
                  </a:lnTo>
                  <a:lnTo>
                    <a:pt x="4289513" y="740967"/>
                  </a:lnTo>
                  <a:lnTo>
                    <a:pt x="4394838" y="728033"/>
                  </a:lnTo>
                  <a:lnTo>
                    <a:pt x="4500163" y="713826"/>
                  </a:lnTo>
                  <a:lnTo>
                    <a:pt x="4605488" y="698283"/>
                  </a:lnTo>
                  <a:lnTo>
                    <a:pt x="4710813" y="681293"/>
                  </a:lnTo>
                  <a:lnTo>
                    <a:pt x="4816138" y="662718"/>
                  </a:lnTo>
                  <a:lnTo>
                    <a:pt x="4921462" y="642409"/>
                  </a:lnTo>
                  <a:lnTo>
                    <a:pt x="5026787" y="620212"/>
                  </a:lnTo>
                  <a:lnTo>
                    <a:pt x="5132112" y="595985"/>
                  </a:lnTo>
                  <a:lnTo>
                    <a:pt x="5237437" y="569600"/>
                  </a:lnTo>
                  <a:lnTo>
                    <a:pt x="5342762" y="540948"/>
                  </a:lnTo>
                  <a:lnTo>
                    <a:pt x="5448087" y="509941"/>
                  </a:lnTo>
                  <a:lnTo>
                    <a:pt x="5553411" y="476512"/>
                  </a:lnTo>
                  <a:lnTo>
                    <a:pt x="5658736" y="440613"/>
                  </a:lnTo>
                  <a:lnTo>
                    <a:pt x="5764061" y="402213"/>
                  </a:lnTo>
                  <a:lnTo>
                    <a:pt x="5869386" y="361294"/>
                  </a:lnTo>
                  <a:lnTo>
                    <a:pt x="5974711" y="317850"/>
                  </a:lnTo>
                  <a:lnTo>
                    <a:pt x="6080036" y="271883"/>
                  </a:lnTo>
                  <a:lnTo>
                    <a:pt x="6145984" y="2415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722042"/>
              <a:ext cx="6145984" cy="577562"/>
            </a:xfrm>
            <a:custGeom>
              <a:avLst/>
              <a:pathLst>
                <a:path w="6145984" h="577562">
                  <a:moveTo>
                    <a:pt x="6145984" y="577562"/>
                  </a:moveTo>
                  <a:lnTo>
                    <a:pt x="6080036" y="568821"/>
                  </a:lnTo>
                  <a:lnTo>
                    <a:pt x="5974711" y="556073"/>
                  </a:lnTo>
                  <a:lnTo>
                    <a:pt x="5869386" y="544530"/>
                  </a:lnTo>
                  <a:lnTo>
                    <a:pt x="5764061" y="534178"/>
                  </a:lnTo>
                  <a:lnTo>
                    <a:pt x="5658736" y="524991"/>
                  </a:lnTo>
                  <a:lnTo>
                    <a:pt x="5553411" y="516935"/>
                  </a:lnTo>
                  <a:lnTo>
                    <a:pt x="5448087" y="509961"/>
                  </a:lnTo>
                  <a:lnTo>
                    <a:pt x="5342762" y="504005"/>
                  </a:lnTo>
                  <a:lnTo>
                    <a:pt x="5237437" y="498981"/>
                  </a:lnTo>
                  <a:lnTo>
                    <a:pt x="5132112" y="494785"/>
                  </a:lnTo>
                  <a:lnTo>
                    <a:pt x="5026787" y="491290"/>
                  </a:lnTo>
                  <a:lnTo>
                    <a:pt x="4921462" y="488352"/>
                  </a:lnTo>
                  <a:lnTo>
                    <a:pt x="4816138" y="485808"/>
                  </a:lnTo>
                  <a:lnTo>
                    <a:pt x="4710813" y="483492"/>
                  </a:lnTo>
                  <a:lnTo>
                    <a:pt x="4605488" y="481234"/>
                  </a:lnTo>
                  <a:lnTo>
                    <a:pt x="4500163" y="478879"/>
                  </a:lnTo>
                  <a:lnTo>
                    <a:pt x="4394838" y="476300"/>
                  </a:lnTo>
                  <a:lnTo>
                    <a:pt x="4289513" y="473416"/>
                  </a:lnTo>
                  <a:lnTo>
                    <a:pt x="4184189" y="470211"/>
                  </a:lnTo>
                  <a:lnTo>
                    <a:pt x="4078864" y="466767"/>
                  </a:lnTo>
                  <a:lnTo>
                    <a:pt x="3973539" y="463288"/>
                  </a:lnTo>
                  <a:lnTo>
                    <a:pt x="3868214" y="460135"/>
                  </a:lnTo>
                  <a:lnTo>
                    <a:pt x="3762889" y="457150"/>
                  </a:lnTo>
                  <a:lnTo>
                    <a:pt x="3657564" y="453441"/>
                  </a:lnTo>
                  <a:lnTo>
                    <a:pt x="3552240" y="448895"/>
                  </a:lnTo>
                  <a:lnTo>
                    <a:pt x="3446915" y="442870"/>
                  </a:lnTo>
                  <a:lnTo>
                    <a:pt x="3341590" y="434415"/>
                  </a:lnTo>
                  <a:lnTo>
                    <a:pt x="3236265" y="424823"/>
                  </a:lnTo>
                  <a:lnTo>
                    <a:pt x="3130940" y="414008"/>
                  </a:lnTo>
                  <a:lnTo>
                    <a:pt x="3025615" y="401502"/>
                  </a:lnTo>
                  <a:lnTo>
                    <a:pt x="2920291" y="390564"/>
                  </a:lnTo>
                  <a:lnTo>
                    <a:pt x="2814966" y="379275"/>
                  </a:lnTo>
                  <a:lnTo>
                    <a:pt x="2709641" y="360554"/>
                  </a:lnTo>
                  <a:lnTo>
                    <a:pt x="2604316" y="333968"/>
                  </a:lnTo>
                  <a:lnTo>
                    <a:pt x="2498991" y="305814"/>
                  </a:lnTo>
                  <a:lnTo>
                    <a:pt x="2393666" y="276148"/>
                  </a:lnTo>
                  <a:lnTo>
                    <a:pt x="2288342" y="237926"/>
                  </a:lnTo>
                  <a:lnTo>
                    <a:pt x="2183017" y="194056"/>
                  </a:lnTo>
                  <a:lnTo>
                    <a:pt x="2077692" y="154890"/>
                  </a:lnTo>
                  <a:lnTo>
                    <a:pt x="1972367" y="123198"/>
                  </a:lnTo>
                  <a:lnTo>
                    <a:pt x="1867042" y="92511"/>
                  </a:lnTo>
                  <a:lnTo>
                    <a:pt x="1761717" y="64508"/>
                  </a:lnTo>
                  <a:lnTo>
                    <a:pt x="1656393" y="40963"/>
                  </a:lnTo>
                  <a:lnTo>
                    <a:pt x="1551068" y="22838"/>
                  </a:lnTo>
                  <a:lnTo>
                    <a:pt x="1445743" y="9738"/>
                  </a:lnTo>
                  <a:lnTo>
                    <a:pt x="1340418" y="1986"/>
                  </a:lnTo>
                  <a:lnTo>
                    <a:pt x="1235093" y="0"/>
                  </a:lnTo>
                  <a:lnTo>
                    <a:pt x="1129768" y="4164"/>
                  </a:lnTo>
                  <a:lnTo>
                    <a:pt x="1024444" y="14757"/>
                  </a:lnTo>
                  <a:lnTo>
                    <a:pt x="919119" y="31919"/>
                  </a:lnTo>
                  <a:lnTo>
                    <a:pt x="813794" y="55675"/>
                  </a:lnTo>
                  <a:lnTo>
                    <a:pt x="708469" y="85965"/>
                  </a:lnTo>
                  <a:lnTo>
                    <a:pt x="603144" y="122681"/>
                  </a:lnTo>
                  <a:lnTo>
                    <a:pt x="497819" y="165690"/>
                  </a:lnTo>
                  <a:lnTo>
                    <a:pt x="392495" y="214850"/>
                  </a:lnTo>
                  <a:lnTo>
                    <a:pt x="287170" y="270022"/>
                  </a:lnTo>
                  <a:lnTo>
                    <a:pt x="181845" y="331070"/>
                  </a:lnTo>
                  <a:lnTo>
                    <a:pt x="76520" y="397867"/>
                  </a:lnTo>
                  <a:lnTo>
                    <a:pt x="0" y="4504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582148"/>
              <a:ext cx="6145984" cy="502691"/>
            </a:xfrm>
            <a:custGeom>
              <a:avLst/>
              <a:pathLst>
                <a:path w="6145984" h="502691">
                  <a:moveTo>
                    <a:pt x="0" y="107970"/>
                  </a:moveTo>
                  <a:lnTo>
                    <a:pt x="76520" y="90411"/>
                  </a:lnTo>
                  <a:lnTo>
                    <a:pt x="181845" y="68988"/>
                  </a:lnTo>
                  <a:lnTo>
                    <a:pt x="287170" y="50360"/>
                  </a:lnTo>
                  <a:lnTo>
                    <a:pt x="392495" y="34575"/>
                  </a:lnTo>
                  <a:lnTo>
                    <a:pt x="497819" y="21682"/>
                  </a:lnTo>
                  <a:lnTo>
                    <a:pt x="603144" y="11729"/>
                  </a:lnTo>
                  <a:lnTo>
                    <a:pt x="708469" y="4765"/>
                  </a:lnTo>
                  <a:lnTo>
                    <a:pt x="813794" y="839"/>
                  </a:lnTo>
                  <a:lnTo>
                    <a:pt x="919119" y="0"/>
                  </a:lnTo>
                  <a:lnTo>
                    <a:pt x="1024444" y="2295"/>
                  </a:lnTo>
                  <a:lnTo>
                    <a:pt x="1129768" y="7774"/>
                  </a:lnTo>
                  <a:lnTo>
                    <a:pt x="1235093" y="16486"/>
                  </a:lnTo>
                  <a:lnTo>
                    <a:pt x="1340418" y="28479"/>
                  </a:lnTo>
                  <a:lnTo>
                    <a:pt x="1445743" y="43801"/>
                  </a:lnTo>
                  <a:lnTo>
                    <a:pt x="1551068" y="62502"/>
                  </a:lnTo>
                  <a:lnTo>
                    <a:pt x="1656393" y="84661"/>
                  </a:lnTo>
                  <a:lnTo>
                    <a:pt x="1761717" y="111247"/>
                  </a:lnTo>
                  <a:lnTo>
                    <a:pt x="1867042" y="141320"/>
                  </a:lnTo>
                  <a:lnTo>
                    <a:pt x="1972367" y="172987"/>
                  </a:lnTo>
                  <a:lnTo>
                    <a:pt x="2077692" y="204984"/>
                  </a:lnTo>
                  <a:lnTo>
                    <a:pt x="2183017" y="244903"/>
                  </a:lnTo>
                  <a:lnTo>
                    <a:pt x="2288342" y="288100"/>
                  </a:lnTo>
                  <a:lnTo>
                    <a:pt x="2393666" y="324957"/>
                  </a:lnTo>
                  <a:lnTo>
                    <a:pt x="2498991" y="355244"/>
                  </a:lnTo>
                  <a:lnTo>
                    <a:pt x="2604316" y="382726"/>
                  </a:lnTo>
                  <a:lnTo>
                    <a:pt x="2709641" y="407076"/>
                  </a:lnTo>
                  <a:lnTo>
                    <a:pt x="2814966" y="426531"/>
                  </a:lnTo>
                  <a:lnTo>
                    <a:pt x="2920291" y="439616"/>
                  </a:lnTo>
                  <a:lnTo>
                    <a:pt x="3025615" y="450268"/>
                  </a:lnTo>
                  <a:lnTo>
                    <a:pt x="3130940" y="462533"/>
                  </a:lnTo>
                  <a:lnTo>
                    <a:pt x="3236265" y="474721"/>
                  </a:lnTo>
                  <a:lnTo>
                    <a:pt x="3341590" y="484686"/>
                  </a:lnTo>
                  <a:lnTo>
                    <a:pt x="3446915" y="492776"/>
                  </a:lnTo>
                  <a:lnTo>
                    <a:pt x="3552240" y="498591"/>
                  </a:lnTo>
                  <a:lnTo>
                    <a:pt x="3657564" y="501734"/>
                  </a:lnTo>
                  <a:lnTo>
                    <a:pt x="3762889" y="502691"/>
                  </a:lnTo>
                  <a:lnTo>
                    <a:pt x="3868214" y="501955"/>
                  </a:lnTo>
                  <a:lnTo>
                    <a:pt x="3973539" y="500173"/>
                  </a:lnTo>
                  <a:lnTo>
                    <a:pt x="4078864" y="497567"/>
                  </a:lnTo>
                  <a:lnTo>
                    <a:pt x="4184189" y="494146"/>
                  </a:lnTo>
                  <a:lnTo>
                    <a:pt x="4289513" y="489919"/>
                  </a:lnTo>
                  <a:lnTo>
                    <a:pt x="4394838" y="484894"/>
                  </a:lnTo>
                  <a:lnTo>
                    <a:pt x="4500163" y="479081"/>
                  </a:lnTo>
                  <a:lnTo>
                    <a:pt x="4605488" y="472486"/>
                  </a:lnTo>
                  <a:lnTo>
                    <a:pt x="4710813" y="465120"/>
                  </a:lnTo>
                  <a:lnTo>
                    <a:pt x="4816138" y="456991"/>
                  </a:lnTo>
                  <a:lnTo>
                    <a:pt x="4921462" y="448108"/>
                  </a:lnTo>
                  <a:lnTo>
                    <a:pt x="5026787" y="438479"/>
                  </a:lnTo>
                  <a:lnTo>
                    <a:pt x="5132112" y="428113"/>
                  </a:lnTo>
                  <a:lnTo>
                    <a:pt x="5237437" y="417018"/>
                  </a:lnTo>
                  <a:lnTo>
                    <a:pt x="5342762" y="405204"/>
                  </a:lnTo>
                  <a:lnTo>
                    <a:pt x="5448087" y="392679"/>
                  </a:lnTo>
                  <a:lnTo>
                    <a:pt x="5553411" y="379451"/>
                  </a:lnTo>
                  <a:lnTo>
                    <a:pt x="5658736" y="365530"/>
                  </a:lnTo>
                  <a:lnTo>
                    <a:pt x="5764061" y="350923"/>
                  </a:lnTo>
                  <a:lnTo>
                    <a:pt x="5869386" y="335640"/>
                  </a:lnTo>
                  <a:lnTo>
                    <a:pt x="5974711" y="319690"/>
                  </a:lnTo>
                  <a:lnTo>
                    <a:pt x="6080036" y="303080"/>
                  </a:lnTo>
                  <a:lnTo>
                    <a:pt x="6145984" y="29227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167892"/>
              <a:ext cx="6145984" cy="1123543"/>
            </a:xfrm>
            <a:custGeom>
              <a:avLst/>
              <a:pathLst>
                <a:path w="6145984" h="1123543">
                  <a:moveTo>
                    <a:pt x="0" y="0"/>
                  </a:moveTo>
                  <a:lnTo>
                    <a:pt x="76520" y="25627"/>
                  </a:lnTo>
                  <a:lnTo>
                    <a:pt x="181845" y="60042"/>
                  </a:lnTo>
                  <a:lnTo>
                    <a:pt x="287170" y="93575"/>
                  </a:lnTo>
                  <a:lnTo>
                    <a:pt x="392495" y="126197"/>
                  </a:lnTo>
                  <a:lnTo>
                    <a:pt x="497819" y="157874"/>
                  </a:lnTo>
                  <a:lnTo>
                    <a:pt x="603144" y="188564"/>
                  </a:lnTo>
                  <a:lnTo>
                    <a:pt x="708469" y="218229"/>
                  </a:lnTo>
                  <a:lnTo>
                    <a:pt x="813794" y="246835"/>
                  </a:lnTo>
                  <a:lnTo>
                    <a:pt x="919119" y="274371"/>
                  </a:lnTo>
                  <a:lnTo>
                    <a:pt x="1024444" y="300879"/>
                  </a:lnTo>
                  <a:lnTo>
                    <a:pt x="1129768" y="326480"/>
                  </a:lnTo>
                  <a:lnTo>
                    <a:pt x="1235093" y="351411"/>
                  </a:lnTo>
                  <a:lnTo>
                    <a:pt x="1340418" y="376044"/>
                  </a:lnTo>
                  <a:lnTo>
                    <a:pt x="1445743" y="400856"/>
                  </a:lnTo>
                  <a:lnTo>
                    <a:pt x="1551068" y="426358"/>
                  </a:lnTo>
                  <a:lnTo>
                    <a:pt x="1656393" y="453013"/>
                  </a:lnTo>
                  <a:lnTo>
                    <a:pt x="1761717" y="481883"/>
                  </a:lnTo>
                  <a:lnTo>
                    <a:pt x="1867042" y="512129"/>
                  </a:lnTo>
                  <a:lnTo>
                    <a:pt x="1972367" y="542175"/>
                  </a:lnTo>
                  <a:lnTo>
                    <a:pt x="2077692" y="571496"/>
                  </a:lnTo>
                  <a:lnTo>
                    <a:pt x="2183017" y="607582"/>
                  </a:lnTo>
                  <a:lnTo>
                    <a:pt x="2288342" y="644571"/>
                  </a:lnTo>
                  <a:lnTo>
                    <a:pt x="2393666" y="674988"/>
                  </a:lnTo>
                  <a:lnTo>
                    <a:pt x="2498991" y="701181"/>
                  </a:lnTo>
                  <a:lnTo>
                    <a:pt x="2604316" y="723139"/>
                  </a:lnTo>
                  <a:lnTo>
                    <a:pt x="2709641" y="740429"/>
                  </a:lnTo>
                  <a:lnTo>
                    <a:pt x="2814966" y="755204"/>
                  </a:lnTo>
                  <a:lnTo>
                    <a:pt x="2920291" y="763340"/>
                  </a:lnTo>
                  <a:lnTo>
                    <a:pt x="3025615" y="767249"/>
                  </a:lnTo>
                  <a:lnTo>
                    <a:pt x="3130940" y="774710"/>
                  </a:lnTo>
                  <a:lnTo>
                    <a:pt x="3236265" y="785010"/>
                  </a:lnTo>
                  <a:lnTo>
                    <a:pt x="3341590" y="792670"/>
                  </a:lnTo>
                  <a:lnTo>
                    <a:pt x="3446915" y="798486"/>
                  </a:lnTo>
                  <a:lnTo>
                    <a:pt x="3552240" y="803066"/>
                  </a:lnTo>
                  <a:lnTo>
                    <a:pt x="3657564" y="804493"/>
                  </a:lnTo>
                  <a:lnTo>
                    <a:pt x="3762889" y="802822"/>
                  </a:lnTo>
                  <a:lnTo>
                    <a:pt x="3868214" y="798640"/>
                  </a:lnTo>
                  <a:lnTo>
                    <a:pt x="3973539" y="792241"/>
                  </a:lnTo>
                  <a:lnTo>
                    <a:pt x="4078864" y="783934"/>
                  </a:lnTo>
                  <a:lnTo>
                    <a:pt x="4184189" y="774095"/>
                  </a:lnTo>
                  <a:lnTo>
                    <a:pt x="4289513" y="762945"/>
                  </a:lnTo>
                  <a:lnTo>
                    <a:pt x="4394838" y="750582"/>
                  </a:lnTo>
                  <a:lnTo>
                    <a:pt x="4500163" y="737010"/>
                  </a:lnTo>
                  <a:lnTo>
                    <a:pt x="4605488" y="722168"/>
                  </a:lnTo>
                  <a:lnTo>
                    <a:pt x="4710813" y="705950"/>
                  </a:lnTo>
                  <a:lnTo>
                    <a:pt x="4816138" y="688220"/>
                  </a:lnTo>
                  <a:lnTo>
                    <a:pt x="4921462" y="668834"/>
                  </a:lnTo>
                  <a:lnTo>
                    <a:pt x="5026787" y="647642"/>
                  </a:lnTo>
                  <a:lnTo>
                    <a:pt x="5132112" y="624506"/>
                  </a:lnTo>
                  <a:lnTo>
                    <a:pt x="5237437" y="599302"/>
                  </a:lnTo>
                  <a:lnTo>
                    <a:pt x="5342762" y="571923"/>
                  </a:lnTo>
                  <a:lnTo>
                    <a:pt x="5448087" y="542286"/>
                  </a:lnTo>
                  <a:lnTo>
                    <a:pt x="5553411" y="510325"/>
                  </a:lnTo>
                  <a:lnTo>
                    <a:pt x="5658736" y="475996"/>
                  </a:lnTo>
                  <a:lnTo>
                    <a:pt x="5764061" y="439270"/>
                  </a:lnTo>
                  <a:lnTo>
                    <a:pt x="5869386" y="400131"/>
                  </a:lnTo>
                  <a:lnTo>
                    <a:pt x="5974711" y="358574"/>
                  </a:lnTo>
                  <a:lnTo>
                    <a:pt x="6080036" y="314604"/>
                  </a:lnTo>
                  <a:lnTo>
                    <a:pt x="6145984" y="285567"/>
                  </a:lnTo>
                  <a:lnTo>
                    <a:pt x="6145984" y="1123543"/>
                  </a:lnTo>
                  <a:lnTo>
                    <a:pt x="6080036" y="1114051"/>
                  </a:lnTo>
                  <a:lnTo>
                    <a:pt x="5974711" y="1100162"/>
                  </a:lnTo>
                  <a:lnTo>
                    <a:pt x="5869386" y="1087534"/>
                  </a:lnTo>
                  <a:lnTo>
                    <a:pt x="5764061" y="1076149"/>
                  </a:lnTo>
                  <a:lnTo>
                    <a:pt x="5658736" y="1065981"/>
                  </a:lnTo>
                  <a:lnTo>
                    <a:pt x="5553411" y="1056996"/>
                  </a:lnTo>
                  <a:lnTo>
                    <a:pt x="5448087" y="1049143"/>
                  </a:lnTo>
                  <a:lnTo>
                    <a:pt x="5342762" y="1042356"/>
                  </a:lnTo>
                  <a:lnTo>
                    <a:pt x="5237437" y="1036549"/>
                  </a:lnTo>
                  <a:lnTo>
                    <a:pt x="5132112" y="1031618"/>
                  </a:lnTo>
                  <a:lnTo>
                    <a:pt x="5026787" y="1027436"/>
                  </a:lnTo>
                  <a:lnTo>
                    <a:pt x="4921462" y="1023859"/>
                  </a:lnTo>
                  <a:lnTo>
                    <a:pt x="4816138" y="1020726"/>
                  </a:lnTo>
                  <a:lnTo>
                    <a:pt x="4710813" y="1017868"/>
                  </a:lnTo>
                  <a:lnTo>
                    <a:pt x="4605488" y="1015119"/>
                  </a:lnTo>
                  <a:lnTo>
                    <a:pt x="4500163" y="1012324"/>
                  </a:lnTo>
                  <a:lnTo>
                    <a:pt x="4394838" y="1009355"/>
                  </a:lnTo>
                  <a:lnTo>
                    <a:pt x="4289513" y="1006130"/>
                  </a:lnTo>
                  <a:lnTo>
                    <a:pt x="4184189" y="1002633"/>
                  </a:lnTo>
                  <a:lnTo>
                    <a:pt x="4078864" y="998942"/>
                  </a:lnTo>
                  <a:lnTo>
                    <a:pt x="3973539" y="995256"/>
                  </a:lnTo>
                  <a:lnTo>
                    <a:pt x="3868214" y="991930"/>
                  </a:lnTo>
                  <a:lnTo>
                    <a:pt x="3762889" y="988777"/>
                  </a:lnTo>
                  <a:lnTo>
                    <a:pt x="3657564" y="985025"/>
                  </a:lnTo>
                  <a:lnTo>
                    <a:pt x="3552240" y="980834"/>
                  </a:lnTo>
                  <a:lnTo>
                    <a:pt x="3446915" y="975841"/>
                  </a:lnTo>
                  <a:lnTo>
                    <a:pt x="3341590" y="969305"/>
                  </a:lnTo>
                  <a:lnTo>
                    <a:pt x="3236265" y="962380"/>
                  </a:lnTo>
                  <a:lnTo>
                    <a:pt x="3130940" y="954786"/>
                  </a:lnTo>
                  <a:lnTo>
                    <a:pt x="3025615" y="946850"/>
                  </a:lnTo>
                  <a:lnTo>
                    <a:pt x="2920291" y="942376"/>
                  </a:lnTo>
                  <a:lnTo>
                    <a:pt x="2814966" y="937780"/>
                  </a:lnTo>
                  <a:lnTo>
                    <a:pt x="2709641" y="924451"/>
                  </a:lnTo>
                  <a:lnTo>
                    <a:pt x="2604316" y="902755"/>
                  </a:lnTo>
                  <a:lnTo>
                    <a:pt x="2498991" y="879473"/>
                  </a:lnTo>
                  <a:lnTo>
                    <a:pt x="2393666" y="854505"/>
                  </a:lnTo>
                  <a:lnTo>
                    <a:pt x="2288342" y="821398"/>
                  </a:lnTo>
                  <a:lnTo>
                    <a:pt x="2183017" y="783083"/>
                  </a:lnTo>
                  <a:lnTo>
                    <a:pt x="2077692" y="748479"/>
                  </a:lnTo>
                  <a:lnTo>
                    <a:pt x="1972367" y="719759"/>
                  </a:lnTo>
                  <a:lnTo>
                    <a:pt x="1867042" y="691645"/>
                  </a:lnTo>
                  <a:lnTo>
                    <a:pt x="1761717" y="665479"/>
                  </a:lnTo>
                  <a:lnTo>
                    <a:pt x="1656393" y="642601"/>
                  </a:lnTo>
                  <a:lnTo>
                    <a:pt x="1551068" y="623896"/>
                  </a:lnTo>
                  <a:lnTo>
                    <a:pt x="1445743" y="609434"/>
                  </a:lnTo>
                  <a:lnTo>
                    <a:pt x="1340418" y="599542"/>
                  </a:lnTo>
                  <a:lnTo>
                    <a:pt x="1235093" y="594630"/>
                  </a:lnTo>
                  <a:lnTo>
                    <a:pt x="1129768" y="595076"/>
                  </a:lnTo>
                  <a:lnTo>
                    <a:pt x="1024444" y="601151"/>
                  </a:lnTo>
                  <a:lnTo>
                    <a:pt x="919119" y="612991"/>
                  </a:lnTo>
                  <a:lnTo>
                    <a:pt x="813794" y="630619"/>
                  </a:lnTo>
                  <a:lnTo>
                    <a:pt x="708469" y="653974"/>
                  </a:lnTo>
                  <a:lnTo>
                    <a:pt x="603144" y="682946"/>
                  </a:lnTo>
                  <a:lnTo>
                    <a:pt x="497819" y="717403"/>
                  </a:lnTo>
                  <a:lnTo>
                    <a:pt x="392495" y="757203"/>
                  </a:lnTo>
                  <a:lnTo>
                    <a:pt x="287170" y="802207"/>
                  </a:lnTo>
                  <a:lnTo>
                    <a:pt x="181845" y="852278"/>
                  </a:lnTo>
                  <a:lnTo>
                    <a:pt x="76520" y="907289"/>
                  </a:lnTo>
                  <a:lnTo>
                    <a:pt x="0" y="95075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167892"/>
              <a:ext cx="6145984" cy="804493"/>
            </a:xfrm>
            <a:custGeom>
              <a:avLst/>
              <a:pathLst>
                <a:path w="6145984" h="804493">
                  <a:moveTo>
                    <a:pt x="0" y="0"/>
                  </a:moveTo>
                  <a:lnTo>
                    <a:pt x="76520" y="25627"/>
                  </a:lnTo>
                  <a:lnTo>
                    <a:pt x="181845" y="60042"/>
                  </a:lnTo>
                  <a:lnTo>
                    <a:pt x="287170" y="93575"/>
                  </a:lnTo>
                  <a:lnTo>
                    <a:pt x="392495" y="126197"/>
                  </a:lnTo>
                  <a:lnTo>
                    <a:pt x="497819" y="157874"/>
                  </a:lnTo>
                  <a:lnTo>
                    <a:pt x="603144" y="188564"/>
                  </a:lnTo>
                  <a:lnTo>
                    <a:pt x="708469" y="218229"/>
                  </a:lnTo>
                  <a:lnTo>
                    <a:pt x="813794" y="246835"/>
                  </a:lnTo>
                  <a:lnTo>
                    <a:pt x="919119" y="274371"/>
                  </a:lnTo>
                  <a:lnTo>
                    <a:pt x="1024444" y="300879"/>
                  </a:lnTo>
                  <a:lnTo>
                    <a:pt x="1129768" y="326480"/>
                  </a:lnTo>
                  <a:lnTo>
                    <a:pt x="1235093" y="351411"/>
                  </a:lnTo>
                  <a:lnTo>
                    <a:pt x="1340418" y="376044"/>
                  </a:lnTo>
                  <a:lnTo>
                    <a:pt x="1445743" y="400856"/>
                  </a:lnTo>
                  <a:lnTo>
                    <a:pt x="1551068" y="426358"/>
                  </a:lnTo>
                  <a:lnTo>
                    <a:pt x="1656393" y="453013"/>
                  </a:lnTo>
                  <a:lnTo>
                    <a:pt x="1761717" y="481883"/>
                  </a:lnTo>
                  <a:lnTo>
                    <a:pt x="1867042" y="512129"/>
                  </a:lnTo>
                  <a:lnTo>
                    <a:pt x="1972367" y="542175"/>
                  </a:lnTo>
                  <a:lnTo>
                    <a:pt x="2077692" y="571496"/>
                  </a:lnTo>
                  <a:lnTo>
                    <a:pt x="2183017" y="607582"/>
                  </a:lnTo>
                  <a:lnTo>
                    <a:pt x="2288342" y="644571"/>
                  </a:lnTo>
                  <a:lnTo>
                    <a:pt x="2393666" y="674988"/>
                  </a:lnTo>
                  <a:lnTo>
                    <a:pt x="2498991" y="701181"/>
                  </a:lnTo>
                  <a:lnTo>
                    <a:pt x="2604316" y="723139"/>
                  </a:lnTo>
                  <a:lnTo>
                    <a:pt x="2709641" y="740429"/>
                  </a:lnTo>
                  <a:lnTo>
                    <a:pt x="2814966" y="755204"/>
                  </a:lnTo>
                  <a:lnTo>
                    <a:pt x="2920291" y="763340"/>
                  </a:lnTo>
                  <a:lnTo>
                    <a:pt x="3025615" y="767249"/>
                  </a:lnTo>
                  <a:lnTo>
                    <a:pt x="3130940" y="774710"/>
                  </a:lnTo>
                  <a:lnTo>
                    <a:pt x="3236265" y="785010"/>
                  </a:lnTo>
                  <a:lnTo>
                    <a:pt x="3341590" y="792670"/>
                  </a:lnTo>
                  <a:lnTo>
                    <a:pt x="3446915" y="798486"/>
                  </a:lnTo>
                  <a:lnTo>
                    <a:pt x="3552240" y="803066"/>
                  </a:lnTo>
                  <a:lnTo>
                    <a:pt x="3657564" y="804493"/>
                  </a:lnTo>
                  <a:lnTo>
                    <a:pt x="3762889" y="802822"/>
                  </a:lnTo>
                  <a:lnTo>
                    <a:pt x="3868214" y="798640"/>
                  </a:lnTo>
                  <a:lnTo>
                    <a:pt x="3973539" y="792241"/>
                  </a:lnTo>
                  <a:lnTo>
                    <a:pt x="4078864" y="783934"/>
                  </a:lnTo>
                  <a:lnTo>
                    <a:pt x="4184189" y="774095"/>
                  </a:lnTo>
                  <a:lnTo>
                    <a:pt x="4289513" y="762945"/>
                  </a:lnTo>
                  <a:lnTo>
                    <a:pt x="4394838" y="750582"/>
                  </a:lnTo>
                  <a:lnTo>
                    <a:pt x="4500163" y="737010"/>
                  </a:lnTo>
                  <a:lnTo>
                    <a:pt x="4605488" y="722168"/>
                  </a:lnTo>
                  <a:lnTo>
                    <a:pt x="4710813" y="705950"/>
                  </a:lnTo>
                  <a:lnTo>
                    <a:pt x="4816138" y="688220"/>
                  </a:lnTo>
                  <a:lnTo>
                    <a:pt x="4921462" y="668834"/>
                  </a:lnTo>
                  <a:lnTo>
                    <a:pt x="5026787" y="647642"/>
                  </a:lnTo>
                  <a:lnTo>
                    <a:pt x="5132112" y="624506"/>
                  </a:lnTo>
                  <a:lnTo>
                    <a:pt x="5237437" y="599302"/>
                  </a:lnTo>
                  <a:lnTo>
                    <a:pt x="5342762" y="571923"/>
                  </a:lnTo>
                  <a:lnTo>
                    <a:pt x="5448087" y="542286"/>
                  </a:lnTo>
                  <a:lnTo>
                    <a:pt x="5553411" y="510325"/>
                  </a:lnTo>
                  <a:lnTo>
                    <a:pt x="5658736" y="475996"/>
                  </a:lnTo>
                  <a:lnTo>
                    <a:pt x="5764061" y="439270"/>
                  </a:lnTo>
                  <a:lnTo>
                    <a:pt x="5869386" y="400131"/>
                  </a:lnTo>
                  <a:lnTo>
                    <a:pt x="5974711" y="358574"/>
                  </a:lnTo>
                  <a:lnTo>
                    <a:pt x="6080036" y="314604"/>
                  </a:lnTo>
                  <a:lnTo>
                    <a:pt x="6145984" y="28556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762523"/>
              <a:ext cx="6145984" cy="528912"/>
            </a:xfrm>
            <a:custGeom>
              <a:avLst/>
              <a:pathLst>
                <a:path w="6145984" h="528912">
                  <a:moveTo>
                    <a:pt x="6145984" y="528912"/>
                  </a:moveTo>
                  <a:lnTo>
                    <a:pt x="6080036" y="519420"/>
                  </a:lnTo>
                  <a:lnTo>
                    <a:pt x="5974711" y="505532"/>
                  </a:lnTo>
                  <a:lnTo>
                    <a:pt x="5869386" y="492903"/>
                  </a:lnTo>
                  <a:lnTo>
                    <a:pt x="5764061" y="481518"/>
                  </a:lnTo>
                  <a:lnTo>
                    <a:pt x="5658736" y="471351"/>
                  </a:lnTo>
                  <a:lnTo>
                    <a:pt x="5553411" y="462365"/>
                  </a:lnTo>
                  <a:lnTo>
                    <a:pt x="5448087" y="454512"/>
                  </a:lnTo>
                  <a:lnTo>
                    <a:pt x="5342762" y="447725"/>
                  </a:lnTo>
                  <a:lnTo>
                    <a:pt x="5237437" y="441918"/>
                  </a:lnTo>
                  <a:lnTo>
                    <a:pt x="5132112" y="436987"/>
                  </a:lnTo>
                  <a:lnTo>
                    <a:pt x="5026787" y="432805"/>
                  </a:lnTo>
                  <a:lnTo>
                    <a:pt x="4921462" y="429228"/>
                  </a:lnTo>
                  <a:lnTo>
                    <a:pt x="4816138" y="426095"/>
                  </a:lnTo>
                  <a:lnTo>
                    <a:pt x="4710813" y="423237"/>
                  </a:lnTo>
                  <a:lnTo>
                    <a:pt x="4605488" y="420488"/>
                  </a:lnTo>
                  <a:lnTo>
                    <a:pt x="4500163" y="417693"/>
                  </a:lnTo>
                  <a:lnTo>
                    <a:pt x="4394838" y="414724"/>
                  </a:lnTo>
                  <a:lnTo>
                    <a:pt x="4289513" y="411499"/>
                  </a:lnTo>
                  <a:lnTo>
                    <a:pt x="4184189" y="408003"/>
                  </a:lnTo>
                  <a:lnTo>
                    <a:pt x="4078864" y="404311"/>
                  </a:lnTo>
                  <a:lnTo>
                    <a:pt x="3973539" y="400625"/>
                  </a:lnTo>
                  <a:lnTo>
                    <a:pt x="3868214" y="397299"/>
                  </a:lnTo>
                  <a:lnTo>
                    <a:pt x="3762889" y="394146"/>
                  </a:lnTo>
                  <a:lnTo>
                    <a:pt x="3657564" y="390395"/>
                  </a:lnTo>
                  <a:lnTo>
                    <a:pt x="3552240" y="386203"/>
                  </a:lnTo>
                  <a:lnTo>
                    <a:pt x="3446915" y="381211"/>
                  </a:lnTo>
                  <a:lnTo>
                    <a:pt x="3341590" y="374674"/>
                  </a:lnTo>
                  <a:lnTo>
                    <a:pt x="3236265" y="367750"/>
                  </a:lnTo>
                  <a:lnTo>
                    <a:pt x="3130940" y="360155"/>
                  </a:lnTo>
                  <a:lnTo>
                    <a:pt x="3025615" y="352220"/>
                  </a:lnTo>
                  <a:lnTo>
                    <a:pt x="2920291" y="347745"/>
                  </a:lnTo>
                  <a:lnTo>
                    <a:pt x="2814966" y="343149"/>
                  </a:lnTo>
                  <a:lnTo>
                    <a:pt x="2709641" y="329821"/>
                  </a:lnTo>
                  <a:lnTo>
                    <a:pt x="2604316" y="308124"/>
                  </a:lnTo>
                  <a:lnTo>
                    <a:pt x="2498991" y="284842"/>
                  </a:lnTo>
                  <a:lnTo>
                    <a:pt x="2393666" y="259875"/>
                  </a:lnTo>
                  <a:lnTo>
                    <a:pt x="2288342" y="226767"/>
                  </a:lnTo>
                  <a:lnTo>
                    <a:pt x="2183017" y="188452"/>
                  </a:lnTo>
                  <a:lnTo>
                    <a:pt x="2077692" y="153848"/>
                  </a:lnTo>
                  <a:lnTo>
                    <a:pt x="1972367" y="125128"/>
                  </a:lnTo>
                  <a:lnTo>
                    <a:pt x="1867042" y="97014"/>
                  </a:lnTo>
                  <a:lnTo>
                    <a:pt x="1761717" y="70848"/>
                  </a:lnTo>
                  <a:lnTo>
                    <a:pt x="1656393" y="47971"/>
                  </a:lnTo>
                  <a:lnTo>
                    <a:pt x="1551068" y="29266"/>
                  </a:lnTo>
                  <a:lnTo>
                    <a:pt x="1445743" y="14804"/>
                  </a:lnTo>
                  <a:lnTo>
                    <a:pt x="1340418" y="4911"/>
                  </a:lnTo>
                  <a:lnTo>
                    <a:pt x="1235093" y="0"/>
                  </a:lnTo>
                  <a:lnTo>
                    <a:pt x="1129768" y="446"/>
                  </a:lnTo>
                  <a:lnTo>
                    <a:pt x="1024444" y="6520"/>
                  </a:lnTo>
                  <a:lnTo>
                    <a:pt x="919119" y="18360"/>
                  </a:lnTo>
                  <a:lnTo>
                    <a:pt x="813794" y="35988"/>
                  </a:lnTo>
                  <a:lnTo>
                    <a:pt x="708469" y="59343"/>
                  </a:lnTo>
                  <a:lnTo>
                    <a:pt x="603144" y="88315"/>
                  </a:lnTo>
                  <a:lnTo>
                    <a:pt x="497819" y="122772"/>
                  </a:lnTo>
                  <a:lnTo>
                    <a:pt x="392495" y="162572"/>
                  </a:lnTo>
                  <a:lnTo>
                    <a:pt x="287170" y="207576"/>
                  </a:lnTo>
                  <a:lnTo>
                    <a:pt x="181845" y="257648"/>
                  </a:lnTo>
                  <a:lnTo>
                    <a:pt x="76520" y="312659"/>
                  </a:lnTo>
                  <a:lnTo>
                    <a:pt x="0" y="35612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603648"/>
              <a:ext cx="6145984" cy="460043"/>
            </a:xfrm>
            <a:custGeom>
              <a:avLst/>
              <a:pathLst>
                <a:path w="6145984" h="460043">
                  <a:moveTo>
                    <a:pt x="0" y="39622"/>
                  </a:moveTo>
                  <a:lnTo>
                    <a:pt x="76520" y="30703"/>
                  </a:lnTo>
                  <a:lnTo>
                    <a:pt x="181845" y="20405"/>
                  </a:lnTo>
                  <a:lnTo>
                    <a:pt x="287170" y="12135"/>
                  </a:lnTo>
                  <a:lnTo>
                    <a:pt x="392495" y="5944"/>
                  </a:lnTo>
                  <a:lnTo>
                    <a:pt x="497819" y="1882"/>
                  </a:lnTo>
                  <a:lnTo>
                    <a:pt x="603144" y="0"/>
                  </a:lnTo>
                  <a:lnTo>
                    <a:pt x="708469" y="346"/>
                  </a:lnTo>
                  <a:lnTo>
                    <a:pt x="813794" y="2971"/>
                  </a:lnTo>
                  <a:lnTo>
                    <a:pt x="919119" y="7925"/>
                  </a:lnTo>
                  <a:lnTo>
                    <a:pt x="1024444" y="15259"/>
                  </a:lnTo>
                  <a:lnTo>
                    <a:pt x="1129768" y="25022"/>
                  </a:lnTo>
                  <a:lnTo>
                    <a:pt x="1235093" y="37265"/>
                  </a:lnTo>
                  <a:lnTo>
                    <a:pt x="1340418" y="52037"/>
                  </a:lnTo>
                  <a:lnTo>
                    <a:pt x="1445743" y="69390"/>
                  </a:lnTo>
                  <a:lnTo>
                    <a:pt x="1551068" y="89372"/>
                  </a:lnTo>
                  <a:lnTo>
                    <a:pt x="1656393" y="112051"/>
                  </a:lnTo>
                  <a:lnTo>
                    <a:pt x="1761717" y="137925"/>
                  </a:lnTo>
                  <a:lnTo>
                    <a:pt x="1867042" y="166131"/>
                  </a:lnTo>
                  <a:lnTo>
                    <a:pt x="1972367" y="195211"/>
                  </a:lnTo>
                  <a:lnTo>
                    <a:pt x="2077692" y="224231"/>
                  </a:lnTo>
                  <a:lnTo>
                    <a:pt x="2183017" y="259577"/>
                  </a:lnTo>
                  <a:lnTo>
                    <a:pt x="2288342" y="297229"/>
                  </a:lnTo>
                  <a:lnTo>
                    <a:pt x="2393666" y="328991"/>
                  </a:lnTo>
                  <a:lnTo>
                    <a:pt x="2498991" y="354571"/>
                  </a:lnTo>
                  <a:lnTo>
                    <a:pt x="2604316" y="377191"/>
                  </a:lnTo>
                  <a:lnTo>
                    <a:pt x="2709641" y="396684"/>
                  </a:lnTo>
                  <a:lnTo>
                    <a:pt x="2814966" y="410736"/>
                  </a:lnTo>
                  <a:lnTo>
                    <a:pt x="2920291" y="417102"/>
                  </a:lnTo>
                  <a:lnTo>
                    <a:pt x="3025615" y="421294"/>
                  </a:lnTo>
                  <a:lnTo>
                    <a:pt x="3130940" y="428992"/>
                  </a:lnTo>
                  <a:lnTo>
                    <a:pt x="3236265" y="437939"/>
                  </a:lnTo>
                  <a:lnTo>
                    <a:pt x="3341590" y="445232"/>
                  </a:lnTo>
                  <a:lnTo>
                    <a:pt x="3446915" y="451408"/>
                  </a:lnTo>
                  <a:lnTo>
                    <a:pt x="3552240" y="456194"/>
                  </a:lnTo>
                  <a:lnTo>
                    <a:pt x="3657564" y="459003"/>
                  </a:lnTo>
                  <a:lnTo>
                    <a:pt x="3762889" y="460043"/>
                  </a:lnTo>
                  <a:lnTo>
                    <a:pt x="3868214" y="459529"/>
                  </a:lnTo>
                  <a:lnTo>
                    <a:pt x="3973539" y="457993"/>
                  </a:lnTo>
                  <a:lnTo>
                    <a:pt x="4078864" y="455682"/>
                  </a:lnTo>
                  <a:lnTo>
                    <a:pt x="4184189" y="452609"/>
                  </a:lnTo>
                  <a:lnTo>
                    <a:pt x="4289513" y="448782"/>
                  </a:lnTo>
                  <a:lnTo>
                    <a:pt x="4394838" y="444213"/>
                  </a:lnTo>
                  <a:lnTo>
                    <a:pt x="4500163" y="438911"/>
                  </a:lnTo>
                  <a:lnTo>
                    <a:pt x="4605488" y="432888"/>
                  </a:lnTo>
                  <a:lnTo>
                    <a:pt x="4710813" y="426153"/>
                  </a:lnTo>
                  <a:lnTo>
                    <a:pt x="4816138" y="418717"/>
                  </a:lnTo>
                  <a:lnTo>
                    <a:pt x="4921462" y="410590"/>
                  </a:lnTo>
                  <a:lnTo>
                    <a:pt x="5026787" y="401783"/>
                  </a:lnTo>
                  <a:lnTo>
                    <a:pt x="5132112" y="392306"/>
                  </a:lnTo>
                  <a:lnTo>
                    <a:pt x="5237437" y="382169"/>
                  </a:lnTo>
                  <a:lnTo>
                    <a:pt x="5342762" y="371383"/>
                  </a:lnTo>
                  <a:lnTo>
                    <a:pt x="5448087" y="359958"/>
                  </a:lnTo>
                  <a:lnTo>
                    <a:pt x="5553411" y="347905"/>
                  </a:lnTo>
                  <a:lnTo>
                    <a:pt x="5658736" y="335233"/>
                  </a:lnTo>
                  <a:lnTo>
                    <a:pt x="5764061" y="321954"/>
                  </a:lnTo>
                  <a:lnTo>
                    <a:pt x="5869386" y="308077"/>
                  </a:lnTo>
                  <a:lnTo>
                    <a:pt x="5974711" y="293612"/>
                  </a:lnTo>
                  <a:lnTo>
                    <a:pt x="6080036" y="278572"/>
                  </a:lnTo>
                  <a:lnTo>
                    <a:pt x="6145984" y="268799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536284"/>
              <a:ext cx="6145984" cy="857990"/>
            </a:xfrm>
            <a:custGeom>
              <a:avLst/>
              <a:pathLst>
                <a:path w="6145984" h="857990">
                  <a:moveTo>
                    <a:pt x="0" y="169817"/>
                  </a:moveTo>
                  <a:lnTo>
                    <a:pt x="76520" y="167346"/>
                  </a:lnTo>
                  <a:lnTo>
                    <a:pt x="181845" y="164792"/>
                  </a:lnTo>
                  <a:lnTo>
                    <a:pt x="287170" y="163083"/>
                  </a:lnTo>
                  <a:lnTo>
                    <a:pt x="392495" y="162213"/>
                  </a:lnTo>
                  <a:lnTo>
                    <a:pt x="497819" y="162171"/>
                  </a:lnTo>
                  <a:lnTo>
                    <a:pt x="603144" y="162940"/>
                  </a:lnTo>
                  <a:lnTo>
                    <a:pt x="708469" y="164503"/>
                  </a:lnTo>
                  <a:lnTo>
                    <a:pt x="813794" y="166851"/>
                  </a:lnTo>
                  <a:lnTo>
                    <a:pt x="919119" y="169995"/>
                  </a:lnTo>
                  <a:lnTo>
                    <a:pt x="1024444" y="173986"/>
                  </a:lnTo>
                  <a:lnTo>
                    <a:pt x="1129768" y="178952"/>
                  </a:lnTo>
                  <a:lnTo>
                    <a:pt x="1235093" y="185119"/>
                  </a:lnTo>
                  <a:lnTo>
                    <a:pt x="1340418" y="192829"/>
                  </a:lnTo>
                  <a:lnTo>
                    <a:pt x="1445743" y="202519"/>
                  </a:lnTo>
                  <a:lnTo>
                    <a:pt x="1551068" y="214653"/>
                  </a:lnTo>
                  <a:lnTo>
                    <a:pt x="1656393" y="229688"/>
                  </a:lnTo>
                  <a:lnTo>
                    <a:pt x="1761717" y="249682"/>
                  </a:lnTo>
                  <a:lnTo>
                    <a:pt x="1867042" y="273556"/>
                  </a:lnTo>
                  <a:lnTo>
                    <a:pt x="1972367" y="298697"/>
                  </a:lnTo>
                  <a:lnTo>
                    <a:pt x="2077692" y="323606"/>
                  </a:lnTo>
                  <a:lnTo>
                    <a:pt x="2183017" y="356675"/>
                  </a:lnTo>
                  <a:lnTo>
                    <a:pt x="2288342" y="391203"/>
                  </a:lnTo>
                  <a:lnTo>
                    <a:pt x="2393666" y="417560"/>
                  </a:lnTo>
                  <a:lnTo>
                    <a:pt x="2498991" y="434639"/>
                  </a:lnTo>
                  <a:lnTo>
                    <a:pt x="2604316" y="444527"/>
                  </a:lnTo>
                  <a:lnTo>
                    <a:pt x="2709641" y="451011"/>
                  </a:lnTo>
                  <a:lnTo>
                    <a:pt x="2814966" y="456598"/>
                  </a:lnTo>
                  <a:lnTo>
                    <a:pt x="2920291" y="453188"/>
                  </a:lnTo>
                  <a:lnTo>
                    <a:pt x="3025615" y="446313"/>
                  </a:lnTo>
                  <a:lnTo>
                    <a:pt x="3130940" y="446475"/>
                  </a:lnTo>
                  <a:lnTo>
                    <a:pt x="3236265" y="451161"/>
                  </a:lnTo>
                  <a:lnTo>
                    <a:pt x="3341590" y="454114"/>
                  </a:lnTo>
                  <a:lnTo>
                    <a:pt x="3446915" y="457281"/>
                  </a:lnTo>
                  <a:lnTo>
                    <a:pt x="3552240" y="461294"/>
                  </a:lnTo>
                  <a:lnTo>
                    <a:pt x="3657564" y="463421"/>
                  </a:lnTo>
                  <a:lnTo>
                    <a:pt x="3762889" y="463381"/>
                  </a:lnTo>
                  <a:lnTo>
                    <a:pt x="3868214" y="461357"/>
                  </a:lnTo>
                  <a:lnTo>
                    <a:pt x="3973539" y="457242"/>
                  </a:lnTo>
                  <a:lnTo>
                    <a:pt x="4078864" y="451208"/>
                  </a:lnTo>
                  <a:lnTo>
                    <a:pt x="4184189" y="443591"/>
                  </a:lnTo>
                  <a:lnTo>
                    <a:pt x="4289513" y="434591"/>
                  </a:lnTo>
                  <a:lnTo>
                    <a:pt x="4394838" y="424303"/>
                  </a:lnTo>
                  <a:lnTo>
                    <a:pt x="4500163" y="412738"/>
                  </a:lnTo>
                  <a:lnTo>
                    <a:pt x="4605488" y="399849"/>
                  </a:lnTo>
                  <a:lnTo>
                    <a:pt x="4710813" y="385552"/>
                  </a:lnTo>
                  <a:lnTo>
                    <a:pt x="4816138" y="369737"/>
                  </a:lnTo>
                  <a:lnTo>
                    <a:pt x="4921462" y="352283"/>
                  </a:lnTo>
                  <a:lnTo>
                    <a:pt x="5026787" y="333069"/>
                  </a:lnTo>
                  <a:lnTo>
                    <a:pt x="5132112" y="311982"/>
                  </a:lnTo>
                  <a:lnTo>
                    <a:pt x="5237437" y="288920"/>
                  </a:lnTo>
                  <a:lnTo>
                    <a:pt x="5342762" y="263799"/>
                  </a:lnTo>
                  <a:lnTo>
                    <a:pt x="5448087" y="236552"/>
                  </a:lnTo>
                  <a:lnTo>
                    <a:pt x="5553411" y="207131"/>
                  </a:lnTo>
                  <a:lnTo>
                    <a:pt x="5658736" y="175504"/>
                  </a:lnTo>
                  <a:lnTo>
                    <a:pt x="5764061" y="141653"/>
                  </a:lnTo>
                  <a:lnTo>
                    <a:pt x="5869386" y="105573"/>
                  </a:lnTo>
                  <a:lnTo>
                    <a:pt x="5974711" y="67268"/>
                  </a:lnTo>
                  <a:lnTo>
                    <a:pt x="6080036" y="26747"/>
                  </a:lnTo>
                  <a:lnTo>
                    <a:pt x="6145984" y="0"/>
                  </a:lnTo>
                  <a:lnTo>
                    <a:pt x="6145984" y="732355"/>
                  </a:lnTo>
                  <a:lnTo>
                    <a:pt x="6080036" y="725430"/>
                  </a:lnTo>
                  <a:lnTo>
                    <a:pt x="5974711" y="715384"/>
                  </a:lnTo>
                  <a:lnTo>
                    <a:pt x="5869386" y="706334"/>
                  </a:lnTo>
                  <a:lnTo>
                    <a:pt x="5764061" y="698258"/>
                  </a:lnTo>
                  <a:lnTo>
                    <a:pt x="5658736" y="691126"/>
                  </a:lnTo>
                  <a:lnTo>
                    <a:pt x="5553411" y="684898"/>
                  </a:lnTo>
                  <a:lnTo>
                    <a:pt x="5448087" y="679524"/>
                  </a:lnTo>
                  <a:lnTo>
                    <a:pt x="5342762" y="674937"/>
                  </a:lnTo>
                  <a:lnTo>
                    <a:pt x="5237437" y="671056"/>
                  </a:lnTo>
                  <a:lnTo>
                    <a:pt x="5132112" y="667781"/>
                  </a:lnTo>
                  <a:lnTo>
                    <a:pt x="5026787" y="664993"/>
                  </a:lnTo>
                  <a:lnTo>
                    <a:pt x="4921462" y="662560"/>
                  </a:lnTo>
                  <a:lnTo>
                    <a:pt x="4816138" y="660332"/>
                  </a:lnTo>
                  <a:lnTo>
                    <a:pt x="4710813" y="658155"/>
                  </a:lnTo>
                  <a:lnTo>
                    <a:pt x="4605488" y="655876"/>
                  </a:lnTo>
                  <a:lnTo>
                    <a:pt x="4500163" y="653350"/>
                  </a:lnTo>
                  <a:lnTo>
                    <a:pt x="4394838" y="650459"/>
                  </a:lnTo>
                  <a:lnTo>
                    <a:pt x="4289513" y="647124"/>
                  </a:lnTo>
                  <a:lnTo>
                    <a:pt x="4184189" y="643323"/>
                  </a:lnTo>
                  <a:lnTo>
                    <a:pt x="4078864" y="639116"/>
                  </a:lnTo>
                  <a:lnTo>
                    <a:pt x="3973539" y="634669"/>
                  </a:lnTo>
                  <a:lnTo>
                    <a:pt x="3868214" y="630285"/>
                  </a:lnTo>
                  <a:lnTo>
                    <a:pt x="3762889" y="625898"/>
                  </a:lnTo>
                  <a:lnTo>
                    <a:pt x="3657564" y="621198"/>
                  </a:lnTo>
                  <a:lnTo>
                    <a:pt x="3552240" y="616655"/>
                  </a:lnTo>
                  <a:lnTo>
                    <a:pt x="3446915" y="612282"/>
                  </a:lnTo>
                  <a:lnTo>
                    <a:pt x="3341590" y="608485"/>
                  </a:lnTo>
                  <a:lnTo>
                    <a:pt x="3236265" y="606175"/>
                  </a:lnTo>
                  <a:lnTo>
                    <a:pt x="3130940" y="603853"/>
                  </a:lnTo>
                  <a:lnTo>
                    <a:pt x="3025615" y="603277"/>
                  </a:lnTo>
                  <a:lnTo>
                    <a:pt x="2920291" y="609658"/>
                  </a:lnTo>
                  <a:lnTo>
                    <a:pt x="2814966" y="616162"/>
                  </a:lnTo>
                  <a:lnTo>
                    <a:pt x="2709641" y="611839"/>
                  </a:lnTo>
                  <a:lnTo>
                    <a:pt x="2604316" y="601503"/>
                  </a:lnTo>
                  <a:lnTo>
                    <a:pt x="2498991" y="590458"/>
                  </a:lnTo>
                  <a:lnTo>
                    <a:pt x="2393666" y="574450"/>
                  </a:lnTo>
                  <a:lnTo>
                    <a:pt x="2288342" y="545742"/>
                  </a:lnTo>
                  <a:lnTo>
                    <a:pt x="2183017" y="510055"/>
                  </a:lnTo>
                  <a:lnTo>
                    <a:pt x="2077692" y="478281"/>
                  </a:lnTo>
                  <a:lnTo>
                    <a:pt x="1972367" y="453898"/>
                  </a:lnTo>
                  <a:lnTo>
                    <a:pt x="1867042" y="430445"/>
                  </a:lnTo>
                  <a:lnTo>
                    <a:pt x="1761717" y="410136"/>
                  </a:lnTo>
                  <a:lnTo>
                    <a:pt x="1656393" y="395380"/>
                  </a:lnTo>
                  <a:lnTo>
                    <a:pt x="1551068" y="387293"/>
                  </a:lnTo>
                  <a:lnTo>
                    <a:pt x="1445743" y="384807"/>
                  </a:lnTo>
                  <a:lnTo>
                    <a:pt x="1340418" y="388157"/>
                  </a:lnTo>
                  <a:lnTo>
                    <a:pt x="1235093" y="397682"/>
                  </a:lnTo>
                  <a:lnTo>
                    <a:pt x="1129768" y="413694"/>
                  </a:lnTo>
                  <a:lnTo>
                    <a:pt x="1024444" y="436411"/>
                  </a:lnTo>
                  <a:lnTo>
                    <a:pt x="919119" y="465934"/>
                  </a:lnTo>
                  <a:lnTo>
                    <a:pt x="813794" y="502262"/>
                  </a:lnTo>
                  <a:lnTo>
                    <a:pt x="708469" y="545326"/>
                  </a:lnTo>
                  <a:lnTo>
                    <a:pt x="603144" y="595008"/>
                  </a:lnTo>
                  <a:lnTo>
                    <a:pt x="497819" y="651176"/>
                  </a:lnTo>
                  <a:lnTo>
                    <a:pt x="392495" y="713686"/>
                  </a:lnTo>
                  <a:lnTo>
                    <a:pt x="287170" y="782397"/>
                  </a:lnTo>
                  <a:lnTo>
                    <a:pt x="181845" y="857173"/>
                  </a:lnTo>
                  <a:lnTo>
                    <a:pt x="180779" y="85799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536284"/>
              <a:ext cx="6145984" cy="463421"/>
            </a:xfrm>
            <a:custGeom>
              <a:avLst/>
              <a:pathLst>
                <a:path w="6145984" h="463421">
                  <a:moveTo>
                    <a:pt x="0" y="169817"/>
                  </a:moveTo>
                  <a:lnTo>
                    <a:pt x="76520" y="167346"/>
                  </a:lnTo>
                  <a:lnTo>
                    <a:pt x="181845" y="164792"/>
                  </a:lnTo>
                  <a:lnTo>
                    <a:pt x="287170" y="163083"/>
                  </a:lnTo>
                  <a:lnTo>
                    <a:pt x="392495" y="162213"/>
                  </a:lnTo>
                  <a:lnTo>
                    <a:pt x="497819" y="162171"/>
                  </a:lnTo>
                  <a:lnTo>
                    <a:pt x="603144" y="162940"/>
                  </a:lnTo>
                  <a:lnTo>
                    <a:pt x="708469" y="164503"/>
                  </a:lnTo>
                  <a:lnTo>
                    <a:pt x="813794" y="166851"/>
                  </a:lnTo>
                  <a:lnTo>
                    <a:pt x="919119" y="169995"/>
                  </a:lnTo>
                  <a:lnTo>
                    <a:pt x="1024444" y="173986"/>
                  </a:lnTo>
                  <a:lnTo>
                    <a:pt x="1129768" y="178952"/>
                  </a:lnTo>
                  <a:lnTo>
                    <a:pt x="1235093" y="185119"/>
                  </a:lnTo>
                  <a:lnTo>
                    <a:pt x="1340418" y="192829"/>
                  </a:lnTo>
                  <a:lnTo>
                    <a:pt x="1445743" y="202519"/>
                  </a:lnTo>
                  <a:lnTo>
                    <a:pt x="1551068" y="214653"/>
                  </a:lnTo>
                  <a:lnTo>
                    <a:pt x="1656393" y="229688"/>
                  </a:lnTo>
                  <a:lnTo>
                    <a:pt x="1761717" y="249682"/>
                  </a:lnTo>
                  <a:lnTo>
                    <a:pt x="1867042" y="273556"/>
                  </a:lnTo>
                  <a:lnTo>
                    <a:pt x="1972367" y="298697"/>
                  </a:lnTo>
                  <a:lnTo>
                    <a:pt x="2077692" y="323606"/>
                  </a:lnTo>
                  <a:lnTo>
                    <a:pt x="2183017" y="356675"/>
                  </a:lnTo>
                  <a:lnTo>
                    <a:pt x="2288342" y="391203"/>
                  </a:lnTo>
                  <a:lnTo>
                    <a:pt x="2393666" y="417560"/>
                  </a:lnTo>
                  <a:lnTo>
                    <a:pt x="2498991" y="434639"/>
                  </a:lnTo>
                  <a:lnTo>
                    <a:pt x="2604316" y="444527"/>
                  </a:lnTo>
                  <a:lnTo>
                    <a:pt x="2709641" y="451011"/>
                  </a:lnTo>
                  <a:lnTo>
                    <a:pt x="2814966" y="456598"/>
                  </a:lnTo>
                  <a:lnTo>
                    <a:pt x="2920291" y="453188"/>
                  </a:lnTo>
                  <a:lnTo>
                    <a:pt x="3025615" y="446313"/>
                  </a:lnTo>
                  <a:lnTo>
                    <a:pt x="3130940" y="446475"/>
                  </a:lnTo>
                  <a:lnTo>
                    <a:pt x="3236265" y="451161"/>
                  </a:lnTo>
                  <a:lnTo>
                    <a:pt x="3341590" y="454114"/>
                  </a:lnTo>
                  <a:lnTo>
                    <a:pt x="3446915" y="457281"/>
                  </a:lnTo>
                  <a:lnTo>
                    <a:pt x="3552240" y="461294"/>
                  </a:lnTo>
                  <a:lnTo>
                    <a:pt x="3657564" y="463421"/>
                  </a:lnTo>
                  <a:lnTo>
                    <a:pt x="3762889" y="463381"/>
                  </a:lnTo>
                  <a:lnTo>
                    <a:pt x="3868214" y="461357"/>
                  </a:lnTo>
                  <a:lnTo>
                    <a:pt x="3973539" y="457242"/>
                  </a:lnTo>
                  <a:lnTo>
                    <a:pt x="4078864" y="451208"/>
                  </a:lnTo>
                  <a:lnTo>
                    <a:pt x="4184189" y="443591"/>
                  </a:lnTo>
                  <a:lnTo>
                    <a:pt x="4289513" y="434591"/>
                  </a:lnTo>
                  <a:lnTo>
                    <a:pt x="4394838" y="424303"/>
                  </a:lnTo>
                  <a:lnTo>
                    <a:pt x="4500163" y="412738"/>
                  </a:lnTo>
                  <a:lnTo>
                    <a:pt x="4605488" y="399849"/>
                  </a:lnTo>
                  <a:lnTo>
                    <a:pt x="4710813" y="385552"/>
                  </a:lnTo>
                  <a:lnTo>
                    <a:pt x="4816138" y="369737"/>
                  </a:lnTo>
                  <a:lnTo>
                    <a:pt x="4921462" y="352283"/>
                  </a:lnTo>
                  <a:lnTo>
                    <a:pt x="5026787" y="333069"/>
                  </a:lnTo>
                  <a:lnTo>
                    <a:pt x="5132112" y="311982"/>
                  </a:lnTo>
                  <a:lnTo>
                    <a:pt x="5237437" y="288920"/>
                  </a:lnTo>
                  <a:lnTo>
                    <a:pt x="5342762" y="263799"/>
                  </a:lnTo>
                  <a:lnTo>
                    <a:pt x="5448087" y="236552"/>
                  </a:lnTo>
                  <a:lnTo>
                    <a:pt x="5553411" y="207131"/>
                  </a:lnTo>
                  <a:lnTo>
                    <a:pt x="5658736" y="175504"/>
                  </a:lnTo>
                  <a:lnTo>
                    <a:pt x="5764061" y="141653"/>
                  </a:lnTo>
                  <a:lnTo>
                    <a:pt x="5869386" y="105573"/>
                  </a:lnTo>
                  <a:lnTo>
                    <a:pt x="5974711" y="67268"/>
                  </a:lnTo>
                  <a:lnTo>
                    <a:pt x="6080036" y="2674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122655" y="4921092"/>
              <a:ext cx="5965205" cy="473183"/>
            </a:xfrm>
            <a:custGeom>
              <a:avLst/>
              <a:pathLst>
                <a:path w="5965205" h="473183">
                  <a:moveTo>
                    <a:pt x="5965205" y="347547"/>
                  </a:moveTo>
                  <a:lnTo>
                    <a:pt x="5899257" y="340623"/>
                  </a:lnTo>
                  <a:lnTo>
                    <a:pt x="5793932" y="330577"/>
                  </a:lnTo>
                  <a:lnTo>
                    <a:pt x="5688607" y="321527"/>
                  </a:lnTo>
                  <a:lnTo>
                    <a:pt x="5583282" y="313451"/>
                  </a:lnTo>
                  <a:lnTo>
                    <a:pt x="5477957" y="306318"/>
                  </a:lnTo>
                  <a:lnTo>
                    <a:pt x="5372632" y="300090"/>
                  </a:lnTo>
                  <a:lnTo>
                    <a:pt x="5267307" y="294716"/>
                  </a:lnTo>
                  <a:lnTo>
                    <a:pt x="5161983" y="290129"/>
                  </a:lnTo>
                  <a:lnTo>
                    <a:pt x="5056658" y="286248"/>
                  </a:lnTo>
                  <a:lnTo>
                    <a:pt x="4951333" y="282973"/>
                  </a:lnTo>
                  <a:lnTo>
                    <a:pt x="4846008" y="280186"/>
                  </a:lnTo>
                  <a:lnTo>
                    <a:pt x="4740683" y="277752"/>
                  </a:lnTo>
                  <a:lnTo>
                    <a:pt x="4635358" y="275524"/>
                  </a:lnTo>
                  <a:lnTo>
                    <a:pt x="4530034" y="273348"/>
                  </a:lnTo>
                  <a:lnTo>
                    <a:pt x="4424709" y="271068"/>
                  </a:lnTo>
                  <a:lnTo>
                    <a:pt x="4319384" y="268542"/>
                  </a:lnTo>
                  <a:lnTo>
                    <a:pt x="4214059" y="265652"/>
                  </a:lnTo>
                  <a:lnTo>
                    <a:pt x="4108734" y="262317"/>
                  </a:lnTo>
                  <a:lnTo>
                    <a:pt x="4003409" y="258516"/>
                  </a:lnTo>
                  <a:lnTo>
                    <a:pt x="3898085" y="254308"/>
                  </a:lnTo>
                  <a:lnTo>
                    <a:pt x="3792760" y="249861"/>
                  </a:lnTo>
                  <a:lnTo>
                    <a:pt x="3687435" y="245477"/>
                  </a:lnTo>
                  <a:lnTo>
                    <a:pt x="3582110" y="241090"/>
                  </a:lnTo>
                  <a:lnTo>
                    <a:pt x="3476785" y="236391"/>
                  </a:lnTo>
                  <a:lnTo>
                    <a:pt x="3371460" y="231848"/>
                  </a:lnTo>
                  <a:lnTo>
                    <a:pt x="3266136" y="227474"/>
                  </a:lnTo>
                  <a:lnTo>
                    <a:pt x="3160811" y="223678"/>
                  </a:lnTo>
                  <a:lnTo>
                    <a:pt x="3055486" y="221368"/>
                  </a:lnTo>
                  <a:lnTo>
                    <a:pt x="2950161" y="219045"/>
                  </a:lnTo>
                  <a:lnTo>
                    <a:pt x="2844836" y="218469"/>
                  </a:lnTo>
                  <a:lnTo>
                    <a:pt x="2739511" y="224851"/>
                  </a:lnTo>
                  <a:lnTo>
                    <a:pt x="2634187" y="231354"/>
                  </a:lnTo>
                  <a:lnTo>
                    <a:pt x="2528862" y="227031"/>
                  </a:lnTo>
                  <a:lnTo>
                    <a:pt x="2423537" y="216696"/>
                  </a:lnTo>
                  <a:lnTo>
                    <a:pt x="2318212" y="205651"/>
                  </a:lnTo>
                  <a:lnTo>
                    <a:pt x="2212887" y="189642"/>
                  </a:lnTo>
                  <a:lnTo>
                    <a:pt x="2107562" y="160934"/>
                  </a:lnTo>
                  <a:lnTo>
                    <a:pt x="2002238" y="125247"/>
                  </a:lnTo>
                  <a:lnTo>
                    <a:pt x="1896913" y="93473"/>
                  </a:lnTo>
                  <a:lnTo>
                    <a:pt x="1791588" y="69091"/>
                  </a:lnTo>
                  <a:lnTo>
                    <a:pt x="1686263" y="45637"/>
                  </a:lnTo>
                  <a:lnTo>
                    <a:pt x="1580938" y="25328"/>
                  </a:lnTo>
                  <a:lnTo>
                    <a:pt x="1475613" y="10573"/>
                  </a:lnTo>
                  <a:lnTo>
                    <a:pt x="1370289" y="2486"/>
                  </a:lnTo>
                  <a:lnTo>
                    <a:pt x="1264964" y="0"/>
                  </a:lnTo>
                  <a:lnTo>
                    <a:pt x="1159639" y="3349"/>
                  </a:lnTo>
                  <a:lnTo>
                    <a:pt x="1054314" y="12874"/>
                  </a:lnTo>
                  <a:lnTo>
                    <a:pt x="948989" y="28887"/>
                  </a:lnTo>
                  <a:lnTo>
                    <a:pt x="843664" y="51603"/>
                  </a:lnTo>
                  <a:lnTo>
                    <a:pt x="738340" y="81126"/>
                  </a:lnTo>
                  <a:lnTo>
                    <a:pt x="633015" y="117455"/>
                  </a:lnTo>
                  <a:lnTo>
                    <a:pt x="527690" y="160518"/>
                  </a:lnTo>
                  <a:lnTo>
                    <a:pt x="422365" y="210201"/>
                  </a:lnTo>
                  <a:lnTo>
                    <a:pt x="317040" y="266368"/>
                  </a:lnTo>
                  <a:lnTo>
                    <a:pt x="211715" y="328878"/>
                  </a:lnTo>
                  <a:lnTo>
                    <a:pt x="106391" y="397590"/>
                  </a:lnTo>
                  <a:lnTo>
                    <a:pt x="1066" y="472365"/>
                  </a:lnTo>
                  <a:lnTo>
                    <a:pt x="0" y="4731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26778"/>
              <a:ext cx="6145984" cy="294784"/>
            </a:xfrm>
            <a:custGeom>
              <a:avLst/>
              <a:pathLst>
                <a:path w="6145984" h="294784">
                  <a:moveTo>
                    <a:pt x="0" y="294784"/>
                  </a:moveTo>
                  <a:lnTo>
                    <a:pt x="76520" y="262121"/>
                  </a:lnTo>
                  <a:lnTo>
                    <a:pt x="181845" y="220489"/>
                  </a:lnTo>
                  <a:lnTo>
                    <a:pt x="287170" y="182247"/>
                  </a:lnTo>
                  <a:lnTo>
                    <a:pt x="392495" y="147456"/>
                  </a:lnTo>
                  <a:lnTo>
                    <a:pt x="497819" y="116180"/>
                  </a:lnTo>
                  <a:lnTo>
                    <a:pt x="603144" y="88481"/>
                  </a:lnTo>
                  <a:lnTo>
                    <a:pt x="708469" y="64421"/>
                  </a:lnTo>
                  <a:lnTo>
                    <a:pt x="813794" y="44064"/>
                  </a:lnTo>
                  <a:lnTo>
                    <a:pt x="919119" y="27471"/>
                  </a:lnTo>
                  <a:lnTo>
                    <a:pt x="1024444" y="14705"/>
                  </a:lnTo>
                  <a:lnTo>
                    <a:pt x="1129768" y="5830"/>
                  </a:lnTo>
                  <a:lnTo>
                    <a:pt x="1235093" y="907"/>
                  </a:lnTo>
                  <a:lnTo>
                    <a:pt x="1340418" y="0"/>
                  </a:lnTo>
                  <a:lnTo>
                    <a:pt x="1445743" y="3170"/>
                  </a:lnTo>
                  <a:lnTo>
                    <a:pt x="1551068" y="10480"/>
                  </a:lnTo>
                  <a:lnTo>
                    <a:pt x="1656393" y="22041"/>
                  </a:lnTo>
                  <a:lnTo>
                    <a:pt x="1761717" y="39416"/>
                  </a:lnTo>
                  <a:lnTo>
                    <a:pt x="1867042" y="61507"/>
                  </a:lnTo>
                  <a:lnTo>
                    <a:pt x="1972367" y="85804"/>
                  </a:lnTo>
                  <a:lnTo>
                    <a:pt x="2077692" y="110450"/>
                  </a:lnTo>
                  <a:lnTo>
                    <a:pt x="2183017" y="142872"/>
                  </a:lnTo>
                  <a:lnTo>
                    <a:pt x="2288342" y="177979"/>
                  </a:lnTo>
                  <a:lnTo>
                    <a:pt x="2393666" y="205512"/>
                  </a:lnTo>
                  <a:lnTo>
                    <a:pt x="2498991" y="222055"/>
                  </a:lnTo>
                  <a:lnTo>
                    <a:pt x="2604316" y="232522"/>
                  </a:lnTo>
                  <a:lnTo>
                    <a:pt x="2709641" y="240931"/>
                  </a:lnTo>
                  <a:lnTo>
                    <a:pt x="2814966" y="245887"/>
                  </a:lnTo>
                  <a:lnTo>
                    <a:pt x="2920291" y="240930"/>
                  </a:lnTo>
                  <a:lnTo>
                    <a:pt x="3025615" y="234301"/>
                  </a:lnTo>
                  <a:lnTo>
                    <a:pt x="3130940" y="234670"/>
                  </a:lnTo>
                  <a:lnTo>
                    <a:pt x="3236265" y="238175"/>
                  </a:lnTo>
                  <a:lnTo>
                    <a:pt x="3341590" y="240807"/>
                  </a:lnTo>
                  <a:lnTo>
                    <a:pt x="3446915" y="244288"/>
                  </a:lnTo>
                  <a:lnTo>
                    <a:pt x="3552240" y="248481"/>
                  </a:lnTo>
                  <a:lnTo>
                    <a:pt x="3657564" y="251816"/>
                  </a:lnTo>
                  <a:lnTo>
                    <a:pt x="3762889" y="254146"/>
                  </a:lnTo>
                  <a:lnTo>
                    <a:pt x="3868214" y="255328"/>
                  </a:lnTo>
                  <a:lnTo>
                    <a:pt x="3973539" y="255462"/>
                  </a:lnTo>
                  <a:lnTo>
                    <a:pt x="4078864" y="254668"/>
                  </a:lnTo>
                  <a:lnTo>
                    <a:pt x="4184189" y="252964"/>
                  </a:lnTo>
                  <a:lnTo>
                    <a:pt x="4289513" y="250365"/>
                  </a:lnTo>
                  <a:lnTo>
                    <a:pt x="4394838" y="246888"/>
                  </a:lnTo>
                  <a:lnTo>
                    <a:pt x="4500163" y="242550"/>
                  </a:lnTo>
                  <a:lnTo>
                    <a:pt x="4605488" y="237369"/>
                  </a:lnTo>
                  <a:lnTo>
                    <a:pt x="4710813" y="231360"/>
                  </a:lnTo>
                  <a:lnTo>
                    <a:pt x="4816138" y="224541"/>
                  </a:lnTo>
                  <a:lnTo>
                    <a:pt x="4921462" y="216928"/>
                  </a:lnTo>
                  <a:lnTo>
                    <a:pt x="5026787" y="208538"/>
                  </a:lnTo>
                  <a:lnTo>
                    <a:pt x="5132112" y="199388"/>
                  </a:lnTo>
                  <a:lnTo>
                    <a:pt x="5237437" y="189495"/>
                  </a:lnTo>
                  <a:lnTo>
                    <a:pt x="5342762" y="178874"/>
                  </a:lnTo>
                  <a:lnTo>
                    <a:pt x="5448087" y="167544"/>
                  </a:lnTo>
                  <a:lnTo>
                    <a:pt x="5553411" y="155521"/>
                  </a:lnTo>
                  <a:lnTo>
                    <a:pt x="5658736" y="142822"/>
                  </a:lnTo>
                  <a:lnTo>
                    <a:pt x="5764061" y="129463"/>
                  </a:lnTo>
                  <a:lnTo>
                    <a:pt x="5869386" y="115461"/>
                  </a:lnTo>
                  <a:lnTo>
                    <a:pt x="5974711" y="100833"/>
                  </a:lnTo>
                  <a:lnTo>
                    <a:pt x="6080036" y="85595"/>
                  </a:lnTo>
                  <a:lnTo>
                    <a:pt x="6145984" y="75684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436832"/>
              <a:ext cx="6145984" cy="877682"/>
            </a:xfrm>
            <a:custGeom>
              <a:avLst/>
              <a:pathLst>
                <a:path w="6145984" h="877682">
                  <a:moveTo>
                    <a:pt x="0" y="0"/>
                  </a:moveTo>
                  <a:lnTo>
                    <a:pt x="76520" y="45936"/>
                  </a:lnTo>
                  <a:lnTo>
                    <a:pt x="181845" y="105612"/>
                  </a:lnTo>
                  <a:lnTo>
                    <a:pt x="287170" y="161660"/>
                  </a:lnTo>
                  <a:lnTo>
                    <a:pt x="392495" y="213998"/>
                  </a:lnTo>
                  <a:lnTo>
                    <a:pt x="497819" y="262539"/>
                  </a:lnTo>
                  <a:lnTo>
                    <a:pt x="603144" y="307193"/>
                  </a:lnTo>
                  <a:lnTo>
                    <a:pt x="708469" y="347867"/>
                  </a:lnTo>
                  <a:lnTo>
                    <a:pt x="813794" y="384478"/>
                  </a:lnTo>
                  <a:lnTo>
                    <a:pt x="919119" y="416959"/>
                  </a:lnTo>
                  <a:lnTo>
                    <a:pt x="1024444" y="445283"/>
                  </a:lnTo>
                  <a:lnTo>
                    <a:pt x="1129768" y="469490"/>
                  </a:lnTo>
                  <a:lnTo>
                    <a:pt x="1235093" y="489715"/>
                  </a:lnTo>
                  <a:lnTo>
                    <a:pt x="1340418" y="506199"/>
                  </a:lnTo>
                  <a:lnTo>
                    <a:pt x="1445743" y="519269"/>
                  </a:lnTo>
                  <a:lnTo>
                    <a:pt x="1551068" y="529282"/>
                  </a:lnTo>
                  <a:lnTo>
                    <a:pt x="1656393" y="536507"/>
                  </a:lnTo>
                  <a:lnTo>
                    <a:pt x="1761717" y="540291"/>
                  </a:lnTo>
                  <a:lnTo>
                    <a:pt x="1867042" y="541000"/>
                  </a:lnTo>
                  <a:lnTo>
                    <a:pt x="1972367" y="539769"/>
                  </a:lnTo>
                  <a:lnTo>
                    <a:pt x="2077692" y="538115"/>
                  </a:lnTo>
                  <a:lnTo>
                    <a:pt x="2183017" y="537036"/>
                  </a:lnTo>
                  <a:lnTo>
                    <a:pt x="2288342" y="534899"/>
                  </a:lnTo>
                  <a:lnTo>
                    <a:pt x="2393666" y="532342"/>
                  </a:lnTo>
                  <a:lnTo>
                    <a:pt x="2498991" y="530948"/>
                  </a:lnTo>
                  <a:lnTo>
                    <a:pt x="2604316" y="527995"/>
                  </a:lnTo>
                  <a:lnTo>
                    <a:pt x="2709641" y="523694"/>
                  </a:lnTo>
                  <a:lnTo>
                    <a:pt x="2814966" y="521339"/>
                  </a:lnTo>
                  <a:lnTo>
                    <a:pt x="2920291" y="518535"/>
                  </a:lnTo>
                  <a:lnTo>
                    <a:pt x="3025615" y="514083"/>
                  </a:lnTo>
                  <a:lnTo>
                    <a:pt x="3130940" y="511039"/>
                  </a:lnTo>
                  <a:lnTo>
                    <a:pt x="3236265" y="509660"/>
                  </a:lnTo>
                  <a:lnTo>
                    <a:pt x="3341590" y="507601"/>
                  </a:lnTo>
                  <a:lnTo>
                    <a:pt x="3446915" y="506136"/>
                  </a:lnTo>
                  <a:lnTo>
                    <a:pt x="3552240" y="506419"/>
                  </a:lnTo>
                  <a:lnTo>
                    <a:pt x="3657564" y="506457"/>
                  </a:lnTo>
                  <a:lnTo>
                    <a:pt x="3762889" y="505222"/>
                  </a:lnTo>
                  <a:lnTo>
                    <a:pt x="3868214" y="502128"/>
                  </a:lnTo>
                  <a:lnTo>
                    <a:pt x="3973539" y="497345"/>
                  </a:lnTo>
                  <a:lnTo>
                    <a:pt x="4078864" y="491449"/>
                  </a:lnTo>
                  <a:lnTo>
                    <a:pt x="4184189" y="484748"/>
                  </a:lnTo>
                  <a:lnTo>
                    <a:pt x="4289513" y="477428"/>
                  </a:lnTo>
                  <a:lnTo>
                    <a:pt x="4394838" y="469573"/>
                  </a:lnTo>
                  <a:lnTo>
                    <a:pt x="4500163" y="461192"/>
                  </a:lnTo>
                  <a:lnTo>
                    <a:pt x="4605488" y="452242"/>
                  </a:lnTo>
                  <a:lnTo>
                    <a:pt x="4710813" y="442641"/>
                  </a:lnTo>
                  <a:lnTo>
                    <a:pt x="4816138" y="432286"/>
                  </a:lnTo>
                  <a:lnTo>
                    <a:pt x="4921462" y="421064"/>
                  </a:lnTo>
                  <a:lnTo>
                    <a:pt x="5026787" y="408863"/>
                  </a:lnTo>
                  <a:lnTo>
                    <a:pt x="5132112" y="395573"/>
                  </a:lnTo>
                  <a:lnTo>
                    <a:pt x="5237437" y="381100"/>
                  </a:lnTo>
                  <a:lnTo>
                    <a:pt x="5342762" y="365365"/>
                  </a:lnTo>
                  <a:lnTo>
                    <a:pt x="5448087" y="348304"/>
                  </a:lnTo>
                  <a:lnTo>
                    <a:pt x="5553411" y="329871"/>
                  </a:lnTo>
                  <a:lnTo>
                    <a:pt x="5658736" y="310034"/>
                  </a:lnTo>
                  <a:lnTo>
                    <a:pt x="5764061" y="288777"/>
                  </a:lnTo>
                  <a:lnTo>
                    <a:pt x="5869386" y="266090"/>
                  </a:lnTo>
                  <a:lnTo>
                    <a:pt x="5974711" y="241978"/>
                  </a:lnTo>
                  <a:lnTo>
                    <a:pt x="6080036" y="216447"/>
                  </a:lnTo>
                  <a:lnTo>
                    <a:pt x="6145984" y="199583"/>
                  </a:lnTo>
                  <a:lnTo>
                    <a:pt x="6145984" y="877682"/>
                  </a:lnTo>
                  <a:lnTo>
                    <a:pt x="6080036" y="863369"/>
                  </a:lnTo>
                  <a:lnTo>
                    <a:pt x="5974711" y="842079"/>
                  </a:lnTo>
                  <a:lnTo>
                    <a:pt x="5869386" y="822345"/>
                  </a:lnTo>
                  <a:lnTo>
                    <a:pt x="5764061" y="804146"/>
                  </a:lnTo>
                  <a:lnTo>
                    <a:pt x="5658736" y="787457"/>
                  </a:lnTo>
                  <a:lnTo>
                    <a:pt x="5553411" y="772243"/>
                  </a:lnTo>
                  <a:lnTo>
                    <a:pt x="5448087" y="758459"/>
                  </a:lnTo>
                  <a:lnTo>
                    <a:pt x="5342762" y="746044"/>
                  </a:lnTo>
                  <a:lnTo>
                    <a:pt x="5237437" y="734926"/>
                  </a:lnTo>
                  <a:lnTo>
                    <a:pt x="5132112" y="725012"/>
                  </a:lnTo>
                  <a:lnTo>
                    <a:pt x="5026787" y="716196"/>
                  </a:lnTo>
                  <a:lnTo>
                    <a:pt x="4921462" y="708355"/>
                  </a:lnTo>
                  <a:lnTo>
                    <a:pt x="4816138" y="701353"/>
                  </a:lnTo>
                  <a:lnTo>
                    <a:pt x="4710813" y="695049"/>
                  </a:lnTo>
                  <a:lnTo>
                    <a:pt x="4605488" y="689301"/>
                  </a:lnTo>
                  <a:lnTo>
                    <a:pt x="4500163" y="683979"/>
                  </a:lnTo>
                  <a:lnTo>
                    <a:pt x="4394838" y="678975"/>
                  </a:lnTo>
                  <a:lnTo>
                    <a:pt x="4289513" y="674216"/>
                  </a:lnTo>
                  <a:lnTo>
                    <a:pt x="4184189" y="669684"/>
                  </a:lnTo>
                  <a:lnTo>
                    <a:pt x="4078864" y="665436"/>
                  </a:lnTo>
                  <a:lnTo>
                    <a:pt x="3973539" y="661628"/>
                  </a:lnTo>
                  <a:lnTo>
                    <a:pt x="3868214" y="658541"/>
                  </a:lnTo>
                  <a:lnTo>
                    <a:pt x="3762889" y="655699"/>
                  </a:lnTo>
                  <a:lnTo>
                    <a:pt x="3657564" y="652546"/>
                  </a:lnTo>
                  <a:lnTo>
                    <a:pt x="3552240" y="650270"/>
                  </a:lnTo>
                  <a:lnTo>
                    <a:pt x="3446915" y="649654"/>
                  </a:lnTo>
                  <a:lnTo>
                    <a:pt x="3341590" y="650535"/>
                  </a:lnTo>
                  <a:lnTo>
                    <a:pt x="3236265" y="653190"/>
                  </a:lnTo>
                  <a:lnTo>
                    <a:pt x="3130940" y="656758"/>
                  </a:lnTo>
                  <a:lnTo>
                    <a:pt x="3025615" y="659419"/>
                  </a:lnTo>
                  <a:lnTo>
                    <a:pt x="2920291" y="663413"/>
                  </a:lnTo>
                  <a:lnTo>
                    <a:pt x="2814966" y="669081"/>
                  </a:lnTo>
                  <a:lnTo>
                    <a:pt x="2709641" y="672607"/>
                  </a:lnTo>
                  <a:lnTo>
                    <a:pt x="2604316" y="673342"/>
                  </a:lnTo>
                  <a:lnTo>
                    <a:pt x="2498991" y="675224"/>
                  </a:lnTo>
                  <a:lnTo>
                    <a:pt x="2393666" y="677609"/>
                  </a:lnTo>
                  <a:lnTo>
                    <a:pt x="2288342" y="677989"/>
                  </a:lnTo>
                  <a:lnTo>
                    <a:pt x="2183017" y="679053"/>
                  </a:lnTo>
                  <a:lnTo>
                    <a:pt x="2077692" y="681331"/>
                  </a:lnTo>
                  <a:lnTo>
                    <a:pt x="1972367" y="683472"/>
                  </a:lnTo>
                  <a:lnTo>
                    <a:pt x="1867042" y="686266"/>
                  </a:lnTo>
                  <a:lnTo>
                    <a:pt x="1761717" y="688858"/>
                  </a:lnTo>
                  <a:lnTo>
                    <a:pt x="1656393" y="689923"/>
                  </a:lnTo>
                  <a:lnTo>
                    <a:pt x="1551068" y="689132"/>
                  </a:lnTo>
                  <a:lnTo>
                    <a:pt x="1445743" y="688053"/>
                  </a:lnTo>
                  <a:lnTo>
                    <a:pt x="1340418" y="687055"/>
                  </a:lnTo>
                  <a:lnTo>
                    <a:pt x="1235093" y="686530"/>
                  </a:lnTo>
                  <a:lnTo>
                    <a:pt x="1129768" y="686841"/>
                  </a:lnTo>
                  <a:lnTo>
                    <a:pt x="1024444" y="688266"/>
                  </a:lnTo>
                  <a:lnTo>
                    <a:pt x="919119" y="690973"/>
                  </a:lnTo>
                  <a:lnTo>
                    <a:pt x="813794" y="695041"/>
                  </a:lnTo>
                  <a:lnTo>
                    <a:pt x="708469" y="700477"/>
                  </a:lnTo>
                  <a:lnTo>
                    <a:pt x="603144" y="707252"/>
                  </a:lnTo>
                  <a:lnTo>
                    <a:pt x="497819" y="715316"/>
                  </a:lnTo>
                  <a:lnTo>
                    <a:pt x="392495" y="724615"/>
                  </a:lnTo>
                  <a:lnTo>
                    <a:pt x="287170" y="735092"/>
                  </a:lnTo>
                  <a:lnTo>
                    <a:pt x="181845" y="746698"/>
                  </a:lnTo>
                  <a:lnTo>
                    <a:pt x="76520" y="759387"/>
                  </a:lnTo>
                  <a:lnTo>
                    <a:pt x="0" y="769362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436832"/>
              <a:ext cx="6145984" cy="541000"/>
            </a:xfrm>
            <a:custGeom>
              <a:avLst/>
              <a:pathLst>
                <a:path w="6145984" h="541000">
                  <a:moveTo>
                    <a:pt x="0" y="0"/>
                  </a:moveTo>
                  <a:lnTo>
                    <a:pt x="76520" y="45936"/>
                  </a:lnTo>
                  <a:lnTo>
                    <a:pt x="181845" y="105612"/>
                  </a:lnTo>
                  <a:lnTo>
                    <a:pt x="287170" y="161660"/>
                  </a:lnTo>
                  <a:lnTo>
                    <a:pt x="392495" y="213998"/>
                  </a:lnTo>
                  <a:lnTo>
                    <a:pt x="497819" y="262539"/>
                  </a:lnTo>
                  <a:lnTo>
                    <a:pt x="603144" y="307193"/>
                  </a:lnTo>
                  <a:lnTo>
                    <a:pt x="708469" y="347867"/>
                  </a:lnTo>
                  <a:lnTo>
                    <a:pt x="813794" y="384478"/>
                  </a:lnTo>
                  <a:lnTo>
                    <a:pt x="919119" y="416959"/>
                  </a:lnTo>
                  <a:lnTo>
                    <a:pt x="1024444" y="445283"/>
                  </a:lnTo>
                  <a:lnTo>
                    <a:pt x="1129768" y="469490"/>
                  </a:lnTo>
                  <a:lnTo>
                    <a:pt x="1235093" y="489715"/>
                  </a:lnTo>
                  <a:lnTo>
                    <a:pt x="1340418" y="506199"/>
                  </a:lnTo>
                  <a:lnTo>
                    <a:pt x="1445743" y="519269"/>
                  </a:lnTo>
                  <a:lnTo>
                    <a:pt x="1551068" y="529282"/>
                  </a:lnTo>
                  <a:lnTo>
                    <a:pt x="1656393" y="536507"/>
                  </a:lnTo>
                  <a:lnTo>
                    <a:pt x="1761717" y="540291"/>
                  </a:lnTo>
                  <a:lnTo>
                    <a:pt x="1867042" y="541000"/>
                  </a:lnTo>
                  <a:lnTo>
                    <a:pt x="1972367" y="539769"/>
                  </a:lnTo>
                  <a:lnTo>
                    <a:pt x="2077692" y="538115"/>
                  </a:lnTo>
                  <a:lnTo>
                    <a:pt x="2183017" y="537036"/>
                  </a:lnTo>
                  <a:lnTo>
                    <a:pt x="2288342" y="534899"/>
                  </a:lnTo>
                  <a:lnTo>
                    <a:pt x="2393666" y="532342"/>
                  </a:lnTo>
                  <a:lnTo>
                    <a:pt x="2498991" y="530948"/>
                  </a:lnTo>
                  <a:lnTo>
                    <a:pt x="2604316" y="527995"/>
                  </a:lnTo>
                  <a:lnTo>
                    <a:pt x="2709641" y="523694"/>
                  </a:lnTo>
                  <a:lnTo>
                    <a:pt x="2814966" y="521339"/>
                  </a:lnTo>
                  <a:lnTo>
                    <a:pt x="2920291" y="518535"/>
                  </a:lnTo>
                  <a:lnTo>
                    <a:pt x="3025615" y="514083"/>
                  </a:lnTo>
                  <a:lnTo>
                    <a:pt x="3130940" y="511039"/>
                  </a:lnTo>
                  <a:lnTo>
                    <a:pt x="3236265" y="509660"/>
                  </a:lnTo>
                  <a:lnTo>
                    <a:pt x="3341590" y="507601"/>
                  </a:lnTo>
                  <a:lnTo>
                    <a:pt x="3446915" y="506136"/>
                  </a:lnTo>
                  <a:lnTo>
                    <a:pt x="3552240" y="506419"/>
                  </a:lnTo>
                  <a:lnTo>
                    <a:pt x="3657564" y="506457"/>
                  </a:lnTo>
                  <a:lnTo>
                    <a:pt x="3762889" y="505222"/>
                  </a:lnTo>
                  <a:lnTo>
                    <a:pt x="3868214" y="502128"/>
                  </a:lnTo>
                  <a:lnTo>
                    <a:pt x="3973539" y="497345"/>
                  </a:lnTo>
                  <a:lnTo>
                    <a:pt x="4078864" y="491449"/>
                  </a:lnTo>
                  <a:lnTo>
                    <a:pt x="4184189" y="484748"/>
                  </a:lnTo>
                  <a:lnTo>
                    <a:pt x="4289513" y="477428"/>
                  </a:lnTo>
                  <a:lnTo>
                    <a:pt x="4394838" y="469573"/>
                  </a:lnTo>
                  <a:lnTo>
                    <a:pt x="4500163" y="461192"/>
                  </a:lnTo>
                  <a:lnTo>
                    <a:pt x="4605488" y="452242"/>
                  </a:lnTo>
                  <a:lnTo>
                    <a:pt x="4710813" y="442641"/>
                  </a:lnTo>
                  <a:lnTo>
                    <a:pt x="4816138" y="432286"/>
                  </a:lnTo>
                  <a:lnTo>
                    <a:pt x="4921462" y="421064"/>
                  </a:lnTo>
                  <a:lnTo>
                    <a:pt x="5026787" y="408863"/>
                  </a:lnTo>
                  <a:lnTo>
                    <a:pt x="5132112" y="395573"/>
                  </a:lnTo>
                  <a:lnTo>
                    <a:pt x="5237437" y="381100"/>
                  </a:lnTo>
                  <a:lnTo>
                    <a:pt x="5342762" y="365365"/>
                  </a:lnTo>
                  <a:lnTo>
                    <a:pt x="5448087" y="348304"/>
                  </a:lnTo>
                  <a:lnTo>
                    <a:pt x="5553411" y="329871"/>
                  </a:lnTo>
                  <a:lnTo>
                    <a:pt x="5658736" y="310034"/>
                  </a:lnTo>
                  <a:lnTo>
                    <a:pt x="5764061" y="288777"/>
                  </a:lnTo>
                  <a:lnTo>
                    <a:pt x="5869386" y="266090"/>
                  </a:lnTo>
                  <a:lnTo>
                    <a:pt x="5974711" y="241978"/>
                  </a:lnTo>
                  <a:lnTo>
                    <a:pt x="6080036" y="216447"/>
                  </a:lnTo>
                  <a:lnTo>
                    <a:pt x="6145984" y="1995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5086486"/>
              <a:ext cx="6145984" cy="228027"/>
            </a:xfrm>
            <a:custGeom>
              <a:avLst/>
              <a:pathLst>
                <a:path w="6145984" h="228027">
                  <a:moveTo>
                    <a:pt x="6145984" y="228027"/>
                  </a:moveTo>
                  <a:lnTo>
                    <a:pt x="6080036" y="213715"/>
                  </a:lnTo>
                  <a:lnTo>
                    <a:pt x="5974711" y="192425"/>
                  </a:lnTo>
                  <a:lnTo>
                    <a:pt x="5869386" y="172690"/>
                  </a:lnTo>
                  <a:lnTo>
                    <a:pt x="5764061" y="154491"/>
                  </a:lnTo>
                  <a:lnTo>
                    <a:pt x="5658736" y="137802"/>
                  </a:lnTo>
                  <a:lnTo>
                    <a:pt x="5553411" y="122589"/>
                  </a:lnTo>
                  <a:lnTo>
                    <a:pt x="5448087" y="108804"/>
                  </a:lnTo>
                  <a:lnTo>
                    <a:pt x="5342762" y="96390"/>
                  </a:lnTo>
                  <a:lnTo>
                    <a:pt x="5237437" y="85271"/>
                  </a:lnTo>
                  <a:lnTo>
                    <a:pt x="5132112" y="75358"/>
                  </a:lnTo>
                  <a:lnTo>
                    <a:pt x="5026787" y="66542"/>
                  </a:lnTo>
                  <a:lnTo>
                    <a:pt x="4921462" y="58700"/>
                  </a:lnTo>
                  <a:lnTo>
                    <a:pt x="4816138" y="51698"/>
                  </a:lnTo>
                  <a:lnTo>
                    <a:pt x="4710813" y="45394"/>
                  </a:lnTo>
                  <a:lnTo>
                    <a:pt x="4605488" y="39646"/>
                  </a:lnTo>
                  <a:lnTo>
                    <a:pt x="4500163" y="34325"/>
                  </a:lnTo>
                  <a:lnTo>
                    <a:pt x="4394838" y="29321"/>
                  </a:lnTo>
                  <a:lnTo>
                    <a:pt x="4289513" y="24562"/>
                  </a:lnTo>
                  <a:lnTo>
                    <a:pt x="4184189" y="20030"/>
                  </a:lnTo>
                  <a:lnTo>
                    <a:pt x="4078864" y="15781"/>
                  </a:lnTo>
                  <a:lnTo>
                    <a:pt x="3973539" y="11973"/>
                  </a:lnTo>
                  <a:lnTo>
                    <a:pt x="3868214" y="8887"/>
                  </a:lnTo>
                  <a:lnTo>
                    <a:pt x="3762889" y="6045"/>
                  </a:lnTo>
                  <a:lnTo>
                    <a:pt x="3657564" y="2892"/>
                  </a:lnTo>
                  <a:lnTo>
                    <a:pt x="3552240" y="616"/>
                  </a:lnTo>
                  <a:lnTo>
                    <a:pt x="3446915" y="0"/>
                  </a:lnTo>
                  <a:lnTo>
                    <a:pt x="3341590" y="881"/>
                  </a:lnTo>
                  <a:lnTo>
                    <a:pt x="3236265" y="3536"/>
                  </a:lnTo>
                  <a:lnTo>
                    <a:pt x="3130940" y="7104"/>
                  </a:lnTo>
                  <a:lnTo>
                    <a:pt x="3025615" y="9765"/>
                  </a:lnTo>
                  <a:lnTo>
                    <a:pt x="2920291" y="13759"/>
                  </a:lnTo>
                  <a:lnTo>
                    <a:pt x="2814966" y="19427"/>
                  </a:lnTo>
                  <a:lnTo>
                    <a:pt x="2709641" y="22953"/>
                  </a:lnTo>
                  <a:lnTo>
                    <a:pt x="2604316" y="23687"/>
                  </a:lnTo>
                  <a:lnTo>
                    <a:pt x="2498991" y="25569"/>
                  </a:lnTo>
                  <a:lnTo>
                    <a:pt x="2393666" y="27954"/>
                  </a:lnTo>
                  <a:lnTo>
                    <a:pt x="2288342" y="28334"/>
                  </a:lnTo>
                  <a:lnTo>
                    <a:pt x="2183017" y="29398"/>
                  </a:lnTo>
                  <a:lnTo>
                    <a:pt x="2077692" y="31677"/>
                  </a:lnTo>
                  <a:lnTo>
                    <a:pt x="1972367" y="33818"/>
                  </a:lnTo>
                  <a:lnTo>
                    <a:pt x="1867042" y="36612"/>
                  </a:lnTo>
                  <a:lnTo>
                    <a:pt x="1761717" y="39204"/>
                  </a:lnTo>
                  <a:lnTo>
                    <a:pt x="1656393" y="40269"/>
                  </a:lnTo>
                  <a:lnTo>
                    <a:pt x="1551068" y="39477"/>
                  </a:lnTo>
                  <a:lnTo>
                    <a:pt x="1445743" y="38399"/>
                  </a:lnTo>
                  <a:lnTo>
                    <a:pt x="1340418" y="37401"/>
                  </a:lnTo>
                  <a:lnTo>
                    <a:pt x="1235093" y="36876"/>
                  </a:lnTo>
                  <a:lnTo>
                    <a:pt x="1129768" y="37187"/>
                  </a:lnTo>
                  <a:lnTo>
                    <a:pt x="1024444" y="38611"/>
                  </a:lnTo>
                  <a:lnTo>
                    <a:pt x="919119" y="41319"/>
                  </a:lnTo>
                  <a:lnTo>
                    <a:pt x="813794" y="45386"/>
                  </a:lnTo>
                  <a:lnTo>
                    <a:pt x="708469" y="50822"/>
                  </a:lnTo>
                  <a:lnTo>
                    <a:pt x="603144" y="57597"/>
                  </a:lnTo>
                  <a:lnTo>
                    <a:pt x="497819" y="65662"/>
                  </a:lnTo>
                  <a:lnTo>
                    <a:pt x="392495" y="74960"/>
                  </a:lnTo>
                  <a:lnTo>
                    <a:pt x="287170" y="85438"/>
                  </a:lnTo>
                  <a:lnTo>
                    <a:pt x="181845" y="97044"/>
                  </a:lnTo>
                  <a:lnTo>
                    <a:pt x="76520" y="109732"/>
                  </a:lnTo>
                  <a:lnTo>
                    <a:pt x="0" y="11970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821513"/>
              <a:ext cx="6145984" cy="229893"/>
            </a:xfrm>
            <a:custGeom>
              <a:avLst/>
              <a:pathLst>
                <a:path w="6145984" h="229893">
                  <a:moveTo>
                    <a:pt x="0" y="0"/>
                  </a:moveTo>
                  <a:lnTo>
                    <a:pt x="76520" y="17980"/>
                  </a:lnTo>
                  <a:lnTo>
                    <a:pt x="181845" y="41474"/>
                  </a:lnTo>
                  <a:lnTo>
                    <a:pt x="287170" y="63695"/>
                  </a:lnTo>
                  <a:lnTo>
                    <a:pt x="392495" y="84625"/>
                  </a:lnTo>
                  <a:lnTo>
                    <a:pt x="497819" y="104246"/>
                  </a:lnTo>
                  <a:lnTo>
                    <a:pt x="603144" y="122541"/>
                  </a:lnTo>
                  <a:lnTo>
                    <a:pt x="708469" y="139491"/>
                  </a:lnTo>
                  <a:lnTo>
                    <a:pt x="813794" y="155078"/>
                  </a:lnTo>
                  <a:lnTo>
                    <a:pt x="919119" y="169285"/>
                  </a:lnTo>
                  <a:lnTo>
                    <a:pt x="1024444" y="182093"/>
                  </a:lnTo>
                  <a:lnTo>
                    <a:pt x="1129768" y="193484"/>
                  </a:lnTo>
                  <a:lnTo>
                    <a:pt x="1235093" y="203441"/>
                  </a:lnTo>
                  <a:lnTo>
                    <a:pt x="1340418" y="211946"/>
                  </a:lnTo>
                  <a:lnTo>
                    <a:pt x="1445743" y="218980"/>
                  </a:lnTo>
                  <a:lnTo>
                    <a:pt x="1551068" y="224525"/>
                  </a:lnTo>
                  <a:lnTo>
                    <a:pt x="1656393" y="228534"/>
                  </a:lnTo>
                  <a:lnTo>
                    <a:pt x="1761717" y="229893"/>
                  </a:lnTo>
                  <a:lnTo>
                    <a:pt x="1867042" y="228952"/>
                  </a:lnTo>
                  <a:lnTo>
                    <a:pt x="1972367" y="226939"/>
                  </a:lnTo>
                  <a:lnTo>
                    <a:pt x="2077692" y="225041"/>
                  </a:lnTo>
                  <a:lnTo>
                    <a:pt x="2183017" y="223363"/>
                  </a:lnTo>
                  <a:lnTo>
                    <a:pt x="2288342" y="221762"/>
                  </a:lnTo>
                  <a:lnTo>
                    <a:pt x="2393666" y="220294"/>
                  </a:lnTo>
                  <a:lnTo>
                    <a:pt x="2498991" y="218405"/>
                  </a:lnTo>
                  <a:lnTo>
                    <a:pt x="2604316" y="215987"/>
                  </a:lnTo>
                  <a:lnTo>
                    <a:pt x="2709641" y="213469"/>
                  </a:lnTo>
                  <a:lnTo>
                    <a:pt x="2814966" y="210529"/>
                  </a:lnTo>
                  <a:lnTo>
                    <a:pt x="2920291" y="206293"/>
                  </a:lnTo>
                  <a:lnTo>
                    <a:pt x="3025615" y="202070"/>
                  </a:lnTo>
                  <a:lnTo>
                    <a:pt x="3130940" y="199217"/>
                  </a:lnTo>
                  <a:lnTo>
                    <a:pt x="3236265" y="196744"/>
                  </a:lnTo>
                  <a:lnTo>
                    <a:pt x="3341590" y="194387"/>
                  </a:lnTo>
                  <a:lnTo>
                    <a:pt x="3446915" y="193214"/>
                  </a:lnTo>
                  <a:lnTo>
                    <a:pt x="3552240" y="193663"/>
                  </a:lnTo>
                  <a:lnTo>
                    <a:pt x="3657564" y="194820"/>
                  </a:lnTo>
                  <a:lnTo>
                    <a:pt x="3762889" y="195780"/>
                  </a:lnTo>
                  <a:lnTo>
                    <a:pt x="3868214" y="195653"/>
                  </a:lnTo>
                  <a:lnTo>
                    <a:pt x="3973539" y="194805"/>
                  </a:lnTo>
                  <a:lnTo>
                    <a:pt x="4078864" y="193761"/>
                  </a:lnTo>
                  <a:lnTo>
                    <a:pt x="4184189" y="192535"/>
                  </a:lnTo>
                  <a:lnTo>
                    <a:pt x="4289513" y="191141"/>
                  </a:lnTo>
                  <a:lnTo>
                    <a:pt x="4394838" y="189593"/>
                  </a:lnTo>
                  <a:lnTo>
                    <a:pt x="4500163" y="187904"/>
                  </a:lnTo>
                  <a:lnTo>
                    <a:pt x="4605488" y="186090"/>
                  </a:lnTo>
                  <a:lnTo>
                    <a:pt x="4710813" y="184163"/>
                  </a:lnTo>
                  <a:lnTo>
                    <a:pt x="4816138" y="182138"/>
                  </a:lnTo>
                  <a:lnTo>
                    <a:pt x="4921462" y="180028"/>
                  </a:lnTo>
                  <a:lnTo>
                    <a:pt x="5026787" y="177848"/>
                  </a:lnTo>
                  <a:lnTo>
                    <a:pt x="5132112" y="175611"/>
                  </a:lnTo>
                  <a:lnTo>
                    <a:pt x="5237437" y="173332"/>
                  </a:lnTo>
                  <a:lnTo>
                    <a:pt x="5342762" y="171023"/>
                  </a:lnTo>
                  <a:lnTo>
                    <a:pt x="5448087" y="168700"/>
                  </a:lnTo>
                  <a:lnTo>
                    <a:pt x="5553411" y="166376"/>
                  </a:lnTo>
                  <a:lnTo>
                    <a:pt x="5658736" y="164064"/>
                  </a:lnTo>
                  <a:lnTo>
                    <a:pt x="5764061" y="161780"/>
                  </a:lnTo>
                  <a:lnTo>
                    <a:pt x="5869386" y="159536"/>
                  </a:lnTo>
                  <a:lnTo>
                    <a:pt x="5974711" y="157347"/>
                  </a:lnTo>
                  <a:lnTo>
                    <a:pt x="6080036" y="155227"/>
                  </a:lnTo>
                  <a:lnTo>
                    <a:pt x="6145984" y="153951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309452"/>
              <a:ext cx="6145984" cy="1066829"/>
            </a:xfrm>
            <a:custGeom>
              <a:avLst/>
              <a:pathLst>
                <a:path w="6145984" h="1066829">
                  <a:moveTo>
                    <a:pt x="0" y="0"/>
                  </a:moveTo>
                  <a:lnTo>
                    <a:pt x="76520" y="49623"/>
                  </a:lnTo>
                  <a:lnTo>
                    <a:pt x="181845" y="113693"/>
                  </a:lnTo>
                  <a:lnTo>
                    <a:pt x="287170" y="173434"/>
                  </a:lnTo>
                  <a:lnTo>
                    <a:pt x="392495" y="228748"/>
                  </a:lnTo>
                  <a:lnTo>
                    <a:pt x="497819" y="279527"/>
                  </a:lnTo>
                  <a:lnTo>
                    <a:pt x="603144" y="325658"/>
                  </a:lnTo>
                  <a:lnTo>
                    <a:pt x="708469" y="367027"/>
                  </a:lnTo>
                  <a:lnTo>
                    <a:pt x="813794" y="403530"/>
                  </a:lnTo>
                  <a:lnTo>
                    <a:pt x="919119" y="435087"/>
                  </a:lnTo>
                  <a:lnTo>
                    <a:pt x="1024444" y="461668"/>
                  </a:lnTo>
                  <a:lnTo>
                    <a:pt x="1129768" y="483332"/>
                  </a:lnTo>
                  <a:lnTo>
                    <a:pt x="1235093" y="500259"/>
                  </a:lnTo>
                  <a:lnTo>
                    <a:pt x="1340418" y="512768"/>
                  </a:lnTo>
                  <a:lnTo>
                    <a:pt x="1445743" y="521293"/>
                  </a:lnTo>
                  <a:lnTo>
                    <a:pt x="1551068" y="526302"/>
                  </a:lnTo>
                  <a:lnTo>
                    <a:pt x="1656393" y="528153"/>
                  </a:lnTo>
                  <a:lnTo>
                    <a:pt x="1761717" y="526041"/>
                  </a:lnTo>
                  <a:lnTo>
                    <a:pt x="1867042" y="520423"/>
                  </a:lnTo>
                  <a:lnTo>
                    <a:pt x="1972367" y="512719"/>
                  </a:lnTo>
                  <a:lnTo>
                    <a:pt x="2077692" y="504713"/>
                  </a:lnTo>
                  <a:lnTo>
                    <a:pt x="2183017" y="495748"/>
                  </a:lnTo>
                  <a:lnTo>
                    <a:pt x="2288342" y="484780"/>
                  </a:lnTo>
                  <a:lnTo>
                    <a:pt x="2393666" y="474832"/>
                  </a:lnTo>
                  <a:lnTo>
                    <a:pt x="2498991" y="465016"/>
                  </a:lnTo>
                  <a:lnTo>
                    <a:pt x="2604316" y="451828"/>
                  </a:lnTo>
                  <a:lnTo>
                    <a:pt x="2709641" y="439829"/>
                  </a:lnTo>
                  <a:lnTo>
                    <a:pt x="2814966" y="435780"/>
                  </a:lnTo>
                  <a:lnTo>
                    <a:pt x="2920291" y="433859"/>
                  </a:lnTo>
                  <a:lnTo>
                    <a:pt x="3025615" y="431457"/>
                  </a:lnTo>
                  <a:lnTo>
                    <a:pt x="3130940" y="431704"/>
                  </a:lnTo>
                  <a:lnTo>
                    <a:pt x="3236265" y="437257"/>
                  </a:lnTo>
                  <a:lnTo>
                    <a:pt x="3341590" y="443978"/>
                  </a:lnTo>
                  <a:lnTo>
                    <a:pt x="3446915" y="449825"/>
                  </a:lnTo>
                  <a:lnTo>
                    <a:pt x="3552240" y="455979"/>
                  </a:lnTo>
                  <a:lnTo>
                    <a:pt x="3657564" y="462095"/>
                  </a:lnTo>
                  <a:lnTo>
                    <a:pt x="3762889" y="466465"/>
                  </a:lnTo>
                  <a:lnTo>
                    <a:pt x="3868214" y="467970"/>
                  </a:lnTo>
                  <a:lnTo>
                    <a:pt x="3973539" y="467036"/>
                  </a:lnTo>
                  <a:lnTo>
                    <a:pt x="4078864" y="464655"/>
                  </a:lnTo>
                  <a:lnTo>
                    <a:pt x="4184189" y="461224"/>
                  </a:lnTo>
                  <a:lnTo>
                    <a:pt x="4289513" y="456980"/>
                  </a:lnTo>
                  <a:lnTo>
                    <a:pt x="4394838" y="452032"/>
                  </a:lnTo>
                  <a:lnTo>
                    <a:pt x="4500163" y="446387"/>
                  </a:lnTo>
                  <a:lnTo>
                    <a:pt x="4605488" y="439985"/>
                  </a:lnTo>
                  <a:lnTo>
                    <a:pt x="4710813" y="432717"/>
                  </a:lnTo>
                  <a:lnTo>
                    <a:pt x="4816138" y="424446"/>
                  </a:lnTo>
                  <a:lnTo>
                    <a:pt x="4921462" y="415022"/>
                  </a:lnTo>
                  <a:lnTo>
                    <a:pt x="5026787" y="404293"/>
                  </a:lnTo>
                  <a:lnTo>
                    <a:pt x="5132112" y="392115"/>
                  </a:lnTo>
                  <a:lnTo>
                    <a:pt x="5237437" y="378363"/>
                  </a:lnTo>
                  <a:lnTo>
                    <a:pt x="5342762" y="362928"/>
                  </a:lnTo>
                  <a:lnTo>
                    <a:pt x="5448087" y="345725"/>
                  </a:lnTo>
                  <a:lnTo>
                    <a:pt x="5553411" y="326691"/>
                  </a:lnTo>
                  <a:lnTo>
                    <a:pt x="5658736" y="305782"/>
                  </a:lnTo>
                  <a:lnTo>
                    <a:pt x="5764061" y="282971"/>
                  </a:lnTo>
                  <a:lnTo>
                    <a:pt x="5869386" y="258245"/>
                  </a:lnTo>
                  <a:lnTo>
                    <a:pt x="5974711" y="231604"/>
                  </a:lnTo>
                  <a:lnTo>
                    <a:pt x="6080036" y="203056"/>
                  </a:lnTo>
                  <a:lnTo>
                    <a:pt x="6145984" y="183995"/>
                  </a:lnTo>
                  <a:lnTo>
                    <a:pt x="6145984" y="1066829"/>
                  </a:lnTo>
                  <a:lnTo>
                    <a:pt x="6080036" y="1045299"/>
                  </a:lnTo>
                  <a:lnTo>
                    <a:pt x="5974711" y="1012891"/>
                  </a:lnTo>
                  <a:lnTo>
                    <a:pt x="5869386" y="982446"/>
                  </a:lnTo>
                  <a:lnTo>
                    <a:pt x="5764061" y="953943"/>
                  </a:lnTo>
                  <a:lnTo>
                    <a:pt x="5658736" y="927350"/>
                  </a:lnTo>
                  <a:lnTo>
                    <a:pt x="5553411" y="902627"/>
                  </a:lnTo>
                  <a:lnTo>
                    <a:pt x="5448087" y="879716"/>
                  </a:lnTo>
                  <a:lnTo>
                    <a:pt x="5342762" y="858544"/>
                  </a:lnTo>
                  <a:lnTo>
                    <a:pt x="5237437" y="839017"/>
                  </a:lnTo>
                  <a:lnTo>
                    <a:pt x="5132112" y="821021"/>
                  </a:lnTo>
                  <a:lnTo>
                    <a:pt x="5026787" y="804418"/>
                  </a:lnTo>
                  <a:lnTo>
                    <a:pt x="4921462" y="789052"/>
                  </a:lnTo>
                  <a:lnTo>
                    <a:pt x="4816138" y="774751"/>
                  </a:lnTo>
                  <a:lnTo>
                    <a:pt x="4710813" y="761333"/>
                  </a:lnTo>
                  <a:lnTo>
                    <a:pt x="4605488" y="748618"/>
                  </a:lnTo>
                  <a:lnTo>
                    <a:pt x="4500163" y="736439"/>
                  </a:lnTo>
                  <a:lnTo>
                    <a:pt x="4394838" y="724657"/>
                  </a:lnTo>
                  <a:lnTo>
                    <a:pt x="4289513" y="713183"/>
                  </a:lnTo>
                  <a:lnTo>
                    <a:pt x="4184189" y="701996"/>
                  </a:lnTo>
                  <a:lnTo>
                    <a:pt x="4078864" y="691172"/>
                  </a:lnTo>
                  <a:lnTo>
                    <a:pt x="3973539" y="680920"/>
                  </a:lnTo>
                  <a:lnTo>
                    <a:pt x="3868214" y="671608"/>
                  </a:lnTo>
                  <a:lnTo>
                    <a:pt x="3762889" y="662375"/>
                  </a:lnTo>
                  <a:lnTo>
                    <a:pt x="3657564" y="652291"/>
                  </a:lnTo>
                  <a:lnTo>
                    <a:pt x="3552240" y="643264"/>
                  </a:lnTo>
                  <a:lnTo>
                    <a:pt x="3446915" y="636674"/>
                  </a:lnTo>
                  <a:lnTo>
                    <a:pt x="3341590" y="630068"/>
                  </a:lnTo>
                  <a:lnTo>
                    <a:pt x="3236265" y="624123"/>
                  </a:lnTo>
                  <a:lnTo>
                    <a:pt x="3130940" y="621419"/>
                  </a:lnTo>
                  <a:lnTo>
                    <a:pt x="3025615" y="620673"/>
                  </a:lnTo>
                  <a:lnTo>
                    <a:pt x="2920291" y="622480"/>
                  </a:lnTo>
                  <a:lnTo>
                    <a:pt x="2814966" y="628130"/>
                  </a:lnTo>
                  <a:lnTo>
                    <a:pt x="2709641" y="633702"/>
                  </a:lnTo>
                  <a:lnTo>
                    <a:pt x="2604316" y="641060"/>
                  </a:lnTo>
                  <a:lnTo>
                    <a:pt x="2498991" y="652852"/>
                  </a:lnTo>
                  <a:lnTo>
                    <a:pt x="2393666" y="663959"/>
                  </a:lnTo>
                  <a:lnTo>
                    <a:pt x="2288342" y="671072"/>
                  </a:lnTo>
                  <a:lnTo>
                    <a:pt x="2183017" y="680643"/>
                  </a:lnTo>
                  <a:lnTo>
                    <a:pt x="2077692" y="691170"/>
                  </a:lnTo>
                  <a:lnTo>
                    <a:pt x="1972367" y="699810"/>
                  </a:lnTo>
                  <a:lnTo>
                    <a:pt x="1867042" y="709548"/>
                  </a:lnTo>
                  <a:lnTo>
                    <a:pt x="1761717" y="719464"/>
                  </a:lnTo>
                  <a:lnTo>
                    <a:pt x="1656393" y="727890"/>
                  </a:lnTo>
                  <a:lnTo>
                    <a:pt x="1551068" y="734414"/>
                  </a:lnTo>
                  <a:lnTo>
                    <a:pt x="1445743" y="741037"/>
                  </a:lnTo>
                  <a:lnTo>
                    <a:pt x="1340418" y="748230"/>
                  </a:lnTo>
                  <a:lnTo>
                    <a:pt x="1235093" y="756497"/>
                  </a:lnTo>
                  <a:lnTo>
                    <a:pt x="1129768" y="766307"/>
                  </a:lnTo>
                  <a:lnTo>
                    <a:pt x="1024444" y="778014"/>
                  </a:lnTo>
                  <a:lnTo>
                    <a:pt x="919119" y="791833"/>
                  </a:lnTo>
                  <a:lnTo>
                    <a:pt x="813794" y="807859"/>
                  </a:lnTo>
                  <a:lnTo>
                    <a:pt x="708469" y="826098"/>
                  </a:lnTo>
                  <a:lnTo>
                    <a:pt x="603144" y="846504"/>
                  </a:lnTo>
                  <a:lnTo>
                    <a:pt x="497819" y="869009"/>
                  </a:lnTo>
                  <a:lnTo>
                    <a:pt x="392495" y="893533"/>
                  </a:lnTo>
                  <a:lnTo>
                    <a:pt x="287170" y="920001"/>
                  </a:lnTo>
                  <a:lnTo>
                    <a:pt x="181845" y="948339"/>
                  </a:lnTo>
                  <a:lnTo>
                    <a:pt x="76520" y="978482"/>
                  </a:lnTo>
                  <a:lnTo>
                    <a:pt x="0" y="100165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309452"/>
              <a:ext cx="6145984" cy="528153"/>
            </a:xfrm>
            <a:custGeom>
              <a:avLst/>
              <a:pathLst>
                <a:path w="6145984" h="528153">
                  <a:moveTo>
                    <a:pt x="0" y="0"/>
                  </a:moveTo>
                  <a:lnTo>
                    <a:pt x="76520" y="49623"/>
                  </a:lnTo>
                  <a:lnTo>
                    <a:pt x="181845" y="113693"/>
                  </a:lnTo>
                  <a:lnTo>
                    <a:pt x="287170" y="173434"/>
                  </a:lnTo>
                  <a:lnTo>
                    <a:pt x="392495" y="228748"/>
                  </a:lnTo>
                  <a:lnTo>
                    <a:pt x="497819" y="279527"/>
                  </a:lnTo>
                  <a:lnTo>
                    <a:pt x="603144" y="325658"/>
                  </a:lnTo>
                  <a:lnTo>
                    <a:pt x="708469" y="367027"/>
                  </a:lnTo>
                  <a:lnTo>
                    <a:pt x="813794" y="403530"/>
                  </a:lnTo>
                  <a:lnTo>
                    <a:pt x="919119" y="435087"/>
                  </a:lnTo>
                  <a:lnTo>
                    <a:pt x="1024444" y="461668"/>
                  </a:lnTo>
                  <a:lnTo>
                    <a:pt x="1129768" y="483332"/>
                  </a:lnTo>
                  <a:lnTo>
                    <a:pt x="1235093" y="500259"/>
                  </a:lnTo>
                  <a:lnTo>
                    <a:pt x="1340418" y="512768"/>
                  </a:lnTo>
                  <a:lnTo>
                    <a:pt x="1445743" y="521293"/>
                  </a:lnTo>
                  <a:lnTo>
                    <a:pt x="1551068" y="526302"/>
                  </a:lnTo>
                  <a:lnTo>
                    <a:pt x="1656393" y="528153"/>
                  </a:lnTo>
                  <a:lnTo>
                    <a:pt x="1761717" y="526041"/>
                  </a:lnTo>
                  <a:lnTo>
                    <a:pt x="1867042" y="520423"/>
                  </a:lnTo>
                  <a:lnTo>
                    <a:pt x="1972367" y="512719"/>
                  </a:lnTo>
                  <a:lnTo>
                    <a:pt x="2077692" y="504713"/>
                  </a:lnTo>
                  <a:lnTo>
                    <a:pt x="2183017" y="495748"/>
                  </a:lnTo>
                  <a:lnTo>
                    <a:pt x="2288342" y="484780"/>
                  </a:lnTo>
                  <a:lnTo>
                    <a:pt x="2393666" y="474832"/>
                  </a:lnTo>
                  <a:lnTo>
                    <a:pt x="2498991" y="465016"/>
                  </a:lnTo>
                  <a:lnTo>
                    <a:pt x="2604316" y="451828"/>
                  </a:lnTo>
                  <a:lnTo>
                    <a:pt x="2709641" y="439829"/>
                  </a:lnTo>
                  <a:lnTo>
                    <a:pt x="2814966" y="435780"/>
                  </a:lnTo>
                  <a:lnTo>
                    <a:pt x="2920291" y="433859"/>
                  </a:lnTo>
                  <a:lnTo>
                    <a:pt x="3025615" y="431457"/>
                  </a:lnTo>
                  <a:lnTo>
                    <a:pt x="3130940" y="431704"/>
                  </a:lnTo>
                  <a:lnTo>
                    <a:pt x="3236265" y="437257"/>
                  </a:lnTo>
                  <a:lnTo>
                    <a:pt x="3341590" y="443978"/>
                  </a:lnTo>
                  <a:lnTo>
                    <a:pt x="3446915" y="449825"/>
                  </a:lnTo>
                  <a:lnTo>
                    <a:pt x="3552240" y="455979"/>
                  </a:lnTo>
                  <a:lnTo>
                    <a:pt x="3657564" y="462095"/>
                  </a:lnTo>
                  <a:lnTo>
                    <a:pt x="3762889" y="466465"/>
                  </a:lnTo>
                  <a:lnTo>
                    <a:pt x="3868214" y="467970"/>
                  </a:lnTo>
                  <a:lnTo>
                    <a:pt x="3973539" y="467036"/>
                  </a:lnTo>
                  <a:lnTo>
                    <a:pt x="4078864" y="464655"/>
                  </a:lnTo>
                  <a:lnTo>
                    <a:pt x="4184189" y="461224"/>
                  </a:lnTo>
                  <a:lnTo>
                    <a:pt x="4289513" y="456980"/>
                  </a:lnTo>
                  <a:lnTo>
                    <a:pt x="4394838" y="452032"/>
                  </a:lnTo>
                  <a:lnTo>
                    <a:pt x="4500163" y="446387"/>
                  </a:lnTo>
                  <a:lnTo>
                    <a:pt x="4605488" y="439985"/>
                  </a:lnTo>
                  <a:lnTo>
                    <a:pt x="4710813" y="432717"/>
                  </a:lnTo>
                  <a:lnTo>
                    <a:pt x="4816138" y="424446"/>
                  </a:lnTo>
                  <a:lnTo>
                    <a:pt x="4921462" y="415022"/>
                  </a:lnTo>
                  <a:lnTo>
                    <a:pt x="5026787" y="404293"/>
                  </a:lnTo>
                  <a:lnTo>
                    <a:pt x="5132112" y="392115"/>
                  </a:lnTo>
                  <a:lnTo>
                    <a:pt x="5237437" y="378363"/>
                  </a:lnTo>
                  <a:lnTo>
                    <a:pt x="5342762" y="362928"/>
                  </a:lnTo>
                  <a:lnTo>
                    <a:pt x="5448087" y="345725"/>
                  </a:lnTo>
                  <a:lnTo>
                    <a:pt x="5553411" y="326691"/>
                  </a:lnTo>
                  <a:lnTo>
                    <a:pt x="5658736" y="305782"/>
                  </a:lnTo>
                  <a:lnTo>
                    <a:pt x="5764061" y="282971"/>
                  </a:lnTo>
                  <a:lnTo>
                    <a:pt x="5869386" y="258245"/>
                  </a:lnTo>
                  <a:lnTo>
                    <a:pt x="5974711" y="231604"/>
                  </a:lnTo>
                  <a:lnTo>
                    <a:pt x="6080036" y="203056"/>
                  </a:lnTo>
                  <a:lnTo>
                    <a:pt x="6145984" y="18399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930126"/>
              <a:ext cx="6145984" cy="446156"/>
            </a:xfrm>
            <a:custGeom>
              <a:avLst/>
              <a:pathLst>
                <a:path w="6145984" h="446156">
                  <a:moveTo>
                    <a:pt x="6145984" y="446156"/>
                  </a:moveTo>
                  <a:lnTo>
                    <a:pt x="6080036" y="424626"/>
                  </a:lnTo>
                  <a:lnTo>
                    <a:pt x="5974711" y="392218"/>
                  </a:lnTo>
                  <a:lnTo>
                    <a:pt x="5869386" y="361773"/>
                  </a:lnTo>
                  <a:lnTo>
                    <a:pt x="5764061" y="333269"/>
                  </a:lnTo>
                  <a:lnTo>
                    <a:pt x="5658736" y="306677"/>
                  </a:lnTo>
                  <a:lnTo>
                    <a:pt x="5553411" y="281953"/>
                  </a:lnTo>
                  <a:lnTo>
                    <a:pt x="5448087" y="259042"/>
                  </a:lnTo>
                  <a:lnTo>
                    <a:pt x="5342762" y="237870"/>
                  </a:lnTo>
                  <a:lnTo>
                    <a:pt x="5237437" y="218344"/>
                  </a:lnTo>
                  <a:lnTo>
                    <a:pt x="5132112" y="200347"/>
                  </a:lnTo>
                  <a:lnTo>
                    <a:pt x="5026787" y="183745"/>
                  </a:lnTo>
                  <a:lnTo>
                    <a:pt x="4921462" y="168379"/>
                  </a:lnTo>
                  <a:lnTo>
                    <a:pt x="4816138" y="154078"/>
                  </a:lnTo>
                  <a:lnTo>
                    <a:pt x="4710813" y="140660"/>
                  </a:lnTo>
                  <a:lnTo>
                    <a:pt x="4605488" y="127945"/>
                  </a:lnTo>
                  <a:lnTo>
                    <a:pt x="4500163" y="115765"/>
                  </a:lnTo>
                  <a:lnTo>
                    <a:pt x="4394838" y="103984"/>
                  </a:lnTo>
                  <a:lnTo>
                    <a:pt x="4289513" y="92510"/>
                  </a:lnTo>
                  <a:lnTo>
                    <a:pt x="4184189" y="81323"/>
                  </a:lnTo>
                  <a:lnTo>
                    <a:pt x="4078864" y="70499"/>
                  </a:lnTo>
                  <a:lnTo>
                    <a:pt x="3973539" y="60247"/>
                  </a:lnTo>
                  <a:lnTo>
                    <a:pt x="3868214" y="50934"/>
                  </a:lnTo>
                  <a:lnTo>
                    <a:pt x="3762889" y="41702"/>
                  </a:lnTo>
                  <a:lnTo>
                    <a:pt x="3657564" y="31618"/>
                  </a:lnTo>
                  <a:lnTo>
                    <a:pt x="3552240" y="22590"/>
                  </a:lnTo>
                  <a:lnTo>
                    <a:pt x="3446915" y="16001"/>
                  </a:lnTo>
                  <a:lnTo>
                    <a:pt x="3341590" y="9395"/>
                  </a:lnTo>
                  <a:lnTo>
                    <a:pt x="3236265" y="3449"/>
                  </a:lnTo>
                  <a:lnTo>
                    <a:pt x="3130940" y="746"/>
                  </a:lnTo>
                  <a:lnTo>
                    <a:pt x="3025615" y="0"/>
                  </a:lnTo>
                  <a:lnTo>
                    <a:pt x="2920291" y="1806"/>
                  </a:lnTo>
                  <a:lnTo>
                    <a:pt x="2814966" y="7457"/>
                  </a:lnTo>
                  <a:lnTo>
                    <a:pt x="2709641" y="13029"/>
                  </a:lnTo>
                  <a:lnTo>
                    <a:pt x="2604316" y="20386"/>
                  </a:lnTo>
                  <a:lnTo>
                    <a:pt x="2498991" y="32179"/>
                  </a:lnTo>
                  <a:lnTo>
                    <a:pt x="2393666" y="43285"/>
                  </a:lnTo>
                  <a:lnTo>
                    <a:pt x="2288342" y="50399"/>
                  </a:lnTo>
                  <a:lnTo>
                    <a:pt x="2183017" y="59970"/>
                  </a:lnTo>
                  <a:lnTo>
                    <a:pt x="2077692" y="70497"/>
                  </a:lnTo>
                  <a:lnTo>
                    <a:pt x="1972367" y="79136"/>
                  </a:lnTo>
                  <a:lnTo>
                    <a:pt x="1867042" y="88875"/>
                  </a:lnTo>
                  <a:lnTo>
                    <a:pt x="1761717" y="98791"/>
                  </a:lnTo>
                  <a:lnTo>
                    <a:pt x="1656393" y="107216"/>
                  </a:lnTo>
                  <a:lnTo>
                    <a:pt x="1551068" y="113741"/>
                  </a:lnTo>
                  <a:lnTo>
                    <a:pt x="1445743" y="120364"/>
                  </a:lnTo>
                  <a:lnTo>
                    <a:pt x="1340418" y="127557"/>
                  </a:lnTo>
                  <a:lnTo>
                    <a:pt x="1235093" y="135824"/>
                  </a:lnTo>
                  <a:lnTo>
                    <a:pt x="1129768" y="145634"/>
                  </a:lnTo>
                  <a:lnTo>
                    <a:pt x="1024444" y="157340"/>
                  </a:lnTo>
                  <a:lnTo>
                    <a:pt x="919119" y="171160"/>
                  </a:lnTo>
                  <a:lnTo>
                    <a:pt x="813794" y="187186"/>
                  </a:lnTo>
                  <a:lnTo>
                    <a:pt x="708469" y="205425"/>
                  </a:lnTo>
                  <a:lnTo>
                    <a:pt x="603144" y="225831"/>
                  </a:lnTo>
                  <a:lnTo>
                    <a:pt x="497819" y="248336"/>
                  </a:lnTo>
                  <a:lnTo>
                    <a:pt x="392495" y="272860"/>
                  </a:lnTo>
                  <a:lnTo>
                    <a:pt x="287170" y="299327"/>
                  </a:lnTo>
                  <a:lnTo>
                    <a:pt x="181845" y="327665"/>
                  </a:lnTo>
                  <a:lnTo>
                    <a:pt x="76520" y="357809"/>
                  </a:lnTo>
                  <a:lnTo>
                    <a:pt x="0" y="38097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810279"/>
              <a:ext cx="6145984" cy="130339"/>
            </a:xfrm>
            <a:custGeom>
              <a:avLst/>
              <a:pathLst>
                <a:path w="6145984" h="130339">
                  <a:moveTo>
                    <a:pt x="0" y="0"/>
                  </a:moveTo>
                  <a:lnTo>
                    <a:pt x="76520" y="13227"/>
                  </a:lnTo>
                  <a:lnTo>
                    <a:pt x="181845" y="30190"/>
                  </a:lnTo>
                  <a:lnTo>
                    <a:pt x="287170" y="45891"/>
                  </a:lnTo>
                  <a:lnTo>
                    <a:pt x="392495" y="60315"/>
                  </a:lnTo>
                  <a:lnTo>
                    <a:pt x="497819" y="73442"/>
                  </a:lnTo>
                  <a:lnTo>
                    <a:pt x="603144" y="85255"/>
                  </a:lnTo>
                  <a:lnTo>
                    <a:pt x="708469" y="95736"/>
                  </a:lnTo>
                  <a:lnTo>
                    <a:pt x="813794" y="104869"/>
                  </a:lnTo>
                  <a:lnTo>
                    <a:pt x="919119" y="112634"/>
                  </a:lnTo>
                  <a:lnTo>
                    <a:pt x="1024444" y="119015"/>
                  </a:lnTo>
                  <a:lnTo>
                    <a:pt x="1129768" y="123993"/>
                  </a:lnTo>
                  <a:lnTo>
                    <a:pt x="1235093" y="127552"/>
                  </a:lnTo>
                  <a:lnTo>
                    <a:pt x="1340418" y="129673"/>
                  </a:lnTo>
                  <a:lnTo>
                    <a:pt x="1445743" y="130339"/>
                  </a:lnTo>
                  <a:lnTo>
                    <a:pt x="1551068" y="129532"/>
                  </a:lnTo>
                  <a:lnTo>
                    <a:pt x="1656393" y="127195"/>
                  </a:lnTo>
                  <a:lnTo>
                    <a:pt x="1761717" y="121926"/>
                  </a:lnTo>
                  <a:lnTo>
                    <a:pt x="1867042" y="114159"/>
                  </a:lnTo>
                  <a:lnTo>
                    <a:pt x="1972367" y="105438"/>
                  </a:lnTo>
                  <a:lnTo>
                    <a:pt x="2077692" y="97116"/>
                  </a:lnTo>
                  <a:lnTo>
                    <a:pt x="2183017" y="87369"/>
                  </a:lnTo>
                  <a:lnTo>
                    <a:pt x="2288342" y="77100"/>
                  </a:lnTo>
                  <a:lnTo>
                    <a:pt x="2393666" y="68569"/>
                  </a:lnTo>
                  <a:lnTo>
                    <a:pt x="2498991" y="58108"/>
                  </a:lnTo>
                  <a:lnTo>
                    <a:pt x="2604316" y="45618"/>
                  </a:lnTo>
                  <a:lnTo>
                    <a:pt x="2709641" y="35939"/>
                  </a:lnTo>
                  <a:lnTo>
                    <a:pt x="2814966" y="31129"/>
                  </a:lnTo>
                  <a:lnTo>
                    <a:pt x="2920291" y="27343"/>
                  </a:lnTo>
                  <a:lnTo>
                    <a:pt x="3025615" y="25239"/>
                  </a:lnTo>
                  <a:lnTo>
                    <a:pt x="3130940" y="25735"/>
                  </a:lnTo>
                  <a:lnTo>
                    <a:pt x="3236265" y="29864"/>
                  </a:lnTo>
                  <a:lnTo>
                    <a:pt x="3341590" y="36197"/>
                  </a:lnTo>
                  <a:lnTo>
                    <a:pt x="3446915" y="42423"/>
                  </a:lnTo>
                  <a:lnTo>
                    <a:pt x="3552240" y="48795"/>
                  </a:lnTo>
                  <a:lnTo>
                    <a:pt x="3657564" y="56367"/>
                  </a:lnTo>
                  <a:lnTo>
                    <a:pt x="3762889" y="63594"/>
                  </a:lnTo>
                  <a:lnTo>
                    <a:pt x="3868214" y="68963"/>
                  </a:lnTo>
                  <a:lnTo>
                    <a:pt x="3973539" y="73152"/>
                  </a:lnTo>
                  <a:lnTo>
                    <a:pt x="4078864" y="77087"/>
                  </a:lnTo>
                  <a:lnTo>
                    <a:pt x="4184189" y="80784"/>
                  </a:lnTo>
                  <a:lnTo>
                    <a:pt x="4289513" y="84256"/>
                  </a:lnTo>
                  <a:lnTo>
                    <a:pt x="4394838" y="87519"/>
                  </a:lnTo>
                  <a:lnTo>
                    <a:pt x="4500163" y="90587"/>
                  </a:lnTo>
                  <a:lnTo>
                    <a:pt x="4605488" y="93475"/>
                  </a:lnTo>
                  <a:lnTo>
                    <a:pt x="4710813" y="96199"/>
                  </a:lnTo>
                  <a:lnTo>
                    <a:pt x="4816138" y="98773"/>
                  </a:lnTo>
                  <a:lnTo>
                    <a:pt x="4921462" y="101211"/>
                  </a:lnTo>
                  <a:lnTo>
                    <a:pt x="5026787" y="103529"/>
                  </a:lnTo>
                  <a:lnTo>
                    <a:pt x="5132112" y="105742"/>
                  </a:lnTo>
                  <a:lnTo>
                    <a:pt x="5237437" y="107864"/>
                  </a:lnTo>
                  <a:lnTo>
                    <a:pt x="5342762" y="109910"/>
                  </a:lnTo>
                  <a:lnTo>
                    <a:pt x="5448087" y="111894"/>
                  </a:lnTo>
                  <a:lnTo>
                    <a:pt x="5553411" y="113833"/>
                  </a:lnTo>
                  <a:lnTo>
                    <a:pt x="5658736" y="115740"/>
                  </a:lnTo>
                  <a:lnTo>
                    <a:pt x="5764061" y="117631"/>
                  </a:lnTo>
                  <a:lnTo>
                    <a:pt x="5869386" y="119520"/>
                  </a:lnTo>
                  <a:lnTo>
                    <a:pt x="5974711" y="121421"/>
                  </a:lnTo>
                  <a:lnTo>
                    <a:pt x="6080036" y="123351"/>
                  </a:lnTo>
                  <a:lnTo>
                    <a:pt x="6145984" y="124586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865045"/>
              <a:ext cx="6145984" cy="1454870"/>
            </a:xfrm>
            <a:custGeom>
              <a:avLst/>
              <a:pathLst>
                <a:path w="6145984" h="1454870">
                  <a:moveTo>
                    <a:pt x="0" y="0"/>
                  </a:moveTo>
                  <a:lnTo>
                    <a:pt x="76520" y="50234"/>
                  </a:lnTo>
                  <a:lnTo>
                    <a:pt x="181845" y="117059"/>
                  </a:lnTo>
                  <a:lnTo>
                    <a:pt x="287170" y="181475"/>
                  </a:lnTo>
                  <a:lnTo>
                    <a:pt x="392495" y="243389"/>
                  </a:lnTo>
                  <a:lnTo>
                    <a:pt x="497819" y="302701"/>
                  </a:lnTo>
                  <a:lnTo>
                    <a:pt x="603144" y="359305"/>
                  </a:lnTo>
                  <a:lnTo>
                    <a:pt x="708469" y="413096"/>
                  </a:lnTo>
                  <a:lnTo>
                    <a:pt x="813794" y="463976"/>
                  </a:lnTo>
                  <a:lnTo>
                    <a:pt x="919119" y="511868"/>
                  </a:lnTo>
                  <a:lnTo>
                    <a:pt x="1024444" y="556743"/>
                  </a:lnTo>
                  <a:lnTo>
                    <a:pt x="1129768" y="598650"/>
                  </a:lnTo>
                  <a:lnTo>
                    <a:pt x="1235093" y="637749"/>
                  </a:lnTo>
                  <a:lnTo>
                    <a:pt x="1340418" y="674324"/>
                  </a:lnTo>
                  <a:lnTo>
                    <a:pt x="1445743" y="708764"/>
                  </a:lnTo>
                  <a:lnTo>
                    <a:pt x="1551068" y="741486"/>
                  </a:lnTo>
                  <a:lnTo>
                    <a:pt x="1656393" y="772897"/>
                  </a:lnTo>
                  <a:lnTo>
                    <a:pt x="1761717" y="805378"/>
                  </a:lnTo>
                  <a:lnTo>
                    <a:pt x="1867042" y="838918"/>
                  </a:lnTo>
                  <a:lnTo>
                    <a:pt x="1972367" y="872057"/>
                  </a:lnTo>
                  <a:lnTo>
                    <a:pt x="2077692" y="904355"/>
                  </a:lnTo>
                  <a:lnTo>
                    <a:pt x="2183017" y="943202"/>
                  </a:lnTo>
                  <a:lnTo>
                    <a:pt x="2288342" y="982706"/>
                  </a:lnTo>
                  <a:lnTo>
                    <a:pt x="2393666" y="1015234"/>
                  </a:lnTo>
                  <a:lnTo>
                    <a:pt x="2498991" y="1040963"/>
                  </a:lnTo>
                  <a:lnTo>
                    <a:pt x="2604316" y="1060685"/>
                  </a:lnTo>
                  <a:lnTo>
                    <a:pt x="2709641" y="1076818"/>
                  </a:lnTo>
                  <a:lnTo>
                    <a:pt x="2814966" y="1092785"/>
                  </a:lnTo>
                  <a:lnTo>
                    <a:pt x="2920291" y="1102578"/>
                  </a:lnTo>
                  <a:lnTo>
                    <a:pt x="3025615" y="1108380"/>
                  </a:lnTo>
                  <a:lnTo>
                    <a:pt x="3130940" y="1117596"/>
                  </a:lnTo>
                  <a:lnTo>
                    <a:pt x="3236265" y="1129261"/>
                  </a:lnTo>
                  <a:lnTo>
                    <a:pt x="3341590" y="1138233"/>
                  </a:lnTo>
                  <a:lnTo>
                    <a:pt x="3446915" y="1145586"/>
                  </a:lnTo>
                  <a:lnTo>
                    <a:pt x="3552240" y="1151970"/>
                  </a:lnTo>
                  <a:lnTo>
                    <a:pt x="3657564" y="1155455"/>
                  </a:lnTo>
                  <a:lnTo>
                    <a:pt x="3762889" y="1156189"/>
                  </a:lnTo>
                  <a:lnTo>
                    <a:pt x="3868214" y="1154818"/>
                  </a:lnTo>
                  <a:lnTo>
                    <a:pt x="3973539" y="1151264"/>
                  </a:lnTo>
                  <a:lnTo>
                    <a:pt x="4078864" y="1145584"/>
                  </a:lnTo>
                  <a:lnTo>
                    <a:pt x="4184189" y="1138138"/>
                  </a:lnTo>
                  <a:lnTo>
                    <a:pt x="4289513" y="1129141"/>
                  </a:lnTo>
                  <a:lnTo>
                    <a:pt x="4394838" y="1118691"/>
                  </a:lnTo>
                  <a:lnTo>
                    <a:pt x="4500163" y="1106795"/>
                  </a:lnTo>
                  <a:lnTo>
                    <a:pt x="4605488" y="1093399"/>
                  </a:lnTo>
                  <a:lnTo>
                    <a:pt x="4710813" y="1078406"/>
                  </a:lnTo>
                  <a:lnTo>
                    <a:pt x="4816138" y="1061694"/>
                  </a:lnTo>
                  <a:lnTo>
                    <a:pt x="4921462" y="1043125"/>
                  </a:lnTo>
                  <a:lnTo>
                    <a:pt x="5026787" y="1022565"/>
                  </a:lnTo>
                  <a:lnTo>
                    <a:pt x="5132112" y="999884"/>
                  </a:lnTo>
                  <a:lnTo>
                    <a:pt x="5237437" y="974969"/>
                  </a:lnTo>
                  <a:lnTo>
                    <a:pt x="5342762" y="947724"/>
                  </a:lnTo>
                  <a:lnTo>
                    <a:pt x="5448087" y="918071"/>
                  </a:lnTo>
                  <a:lnTo>
                    <a:pt x="5553411" y="885955"/>
                  </a:lnTo>
                  <a:lnTo>
                    <a:pt x="5658736" y="851335"/>
                  </a:lnTo>
                  <a:lnTo>
                    <a:pt x="5764061" y="814189"/>
                  </a:lnTo>
                  <a:lnTo>
                    <a:pt x="5869386" y="774506"/>
                  </a:lnTo>
                  <a:lnTo>
                    <a:pt x="5974711" y="732286"/>
                  </a:lnTo>
                  <a:lnTo>
                    <a:pt x="6080036" y="687536"/>
                  </a:lnTo>
                  <a:lnTo>
                    <a:pt x="6145984" y="657941"/>
                  </a:lnTo>
                  <a:lnTo>
                    <a:pt x="6145984" y="1454870"/>
                  </a:lnTo>
                  <a:lnTo>
                    <a:pt x="6080036" y="1447824"/>
                  </a:lnTo>
                  <a:lnTo>
                    <a:pt x="5974711" y="1437549"/>
                  </a:lnTo>
                  <a:lnTo>
                    <a:pt x="5869386" y="1428239"/>
                  </a:lnTo>
                  <a:lnTo>
                    <a:pt x="5764061" y="1419872"/>
                  </a:lnTo>
                  <a:lnTo>
                    <a:pt x="5658736" y="1412422"/>
                  </a:lnTo>
                  <a:lnTo>
                    <a:pt x="5553411" y="1405849"/>
                  </a:lnTo>
                  <a:lnTo>
                    <a:pt x="5448087" y="1400102"/>
                  </a:lnTo>
                  <a:lnTo>
                    <a:pt x="5342762" y="1395113"/>
                  </a:lnTo>
                  <a:lnTo>
                    <a:pt x="5237437" y="1390799"/>
                  </a:lnTo>
                  <a:lnTo>
                    <a:pt x="5132112" y="1387055"/>
                  </a:lnTo>
                  <a:lnTo>
                    <a:pt x="5026787" y="1383756"/>
                  </a:lnTo>
                  <a:lnTo>
                    <a:pt x="4921462" y="1380760"/>
                  </a:lnTo>
                  <a:lnTo>
                    <a:pt x="4816138" y="1377912"/>
                  </a:lnTo>
                  <a:lnTo>
                    <a:pt x="4710813" y="1375046"/>
                  </a:lnTo>
                  <a:lnTo>
                    <a:pt x="4605488" y="1372000"/>
                  </a:lnTo>
                  <a:lnTo>
                    <a:pt x="4500163" y="1368623"/>
                  </a:lnTo>
                  <a:lnTo>
                    <a:pt x="4394838" y="1364788"/>
                  </a:lnTo>
                  <a:lnTo>
                    <a:pt x="4289513" y="1360414"/>
                  </a:lnTo>
                  <a:lnTo>
                    <a:pt x="4184189" y="1355482"/>
                  </a:lnTo>
                  <a:lnTo>
                    <a:pt x="4078864" y="1350060"/>
                  </a:lnTo>
                  <a:lnTo>
                    <a:pt x="3973539" y="1344335"/>
                  </a:lnTo>
                  <a:lnTo>
                    <a:pt x="3868214" y="1338641"/>
                  </a:lnTo>
                  <a:lnTo>
                    <a:pt x="3762889" y="1333035"/>
                  </a:lnTo>
                  <a:lnTo>
                    <a:pt x="3657564" y="1327144"/>
                  </a:lnTo>
                  <a:lnTo>
                    <a:pt x="3552240" y="1321030"/>
                  </a:lnTo>
                  <a:lnTo>
                    <a:pt x="3446915" y="1314254"/>
                  </a:lnTo>
                  <a:lnTo>
                    <a:pt x="3341590" y="1306215"/>
                  </a:lnTo>
                  <a:lnTo>
                    <a:pt x="3236265" y="1297944"/>
                  </a:lnTo>
                  <a:lnTo>
                    <a:pt x="3130940" y="1288851"/>
                  </a:lnTo>
                  <a:lnTo>
                    <a:pt x="3025615" y="1279184"/>
                  </a:lnTo>
                  <a:lnTo>
                    <a:pt x="2920291" y="1272844"/>
                  </a:lnTo>
                  <a:lnTo>
                    <a:pt x="2814966" y="1266418"/>
                  </a:lnTo>
                  <a:lnTo>
                    <a:pt x="2709641" y="1251826"/>
                  </a:lnTo>
                  <a:lnTo>
                    <a:pt x="2604316" y="1231503"/>
                  </a:lnTo>
                  <a:lnTo>
                    <a:pt x="2498991" y="1210521"/>
                  </a:lnTo>
                  <a:lnTo>
                    <a:pt x="2393666" y="1185957"/>
                  </a:lnTo>
                  <a:lnTo>
                    <a:pt x="2288342" y="1150871"/>
                  </a:lnTo>
                  <a:lnTo>
                    <a:pt x="2183017" y="1110106"/>
                  </a:lnTo>
                  <a:lnTo>
                    <a:pt x="2077692" y="1072668"/>
                  </a:lnTo>
                  <a:lnTo>
                    <a:pt x="1972367" y="1040942"/>
                  </a:lnTo>
                  <a:lnTo>
                    <a:pt x="1867042" y="1009641"/>
                  </a:lnTo>
                  <a:lnTo>
                    <a:pt x="1761717" y="979981"/>
                  </a:lnTo>
                  <a:lnTo>
                    <a:pt x="1656393" y="953198"/>
                  </a:lnTo>
                  <a:lnTo>
                    <a:pt x="1551068" y="929348"/>
                  </a:lnTo>
                  <a:lnTo>
                    <a:pt x="1445743" y="907125"/>
                  </a:lnTo>
                  <a:lnTo>
                    <a:pt x="1340418" y="886874"/>
                  </a:lnTo>
                  <a:lnTo>
                    <a:pt x="1235093" y="869054"/>
                  </a:lnTo>
                  <a:lnTo>
                    <a:pt x="1129768" y="854090"/>
                  </a:lnTo>
                  <a:lnTo>
                    <a:pt x="1024444" y="842306"/>
                  </a:lnTo>
                  <a:lnTo>
                    <a:pt x="919119" y="833900"/>
                  </a:lnTo>
                  <a:lnTo>
                    <a:pt x="813794" y="828961"/>
                  </a:lnTo>
                  <a:lnTo>
                    <a:pt x="708469" y="827497"/>
                  </a:lnTo>
                  <a:lnTo>
                    <a:pt x="603144" y="829471"/>
                  </a:lnTo>
                  <a:lnTo>
                    <a:pt x="497819" y="834823"/>
                  </a:lnTo>
                  <a:lnTo>
                    <a:pt x="392495" y="843487"/>
                  </a:lnTo>
                  <a:lnTo>
                    <a:pt x="287170" y="855396"/>
                  </a:lnTo>
                  <a:lnTo>
                    <a:pt x="181845" y="870489"/>
                  </a:lnTo>
                  <a:lnTo>
                    <a:pt x="76520" y="888710"/>
                  </a:lnTo>
                  <a:lnTo>
                    <a:pt x="0" y="90418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865045"/>
              <a:ext cx="6145984" cy="1156189"/>
            </a:xfrm>
            <a:custGeom>
              <a:avLst/>
              <a:pathLst>
                <a:path w="6145984" h="1156189">
                  <a:moveTo>
                    <a:pt x="0" y="0"/>
                  </a:moveTo>
                  <a:lnTo>
                    <a:pt x="76520" y="50234"/>
                  </a:lnTo>
                  <a:lnTo>
                    <a:pt x="181845" y="117059"/>
                  </a:lnTo>
                  <a:lnTo>
                    <a:pt x="287170" y="181475"/>
                  </a:lnTo>
                  <a:lnTo>
                    <a:pt x="392495" y="243389"/>
                  </a:lnTo>
                  <a:lnTo>
                    <a:pt x="497819" y="302701"/>
                  </a:lnTo>
                  <a:lnTo>
                    <a:pt x="603144" y="359305"/>
                  </a:lnTo>
                  <a:lnTo>
                    <a:pt x="708469" y="413096"/>
                  </a:lnTo>
                  <a:lnTo>
                    <a:pt x="813794" y="463976"/>
                  </a:lnTo>
                  <a:lnTo>
                    <a:pt x="919119" y="511868"/>
                  </a:lnTo>
                  <a:lnTo>
                    <a:pt x="1024444" y="556743"/>
                  </a:lnTo>
                  <a:lnTo>
                    <a:pt x="1129768" y="598650"/>
                  </a:lnTo>
                  <a:lnTo>
                    <a:pt x="1235093" y="637749"/>
                  </a:lnTo>
                  <a:lnTo>
                    <a:pt x="1340418" y="674324"/>
                  </a:lnTo>
                  <a:lnTo>
                    <a:pt x="1445743" y="708764"/>
                  </a:lnTo>
                  <a:lnTo>
                    <a:pt x="1551068" y="741486"/>
                  </a:lnTo>
                  <a:lnTo>
                    <a:pt x="1656393" y="772897"/>
                  </a:lnTo>
                  <a:lnTo>
                    <a:pt x="1761717" y="805378"/>
                  </a:lnTo>
                  <a:lnTo>
                    <a:pt x="1867042" y="838918"/>
                  </a:lnTo>
                  <a:lnTo>
                    <a:pt x="1972367" y="872057"/>
                  </a:lnTo>
                  <a:lnTo>
                    <a:pt x="2077692" y="904355"/>
                  </a:lnTo>
                  <a:lnTo>
                    <a:pt x="2183017" y="943202"/>
                  </a:lnTo>
                  <a:lnTo>
                    <a:pt x="2288342" y="982706"/>
                  </a:lnTo>
                  <a:lnTo>
                    <a:pt x="2393666" y="1015234"/>
                  </a:lnTo>
                  <a:lnTo>
                    <a:pt x="2498991" y="1040963"/>
                  </a:lnTo>
                  <a:lnTo>
                    <a:pt x="2604316" y="1060685"/>
                  </a:lnTo>
                  <a:lnTo>
                    <a:pt x="2709641" y="1076818"/>
                  </a:lnTo>
                  <a:lnTo>
                    <a:pt x="2814966" y="1092785"/>
                  </a:lnTo>
                  <a:lnTo>
                    <a:pt x="2920291" y="1102578"/>
                  </a:lnTo>
                  <a:lnTo>
                    <a:pt x="3025615" y="1108380"/>
                  </a:lnTo>
                  <a:lnTo>
                    <a:pt x="3130940" y="1117596"/>
                  </a:lnTo>
                  <a:lnTo>
                    <a:pt x="3236265" y="1129261"/>
                  </a:lnTo>
                  <a:lnTo>
                    <a:pt x="3341590" y="1138233"/>
                  </a:lnTo>
                  <a:lnTo>
                    <a:pt x="3446915" y="1145586"/>
                  </a:lnTo>
                  <a:lnTo>
                    <a:pt x="3552240" y="1151970"/>
                  </a:lnTo>
                  <a:lnTo>
                    <a:pt x="3657564" y="1155455"/>
                  </a:lnTo>
                  <a:lnTo>
                    <a:pt x="3762889" y="1156189"/>
                  </a:lnTo>
                  <a:lnTo>
                    <a:pt x="3868214" y="1154818"/>
                  </a:lnTo>
                  <a:lnTo>
                    <a:pt x="3973539" y="1151264"/>
                  </a:lnTo>
                  <a:lnTo>
                    <a:pt x="4078864" y="1145584"/>
                  </a:lnTo>
                  <a:lnTo>
                    <a:pt x="4184189" y="1138138"/>
                  </a:lnTo>
                  <a:lnTo>
                    <a:pt x="4289513" y="1129141"/>
                  </a:lnTo>
                  <a:lnTo>
                    <a:pt x="4394838" y="1118691"/>
                  </a:lnTo>
                  <a:lnTo>
                    <a:pt x="4500163" y="1106795"/>
                  </a:lnTo>
                  <a:lnTo>
                    <a:pt x="4605488" y="1093399"/>
                  </a:lnTo>
                  <a:lnTo>
                    <a:pt x="4710813" y="1078406"/>
                  </a:lnTo>
                  <a:lnTo>
                    <a:pt x="4816138" y="1061694"/>
                  </a:lnTo>
                  <a:lnTo>
                    <a:pt x="4921462" y="1043125"/>
                  </a:lnTo>
                  <a:lnTo>
                    <a:pt x="5026787" y="1022565"/>
                  </a:lnTo>
                  <a:lnTo>
                    <a:pt x="5132112" y="999884"/>
                  </a:lnTo>
                  <a:lnTo>
                    <a:pt x="5237437" y="974969"/>
                  </a:lnTo>
                  <a:lnTo>
                    <a:pt x="5342762" y="947724"/>
                  </a:lnTo>
                  <a:lnTo>
                    <a:pt x="5448087" y="918071"/>
                  </a:lnTo>
                  <a:lnTo>
                    <a:pt x="5553411" y="885955"/>
                  </a:lnTo>
                  <a:lnTo>
                    <a:pt x="5658736" y="851335"/>
                  </a:lnTo>
                  <a:lnTo>
                    <a:pt x="5764061" y="814189"/>
                  </a:lnTo>
                  <a:lnTo>
                    <a:pt x="5869386" y="774506"/>
                  </a:lnTo>
                  <a:lnTo>
                    <a:pt x="5974711" y="732286"/>
                  </a:lnTo>
                  <a:lnTo>
                    <a:pt x="6080036" y="687536"/>
                  </a:lnTo>
                  <a:lnTo>
                    <a:pt x="6145984" y="65794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692543"/>
              <a:ext cx="6145984" cy="627373"/>
            </a:xfrm>
            <a:custGeom>
              <a:avLst/>
              <a:pathLst>
                <a:path w="6145984" h="627373">
                  <a:moveTo>
                    <a:pt x="6145984" y="627373"/>
                  </a:moveTo>
                  <a:lnTo>
                    <a:pt x="6080036" y="620327"/>
                  </a:lnTo>
                  <a:lnTo>
                    <a:pt x="5974711" y="610052"/>
                  </a:lnTo>
                  <a:lnTo>
                    <a:pt x="5869386" y="600741"/>
                  </a:lnTo>
                  <a:lnTo>
                    <a:pt x="5764061" y="592375"/>
                  </a:lnTo>
                  <a:lnTo>
                    <a:pt x="5658736" y="584924"/>
                  </a:lnTo>
                  <a:lnTo>
                    <a:pt x="5553411" y="578351"/>
                  </a:lnTo>
                  <a:lnTo>
                    <a:pt x="5448087" y="572604"/>
                  </a:lnTo>
                  <a:lnTo>
                    <a:pt x="5342762" y="567616"/>
                  </a:lnTo>
                  <a:lnTo>
                    <a:pt x="5237437" y="563302"/>
                  </a:lnTo>
                  <a:lnTo>
                    <a:pt x="5132112" y="559557"/>
                  </a:lnTo>
                  <a:lnTo>
                    <a:pt x="5026787" y="556258"/>
                  </a:lnTo>
                  <a:lnTo>
                    <a:pt x="4921462" y="553263"/>
                  </a:lnTo>
                  <a:lnTo>
                    <a:pt x="4816138" y="550415"/>
                  </a:lnTo>
                  <a:lnTo>
                    <a:pt x="4710813" y="547549"/>
                  </a:lnTo>
                  <a:lnTo>
                    <a:pt x="4605488" y="544503"/>
                  </a:lnTo>
                  <a:lnTo>
                    <a:pt x="4500163" y="541125"/>
                  </a:lnTo>
                  <a:lnTo>
                    <a:pt x="4394838" y="537291"/>
                  </a:lnTo>
                  <a:lnTo>
                    <a:pt x="4289513" y="532917"/>
                  </a:lnTo>
                  <a:lnTo>
                    <a:pt x="4184189" y="527985"/>
                  </a:lnTo>
                  <a:lnTo>
                    <a:pt x="4078864" y="522563"/>
                  </a:lnTo>
                  <a:lnTo>
                    <a:pt x="3973539" y="516838"/>
                  </a:lnTo>
                  <a:lnTo>
                    <a:pt x="3868214" y="511143"/>
                  </a:lnTo>
                  <a:lnTo>
                    <a:pt x="3762889" y="505538"/>
                  </a:lnTo>
                  <a:lnTo>
                    <a:pt x="3657564" y="499647"/>
                  </a:lnTo>
                  <a:lnTo>
                    <a:pt x="3552240" y="493533"/>
                  </a:lnTo>
                  <a:lnTo>
                    <a:pt x="3446915" y="486757"/>
                  </a:lnTo>
                  <a:lnTo>
                    <a:pt x="3341590" y="478718"/>
                  </a:lnTo>
                  <a:lnTo>
                    <a:pt x="3236265" y="470446"/>
                  </a:lnTo>
                  <a:lnTo>
                    <a:pt x="3130940" y="461354"/>
                  </a:lnTo>
                  <a:lnTo>
                    <a:pt x="3025615" y="451687"/>
                  </a:lnTo>
                  <a:lnTo>
                    <a:pt x="2920291" y="445347"/>
                  </a:lnTo>
                  <a:lnTo>
                    <a:pt x="2814966" y="438920"/>
                  </a:lnTo>
                  <a:lnTo>
                    <a:pt x="2709641" y="424329"/>
                  </a:lnTo>
                  <a:lnTo>
                    <a:pt x="2604316" y="404006"/>
                  </a:lnTo>
                  <a:lnTo>
                    <a:pt x="2498991" y="383024"/>
                  </a:lnTo>
                  <a:lnTo>
                    <a:pt x="2393666" y="358460"/>
                  </a:lnTo>
                  <a:lnTo>
                    <a:pt x="2288342" y="323374"/>
                  </a:lnTo>
                  <a:lnTo>
                    <a:pt x="2183017" y="282609"/>
                  </a:lnTo>
                  <a:lnTo>
                    <a:pt x="2077692" y="245171"/>
                  </a:lnTo>
                  <a:lnTo>
                    <a:pt x="1972367" y="213445"/>
                  </a:lnTo>
                  <a:lnTo>
                    <a:pt x="1867042" y="182143"/>
                  </a:lnTo>
                  <a:lnTo>
                    <a:pt x="1761717" y="152483"/>
                  </a:lnTo>
                  <a:lnTo>
                    <a:pt x="1656393" y="125701"/>
                  </a:lnTo>
                  <a:lnTo>
                    <a:pt x="1551068" y="101851"/>
                  </a:lnTo>
                  <a:lnTo>
                    <a:pt x="1445743" y="79628"/>
                  </a:lnTo>
                  <a:lnTo>
                    <a:pt x="1340418" y="59377"/>
                  </a:lnTo>
                  <a:lnTo>
                    <a:pt x="1235093" y="41557"/>
                  </a:lnTo>
                  <a:lnTo>
                    <a:pt x="1129768" y="26593"/>
                  </a:lnTo>
                  <a:lnTo>
                    <a:pt x="1024444" y="14809"/>
                  </a:lnTo>
                  <a:lnTo>
                    <a:pt x="919119" y="6403"/>
                  </a:lnTo>
                  <a:lnTo>
                    <a:pt x="813794" y="1464"/>
                  </a:lnTo>
                  <a:lnTo>
                    <a:pt x="708469" y="0"/>
                  </a:lnTo>
                  <a:lnTo>
                    <a:pt x="603144" y="1973"/>
                  </a:lnTo>
                  <a:lnTo>
                    <a:pt x="497819" y="7326"/>
                  </a:lnTo>
                  <a:lnTo>
                    <a:pt x="392495" y="15990"/>
                  </a:lnTo>
                  <a:lnTo>
                    <a:pt x="287170" y="27899"/>
                  </a:lnTo>
                  <a:lnTo>
                    <a:pt x="181845" y="42992"/>
                  </a:lnTo>
                  <a:lnTo>
                    <a:pt x="76520" y="61213"/>
                  </a:lnTo>
                  <a:lnTo>
                    <a:pt x="0" y="766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317138"/>
              <a:ext cx="6145984" cy="795729"/>
            </a:xfrm>
            <a:custGeom>
              <a:avLst/>
              <a:pathLst>
                <a:path w="6145984" h="795729">
                  <a:moveTo>
                    <a:pt x="0" y="0"/>
                  </a:moveTo>
                  <a:lnTo>
                    <a:pt x="76520" y="17379"/>
                  </a:lnTo>
                  <a:lnTo>
                    <a:pt x="181845" y="41681"/>
                  </a:lnTo>
                  <a:lnTo>
                    <a:pt x="287170" y="66343"/>
                  </a:lnTo>
                  <a:lnTo>
                    <a:pt x="392495" y="91345"/>
                  </a:lnTo>
                  <a:lnTo>
                    <a:pt x="497819" y="116669"/>
                  </a:lnTo>
                  <a:lnTo>
                    <a:pt x="603144" y="142295"/>
                  </a:lnTo>
                  <a:lnTo>
                    <a:pt x="708469" y="168203"/>
                  </a:lnTo>
                  <a:lnTo>
                    <a:pt x="813794" y="194375"/>
                  </a:lnTo>
                  <a:lnTo>
                    <a:pt x="919119" y="220791"/>
                  </a:lnTo>
                  <a:lnTo>
                    <a:pt x="1024444" y="247431"/>
                  </a:lnTo>
                  <a:lnTo>
                    <a:pt x="1129768" y="274277"/>
                  </a:lnTo>
                  <a:lnTo>
                    <a:pt x="1235093" y="301308"/>
                  </a:lnTo>
                  <a:lnTo>
                    <a:pt x="1340418" y="328506"/>
                  </a:lnTo>
                  <a:lnTo>
                    <a:pt x="1445743" y="355851"/>
                  </a:lnTo>
                  <a:lnTo>
                    <a:pt x="1551068" y="383324"/>
                  </a:lnTo>
                  <a:lnTo>
                    <a:pt x="1656393" y="410954"/>
                  </a:lnTo>
                  <a:lnTo>
                    <a:pt x="1761717" y="440586"/>
                  </a:lnTo>
                  <a:lnTo>
                    <a:pt x="1867042" y="472187"/>
                  </a:lnTo>
                  <a:lnTo>
                    <a:pt x="1972367" y="504406"/>
                  </a:lnTo>
                  <a:lnTo>
                    <a:pt x="2077692" y="536418"/>
                  </a:lnTo>
                  <a:lnTo>
                    <a:pt x="2183017" y="574561"/>
                  </a:lnTo>
                  <a:lnTo>
                    <a:pt x="2288342" y="614696"/>
                  </a:lnTo>
                  <a:lnTo>
                    <a:pt x="2393666" y="648502"/>
                  </a:lnTo>
                  <a:lnTo>
                    <a:pt x="2498991" y="673649"/>
                  </a:lnTo>
                  <a:lnTo>
                    <a:pt x="2604316" y="694001"/>
                  </a:lnTo>
                  <a:lnTo>
                    <a:pt x="2709641" y="712229"/>
                  </a:lnTo>
                  <a:lnTo>
                    <a:pt x="2814966" y="727508"/>
                  </a:lnTo>
                  <a:lnTo>
                    <a:pt x="2920291" y="735618"/>
                  </a:lnTo>
                  <a:lnTo>
                    <a:pt x="3025615" y="741689"/>
                  </a:lnTo>
                  <a:lnTo>
                    <a:pt x="3130940" y="751131"/>
                  </a:lnTo>
                  <a:lnTo>
                    <a:pt x="3236265" y="761510"/>
                  </a:lnTo>
                  <a:lnTo>
                    <a:pt x="3341590" y="770131"/>
                  </a:lnTo>
                  <a:lnTo>
                    <a:pt x="3446915" y="777827"/>
                  </a:lnTo>
                  <a:lnTo>
                    <a:pt x="3552240" y="784407"/>
                  </a:lnTo>
                  <a:lnTo>
                    <a:pt x="3657564" y="789207"/>
                  </a:lnTo>
                  <a:lnTo>
                    <a:pt x="3762889" y="792519"/>
                  </a:lnTo>
                  <a:lnTo>
                    <a:pt x="3868214" y="794636"/>
                  </a:lnTo>
                  <a:lnTo>
                    <a:pt x="3973539" y="795707"/>
                  </a:lnTo>
                  <a:lnTo>
                    <a:pt x="4078864" y="795729"/>
                  </a:lnTo>
                  <a:lnTo>
                    <a:pt x="4184189" y="794717"/>
                  </a:lnTo>
                  <a:lnTo>
                    <a:pt x="4289513" y="792685"/>
                  </a:lnTo>
                  <a:lnTo>
                    <a:pt x="4394838" y="789646"/>
                  </a:lnTo>
                  <a:lnTo>
                    <a:pt x="4500163" y="785616"/>
                  </a:lnTo>
                  <a:lnTo>
                    <a:pt x="4605488" y="780607"/>
                  </a:lnTo>
                  <a:lnTo>
                    <a:pt x="4710813" y="774633"/>
                  </a:lnTo>
                  <a:lnTo>
                    <a:pt x="4816138" y="767710"/>
                  </a:lnTo>
                  <a:lnTo>
                    <a:pt x="4921462" y="759850"/>
                  </a:lnTo>
                  <a:lnTo>
                    <a:pt x="5026787" y="751067"/>
                  </a:lnTo>
                  <a:lnTo>
                    <a:pt x="5132112" y="741377"/>
                  </a:lnTo>
                  <a:lnTo>
                    <a:pt x="5237437" y="730791"/>
                  </a:lnTo>
                  <a:lnTo>
                    <a:pt x="5342762" y="719326"/>
                  </a:lnTo>
                  <a:lnTo>
                    <a:pt x="5448087" y="706993"/>
                  </a:lnTo>
                  <a:lnTo>
                    <a:pt x="5553411" y="693809"/>
                  </a:lnTo>
                  <a:lnTo>
                    <a:pt x="5658736" y="679786"/>
                  </a:lnTo>
                  <a:lnTo>
                    <a:pt x="5764061" y="664938"/>
                  </a:lnTo>
                  <a:lnTo>
                    <a:pt x="5869386" y="649279"/>
                  </a:lnTo>
                  <a:lnTo>
                    <a:pt x="5974711" y="632825"/>
                  </a:lnTo>
                  <a:lnTo>
                    <a:pt x="6080036" y="615587"/>
                  </a:lnTo>
                  <a:lnTo>
                    <a:pt x="6145984" y="60431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115262"/>
              <a:ext cx="6145984" cy="1279012"/>
            </a:xfrm>
            <a:custGeom>
              <a:avLst/>
              <a:pathLst>
                <a:path w="6145984" h="1279012">
                  <a:moveTo>
                    <a:pt x="0" y="0"/>
                  </a:moveTo>
                  <a:lnTo>
                    <a:pt x="76520" y="32005"/>
                  </a:lnTo>
                  <a:lnTo>
                    <a:pt x="181845" y="74846"/>
                  </a:lnTo>
                  <a:lnTo>
                    <a:pt x="287170" y="116477"/>
                  </a:lnTo>
                  <a:lnTo>
                    <a:pt x="392495" y="156896"/>
                  </a:lnTo>
                  <a:lnTo>
                    <a:pt x="497819" y="196096"/>
                  </a:lnTo>
                  <a:lnTo>
                    <a:pt x="603144" y="234064"/>
                  </a:lnTo>
                  <a:lnTo>
                    <a:pt x="708469" y="270786"/>
                  </a:lnTo>
                  <a:lnTo>
                    <a:pt x="813794" y="306257"/>
                  </a:lnTo>
                  <a:lnTo>
                    <a:pt x="919119" y="340491"/>
                  </a:lnTo>
                  <a:lnTo>
                    <a:pt x="1024444" y="373550"/>
                  </a:lnTo>
                  <a:lnTo>
                    <a:pt x="1129768" y="405570"/>
                  </a:lnTo>
                  <a:lnTo>
                    <a:pt x="1235093" y="436795"/>
                  </a:lnTo>
                  <a:lnTo>
                    <a:pt x="1340418" y="467591"/>
                  </a:lnTo>
                  <a:lnTo>
                    <a:pt x="1445743" y="498423"/>
                  </a:lnTo>
                  <a:lnTo>
                    <a:pt x="1551068" y="529787"/>
                  </a:lnTo>
                  <a:lnTo>
                    <a:pt x="1656393" y="562134"/>
                  </a:lnTo>
                  <a:lnTo>
                    <a:pt x="1761717" y="596353"/>
                  </a:lnTo>
                  <a:lnTo>
                    <a:pt x="1867042" y="631399"/>
                  </a:lnTo>
                  <a:lnTo>
                    <a:pt x="1972367" y="665536"/>
                  </a:lnTo>
                  <a:lnTo>
                    <a:pt x="2077692" y="697954"/>
                  </a:lnTo>
                  <a:lnTo>
                    <a:pt x="2183017" y="734773"/>
                  </a:lnTo>
                  <a:lnTo>
                    <a:pt x="2288342" y="770881"/>
                  </a:lnTo>
                  <a:lnTo>
                    <a:pt x="2393666" y="800009"/>
                  </a:lnTo>
                  <a:lnTo>
                    <a:pt x="2498991" y="820338"/>
                  </a:lnTo>
                  <a:lnTo>
                    <a:pt x="2604316" y="832738"/>
                  </a:lnTo>
                  <a:lnTo>
                    <a:pt x="2709641" y="842350"/>
                  </a:lnTo>
                  <a:lnTo>
                    <a:pt x="2814966" y="853634"/>
                  </a:lnTo>
                  <a:lnTo>
                    <a:pt x="2920291" y="858565"/>
                  </a:lnTo>
                  <a:lnTo>
                    <a:pt x="3025615" y="859895"/>
                  </a:lnTo>
                  <a:lnTo>
                    <a:pt x="3130940" y="865586"/>
                  </a:lnTo>
                  <a:lnTo>
                    <a:pt x="3236265" y="874409"/>
                  </a:lnTo>
                  <a:lnTo>
                    <a:pt x="3341590" y="881022"/>
                  </a:lnTo>
                  <a:lnTo>
                    <a:pt x="3446915" y="886584"/>
                  </a:lnTo>
                  <a:lnTo>
                    <a:pt x="3552240" y="891790"/>
                  </a:lnTo>
                  <a:lnTo>
                    <a:pt x="3657564" y="894648"/>
                  </a:lnTo>
                  <a:lnTo>
                    <a:pt x="3762889" y="895131"/>
                  </a:lnTo>
                  <a:lnTo>
                    <a:pt x="3868214" y="893708"/>
                  </a:lnTo>
                  <a:lnTo>
                    <a:pt x="3973539" y="890758"/>
                  </a:lnTo>
                  <a:lnTo>
                    <a:pt x="4078864" y="886647"/>
                  </a:lnTo>
                  <a:lnTo>
                    <a:pt x="4184189" y="881712"/>
                  </a:lnTo>
                  <a:lnTo>
                    <a:pt x="4289513" y="876149"/>
                  </a:lnTo>
                  <a:lnTo>
                    <a:pt x="4394838" y="870036"/>
                  </a:lnTo>
                  <a:lnTo>
                    <a:pt x="4500163" y="863371"/>
                  </a:lnTo>
                  <a:lnTo>
                    <a:pt x="4605488" y="856086"/>
                  </a:lnTo>
                  <a:lnTo>
                    <a:pt x="4710813" y="848074"/>
                  </a:lnTo>
                  <a:lnTo>
                    <a:pt x="4816138" y="839202"/>
                  </a:lnTo>
                  <a:lnTo>
                    <a:pt x="4921462" y="829326"/>
                  </a:lnTo>
                  <a:lnTo>
                    <a:pt x="5026787" y="818299"/>
                  </a:lnTo>
                  <a:lnTo>
                    <a:pt x="5132112" y="805983"/>
                  </a:lnTo>
                  <a:lnTo>
                    <a:pt x="5237437" y="792255"/>
                  </a:lnTo>
                  <a:lnTo>
                    <a:pt x="5342762" y="777008"/>
                  </a:lnTo>
                  <a:lnTo>
                    <a:pt x="5448087" y="760155"/>
                  </a:lnTo>
                  <a:lnTo>
                    <a:pt x="5553411" y="741626"/>
                  </a:lnTo>
                  <a:lnTo>
                    <a:pt x="5658736" y="721371"/>
                  </a:lnTo>
                  <a:lnTo>
                    <a:pt x="5764061" y="699353"/>
                  </a:lnTo>
                  <a:lnTo>
                    <a:pt x="5869386" y="675549"/>
                  </a:lnTo>
                  <a:lnTo>
                    <a:pt x="5974711" y="649945"/>
                  </a:lnTo>
                  <a:lnTo>
                    <a:pt x="6080036" y="622535"/>
                  </a:lnTo>
                  <a:lnTo>
                    <a:pt x="6145984" y="604242"/>
                  </a:lnTo>
                  <a:lnTo>
                    <a:pt x="6145984" y="1279012"/>
                  </a:lnTo>
                  <a:lnTo>
                    <a:pt x="5724108" y="1279012"/>
                  </a:lnTo>
                  <a:lnTo>
                    <a:pt x="5658736" y="1265819"/>
                  </a:lnTo>
                  <a:lnTo>
                    <a:pt x="5553411" y="1246104"/>
                  </a:lnTo>
                  <a:lnTo>
                    <a:pt x="5448087" y="1227892"/>
                  </a:lnTo>
                  <a:lnTo>
                    <a:pt x="5342762" y="1211132"/>
                  </a:lnTo>
                  <a:lnTo>
                    <a:pt x="5237437" y="1195755"/>
                  </a:lnTo>
                  <a:lnTo>
                    <a:pt x="5132112" y="1181673"/>
                  </a:lnTo>
                  <a:lnTo>
                    <a:pt x="5026787" y="1168779"/>
                  </a:lnTo>
                  <a:lnTo>
                    <a:pt x="4921462" y="1156949"/>
                  </a:lnTo>
                  <a:lnTo>
                    <a:pt x="4816138" y="1146044"/>
                  </a:lnTo>
                  <a:lnTo>
                    <a:pt x="4710813" y="1135918"/>
                  </a:lnTo>
                  <a:lnTo>
                    <a:pt x="4605488" y="1126426"/>
                  </a:lnTo>
                  <a:lnTo>
                    <a:pt x="4500163" y="1117435"/>
                  </a:lnTo>
                  <a:lnTo>
                    <a:pt x="4394838" y="1108836"/>
                  </a:lnTo>
                  <a:lnTo>
                    <a:pt x="4289513" y="1100564"/>
                  </a:lnTo>
                  <a:lnTo>
                    <a:pt x="4184189" y="1092611"/>
                  </a:lnTo>
                  <a:lnTo>
                    <a:pt x="4078864" y="1085060"/>
                  </a:lnTo>
                  <a:lnTo>
                    <a:pt x="3973539" y="1078104"/>
                  </a:lnTo>
                  <a:lnTo>
                    <a:pt x="3868214" y="1072080"/>
                  </a:lnTo>
                  <a:lnTo>
                    <a:pt x="3762889" y="1066733"/>
                  </a:lnTo>
                  <a:lnTo>
                    <a:pt x="3657564" y="1061246"/>
                  </a:lnTo>
                  <a:lnTo>
                    <a:pt x="3552240" y="1055837"/>
                  </a:lnTo>
                  <a:lnTo>
                    <a:pt x="3446915" y="1050250"/>
                  </a:lnTo>
                  <a:lnTo>
                    <a:pt x="3341590" y="1044023"/>
                  </a:lnTo>
                  <a:lnTo>
                    <a:pt x="3236265" y="1038090"/>
                  </a:lnTo>
                  <a:lnTo>
                    <a:pt x="3130940" y="1031762"/>
                  </a:lnTo>
                  <a:lnTo>
                    <a:pt x="3025615" y="1025635"/>
                  </a:lnTo>
                  <a:lnTo>
                    <a:pt x="2920291" y="1023782"/>
                  </a:lnTo>
                  <a:lnTo>
                    <a:pt x="2814966" y="1022119"/>
                  </a:lnTo>
                  <a:lnTo>
                    <a:pt x="2709641" y="1012169"/>
                  </a:lnTo>
                  <a:lnTo>
                    <a:pt x="2604316" y="998491"/>
                  </a:lnTo>
                  <a:lnTo>
                    <a:pt x="2498991" y="984868"/>
                  </a:lnTo>
                  <a:lnTo>
                    <a:pt x="2393666" y="965670"/>
                  </a:lnTo>
                  <a:lnTo>
                    <a:pt x="2288342" y="934059"/>
                  </a:lnTo>
                  <a:lnTo>
                    <a:pt x="2183017" y="896728"/>
                  </a:lnTo>
                  <a:lnTo>
                    <a:pt x="2077692" y="861277"/>
                  </a:lnTo>
                  <a:lnTo>
                    <a:pt x="1972367" y="829413"/>
                  </a:lnTo>
                  <a:lnTo>
                    <a:pt x="1867042" y="797060"/>
                  </a:lnTo>
                  <a:lnTo>
                    <a:pt x="1761717" y="765778"/>
                  </a:lnTo>
                  <a:lnTo>
                    <a:pt x="1656393" y="737089"/>
                  </a:lnTo>
                  <a:lnTo>
                    <a:pt x="1551068" y="712079"/>
                  </a:lnTo>
                  <a:lnTo>
                    <a:pt x="1445743" y="690903"/>
                  </a:lnTo>
                  <a:lnTo>
                    <a:pt x="1340418" y="673838"/>
                  </a:lnTo>
                  <a:lnTo>
                    <a:pt x="1235093" y="661241"/>
                  </a:lnTo>
                  <a:lnTo>
                    <a:pt x="1129768" y="653435"/>
                  </a:lnTo>
                  <a:lnTo>
                    <a:pt x="1024444" y="650645"/>
                  </a:lnTo>
                  <a:lnTo>
                    <a:pt x="919119" y="652975"/>
                  </a:lnTo>
                  <a:lnTo>
                    <a:pt x="813794" y="660419"/>
                  </a:lnTo>
                  <a:lnTo>
                    <a:pt x="708469" y="672899"/>
                  </a:lnTo>
                  <a:lnTo>
                    <a:pt x="603144" y="690288"/>
                  </a:lnTo>
                  <a:lnTo>
                    <a:pt x="497819" y="712440"/>
                  </a:lnTo>
                  <a:lnTo>
                    <a:pt x="392495" y="739200"/>
                  </a:lnTo>
                  <a:lnTo>
                    <a:pt x="287170" y="770415"/>
                  </a:lnTo>
                  <a:lnTo>
                    <a:pt x="181845" y="805935"/>
                  </a:lnTo>
                  <a:lnTo>
                    <a:pt x="76520" y="845618"/>
                  </a:lnTo>
                  <a:lnTo>
                    <a:pt x="0" y="87737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115262"/>
              <a:ext cx="6145984" cy="895131"/>
            </a:xfrm>
            <a:custGeom>
              <a:avLst/>
              <a:pathLst>
                <a:path w="6145984" h="895131">
                  <a:moveTo>
                    <a:pt x="0" y="0"/>
                  </a:moveTo>
                  <a:lnTo>
                    <a:pt x="76520" y="32005"/>
                  </a:lnTo>
                  <a:lnTo>
                    <a:pt x="181845" y="74846"/>
                  </a:lnTo>
                  <a:lnTo>
                    <a:pt x="287170" y="116477"/>
                  </a:lnTo>
                  <a:lnTo>
                    <a:pt x="392495" y="156896"/>
                  </a:lnTo>
                  <a:lnTo>
                    <a:pt x="497819" y="196096"/>
                  </a:lnTo>
                  <a:lnTo>
                    <a:pt x="603144" y="234064"/>
                  </a:lnTo>
                  <a:lnTo>
                    <a:pt x="708469" y="270786"/>
                  </a:lnTo>
                  <a:lnTo>
                    <a:pt x="813794" y="306257"/>
                  </a:lnTo>
                  <a:lnTo>
                    <a:pt x="919119" y="340491"/>
                  </a:lnTo>
                  <a:lnTo>
                    <a:pt x="1024444" y="373550"/>
                  </a:lnTo>
                  <a:lnTo>
                    <a:pt x="1129768" y="405570"/>
                  </a:lnTo>
                  <a:lnTo>
                    <a:pt x="1235093" y="436795"/>
                  </a:lnTo>
                  <a:lnTo>
                    <a:pt x="1340418" y="467591"/>
                  </a:lnTo>
                  <a:lnTo>
                    <a:pt x="1445743" y="498423"/>
                  </a:lnTo>
                  <a:lnTo>
                    <a:pt x="1551068" y="529787"/>
                  </a:lnTo>
                  <a:lnTo>
                    <a:pt x="1656393" y="562134"/>
                  </a:lnTo>
                  <a:lnTo>
                    <a:pt x="1761717" y="596353"/>
                  </a:lnTo>
                  <a:lnTo>
                    <a:pt x="1867042" y="631399"/>
                  </a:lnTo>
                  <a:lnTo>
                    <a:pt x="1972367" y="665536"/>
                  </a:lnTo>
                  <a:lnTo>
                    <a:pt x="2077692" y="697954"/>
                  </a:lnTo>
                  <a:lnTo>
                    <a:pt x="2183017" y="734773"/>
                  </a:lnTo>
                  <a:lnTo>
                    <a:pt x="2288342" y="770881"/>
                  </a:lnTo>
                  <a:lnTo>
                    <a:pt x="2393666" y="800009"/>
                  </a:lnTo>
                  <a:lnTo>
                    <a:pt x="2498991" y="820338"/>
                  </a:lnTo>
                  <a:lnTo>
                    <a:pt x="2604316" y="832738"/>
                  </a:lnTo>
                  <a:lnTo>
                    <a:pt x="2709641" y="842350"/>
                  </a:lnTo>
                  <a:lnTo>
                    <a:pt x="2814966" y="853634"/>
                  </a:lnTo>
                  <a:lnTo>
                    <a:pt x="2920291" y="858565"/>
                  </a:lnTo>
                  <a:lnTo>
                    <a:pt x="3025615" y="859895"/>
                  </a:lnTo>
                  <a:lnTo>
                    <a:pt x="3130940" y="865586"/>
                  </a:lnTo>
                  <a:lnTo>
                    <a:pt x="3236265" y="874409"/>
                  </a:lnTo>
                  <a:lnTo>
                    <a:pt x="3341590" y="881022"/>
                  </a:lnTo>
                  <a:lnTo>
                    <a:pt x="3446915" y="886584"/>
                  </a:lnTo>
                  <a:lnTo>
                    <a:pt x="3552240" y="891790"/>
                  </a:lnTo>
                  <a:lnTo>
                    <a:pt x="3657564" y="894648"/>
                  </a:lnTo>
                  <a:lnTo>
                    <a:pt x="3762889" y="895131"/>
                  </a:lnTo>
                  <a:lnTo>
                    <a:pt x="3868214" y="893708"/>
                  </a:lnTo>
                  <a:lnTo>
                    <a:pt x="3973539" y="890758"/>
                  </a:lnTo>
                  <a:lnTo>
                    <a:pt x="4078864" y="886647"/>
                  </a:lnTo>
                  <a:lnTo>
                    <a:pt x="4184189" y="881712"/>
                  </a:lnTo>
                  <a:lnTo>
                    <a:pt x="4289513" y="876149"/>
                  </a:lnTo>
                  <a:lnTo>
                    <a:pt x="4394838" y="870036"/>
                  </a:lnTo>
                  <a:lnTo>
                    <a:pt x="4500163" y="863371"/>
                  </a:lnTo>
                  <a:lnTo>
                    <a:pt x="4605488" y="856086"/>
                  </a:lnTo>
                  <a:lnTo>
                    <a:pt x="4710813" y="848074"/>
                  </a:lnTo>
                  <a:lnTo>
                    <a:pt x="4816138" y="839202"/>
                  </a:lnTo>
                  <a:lnTo>
                    <a:pt x="4921462" y="829326"/>
                  </a:lnTo>
                  <a:lnTo>
                    <a:pt x="5026787" y="818299"/>
                  </a:lnTo>
                  <a:lnTo>
                    <a:pt x="5132112" y="805983"/>
                  </a:lnTo>
                  <a:lnTo>
                    <a:pt x="5237437" y="792255"/>
                  </a:lnTo>
                  <a:lnTo>
                    <a:pt x="5342762" y="777008"/>
                  </a:lnTo>
                  <a:lnTo>
                    <a:pt x="5448087" y="760155"/>
                  </a:lnTo>
                  <a:lnTo>
                    <a:pt x="5553411" y="741626"/>
                  </a:lnTo>
                  <a:lnTo>
                    <a:pt x="5658736" y="721371"/>
                  </a:lnTo>
                  <a:lnTo>
                    <a:pt x="5764061" y="699353"/>
                  </a:lnTo>
                  <a:lnTo>
                    <a:pt x="5869386" y="675549"/>
                  </a:lnTo>
                  <a:lnTo>
                    <a:pt x="5974711" y="649945"/>
                  </a:lnTo>
                  <a:lnTo>
                    <a:pt x="6080036" y="622535"/>
                  </a:lnTo>
                  <a:lnTo>
                    <a:pt x="6145984" y="60424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765908"/>
              <a:ext cx="5724108" cy="628367"/>
            </a:xfrm>
            <a:custGeom>
              <a:avLst/>
              <a:pathLst>
                <a:path w="5724108" h="628367">
                  <a:moveTo>
                    <a:pt x="5724108" y="628367"/>
                  </a:moveTo>
                  <a:lnTo>
                    <a:pt x="5658736" y="615173"/>
                  </a:lnTo>
                  <a:lnTo>
                    <a:pt x="5553411" y="595458"/>
                  </a:lnTo>
                  <a:lnTo>
                    <a:pt x="5448087" y="577246"/>
                  </a:lnTo>
                  <a:lnTo>
                    <a:pt x="5342762" y="560486"/>
                  </a:lnTo>
                  <a:lnTo>
                    <a:pt x="5237437" y="545109"/>
                  </a:lnTo>
                  <a:lnTo>
                    <a:pt x="5132112" y="531027"/>
                  </a:lnTo>
                  <a:lnTo>
                    <a:pt x="5026787" y="518133"/>
                  </a:lnTo>
                  <a:lnTo>
                    <a:pt x="4921462" y="506303"/>
                  </a:lnTo>
                  <a:lnTo>
                    <a:pt x="4816138" y="495398"/>
                  </a:lnTo>
                  <a:lnTo>
                    <a:pt x="4710813" y="485272"/>
                  </a:lnTo>
                  <a:lnTo>
                    <a:pt x="4605488" y="475780"/>
                  </a:lnTo>
                  <a:lnTo>
                    <a:pt x="4500163" y="466789"/>
                  </a:lnTo>
                  <a:lnTo>
                    <a:pt x="4394838" y="458190"/>
                  </a:lnTo>
                  <a:lnTo>
                    <a:pt x="4289513" y="449918"/>
                  </a:lnTo>
                  <a:lnTo>
                    <a:pt x="4184189" y="441965"/>
                  </a:lnTo>
                  <a:lnTo>
                    <a:pt x="4078864" y="434414"/>
                  </a:lnTo>
                  <a:lnTo>
                    <a:pt x="3973539" y="427458"/>
                  </a:lnTo>
                  <a:lnTo>
                    <a:pt x="3868214" y="421434"/>
                  </a:lnTo>
                  <a:lnTo>
                    <a:pt x="3762889" y="416087"/>
                  </a:lnTo>
                  <a:lnTo>
                    <a:pt x="3657564" y="410600"/>
                  </a:lnTo>
                  <a:lnTo>
                    <a:pt x="3552240" y="405192"/>
                  </a:lnTo>
                  <a:lnTo>
                    <a:pt x="3446915" y="399604"/>
                  </a:lnTo>
                  <a:lnTo>
                    <a:pt x="3341590" y="393377"/>
                  </a:lnTo>
                  <a:lnTo>
                    <a:pt x="3236265" y="387444"/>
                  </a:lnTo>
                  <a:lnTo>
                    <a:pt x="3130940" y="381117"/>
                  </a:lnTo>
                  <a:lnTo>
                    <a:pt x="3025615" y="374989"/>
                  </a:lnTo>
                  <a:lnTo>
                    <a:pt x="2920291" y="373136"/>
                  </a:lnTo>
                  <a:lnTo>
                    <a:pt x="2814966" y="371473"/>
                  </a:lnTo>
                  <a:lnTo>
                    <a:pt x="2709641" y="361523"/>
                  </a:lnTo>
                  <a:lnTo>
                    <a:pt x="2604316" y="347845"/>
                  </a:lnTo>
                  <a:lnTo>
                    <a:pt x="2498991" y="334222"/>
                  </a:lnTo>
                  <a:lnTo>
                    <a:pt x="2393666" y="315025"/>
                  </a:lnTo>
                  <a:lnTo>
                    <a:pt x="2288342" y="283413"/>
                  </a:lnTo>
                  <a:lnTo>
                    <a:pt x="2183017" y="246082"/>
                  </a:lnTo>
                  <a:lnTo>
                    <a:pt x="2077692" y="210631"/>
                  </a:lnTo>
                  <a:lnTo>
                    <a:pt x="1972367" y="178767"/>
                  </a:lnTo>
                  <a:lnTo>
                    <a:pt x="1867042" y="146414"/>
                  </a:lnTo>
                  <a:lnTo>
                    <a:pt x="1761717" y="115132"/>
                  </a:lnTo>
                  <a:lnTo>
                    <a:pt x="1656393" y="86443"/>
                  </a:lnTo>
                  <a:lnTo>
                    <a:pt x="1551068" y="61433"/>
                  </a:lnTo>
                  <a:lnTo>
                    <a:pt x="1445743" y="40257"/>
                  </a:lnTo>
                  <a:lnTo>
                    <a:pt x="1340418" y="23192"/>
                  </a:lnTo>
                  <a:lnTo>
                    <a:pt x="1235093" y="10595"/>
                  </a:lnTo>
                  <a:lnTo>
                    <a:pt x="1129768" y="2789"/>
                  </a:lnTo>
                  <a:lnTo>
                    <a:pt x="1024444" y="0"/>
                  </a:lnTo>
                  <a:lnTo>
                    <a:pt x="919119" y="2329"/>
                  </a:lnTo>
                  <a:lnTo>
                    <a:pt x="813794" y="9774"/>
                  </a:lnTo>
                  <a:lnTo>
                    <a:pt x="708469" y="22253"/>
                  </a:lnTo>
                  <a:lnTo>
                    <a:pt x="603144" y="39642"/>
                  </a:lnTo>
                  <a:lnTo>
                    <a:pt x="497819" y="61794"/>
                  </a:lnTo>
                  <a:lnTo>
                    <a:pt x="392495" y="88554"/>
                  </a:lnTo>
                  <a:lnTo>
                    <a:pt x="287170" y="119769"/>
                  </a:lnTo>
                  <a:lnTo>
                    <a:pt x="181845" y="155289"/>
                  </a:lnTo>
                  <a:lnTo>
                    <a:pt x="76520" y="194973"/>
                  </a:lnTo>
                  <a:lnTo>
                    <a:pt x="0" y="22672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53949"/>
              <a:ext cx="6145984" cy="555383"/>
            </a:xfrm>
            <a:custGeom>
              <a:avLst/>
              <a:pathLst>
                <a:path w="6145984" h="555383">
                  <a:moveTo>
                    <a:pt x="0" y="0"/>
                  </a:moveTo>
                  <a:lnTo>
                    <a:pt x="76520" y="125"/>
                  </a:lnTo>
                  <a:lnTo>
                    <a:pt x="181845" y="1703"/>
                  </a:lnTo>
                  <a:lnTo>
                    <a:pt x="287170" y="4759"/>
                  </a:lnTo>
                  <a:lnTo>
                    <a:pt x="392495" y="9361"/>
                  </a:lnTo>
                  <a:lnTo>
                    <a:pt x="497819" y="15581"/>
                  </a:lnTo>
                  <a:lnTo>
                    <a:pt x="603144" y="23489"/>
                  </a:lnTo>
                  <a:lnTo>
                    <a:pt x="708469" y="33156"/>
                  </a:lnTo>
                  <a:lnTo>
                    <a:pt x="813794" y="44651"/>
                  </a:lnTo>
                  <a:lnTo>
                    <a:pt x="919119" y="58046"/>
                  </a:lnTo>
                  <a:lnTo>
                    <a:pt x="1024444" y="73410"/>
                  </a:lnTo>
                  <a:lnTo>
                    <a:pt x="1129768" y="90815"/>
                  </a:lnTo>
                  <a:lnTo>
                    <a:pt x="1235093" y="110331"/>
                  </a:lnTo>
                  <a:lnTo>
                    <a:pt x="1340418" y="132027"/>
                  </a:lnTo>
                  <a:lnTo>
                    <a:pt x="1445743" y="155976"/>
                  </a:lnTo>
                  <a:lnTo>
                    <a:pt x="1551068" y="182246"/>
                  </a:lnTo>
                  <a:lnTo>
                    <a:pt x="1656393" y="210924"/>
                  </a:lnTo>
                  <a:lnTo>
                    <a:pt x="1761717" y="242378"/>
                  </a:lnTo>
                  <a:lnTo>
                    <a:pt x="1867042" y="275542"/>
                  </a:lnTo>
                  <a:lnTo>
                    <a:pt x="1972367" y="308787"/>
                  </a:lnTo>
                  <a:lnTo>
                    <a:pt x="2077692" y="340928"/>
                  </a:lnTo>
                  <a:lnTo>
                    <a:pt x="2183017" y="377063"/>
                  </a:lnTo>
                  <a:lnTo>
                    <a:pt x="2288342" y="413783"/>
                  </a:lnTo>
                  <a:lnTo>
                    <a:pt x="2393666" y="444153"/>
                  </a:lnTo>
                  <a:lnTo>
                    <a:pt x="2498991" y="463916"/>
                  </a:lnTo>
                  <a:lnTo>
                    <a:pt x="2604316" y="476927"/>
                  </a:lnTo>
                  <a:lnTo>
                    <a:pt x="2709641" y="488572"/>
                  </a:lnTo>
                  <a:lnTo>
                    <a:pt x="2814966" y="499189"/>
                  </a:lnTo>
                  <a:lnTo>
                    <a:pt x="2920291" y="502486"/>
                  </a:lnTo>
                  <a:lnTo>
                    <a:pt x="3025615" y="504078"/>
                  </a:lnTo>
                  <a:lnTo>
                    <a:pt x="3130940" y="509987"/>
                  </a:lnTo>
                  <a:lnTo>
                    <a:pt x="3236265" y="517562"/>
                  </a:lnTo>
                  <a:lnTo>
                    <a:pt x="3341590" y="523835"/>
                  </a:lnTo>
                  <a:lnTo>
                    <a:pt x="3446915" y="529730"/>
                  </a:lnTo>
                  <a:lnTo>
                    <a:pt x="3552240" y="535127"/>
                  </a:lnTo>
                  <a:lnTo>
                    <a:pt x="3657564" y="539260"/>
                  </a:lnTo>
                  <a:lnTo>
                    <a:pt x="3762889" y="542245"/>
                  </a:lnTo>
                  <a:lnTo>
                    <a:pt x="3868214" y="544207"/>
                  </a:lnTo>
                  <a:lnTo>
                    <a:pt x="3973539" y="545744"/>
                  </a:lnTo>
                  <a:lnTo>
                    <a:pt x="4078864" y="547166"/>
                  </a:lnTo>
                  <a:lnTo>
                    <a:pt x="4184189" y="548475"/>
                  </a:lnTo>
                  <a:lnTo>
                    <a:pt x="4289513" y="549669"/>
                  </a:lnTo>
                  <a:lnTo>
                    <a:pt x="4394838" y="550749"/>
                  </a:lnTo>
                  <a:lnTo>
                    <a:pt x="4500163" y="551716"/>
                  </a:lnTo>
                  <a:lnTo>
                    <a:pt x="4605488" y="552569"/>
                  </a:lnTo>
                  <a:lnTo>
                    <a:pt x="4710813" y="553309"/>
                  </a:lnTo>
                  <a:lnTo>
                    <a:pt x="4816138" y="553936"/>
                  </a:lnTo>
                  <a:lnTo>
                    <a:pt x="4921462" y="554450"/>
                  </a:lnTo>
                  <a:lnTo>
                    <a:pt x="5026787" y="554852"/>
                  </a:lnTo>
                  <a:lnTo>
                    <a:pt x="5132112" y="555141"/>
                  </a:lnTo>
                  <a:lnTo>
                    <a:pt x="5237437" y="555318"/>
                  </a:lnTo>
                  <a:lnTo>
                    <a:pt x="5342762" y="555383"/>
                  </a:lnTo>
                  <a:lnTo>
                    <a:pt x="5448087" y="555336"/>
                  </a:lnTo>
                  <a:lnTo>
                    <a:pt x="5553411" y="555178"/>
                  </a:lnTo>
                  <a:lnTo>
                    <a:pt x="5658736" y="554908"/>
                  </a:lnTo>
                  <a:lnTo>
                    <a:pt x="5764061" y="554527"/>
                  </a:lnTo>
                  <a:lnTo>
                    <a:pt x="5869386" y="554035"/>
                  </a:lnTo>
                  <a:lnTo>
                    <a:pt x="5974711" y="553433"/>
                  </a:lnTo>
                  <a:lnTo>
                    <a:pt x="6080036" y="552720"/>
                  </a:lnTo>
                  <a:lnTo>
                    <a:pt x="6145984" y="55220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710357"/>
              <a:ext cx="6145984" cy="683918"/>
            </a:xfrm>
            <a:custGeom>
              <a:avLst/>
              <a:pathLst>
                <a:path w="6145984" h="683918">
                  <a:moveTo>
                    <a:pt x="0" y="3671"/>
                  </a:moveTo>
                  <a:lnTo>
                    <a:pt x="76520" y="2019"/>
                  </a:lnTo>
                  <a:lnTo>
                    <a:pt x="181845" y="586"/>
                  </a:lnTo>
                  <a:lnTo>
                    <a:pt x="287170" y="0"/>
                  </a:lnTo>
                  <a:lnTo>
                    <a:pt x="392495" y="262"/>
                  </a:lnTo>
                  <a:lnTo>
                    <a:pt x="497819" y="1371"/>
                  </a:lnTo>
                  <a:lnTo>
                    <a:pt x="603144" y="3317"/>
                  </a:lnTo>
                  <a:lnTo>
                    <a:pt x="708469" y="6094"/>
                  </a:lnTo>
                  <a:lnTo>
                    <a:pt x="813794" y="9700"/>
                  </a:lnTo>
                  <a:lnTo>
                    <a:pt x="919119" y="14151"/>
                  </a:lnTo>
                  <a:lnTo>
                    <a:pt x="1024444" y="19505"/>
                  </a:lnTo>
                  <a:lnTo>
                    <a:pt x="1129768" y="25887"/>
                  </a:lnTo>
                  <a:lnTo>
                    <a:pt x="1235093" y="33515"/>
                  </a:lnTo>
                  <a:lnTo>
                    <a:pt x="1340418" y="42715"/>
                  </a:lnTo>
                  <a:lnTo>
                    <a:pt x="1445743" y="53901"/>
                  </a:lnTo>
                  <a:lnTo>
                    <a:pt x="1551068" y="67514"/>
                  </a:lnTo>
                  <a:lnTo>
                    <a:pt x="1656393" y="83988"/>
                  </a:lnTo>
                  <a:lnTo>
                    <a:pt x="1761717" y="105380"/>
                  </a:lnTo>
                  <a:lnTo>
                    <a:pt x="1867042" y="130571"/>
                  </a:lnTo>
                  <a:lnTo>
                    <a:pt x="1972367" y="156887"/>
                  </a:lnTo>
                  <a:lnTo>
                    <a:pt x="2077692" y="182689"/>
                  </a:lnTo>
                  <a:lnTo>
                    <a:pt x="2183017" y="215694"/>
                  </a:lnTo>
                  <a:lnTo>
                    <a:pt x="2288342" y="249743"/>
                  </a:lnTo>
                  <a:lnTo>
                    <a:pt x="2393666" y="275959"/>
                  </a:lnTo>
                  <a:lnTo>
                    <a:pt x="2498991" y="293319"/>
                  </a:lnTo>
                  <a:lnTo>
                    <a:pt x="2604316" y="303786"/>
                  </a:lnTo>
                  <a:lnTo>
                    <a:pt x="2709641" y="310957"/>
                  </a:lnTo>
                  <a:lnTo>
                    <a:pt x="2814966" y="317504"/>
                  </a:lnTo>
                  <a:lnTo>
                    <a:pt x="2920291" y="316157"/>
                  </a:lnTo>
                  <a:lnTo>
                    <a:pt x="3025615" y="311300"/>
                  </a:lnTo>
                  <a:lnTo>
                    <a:pt x="3130940" y="311903"/>
                  </a:lnTo>
                  <a:lnTo>
                    <a:pt x="3236265" y="315033"/>
                  </a:lnTo>
                  <a:lnTo>
                    <a:pt x="3341590" y="315904"/>
                  </a:lnTo>
                  <a:lnTo>
                    <a:pt x="3446915" y="317825"/>
                  </a:lnTo>
                  <a:lnTo>
                    <a:pt x="3552240" y="321580"/>
                  </a:lnTo>
                  <a:lnTo>
                    <a:pt x="3657564" y="323819"/>
                  </a:lnTo>
                  <a:lnTo>
                    <a:pt x="3762889" y="324468"/>
                  </a:lnTo>
                  <a:lnTo>
                    <a:pt x="3868214" y="323888"/>
                  </a:lnTo>
                  <a:lnTo>
                    <a:pt x="3973539" y="322079"/>
                  </a:lnTo>
                  <a:lnTo>
                    <a:pt x="4078864" y="319190"/>
                  </a:lnTo>
                  <a:lnTo>
                    <a:pt x="4184189" y="315520"/>
                  </a:lnTo>
                  <a:lnTo>
                    <a:pt x="4289513" y="311245"/>
                  </a:lnTo>
                  <a:lnTo>
                    <a:pt x="4394838" y="306439"/>
                  </a:lnTo>
                  <a:lnTo>
                    <a:pt x="4500163" y="301102"/>
                  </a:lnTo>
                  <a:lnTo>
                    <a:pt x="4605488" y="295178"/>
                  </a:lnTo>
                  <a:lnTo>
                    <a:pt x="4710813" y="288576"/>
                  </a:lnTo>
                  <a:lnTo>
                    <a:pt x="4816138" y="281182"/>
                  </a:lnTo>
                  <a:lnTo>
                    <a:pt x="4921462" y="272873"/>
                  </a:lnTo>
                  <a:lnTo>
                    <a:pt x="5026787" y="263523"/>
                  </a:lnTo>
                  <a:lnTo>
                    <a:pt x="5132112" y="253014"/>
                  </a:lnTo>
                  <a:lnTo>
                    <a:pt x="5237437" y="241240"/>
                  </a:lnTo>
                  <a:lnTo>
                    <a:pt x="5342762" y="228110"/>
                  </a:lnTo>
                  <a:lnTo>
                    <a:pt x="5448087" y="213552"/>
                  </a:lnTo>
                  <a:lnTo>
                    <a:pt x="5553411" y="197507"/>
                  </a:lnTo>
                  <a:lnTo>
                    <a:pt x="5658736" y="179935"/>
                  </a:lnTo>
                  <a:lnTo>
                    <a:pt x="5764061" y="160805"/>
                  </a:lnTo>
                  <a:lnTo>
                    <a:pt x="5869386" y="140102"/>
                  </a:lnTo>
                  <a:lnTo>
                    <a:pt x="5974711" y="117817"/>
                  </a:lnTo>
                  <a:lnTo>
                    <a:pt x="6080036" y="93947"/>
                  </a:lnTo>
                  <a:lnTo>
                    <a:pt x="6145984" y="78012"/>
                  </a:lnTo>
                  <a:lnTo>
                    <a:pt x="6145984" y="683918"/>
                  </a:lnTo>
                  <a:lnTo>
                    <a:pt x="5790877" y="683918"/>
                  </a:lnTo>
                  <a:lnTo>
                    <a:pt x="5764061" y="678728"/>
                  </a:lnTo>
                  <a:lnTo>
                    <a:pt x="5658736" y="659723"/>
                  </a:lnTo>
                  <a:lnTo>
                    <a:pt x="5553411" y="642071"/>
                  </a:lnTo>
                  <a:lnTo>
                    <a:pt x="5448087" y="625739"/>
                  </a:lnTo>
                  <a:lnTo>
                    <a:pt x="5342762" y="610676"/>
                  </a:lnTo>
                  <a:lnTo>
                    <a:pt x="5237437" y="596819"/>
                  </a:lnTo>
                  <a:lnTo>
                    <a:pt x="5132112" y="584086"/>
                  </a:lnTo>
                  <a:lnTo>
                    <a:pt x="5026787" y="572379"/>
                  </a:lnTo>
                  <a:lnTo>
                    <a:pt x="4921462" y="561587"/>
                  </a:lnTo>
                  <a:lnTo>
                    <a:pt x="4816138" y="551583"/>
                  </a:lnTo>
                  <a:lnTo>
                    <a:pt x="4710813" y="542235"/>
                  </a:lnTo>
                  <a:lnTo>
                    <a:pt x="4605488" y="533411"/>
                  </a:lnTo>
                  <a:lnTo>
                    <a:pt x="4500163" y="524992"/>
                  </a:lnTo>
                  <a:lnTo>
                    <a:pt x="4394838" y="516878"/>
                  </a:lnTo>
                  <a:lnTo>
                    <a:pt x="4289513" y="509008"/>
                  </a:lnTo>
                  <a:lnTo>
                    <a:pt x="4184189" y="501372"/>
                  </a:lnTo>
                  <a:lnTo>
                    <a:pt x="4078864" y="494039"/>
                  </a:lnTo>
                  <a:lnTo>
                    <a:pt x="3973539" y="487176"/>
                  </a:lnTo>
                  <a:lnTo>
                    <a:pt x="3868214" y="481076"/>
                  </a:lnTo>
                  <a:lnTo>
                    <a:pt x="3762889" y="475691"/>
                  </a:lnTo>
                  <a:lnTo>
                    <a:pt x="3657564" y="470631"/>
                  </a:lnTo>
                  <a:lnTo>
                    <a:pt x="3552240" y="466144"/>
                  </a:lnTo>
                  <a:lnTo>
                    <a:pt x="3446915" y="462054"/>
                  </a:lnTo>
                  <a:lnTo>
                    <a:pt x="3341590" y="459547"/>
                  </a:lnTo>
                  <a:lnTo>
                    <a:pt x="3236265" y="459274"/>
                  </a:lnTo>
                  <a:lnTo>
                    <a:pt x="3130940" y="458344"/>
                  </a:lnTo>
                  <a:lnTo>
                    <a:pt x="3025615" y="457356"/>
                  </a:lnTo>
                  <a:lnTo>
                    <a:pt x="2920291" y="461753"/>
                  </a:lnTo>
                  <a:lnTo>
                    <a:pt x="2814966" y="465979"/>
                  </a:lnTo>
                  <a:lnTo>
                    <a:pt x="2709641" y="460607"/>
                  </a:lnTo>
                  <a:lnTo>
                    <a:pt x="2604316" y="449853"/>
                  </a:lnTo>
                  <a:lnTo>
                    <a:pt x="2498991" y="438310"/>
                  </a:lnTo>
                  <a:lnTo>
                    <a:pt x="2393666" y="421946"/>
                  </a:lnTo>
                  <a:lnTo>
                    <a:pt x="2288342" y="393542"/>
                  </a:lnTo>
                  <a:lnTo>
                    <a:pt x="2183017" y="358415"/>
                  </a:lnTo>
                  <a:lnTo>
                    <a:pt x="2077692" y="326615"/>
                  </a:lnTo>
                  <a:lnTo>
                    <a:pt x="1972367" y="301302"/>
                  </a:lnTo>
                  <a:lnTo>
                    <a:pt x="1867042" y="276557"/>
                  </a:lnTo>
                  <a:lnTo>
                    <a:pt x="1761717" y="254683"/>
                  </a:lnTo>
                  <a:lnTo>
                    <a:pt x="1656393" y="238165"/>
                  </a:lnTo>
                  <a:lnTo>
                    <a:pt x="1551068" y="228156"/>
                  </a:lnTo>
                  <a:lnTo>
                    <a:pt x="1445743" y="223521"/>
                  </a:lnTo>
                  <a:lnTo>
                    <a:pt x="1340418" y="224468"/>
                  </a:lnTo>
                  <a:lnTo>
                    <a:pt x="1235093" y="231306"/>
                  </a:lnTo>
                  <a:lnTo>
                    <a:pt x="1129768" y="244316"/>
                  </a:lnTo>
                  <a:lnTo>
                    <a:pt x="1024444" y="263692"/>
                  </a:lnTo>
                  <a:lnTo>
                    <a:pt x="919119" y="289523"/>
                  </a:lnTo>
                  <a:lnTo>
                    <a:pt x="813794" y="321801"/>
                  </a:lnTo>
                  <a:lnTo>
                    <a:pt x="708469" y="360451"/>
                  </a:lnTo>
                  <a:lnTo>
                    <a:pt x="603144" y="405359"/>
                  </a:lnTo>
                  <a:lnTo>
                    <a:pt x="497819" y="456392"/>
                  </a:lnTo>
                  <a:lnTo>
                    <a:pt x="392495" y="513410"/>
                  </a:lnTo>
                  <a:lnTo>
                    <a:pt x="287170" y="576274"/>
                  </a:lnTo>
                  <a:lnTo>
                    <a:pt x="181845" y="644849"/>
                  </a:lnTo>
                  <a:lnTo>
                    <a:pt x="126354" y="683918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710357"/>
              <a:ext cx="6145984" cy="324468"/>
            </a:xfrm>
            <a:custGeom>
              <a:avLst/>
              <a:pathLst>
                <a:path w="6145984" h="324468">
                  <a:moveTo>
                    <a:pt x="0" y="3671"/>
                  </a:moveTo>
                  <a:lnTo>
                    <a:pt x="76520" y="2019"/>
                  </a:lnTo>
                  <a:lnTo>
                    <a:pt x="181845" y="586"/>
                  </a:lnTo>
                  <a:lnTo>
                    <a:pt x="287170" y="0"/>
                  </a:lnTo>
                  <a:lnTo>
                    <a:pt x="392495" y="262"/>
                  </a:lnTo>
                  <a:lnTo>
                    <a:pt x="497819" y="1371"/>
                  </a:lnTo>
                  <a:lnTo>
                    <a:pt x="603144" y="3317"/>
                  </a:lnTo>
                  <a:lnTo>
                    <a:pt x="708469" y="6094"/>
                  </a:lnTo>
                  <a:lnTo>
                    <a:pt x="813794" y="9700"/>
                  </a:lnTo>
                  <a:lnTo>
                    <a:pt x="919119" y="14151"/>
                  </a:lnTo>
                  <a:lnTo>
                    <a:pt x="1024444" y="19505"/>
                  </a:lnTo>
                  <a:lnTo>
                    <a:pt x="1129768" y="25887"/>
                  </a:lnTo>
                  <a:lnTo>
                    <a:pt x="1235093" y="33515"/>
                  </a:lnTo>
                  <a:lnTo>
                    <a:pt x="1340418" y="42715"/>
                  </a:lnTo>
                  <a:lnTo>
                    <a:pt x="1445743" y="53901"/>
                  </a:lnTo>
                  <a:lnTo>
                    <a:pt x="1551068" y="67514"/>
                  </a:lnTo>
                  <a:lnTo>
                    <a:pt x="1656393" y="83988"/>
                  </a:lnTo>
                  <a:lnTo>
                    <a:pt x="1761717" y="105380"/>
                  </a:lnTo>
                  <a:lnTo>
                    <a:pt x="1867042" y="130571"/>
                  </a:lnTo>
                  <a:lnTo>
                    <a:pt x="1972367" y="156887"/>
                  </a:lnTo>
                  <a:lnTo>
                    <a:pt x="2077692" y="182689"/>
                  </a:lnTo>
                  <a:lnTo>
                    <a:pt x="2183017" y="215694"/>
                  </a:lnTo>
                  <a:lnTo>
                    <a:pt x="2288342" y="249743"/>
                  </a:lnTo>
                  <a:lnTo>
                    <a:pt x="2393666" y="275959"/>
                  </a:lnTo>
                  <a:lnTo>
                    <a:pt x="2498991" y="293319"/>
                  </a:lnTo>
                  <a:lnTo>
                    <a:pt x="2604316" y="303786"/>
                  </a:lnTo>
                  <a:lnTo>
                    <a:pt x="2709641" y="310957"/>
                  </a:lnTo>
                  <a:lnTo>
                    <a:pt x="2814966" y="317504"/>
                  </a:lnTo>
                  <a:lnTo>
                    <a:pt x="2920291" y="316157"/>
                  </a:lnTo>
                  <a:lnTo>
                    <a:pt x="3025615" y="311300"/>
                  </a:lnTo>
                  <a:lnTo>
                    <a:pt x="3130940" y="311903"/>
                  </a:lnTo>
                  <a:lnTo>
                    <a:pt x="3236265" y="315033"/>
                  </a:lnTo>
                  <a:lnTo>
                    <a:pt x="3341590" y="315904"/>
                  </a:lnTo>
                  <a:lnTo>
                    <a:pt x="3446915" y="317825"/>
                  </a:lnTo>
                  <a:lnTo>
                    <a:pt x="3552240" y="321580"/>
                  </a:lnTo>
                  <a:lnTo>
                    <a:pt x="3657564" y="323819"/>
                  </a:lnTo>
                  <a:lnTo>
                    <a:pt x="3762889" y="324468"/>
                  </a:lnTo>
                  <a:lnTo>
                    <a:pt x="3868214" y="323888"/>
                  </a:lnTo>
                  <a:lnTo>
                    <a:pt x="3973539" y="322079"/>
                  </a:lnTo>
                  <a:lnTo>
                    <a:pt x="4078864" y="319190"/>
                  </a:lnTo>
                  <a:lnTo>
                    <a:pt x="4184189" y="315520"/>
                  </a:lnTo>
                  <a:lnTo>
                    <a:pt x="4289513" y="311245"/>
                  </a:lnTo>
                  <a:lnTo>
                    <a:pt x="4394838" y="306439"/>
                  </a:lnTo>
                  <a:lnTo>
                    <a:pt x="4500163" y="301102"/>
                  </a:lnTo>
                  <a:lnTo>
                    <a:pt x="4605488" y="295178"/>
                  </a:lnTo>
                  <a:lnTo>
                    <a:pt x="4710813" y="288576"/>
                  </a:lnTo>
                  <a:lnTo>
                    <a:pt x="4816138" y="281182"/>
                  </a:lnTo>
                  <a:lnTo>
                    <a:pt x="4921462" y="272873"/>
                  </a:lnTo>
                  <a:lnTo>
                    <a:pt x="5026787" y="263523"/>
                  </a:lnTo>
                  <a:lnTo>
                    <a:pt x="5132112" y="253014"/>
                  </a:lnTo>
                  <a:lnTo>
                    <a:pt x="5237437" y="241240"/>
                  </a:lnTo>
                  <a:lnTo>
                    <a:pt x="5342762" y="228110"/>
                  </a:lnTo>
                  <a:lnTo>
                    <a:pt x="5448087" y="213552"/>
                  </a:lnTo>
                  <a:lnTo>
                    <a:pt x="5553411" y="197507"/>
                  </a:lnTo>
                  <a:lnTo>
                    <a:pt x="5658736" y="179935"/>
                  </a:lnTo>
                  <a:lnTo>
                    <a:pt x="5764061" y="160805"/>
                  </a:lnTo>
                  <a:lnTo>
                    <a:pt x="5869386" y="140102"/>
                  </a:lnTo>
                  <a:lnTo>
                    <a:pt x="5974711" y="117817"/>
                  </a:lnTo>
                  <a:lnTo>
                    <a:pt x="6080036" y="93947"/>
                  </a:lnTo>
                  <a:lnTo>
                    <a:pt x="6145984" y="7801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068231" y="4933879"/>
              <a:ext cx="5664522" cy="460396"/>
            </a:xfrm>
            <a:custGeom>
              <a:avLst/>
              <a:pathLst>
                <a:path w="5664522" h="460396">
                  <a:moveTo>
                    <a:pt x="5664522" y="460396"/>
                  </a:moveTo>
                  <a:lnTo>
                    <a:pt x="5637706" y="455206"/>
                  </a:lnTo>
                  <a:lnTo>
                    <a:pt x="5532381" y="436201"/>
                  </a:lnTo>
                  <a:lnTo>
                    <a:pt x="5427057" y="418549"/>
                  </a:lnTo>
                  <a:lnTo>
                    <a:pt x="5321732" y="402217"/>
                  </a:lnTo>
                  <a:lnTo>
                    <a:pt x="5216407" y="387154"/>
                  </a:lnTo>
                  <a:lnTo>
                    <a:pt x="5111082" y="373297"/>
                  </a:lnTo>
                  <a:lnTo>
                    <a:pt x="5005757" y="360564"/>
                  </a:lnTo>
                  <a:lnTo>
                    <a:pt x="4900432" y="348857"/>
                  </a:lnTo>
                  <a:lnTo>
                    <a:pt x="4795108" y="338065"/>
                  </a:lnTo>
                  <a:lnTo>
                    <a:pt x="4689783" y="328061"/>
                  </a:lnTo>
                  <a:lnTo>
                    <a:pt x="4584458" y="318713"/>
                  </a:lnTo>
                  <a:lnTo>
                    <a:pt x="4479133" y="309890"/>
                  </a:lnTo>
                  <a:lnTo>
                    <a:pt x="4373808" y="301470"/>
                  </a:lnTo>
                  <a:lnTo>
                    <a:pt x="4268483" y="293356"/>
                  </a:lnTo>
                  <a:lnTo>
                    <a:pt x="4163159" y="285486"/>
                  </a:lnTo>
                  <a:lnTo>
                    <a:pt x="4057834" y="277850"/>
                  </a:lnTo>
                  <a:lnTo>
                    <a:pt x="3952509" y="270517"/>
                  </a:lnTo>
                  <a:lnTo>
                    <a:pt x="3847184" y="263654"/>
                  </a:lnTo>
                  <a:lnTo>
                    <a:pt x="3741859" y="257554"/>
                  </a:lnTo>
                  <a:lnTo>
                    <a:pt x="3636534" y="252169"/>
                  </a:lnTo>
                  <a:lnTo>
                    <a:pt x="3531210" y="247109"/>
                  </a:lnTo>
                  <a:lnTo>
                    <a:pt x="3425885" y="242622"/>
                  </a:lnTo>
                  <a:lnTo>
                    <a:pt x="3320560" y="238532"/>
                  </a:lnTo>
                  <a:lnTo>
                    <a:pt x="3215235" y="236025"/>
                  </a:lnTo>
                  <a:lnTo>
                    <a:pt x="3109910" y="235752"/>
                  </a:lnTo>
                  <a:lnTo>
                    <a:pt x="3004585" y="234822"/>
                  </a:lnTo>
                  <a:lnTo>
                    <a:pt x="2899261" y="233834"/>
                  </a:lnTo>
                  <a:lnTo>
                    <a:pt x="2793936" y="238231"/>
                  </a:lnTo>
                  <a:lnTo>
                    <a:pt x="2688611" y="242457"/>
                  </a:lnTo>
                  <a:lnTo>
                    <a:pt x="2583286" y="237085"/>
                  </a:lnTo>
                  <a:lnTo>
                    <a:pt x="2477961" y="226331"/>
                  </a:lnTo>
                  <a:lnTo>
                    <a:pt x="2372636" y="214788"/>
                  </a:lnTo>
                  <a:lnTo>
                    <a:pt x="2267312" y="198424"/>
                  </a:lnTo>
                  <a:lnTo>
                    <a:pt x="2161987" y="170020"/>
                  </a:lnTo>
                  <a:lnTo>
                    <a:pt x="2056662" y="134893"/>
                  </a:lnTo>
                  <a:lnTo>
                    <a:pt x="1951337" y="103093"/>
                  </a:lnTo>
                  <a:lnTo>
                    <a:pt x="1846012" y="77780"/>
                  </a:lnTo>
                  <a:lnTo>
                    <a:pt x="1740687" y="53035"/>
                  </a:lnTo>
                  <a:lnTo>
                    <a:pt x="1635363" y="31161"/>
                  </a:lnTo>
                  <a:lnTo>
                    <a:pt x="1530038" y="14644"/>
                  </a:lnTo>
                  <a:lnTo>
                    <a:pt x="1424713" y="4634"/>
                  </a:lnTo>
                  <a:lnTo>
                    <a:pt x="1319388" y="0"/>
                  </a:lnTo>
                  <a:lnTo>
                    <a:pt x="1214063" y="946"/>
                  </a:lnTo>
                  <a:lnTo>
                    <a:pt x="1108738" y="7784"/>
                  </a:lnTo>
                  <a:lnTo>
                    <a:pt x="1003414" y="20794"/>
                  </a:lnTo>
                  <a:lnTo>
                    <a:pt x="898089" y="40170"/>
                  </a:lnTo>
                  <a:lnTo>
                    <a:pt x="792764" y="66001"/>
                  </a:lnTo>
                  <a:lnTo>
                    <a:pt x="687439" y="98279"/>
                  </a:lnTo>
                  <a:lnTo>
                    <a:pt x="582114" y="136929"/>
                  </a:lnTo>
                  <a:lnTo>
                    <a:pt x="476789" y="181837"/>
                  </a:lnTo>
                  <a:lnTo>
                    <a:pt x="371465" y="232870"/>
                  </a:lnTo>
                  <a:lnTo>
                    <a:pt x="266140" y="289888"/>
                  </a:lnTo>
                  <a:lnTo>
                    <a:pt x="160815" y="352752"/>
                  </a:lnTo>
                  <a:lnTo>
                    <a:pt x="55490" y="421327"/>
                  </a:lnTo>
                  <a:lnTo>
                    <a:pt x="0" y="4603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42768"/>
              <a:ext cx="6145984" cy="287418"/>
            </a:xfrm>
            <a:custGeom>
              <a:avLst/>
              <a:pathLst>
                <a:path w="6145984" h="287418">
                  <a:moveTo>
                    <a:pt x="0" y="257847"/>
                  </a:moveTo>
                  <a:lnTo>
                    <a:pt x="76520" y="228101"/>
                  </a:lnTo>
                  <a:lnTo>
                    <a:pt x="181845" y="190306"/>
                  </a:lnTo>
                  <a:lnTo>
                    <a:pt x="287170" y="155726"/>
                  </a:lnTo>
                  <a:lnTo>
                    <a:pt x="392495" y="124425"/>
                  </a:lnTo>
                  <a:lnTo>
                    <a:pt x="497819" y="96470"/>
                  </a:lnTo>
                  <a:lnTo>
                    <a:pt x="603144" y="71927"/>
                  </a:lnTo>
                  <a:lnTo>
                    <a:pt x="708469" y="50862"/>
                  </a:lnTo>
                  <a:lnTo>
                    <a:pt x="813794" y="33339"/>
                  </a:lnTo>
                  <a:lnTo>
                    <a:pt x="919119" y="19426"/>
                  </a:lnTo>
                  <a:lnTo>
                    <a:pt x="1024444" y="9188"/>
                  </a:lnTo>
                  <a:lnTo>
                    <a:pt x="1129768" y="2690"/>
                  </a:lnTo>
                  <a:lnTo>
                    <a:pt x="1235093" y="0"/>
                  </a:lnTo>
                  <a:lnTo>
                    <a:pt x="1340418" y="1181"/>
                  </a:lnTo>
                  <a:lnTo>
                    <a:pt x="1445743" y="6301"/>
                  </a:lnTo>
                  <a:lnTo>
                    <a:pt x="1551068" y="15424"/>
                  </a:lnTo>
                  <a:lnTo>
                    <a:pt x="1656393" y="28666"/>
                  </a:lnTo>
                  <a:lnTo>
                    <a:pt x="1761717" y="47621"/>
                  </a:lnTo>
                  <a:lnTo>
                    <a:pt x="1867042" y="71153"/>
                  </a:lnTo>
                  <a:lnTo>
                    <a:pt x="1972367" y="96683"/>
                  </a:lnTo>
                  <a:lnTo>
                    <a:pt x="2077692" y="122241"/>
                  </a:lnTo>
                  <a:lnTo>
                    <a:pt x="2183017" y="154644"/>
                  </a:lnTo>
                  <a:lnTo>
                    <a:pt x="2288342" y="189232"/>
                  </a:lnTo>
                  <a:lnTo>
                    <a:pt x="2393666" y="216542"/>
                  </a:lnTo>
                  <a:lnTo>
                    <a:pt x="2498991" y="233404"/>
                  </a:lnTo>
                  <a:lnTo>
                    <a:pt x="2604316" y="244409"/>
                  </a:lnTo>
                  <a:lnTo>
                    <a:pt x="2709641" y="253371"/>
                  </a:lnTo>
                  <a:lnTo>
                    <a:pt x="2814966" y="259331"/>
                  </a:lnTo>
                  <a:lnTo>
                    <a:pt x="2920291" y="256544"/>
                  </a:lnTo>
                  <a:lnTo>
                    <a:pt x="3025615" y="251917"/>
                  </a:lnTo>
                  <a:lnTo>
                    <a:pt x="3130940" y="252713"/>
                  </a:lnTo>
                  <a:lnTo>
                    <a:pt x="3236265" y="254742"/>
                  </a:lnTo>
                  <a:lnTo>
                    <a:pt x="3341590" y="255314"/>
                  </a:lnTo>
                  <a:lnTo>
                    <a:pt x="3446915" y="257528"/>
                  </a:lnTo>
                  <a:lnTo>
                    <a:pt x="3552240" y="261451"/>
                  </a:lnTo>
                  <a:lnTo>
                    <a:pt x="3657564" y="264814"/>
                  </a:lnTo>
                  <a:lnTo>
                    <a:pt x="3762889" y="267669"/>
                  </a:lnTo>
                  <a:lnTo>
                    <a:pt x="3868214" y="270071"/>
                  </a:lnTo>
                  <a:lnTo>
                    <a:pt x="3973539" y="272217"/>
                  </a:lnTo>
                  <a:lnTo>
                    <a:pt x="4078864" y="274203"/>
                  </a:lnTo>
                  <a:lnTo>
                    <a:pt x="4184189" y="276035"/>
                  </a:lnTo>
                  <a:lnTo>
                    <a:pt x="4289513" y="277715"/>
                  </a:lnTo>
                  <a:lnTo>
                    <a:pt x="4394838" y="279248"/>
                  </a:lnTo>
                  <a:lnTo>
                    <a:pt x="4500163" y="280636"/>
                  </a:lnTo>
                  <a:lnTo>
                    <a:pt x="4605488" y="281884"/>
                  </a:lnTo>
                  <a:lnTo>
                    <a:pt x="4710813" y="282994"/>
                  </a:lnTo>
                  <a:lnTo>
                    <a:pt x="4816138" y="283972"/>
                  </a:lnTo>
                  <a:lnTo>
                    <a:pt x="4921462" y="284819"/>
                  </a:lnTo>
                  <a:lnTo>
                    <a:pt x="5026787" y="285540"/>
                  </a:lnTo>
                  <a:lnTo>
                    <a:pt x="5132112" y="286139"/>
                  </a:lnTo>
                  <a:lnTo>
                    <a:pt x="5237437" y="286618"/>
                  </a:lnTo>
                  <a:lnTo>
                    <a:pt x="5342762" y="286982"/>
                  </a:lnTo>
                  <a:lnTo>
                    <a:pt x="5448087" y="287235"/>
                  </a:lnTo>
                  <a:lnTo>
                    <a:pt x="5553411" y="287378"/>
                  </a:lnTo>
                  <a:lnTo>
                    <a:pt x="5658736" y="287418"/>
                  </a:lnTo>
                  <a:lnTo>
                    <a:pt x="5764061" y="287356"/>
                  </a:lnTo>
                  <a:lnTo>
                    <a:pt x="5869386" y="287197"/>
                  </a:lnTo>
                  <a:lnTo>
                    <a:pt x="5974711" y="286943"/>
                  </a:lnTo>
                  <a:lnTo>
                    <a:pt x="6080036" y="286600"/>
                  </a:lnTo>
                  <a:lnTo>
                    <a:pt x="6145984" y="28633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2175079"/>
              <a:ext cx="6145984" cy="3219195"/>
            </a:xfrm>
            <a:custGeom>
              <a:avLst/>
              <a:pathLst>
                <a:path w="6145984" h="3219195">
                  <a:moveTo>
                    <a:pt x="0" y="0"/>
                  </a:moveTo>
                  <a:lnTo>
                    <a:pt x="76520" y="105768"/>
                  </a:lnTo>
                  <a:lnTo>
                    <a:pt x="181845" y="245335"/>
                  </a:lnTo>
                  <a:lnTo>
                    <a:pt x="287170" y="378765"/>
                  </a:lnTo>
                  <a:lnTo>
                    <a:pt x="392495" y="505926"/>
                  </a:lnTo>
                  <a:lnTo>
                    <a:pt x="497819" y="626673"/>
                  </a:lnTo>
                  <a:lnTo>
                    <a:pt x="603144" y="740856"/>
                  </a:lnTo>
                  <a:lnTo>
                    <a:pt x="708469" y="848323"/>
                  </a:lnTo>
                  <a:lnTo>
                    <a:pt x="813794" y="948933"/>
                  </a:lnTo>
                  <a:lnTo>
                    <a:pt x="919119" y="1042584"/>
                  </a:lnTo>
                  <a:lnTo>
                    <a:pt x="1024444" y="1129256"/>
                  </a:lnTo>
                  <a:lnTo>
                    <a:pt x="1129768" y="1209059"/>
                  </a:lnTo>
                  <a:lnTo>
                    <a:pt x="1235093" y="1282294"/>
                  </a:lnTo>
                  <a:lnTo>
                    <a:pt x="1340418" y="1349477"/>
                  </a:lnTo>
                  <a:lnTo>
                    <a:pt x="1445743" y="1411298"/>
                  </a:lnTo>
                  <a:lnTo>
                    <a:pt x="1551068" y="1468500"/>
                  </a:lnTo>
                  <a:lnTo>
                    <a:pt x="1656393" y="1521763"/>
                  </a:lnTo>
                  <a:lnTo>
                    <a:pt x="1761717" y="1573634"/>
                  </a:lnTo>
                  <a:lnTo>
                    <a:pt x="1867042" y="1624156"/>
                  </a:lnTo>
                  <a:lnTo>
                    <a:pt x="1972367" y="1672001"/>
                  </a:lnTo>
                  <a:lnTo>
                    <a:pt x="2077692" y="1716868"/>
                  </a:lnTo>
                  <a:lnTo>
                    <a:pt x="2183017" y="1762137"/>
                  </a:lnTo>
                  <a:lnTo>
                    <a:pt x="2288342" y="1803351"/>
                  </a:lnTo>
                  <a:lnTo>
                    <a:pt x="2393666" y="1838878"/>
                  </a:lnTo>
                  <a:lnTo>
                    <a:pt x="2498991" y="1870103"/>
                  </a:lnTo>
                  <a:lnTo>
                    <a:pt x="2604316" y="1894357"/>
                  </a:lnTo>
                  <a:lnTo>
                    <a:pt x="2709641" y="1915979"/>
                  </a:lnTo>
                  <a:lnTo>
                    <a:pt x="2814966" y="1943426"/>
                  </a:lnTo>
                  <a:lnTo>
                    <a:pt x="2920291" y="1969354"/>
                  </a:lnTo>
                  <a:lnTo>
                    <a:pt x="3025615" y="1992136"/>
                  </a:lnTo>
                  <a:lnTo>
                    <a:pt x="3130940" y="2018881"/>
                  </a:lnTo>
                  <a:lnTo>
                    <a:pt x="3236265" y="2050566"/>
                  </a:lnTo>
                  <a:lnTo>
                    <a:pt x="3341590" y="2081202"/>
                  </a:lnTo>
                  <a:lnTo>
                    <a:pt x="3446915" y="2111720"/>
                  </a:lnTo>
                  <a:lnTo>
                    <a:pt x="3552240" y="2143304"/>
                  </a:lnTo>
                  <a:lnTo>
                    <a:pt x="3657564" y="2172777"/>
                  </a:lnTo>
                  <a:lnTo>
                    <a:pt x="3762889" y="2199352"/>
                  </a:lnTo>
                  <a:lnTo>
                    <a:pt x="3868214" y="2223104"/>
                  </a:lnTo>
                  <a:lnTo>
                    <a:pt x="3973539" y="2243685"/>
                  </a:lnTo>
                  <a:lnTo>
                    <a:pt x="4078864" y="2261408"/>
                  </a:lnTo>
                  <a:lnTo>
                    <a:pt x="4184189" y="2276877"/>
                  </a:lnTo>
                  <a:lnTo>
                    <a:pt x="4289513" y="2290450"/>
                  </a:lnTo>
                  <a:lnTo>
                    <a:pt x="4394838" y="2302282"/>
                  </a:lnTo>
                  <a:lnTo>
                    <a:pt x="4500163" y="2312379"/>
                  </a:lnTo>
                  <a:lnTo>
                    <a:pt x="4605488" y="2320637"/>
                  </a:lnTo>
                  <a:lnTo>
                    <a:pt x="4710813" y="2326880"/>
                  </a:lnTo>
                  <a:lnTo>
                    <a:pt x="4816138" y="2330887"/>
                  </a:lnTo>
                  <a:lnTo>
                    <a:pt x="4921462" y="2332418"/>
                  </a:lnTo>
                  <a:lnTo>
                    <a:pt x="5026787" y="2331228"/>
                  </a:lnTo>
                  <a:lnTo>
                    <a:pt x="5132112" y="2327089"/>
                  </a:lnTo>
                  <a:lnTo>
                    <a:pt x="5237437" y="2319796"/>
                  </a:lnTo>
                  <a:lnTo>
                    <a:pt x="5342762" y="2309174"/>
                  </a:lnTo>
                  <a:lnTo>
                    <a:pt x="5448087" y="2295083"/>
                  </a:lnTo>
                  <a:lnTo>
                    <a:pt x="5553411" y="2277415"/>
                  </a:lnTo>
                  <a:lnTo>
                    <a:pt x="5658736" y="2256093"/>
                  </a:lnTo>
                  <a:lnTo>
                    <a:pt x="5764061" y="2231068"/>
                  </a:lnTo>
                  <a:lnTo>
                    <a:pt x="5869386" y="2202310"/>
                  </a:lnTo>
                  <a:lnTo>
                    <a:pt x="5974711" y="2169811"/>
                  </a:lnTo>
                  <a:lnTo>
                    <a:pt x="6080036" y="2133572"/>
                  </a:lnTo>
                  <a:lnTo>
                    <a:pt x="6145984" y="2108549"/>
                  </a:lnTo>
                  <a:lnTo>
                    <a:pt x="6145984" y="3219195"/>
                  </a:lnTo>
                  <a:lnTo>
                    <a:pt x="5667724" y="3219195"/>
                  </a:lnTo>
                  <a:lnTo>
                    <a:pt x="5658736" y="3214828"/>
                  </a:lnTo>
                  <a:lnTo>
                    <a:pt x="5553411" y="3165764"/>
                  </a:lnTo>
                  <a:lnTo>
                    <a:pt x="5448087" y="3118734"/>
                  </a:lnTo>
                  <a:lnTo>
                    <a:pt x="5342762" y="3073635"/>
                  </a:lnTo>
                  <a:lnTo>
                    <a:pt x="5237437" y="3030330"/>
                  </a:lnTo>
                  <a:lnTo>
                    <a:pt x="5132112" y="2988653"/>
                  </a:lnTo>
                  <a:lnTo>
                    <a:pt x="5026787" y="2948400"/>
                  </a:lnTo>
                  <a:lnTo>
                    <a:pt x="4921462" y="2909339"/>
                  </a:lnTo>
                  <a:lnTo>
                    <a:pt x="4816138" y="2871214"/>
                  </a:lnTo>
                  <a:lnTo>
                    <a:pt x="4710813" y="2833753"/>
                  </a:lnTo>
                  <a:lnTo>
                    <a:pt x="4605488" y="2796687"/>
                  </a:lnTo>
                  <a:lnTo>
                    <a:pt x="4500163" y="2759768"/>
                  </a:lnTo>
                  <a:lnTo>
                    <a:pt x="4394838" y="2722792"/>
                  </a:lnTo>
                  <a:lnTo>
                    <a:pt x="4289513" y="2685629"/>
                  </a:lnTo>
                  <a:lnTo>
                    <a:pt x="4184189" y="2648255"/>
                  </a:lnTo>
                  <a:lnTo>
                    <a:pt x="4078864" y="2610799"/>
                  </a:lnTo>
                  <a:lnTo>
                    <a:pt x="3973539" y="2573589"/>
                  </a:lnTo>
                  <a:lnTo>
                    <a:pt x="3868214" y="2537204"/>
                  </a:lnTo>
                  <a:lnTo>
                    <a:pt x="3762889" y="2501532"/>
                  </a:lnTo>
                  <a:lnTo>
                    <a:pt x="3657564" y="2466145"/>
                  </a:lnTo>
                  <a:lnTo>
                    <a:pt x="3552240" y="2432180"/>
                  </a:lnTo>
                  <a:lnTo>
                    <a:pt x="3446915" y="2399925"/>
                  </a:lnTo>
                  <a:lnTo>
                    <a:pt x="3341590" y="2368236"/>
                  </a:lnTo>
                  <a:lnTo>
                    <a:pt x="3236265" y="2338795"/>
                  </a:lnTo>
                  <a:lnTo>
                    <a:pt x="3130940" y="2311507"/>
                  </a:lnTo>
                  <a:lnTo>
                    <a:pt x="3025615" y="2283992"/>
                  </a:lnTo>
                  <a:lnTo>
                    <a:pt x="2920291" y="2260291"/>
                  </a:lnTo>
                  <a:lnTo>
                    <a:pt x="2814966" y="2240115"/>
                  </a:lnTo>
                  <a:lnTo>
                    <a:pt x="2709641" y="2215018"/>
                  </a:lnTo>
                  <a:lnTo>
                    <a:pt x="2604316" y="2186236"/>
                  </a:lnTo>
                  <a:lnTo>
                    <a:pt x="2498991" y="2159830"/>
                  </a:lnTo>
                  <a:lnTo>
                    <a:pt x="2393666" y="2130596"/>
                  </a:lnTo>
                  <a:lnTo>
                    <a:pt x="2288342" y="2090697"/>
                  </a:lnTo>
                  <a:lnTo>
                    <a:pt x="2183017" y="2047328"/>
                  </a:lnTo>
                  <a:lnTo>
                    <a:pt x="2077692" y="2004467"/>
                  </a:lnTo>
                  <a:lnTo>
                    <a:pt x="1972367" y="1960578"/>
                  </a:lnTo>
                  <a:lnTo>
                    <a:pt x="1867042" y="1915872"/>
                  </a:lnTo>
                  <a:lnTo>
                    <a:pt x="1761717" y="1871979"/>
                  </a:lnTo>
                  <a:lnTo>
                    <a:pt x="1656393" y="1829847"/>
                  </a:lnTo>
                  <a:lnTo>
                    <a:pt x="1551068" y="1789502"/>
                  </a:lnTo>
                  <a:lnTo>
                    <a:pt x="1445743" y="1750240"/>
                  </a:lnTo>
                  <a:lnTo>
                    <a:pt x="1340418" y="1712664"/>
                  </a:lnTo>
                  <a:lnTo>
                    <a:pt x="1235093" y="1677529"/>
                  </a:lnTo>
                  <a:lnTo>
                    <a:pt x="1129768" y="1645533"/>
                  </a:lnTo>
                  <a:lnTo>
                    <a:pt x="1024444" y="1617202"/>
                  </a:lnTo>
                  <a:lnTo>
                    <a:pt x="919119" y="1592846"/>
                  </a:lnTo>
                  <a:lnTo>
                    <a:pt x="813794" y="1572588"/>
                  </a:lnTo>
                  <a:lnTo>
                    <a:pt x="708469" y="1556414"/>
                  </a:lnTo>
                  <a:lnTo>
                    <a:pt x="603144" y="1544234"/>
                  </a:lnTo>
                  <a:lnTo>
                    <a:pt x="497819" y="1535917"/>
                  </a:lnTo>
                  <a:lnTo>
                    <a:pt x="392495" y="1531321"/>
                  </a:lnTo>
                  <a:lnTo>
                    <a:pt x="287170" y="1530303"/>
                  </a:lnTo>
                  <a:lnTo>
                    <a:pt x="181845" y="1532732"/>
                  </a:lnTo>
                  <a:lnTo>
                    <a:pt x="76520" y="1538483"/>
                  </a:lnTo>
                  <a:lnTo>
                    <a:pt x="0" y="1544994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2175079"/>
              <a:ext cx="6145984" cy="2332418"/>
            </a:xfrm>
            <a:custGeom>
              <a:avLst/>
              <a:pathLst>
                <a:path w="6145984" h="2332418">
                  <a:moveTo>
                    <a:pt x="0" y="0"/>
                  </a:moveTo>
                  <a:lnTo>
                    <a:pt x="76520" y="105768"/>
                  </a:lnTo>
                  <a:lnTo>
                    <a:pt x="181845" y="245335"/>
                  </a:lnTo>
                  <a:lnTo>
                    <a:pt x="287170" y="378765"/>
                  </a:lnTo>
                  <a:lnTo>
                    <a:pt x="392495" y="505926"/>
                  </a:lnTo>
                  <a:lnTo>
                    <a:pt x="497819" y="626673"/>
                  </a:lnTo>
                  <a:lnTo>
                    <a:pt x="603144" y="740856"/>
                  </a:lnTo>
                  <a:lnTo>
                    <a:pt x="708469" y="848323"/>
                  </a:lnTo>
                  <a:lnTo>
                    <a:pt x="813794" y="948933"/>
                  </a:lnTo>
                  <a:lnTo>
                    <a:pt x="919119" y="1042584"/>
                  </a:lnTo>
                  <a:lnTo>
                    <a:pt x="1024444" y="1129256"/>
                  </a:lnTo>
                  <a:lnTo>
                    <a:pt x="1129768" y="1209059"/>
                  </a:lnTo>
                  <a:lnTo>
                    <a:pt x="1235093" y="1282294"/>
                  </a:lnTo>
                  <a:lnTo>
                    <a:pt x="1340418" y="1349477"/>
                  </a:lnTo>
                  <a:lnTo>
                    <a:pt x="1445743" y="1411298"/>
                  </a:lnTo>
                  <a:lnTo>
                    <a:pt x="1551068" y="1468500"/>
                  </a:lnTo>
                  <a:lnTo>
                    <a:pt x="1656393" y="1521763"/>
                  </a:lnTo>
                  <a:lnTo>
                    <a:pt x="1761717" y="1573634"/>
                  </a:lnTo>
                  <a:lnTo>
                    <a:pt x="1867042" y="1624156"/>
                  </a:lnTo>
                  <a:lnTo>
                    <a:pt x="1972367" y="1672001"/>
                  </a:lnTo>
                  <a:lnTo>
                    <a:pt x="2077692" y="1716868"/>
                  </a:lnTo>
                  <a:lnTo>
                    <a:pt x="2183017" y="1762137"/>
                  </a:lnTo>
                  <a:lnTo>
                    <a:pt x="2288342" y="1803351"/>
                  </a:lnTo>
                  <a:lnTo>
                    <a:pt x="2393666" y="1838878"/>
                  </a:lnTo>
                  <a:lnTo>
                    <a:pt x="2498991" y="1870103"/>
                  </a:lnTo>
                  <a:lnTo>
                    <a:pt x="2604316" y="1894357"/>
                  </a:lnTo>
                  <a:lnTo>
                    <a:pt x="2709641" y="1915979"/>
                  </a:lnTo>
                  <a:lnTo>
                    <a:pt x="2814966" y="1943426"/>
                  </a:lnTo>
                  <a:lnTo>
                    <a:pt x="2920291" y="1969354"/>
                  </a:lnTo>
                  <a:lnTo>
                    <a:pt x="3025615" y="1992136"/>
                  </a:lnTo>
                  <a:lnTo>
                    <a:pt x="3130940" y="2018881"/>
                  </a:lnTo>
                  <a:lnTo>
                    <a:pt x="3236265" y="2050566"/>
                  </a:lnTo>
                  <a:lnTo>
                    <a:pt x="3341590" y="2081202"/>
                  </a:lnTo>
                  <a:lnTo>
                    <a:pt x="3446915" y="2111720"/>
                  </a:lnTo>
                  <a:lnTo>
                    <a:pt x="3552240" y="2143304"/>
                  </a:lnTo>
                  <a:lnTo>
                    <a:pt x="3657564" y="2172777"/>
                  </a:lnTo>
                  <a:lnTo>
                    <a:pt x="3762889" y="2199352"/>
                  </a:lnTo>
                  <a:lnTo>
                    <a:pt x="3868214" y="2223104"/>
                  </a:lnTo>
                  <a:lnTo>
                    <a:pt x="3973539" y="2243685"/>
                  </a:lnTo>
                  <a:lnTo>
                    <a:pt x="4078864" y="2261408"/>
                  </a:lnTo>
                  <a:lnTo>
                    <a:pt x="4184189" y="2276877"/>
                  </a:lnTo>
                  <a:lnTo>
                    <a:pt x="4289513" y="2290450"/>
                  </a:lnTo>
                  <a:lnTo>
                    <a:pt x="4394838" y="2302282"/>
                  </a:lnTo>
                  <a:lnTo>
                    <a:pt x="4500163" y="2312379"/>
                  </a:lnTo>
                  <a:lnTo>
                    <a:pt x="4605488" y="2320637"/>
                  </a:lnTo>
                  <a:lnTo>
                    <a:pt x="4710813" y="2326880"/>
                  </a:lnTo>
                  <a:lnTo>
                    <a:pt x="4816138" y="2330887"/>
                  </a:lnTo>
                  <a:lnTo>
                    <a:pt x="4921462" y="2332418"/>
                  </a:lnTo>
                  <a:lnTo>
                    <a:pt x="5026787" y="2331228"/>
                  </a:lnTo>
                  <a:lnTo>
                    <a:pt x="5132112" y="2327089"/>
                  </a:lnTo>
                  <a:lnTo>
                    <a:pt x="5237437" y="2319796"/>
                  </a:lnTo>
                  <a:lnTo>
                    <a:pt x="5342762" y="2309174"/>
                  </a:lnTo>
                  <a:lnTo>
                    <a:pt x="5448087" y="2295083"/>
                  </a:lnTo>
                  <a:lnTo>
                    <a:pt x="5553411" y="2277415"/>
                  </a:lnTo>
                  <a:lnTo>
                    <a:pt x="5658736" y="2256093"/>
                  </a:lnTo>
                  <a:lnTo>
                    <a:pt x="5764061" y="2231068"/>
                  </a:lnTo>
                  <a:lnTo>
                    <a:pt x="5869386" y="2202310"/>
                  </a:lnTo>
                  <a:lnTo>
                    <a:pt x="5974711" y="2169811"/>
                  </a:lnTo>
                  <a:lnTo>
                    <a:pt x="6080036" y="2133572"/>
                  </a:lnTo>
                  <a:lnTo>
                    <a:pt x="6145984" y="210854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3705383"/>
              <a:ext cx="5667724" cy="1688892"/>
            </a:xfrm>
            <a:custGeom>
              <a:avLst/>
              <a:pathLst>
                <a:path w="5667724" h="1688892">
                  <a:moveTo>
                    <a:pt x="5667724" y="1688892"/>
                  </a:moveTo>
                  <a:lnTo>
                    <a:pt x="5658736" y="1684524"/>
                  </a:lnTo>
                  <a:lnTo>
                    <a:pt x="5553411" y="1635460"/>
                  </a:lnTo>
                  <a:lnTo>
                    <a:pt x="5448087" y="1588430"/>
                  </a:lnTo>
                  <a:lnTo>
                    <a:pt x="5342762" y="1543331"/>
                  </a:lnTo>
                  <a:lnTo>
                    <a:pt x="5237437" y="1500026"/>
                  </a:lnTo>
                  <a:lnTo>
                    <a:pt x="5132112" y="1458349"/>
                  </a:lnTo>
                  <a:lnTo>
                    <a:pt x="5026787" y="1418096"/>
                  </a:lnTo>
                  <a:lnTo>
                    <a:pt x="4921462" y="1379035"/>
                  </a:lnTo>
                  <a:lnTo>
                    <a:pt x="4816138" y="1340910"/>
                  </a:lnTo>
                  <a:lnTo>
                    <a:pt x="4710813" y="1303449"/>
                  </a:lnTo>
                  <a:lnTo>
                    <a:pt x="4605488" y="1266383"/>
                  </a:lnTo>
                  <a:lnTo>
                    <a:pt x="4500163" y="1229464"/>
                  </a:lnTo>
                  <a:lnTo>
                    <a:pt x="4394838" y="1192488"/>
                  </a:lnTo>
                  <a:lnTo>
                    <a:pt x="4289513" y="1155325"/>
                  </a:lnTo>
                  <a:lnTo>
                    <a:pt x="4184189" y="1117951"/>
                  </a:lnTo>
                  <a:lnTo>
                    <a:pt x="4078864" y="1080495"/>
                  </a:lnTo>
                  <a:lnTo>
                    <a:pt x="3973539" y="1043285"/>
                  </a:lnTo>
                  <a:lnTo>
                    <a:pt x="3868214" y="1006900"/>
                  </a:lnTo>
                  <a:lnTo>
                    <a:pt x="3762889" y="971228"/>
                  </a:lnTo>
                  <a:lnTo>
                    <a:pt x="3657564" y="935841"/>
                  </a:lnTo>
                  <a:lnTo>
                    <a:pt x="3552240" y="901876"/>
                  </a:lnTo>
                  <a:lnTo>
                    <a:pt x="3446915" y="869621"/>
                  </a:lnTo>
                  <a:lnTo>
                    <a:pt x="3341590" y="837932"/>
                  </a:lnTo>
                  <a:lnTo>
                    <a:pt x="3236265" y="808492"/>
                  </a:lnTo>
                  <a:lnTo>
                    <a:pt x="3130940" y="781203"/>
                  </a:lnTo>
                  <a:lnTo>
                    <a:pt x="3025615" y="753688"/>
                  </a:lnTo>
                  <a:lnTo>
                    <a:pt x="2920291" y="729987"/>
                  </a:lnTo>
                  <a:lnTo>
                    <a:pt x="2814966" y="709811"/>
                  </a:lnTo>
                  <a:lnTo>
                    <a:pt x="2709641" y="684715"/>
                  </a:lnTo>
                  <a:lnTo>
                    <a:pt x="2604316" y="655932"/>
                  </a:lnTo>
                  <a:lnTo>
                    <a:pt x="2498991" y="629526"/>
                  </a:lnTo>
                  <a:lnTo>
                    <a:pt x="2393666" y="600293"/>
                  </a:lnTo>
                  <a:lnTo>
                    <a:pt x="2288342" y="560393"/>
                  </a:lnTo>
                  <a:lnTo>
                    <a:pt x="2183017" y="517024"/>
                  </a:lnTo>
                  <a:lnTo>
                    <a:pt x="2077692" y="474163"/>
                  </a:lnTo>
                  <a:lnTo>
                    <a:pt x="1972367" y="430274"/>
                  </a:lnTo>
                  <a:lnTo>
                    <a:pt x="1867042" y="385568"/>
                  </a:lnTo>
                  <a:lnTo>
                    <a:pt x="1761717" y="341676"/>
                  </a:lnTo>
                  <a:lnTo>
                    <a:pt x="1656393" y="299543"/>
                  </a:lnTo>
                  <a:lnTo>
                    <a:pt x="1551068" y="259198"/>
                  </a:lnTo>
                  <a:lnTo>
                    <a:pt x="1445743" y="219936"/>
                  </a:lnTo>
                  <a:lnTo>
                    <a:pt x="1340418" y="182361"/>
                  </a:lnTo>
                  <a:lnTo>
                    <a:pt x="1235093" y="147225"/>
                  </a:lnTo>
                  <a:lnTo>
                    <a:pt x="1129768" y="115229"/>
                  </a:lnTo>
                  <a:lnTo>
                    <a:pt x="1024444" y="86898"/>
                  </a:lnTo>
                  <a:lnTo>
                    <a:pt x="919119" y="62542"/>
                  </a:lnTo>
                  <a:lnTo>
                    <a:pt x="813794" y="42284"/>
                  </a:lnTo>
                  <a:lnTo>
                    <a:pt x="708469" y="26111"/>
                  </a:lnTo>
                  <a:lnTo>
                    <a:pt x="603144" y="13931"/>
                  </a:lnTo>
                  <a:lnTo>
                    <a:pt x="497819" y="5613"/>
                  </a:lnTo>
                  <a:lnTo>
                    <a:pt x="392495" y="1017"/>
                  </a:lnTo>
                  <a:lnTo>
                    <a:pt x="287170" y="0"/>
                  </a:lnTo>
                  <a:lnTo>
                    <a:pt x="181845" y="2428"/>
                  </a:lnTo>
                  <a:lnTo>
                    <a:pt x="76520" y="8179"/>
                  </a:lnTo>
                  <a:lnTo>
                    <a:pt x="0" y="1469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2947577"/>
              <a:ext cx="6145984" cy="2016914"/>
            </a:xfrm>
            <a:custGeom>
              <a:avLst/>
              <a:pathLst>
                <a:path w="6145984" h="2016914">
                  <a:moveTo>
                    <a:pt x="0" y="0"/>
                  </a:moveTo>
                  <a:lnTo>
                    <a:pt x="76520" y="49628"/>
                  </a:lnTo>
                  <a:lnTo>
                    <a:pt x="181845" y="116536"/>
                  </a:lnTo>
                  <a:lnTo>
                    <a:pt x="287170" y="182037"/>
                  </a:lnTo>
                  <a:lnTo>
                    <a:pt x="392495" y="246126"/>
                  </a:lnTo>
                  <a:lnTo>
                    <a:pt x="497819" y="308798"/>
                  </a:lnTo>
                  <a:lnTo>
                    <a:pt x="603144" y="370048"/>
                  </a:lnTo>
                  <a:lnTo>
                    <a:pt x="708469" y="429871"/>
                  </a:lnTo>
                  <a:lnTo>
                    <a:pt x="813794" y="488263"/>
                  </a:lnTo>
                  <a:lnTo>
                    <a:pt x="919119" y="545218"/>
                  </a:lnTo>
                  <a:lnTo>
                    <a:pt x="1024444" y="600731"/>
                  </a:lnTo>
                  <a:lnTo>
                    <a:pt x="1129768" y="654799"/>
                  </a:lnTo>
                  <a:lnTo>
                    <a:pt x="1235093" y="707414"/>
                  </a:lnTo>
                  <a:lnTo>
                    <a:pt x="1340418" y="758574"/>
                  </a:lnTo>
                  <a:lnTo>
                    <a:pt x="1445743" y="808272"/>
                  </a:lnTo>
                  <a:lnTo>
                    <a:pt x="1551068" y="856504"/>
                  </a:lnTo>
                  <a:lnTo>
                    <a:pt x="1656393" y="903307"/>
                  </a:lnTo>
                  <a:lnTo>
                    <a:pt x="1761717" y="950310"/>
                  </a:lnTo>
                  <a:lnTo>
                    <a:pt x="1867042" y="997517"/>
                  </a:lnTo>
                  <a:lnTo>
                    <a:pt x="1972367" y="1043792"/>
                  </a:lnTo>
                  <a:lnTo>
                    <a:pt x="2077692" y="1088170"/>
                  </a:lnTo>
                  <a:lnTo>
                    <a:pt x="2183017" y="1132235"/>
                  </a:lnTo>
                  <a:lnTo>
                    <a:pt x="2288342" y="1174527"/>
                  </a:lnTo>
                  <a:lnTo>
                    <a:pt x="2393666" y="1212240"/>
                  </a:lnTo>
                  <a:lnTo>
                    <a:pt x="2498991" y="1242469"/>
                  </a:lnTo>
                  <a:lnTo>
                    <a:pt x="2604316" y="1267799"/>
                  </a:lnTo>
                  <a:lnTo>
                    <a:pt x="2709641" y="1293002"/>
                  </a:lnTo>
                  <a:lnTo>
                    <a:pt x="2814966" y="1319273"/>
                  </a:lnTo>
                  <a:lnTo>
                    <a:pt x="2920291" y="1342325"/>
                  </a:lnTo>
                  <a:lnTo>
                    <a:pt x="3025615" y="1365567"/>
                  </a:lnTo>
                  <a:lnTo>
                    <a:pt x="3130940" y="1392697"/>
                  </a:lnTo>
                  <a:lnTo>
                    <a:pt x="3236265" y="1422183"/>
                  </a:lnTo>
                  <a:lnTo>
                    <a:pt x="3341590" y="1452222"/>
                  </a:lnTo>
                  <a:lnTo>
                    <a:pt x="3446915" y="1483325"/>
                  </a:lnTo>
                  <a:lnTo>
                    <a:pt x="3552240" y="1515245"/>
                  </a:lnTo>
                  <a:lnTo>
                    <a:pt x="3657564" y="1546964"/>
                  </a:lnTo>
                  <a:lnTo>
                    <a:pt x="3762889" y="1577944"/>
                  </a:lnTo>
                  <a:lnTo>
                    <a:pt x="3868214" y="1607657"/>
                  </a:lnTo>
                  <a:lnTo>
                    <a:pt x="3973539" y="1636140"/>
                  </a:lnTo>
                  <a:lnTo>
                    <a:pt x="4078864" y="1663606"/>
                  </a:lnTo>
                  <a:lnTo>
                    <a:pt x="4184189" y="1690069"/>
                  </a:lnTo>
                  <a:lnTo>
                    <a:pt x="4289513" y="1715542"/>
                  </a:lnTo>
                  <a:lnTo>
                    <a:pt x="4394838" y="1740040"/>
                  </a:lnTo>
                  <a:lnTo>
                    <a:pt x="4500163" y="1763576"/>
                  </a:lnTo>
                  <a:lnTo>
                    <a:pt x="4605488" y="1786165"/>
                  </a:lnTo>
                  <a:lnTo>
                    <a:pt x="4710813" y="1807819"/>
                  </a:lnTo>
                  <a:lnTo>
                    <a:pt x="4816138" y="1828553"/>
                  </a:lnTo>
                  <a:lnTo>
                    <a:pt x="4921462" y="1848381"/>
                  </a:lnTo>
                  <a:lnTo>
                    <a:pt x="5026787" y="1867317"/>
                  </a:lnTo>
                  <a:lnTo>
                    <a:pt x="5132112" y="1885374"/>
                  </a:lnTo>
                  <a:lnTo>
                    <a:pt x="5237437" y="1902566"/>
                  </a:lnTo>
                  <a:lnTo>
                    <a:pt x="5342762" y="1918907"/>
                  </a:lnTo>
                  <a:lnTo>
                    <a:pt x="5448087" y="1934411"/>
                  </a:lnTo>
                  <a:lnTo>
                    <a:pt x="5553411" y="1949092"/>
                  </a:lnTo>
                  <a:lnTo>
                    <a:pt x="5658736" y="1962963"/>
                  </a:lnTo>
                  <a:lnTo>
                    <a:pt x="5764061" y="1976039"/>
                  </a:lnTo>
                  <a:lnTo>
                    <a:pt x="5869386" y="1988334"/>
                  </a:lnTo>
                  <a:lnTo>
                    <a:pt x="5974711" y="1999860"/>
                  </a:lnTo>
                  <a:lnTo>
                    <a:pt x="6080036" y="2010632"/>
                  </a:lnTo>
                  <a:lnTo>
                    <a:pt x="6145984" y="2016914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870012"/>
              <a:ext cx="6145984" cy="3524263"/>
            </a:xfrm>
            <a:custGeom>
              <a:avLst/>
              <a:pathLst>
                <a:path w="6145984" h="3524263">
                  <a:moveTo>
                    <a:pt x="0" y="0"/>
                  </a:moveTo>
                  <a:lnTo>
                    <a:pt x="76520" y="107576"/>
                  </a:lnTo>
                  <a:lnTo>
                    <a:pt x="181845" y="249252"/>
                  </a:lnTo>
                  <a:lnTo>
                    <a:pt x="287170" y="384359"/>
                  </a:lnTo>
                  <a:lnTo>
                    <a:pt x="392495" y="512711"/>
                  </a:lnTo>
                  <a:lnTo>
                    <a:pt x="497819" y="634112"/>
                  </a:lnTo>
                  <a:lnTo>
                    <a:pt x="603144" y="748358"/>
                  </a:lnTo>
                  <a:lnTo>
                    <a:pt x="708469" y="855241"/>
                  </a:lnTo>
                  <a:lnTo>
                    <a:pt x="813794" y="954568"/>
                  </a:lnTo>
                  <a:lnTo>
                    <a:pt x="919119" y="1046189"/>
                  </a:lnTo>
                  <a:lnTo>
                    <a:pt x="1024444" y="1130035"/>
                  </a:lnTo>
                  <a:lnTo>
                    <a:pt x="1129768" y="1206183"/>
                  </a:lnTo>
                  <a:lnTo>
                    <a:pt x="1235093" y="1274913"/>
                  </a:lnTo>
                  <a:lnTo>
                    <a:pt x="1340418" y="1336730"/>
                  </a:lnTo>
                  <a:lnTo>
                    <a:pt x="1445743" y="1392332"/>
                  </a:lnTo>
                  <a:lnTo>
                    <a:pt x="1551068" y="1442469"/>
                  </a:lnTo>
                  <a:lnTo>
                    <a:pt x="1656393" y="1487806"/>
                  </a:lnTo>
                  <a:lnTo>
                    <a:pt x="1761717" y="1530384"/>
                  </a:lnTo>
                  <a:lnTo>
                    <a:pt x="1867042" y="1570811"/>
                  </a:lnTo>
                  <a:lnTo>
                    <a:pt x="1972367" y="1608866"/>
                  </a:lnTo>
                  <a:lnTo>
                    <a:pt x="2077692" y="1645326"/>
                  </a:lnTo>
                  <a:lnTo>
                    <a:pt x="2183017" y="1683203"/>
                  </a:lnTo>
                  <a:lnTo>
                    <a:pt x="2288342" y="1718645"/>
                  </a:lnTo>
                  <a:lnTo>
                    <a:pt x="2393666" y="1751617"/>
                  </a:lnTo>
                  <a:lnTo>
                    <a:pt x="2498991" y="1787618"/>
                  </a:lnTo>
                  <a:lnTo>
                    <a:pt x="2604316" y="1821986"/>
                  </a:lnTo>
                  <a:lnTo>
                    <a:pt x="2709641" y="1853911"/>
                  </a:lnTo>
                  <a:lnTo>
                    <a:pt x="2814966" y="1890563"/>
                  </a:lnTo>
                  <a:lnTo>
                    <a:pt x="2920291" y="1928789"/>
                  </a:lnTo>
                  <a:lnTo>
                    <a:pt x="3025615" y="1964879"/>
                  </a:lnTo>
                  <a:lnTo>
                    <a:pt x="3130940" y="2004179"/>
                  </a:lnTo>
                  <a:lnTo>
                    <a:pt x="3236265" y="2048799"/>
                  </a:lnTo>
                  <a:lnTo>
                    <a:pt x="3341590" y="2093234"/>
                  </a:lnTo>
                  <a:lnTo>
                    <a:pt x="3446915" y="2137795"/>
                  </a:lnTo>
                  <a:lnTo>
                    <a:pt x="3552240" y="2183531"/>
                  </a:lnTo>
                  <a:lnTo>
                    <a:pt x="3657564" y="2227191"/>
                  </a:lnTo>
                  <a:lnTo>
                    <a:pt x="3762889" y="2267735"/>
                  </a:lnTo>
                  <a:lnTo>
                    <a:pt x="3868214" y="2305050"/>
                  </a:lnTo>
                  <a:lnTo>
                    <a:pt x="3973539" y="2338640"/>
                  </a:lnTo>
                  <a:lnTo>
                    <a:pt x="4078864" y="2368837"/>
                  </a:lnTo>
                  <a:lnTo>
                    <a:pt x="4184189" y="2396292"/>
                  </a:lnTo>
                  <a:lnTo>
                    <a:pt x="4289513" y="2421386"/>
                  </a:lnTo>
                  <a:lnTo>
                    <a:pt x="4394838" y="2444287"/>
                  </a:lnTo>
                  <a:lnTo>
                    <a:pt x="4500163" y="2465003"/>
                  </a:lnTo>
                  <a:lnTo>
                    <a:pt x="4605488" y="2483425"/>
                  </a:lnTo>
                  <a:lnTo>
                    <a:pt x="4710813" y="2499364"/>
                  </a:lnTo>
                  <a:lnTo>
                    <a:pt x="4816138" y="2512588"/>
                  </a:lnTo>
                  <a:lnTo>
                    <a:pt x="4921462" y="2522838"/>
                  </a:lnTo>
                  <a:lnTo>
                    <a:pt x="5026787" y="2529857"/>
                  </a:lnTo>
                  <a:lnTo>
                    <a:pt x="5132112" y="2533399"/>
                  </a:lnTo>
                  <a:lnTo>
                    <a:pt x="5237437" y="2533248"/>
                  </a:lnTo>
                  <a:lnTo>
                    <a:pt x="5342762" y="2529218"/>
                  </a:lnTo>
                  <a:lnTo>
                    <a:pt x="5448087" y="2521160"/>
                  </a:lnTo>
                  <a:lnTo>
                    <a:pt x="5553411" y="2508960"/>
                  </a:lnTo>
                  <a:lnTo>
                    <a:pt x="5658736" y="2492538"/>
                  </a:lnTo>
                  <a:lnTo>
                    <a:pt x="5764061" y="2471842"/>
                  </a:lnTo>
                  <a:lnTo>
                    <a:pt x="5869386" y="2446842"/>
                  </a:lnTo>
                  <a:lnTo>
                    <a:pt x="5974711" y="2417528"/>
                  </a:lnTo>
                  <a:lnTo>
                    <a:pt x="6080036" y="2383907"/>
                  </a:lnTo>
                  <a:lnTo>
                    <a:pt x="6145984" y="2360168"/>
                  </a:lnTo>
                  <a:lnTo>
                    <a:pt x="6145984" y="3524263"/>
                  </a:lnTo>
                  <a:lnTo>
                    <a:pt x="5669160" y="3524263"/>
                  </a:lnTo>
                  <a:lnTo>
                    <a:pt x="5658736" y="3518243"/>
                  </a:lnTo>
                  <a:lnTo>
                    <a:pt x="5553411" y="3459362"/>
                  </a:lnTo>
                  <a:lnTo>
                    <a:pt x="5448087" y="3402345"/>
                  </a:lnTo>
                  <a:lnTo>
                    <a:pt x="5342762" y="3347077"/>
                  </a:lnTo>
                  <a:lnTo>
                    <a:pt x="5237437" y="3293414"/>
                  </a:lnTo>
                  <a:lnTo>
                    <a:pt x="5132112" y="3241174"/>
                  </a:lnTo>
                  <a:lnTo>
                    <a:pt x="5026787" y="3190139"/>
                  </a:lnTo>
                  <a:lnTo>
                    <a:pt x="4921462" y="3140059"/>
                  </a:lnTo>
                  <a:lnTo>
                    <a:pt x="4816138" y="3090657"/>
                  </a:lnTo>
                  <a:lnTo>
                    <a:pt x="4710813" y="3041643"/>
                  </a:lnTo>
                  <a:lnTo>
                    <a:pt x="4605488" y="2992727"/>
                  </a:lnTo>
                  <a:lnTo>
                    <a:pt x="4500163" y="2943643"/>
                  </a:lnTo>
                  <a:lnTo>
                    <a:pt x="4394838" y="2894170"/>
                  </a:lnTo>
                  <a:lnTo>
                    <a:pt x="4289513" y="2844168"/>
                  </a:lnTo>
                  <a:lnTo>
                    <a:pt x="4184189" y="2793611"/>
                  </a:lnTo>
                  <a:lnTo>
                    <a:pt x="4078864" y="2742634"/>
                  </a:lnTo>
                  <a:lnTo>
                    <a:pt x="3973539" y="2691588"/>
                  </a:lnTo>
                  <a:lnTo>
                    <a:pt x="3868214" y="2641090"/>
                  </a:lnTo>
                  <a:lnTo>
                    <a:pt x="3762889" y="2591023"/>
                  </a:lnTo>
                  <a:lnTo>
                    <a:pt x="3657564" y="2541051"/>
                  </a:lnTo>
                  <a:lnTo>
                    <a:pt x="3552240" y="2492585"/>
                  </a:lnTo>
                  <a:lnTo>
                    <a:pt x="3446915" y="2446132"/>
                  </a:lnTo>
                  <a:lnTo>
                    <a:pt x="3341590" y="2400318"/>
                  </a:lnTo>
                  <a:lnTo>
                    <a:pt x="3236265" y="2357162"/>
                  </a:lnTo>
                  <a:lnTo>
                    <a:pt x="3130940" y="2317245"/>
                  </a:lnTo>
                  <a:lnTo>
                    <a:pt x="3025615" y="2277121"/>
                  </a:lnTo>
                  <a:lnTo>
                    <a:pt x="2920291" y="2240048"/>
                  </a:lnTo>
                  <a:lnTo>
                    <a:pt x="2814966" y="2207976"/>
                  </a:lnTo>
                  <a:lnTo>
                    <a:pt x="2709641" y="2173839"/>
                  </a:lnTo>
                  <a:lnTo>
                    <a:pt x="2604316" y="2134253"/>
                  </a:lnTo>
                  <a:lnTo>
                    <a:pt x="2498991" y="2097583"/>
                  </a:lnTo>
                  <a:lnTo>
                    <a:pt x="2393666" y="2063712"/>
                  </a:lnTo>
                  <a:lnTo>
                    <a:pt x="2288342" y="2026063"/>
                  </a:lnTo>
                  <a:lnTo>
                    <a:pt x="2183017" y="1988315"/>
                  </a:lnTo>
                  <a:lnTo>
                    <a:pt x="2077692" y="1953015"/>
                  </a:lnTo>
                  <a:lnTo>
                    <a:pt x="1972367" y="1917601"/>
                  </a:lnTo>
                  <a:lnTo>
                    <a:pt x="1867042" y="1882903"/>
                  </a:lnTo>
                  <a:lnTo>
                    <a:pt x="1761717" y="1849569"/>
                  </a:lnTo>
                  <a:lnTo>
                    <a:pt x="1656393" y="1817410"/>
                  </a:lnTo>
                  <a:lnTo>
                    <a:pt x="1551068" y="1785894"/>
                  </a:lnTo>
                  <a:lnTo>
                    <a:pt x="1445743" y="1754950"/>
                  </a:lnTo>
                  <a:lnTo>
                    <a:pt x="1340418" y="1725287"/>
                  </a:lnTo>
                  <a:lnTo>
                    <a:pt x="1235093" y="1697755"/>
                  </a:lnTo>
                  <a:lnTo>
                    <a:pt x="1129768" y="1673146"/>
                  </a:lnTo>
                  <a:lnTo>
                    <a:pt x="1024444" y="1652065"/>
                  </a:lnTo>
                  <a:lnTo>
                    <a:pt x="919119" y="1634887"/>
                  </a:lnTo>
                  <a:lnTo>
                    <a:pt x="813794" y="1621787"/>
                  </a:lnTo>
                  <a:lnTo>
                    <a:pt x="708469" y="1612794"/>
                  </a:lnTo>
                  <a:lnTo>
                    <a:pt x="603144" y="1607853"/>
                  </a:lnTo>
                  <a:lnTo>
                    <a:pt x="497819" y="1606869"/>
                  </a:lnTo>
                  <a:lnTo>
                    <a:pt x="392495" y="1609732"/>
                  </a:lnTo>
                  <a:lnTo>
                    <a:pt x="287170" y="1616334"/>
                  </a:lnTo>
                  <a:lnTo>
                    <a:pt x="181845" y="1626576"/>
                  </a:lnTo>
                  <a:lnTo>
                    <a:pt x="76520" y="1640369"/>
                  </a:lnTo>
                  <a:lnTo>
                    <a:pt x="0" y="165291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1870012"/>
              <a:ext cx="6145984" cy="2533399"/>
            </a:xfrm>
            <a:custGeom>
              <a:avLst/>
              <a:pathLst>
                <a:path w="6145984" h="2533399">
                  <a:moveTo>
                    <a:pt x="0" y="0"/>
                  </a:moveTo>
                  <a:lnTo>
                    <a:pt x="76520" y="107576"/>
                  </a:lnTo>
                  <a:lnTo>
                    <a:pt x="181845" y="249252"/>
                  </a:lnTo>
                  <a:lnTo>
                    <a:pt x="287170" y="384359"/>
                  </a:lnTo>
                  <a:lnTo>
                    <a:pt x="392495" y="512711"/>
                  </a:lnTo>
                  <a:lnTo>
                    <a:pt x="497819" y="634112"/>
                  </a:lnTo>
                  <a:lnTo>
                    <a:pt x="603144" y="748358"/>
                  </a:lnTo>
                  <a:lnTo>
                    <a:pt x="708469" y="855241"/>
                  </a:lnTo>
                  <a:lnTo>
                    <a:pt x="813794" y="954568"/>
                  </a:lnTo>
                  <a:lnTo>
                    <a:pt x="919119" y="1046189"/>
                  </a:lnTo>
                  <a:lnTo>
                    <a:pt x="1024444" y="1130035"/>
                  </a:lnTo>
                  <a:lnTo>
                    <a:pt x="1129768" y="1206183"/>
                  </a:lnTo>
                  <a:lnTo>
                    <a:pt x="1235093" y="1274913"/>
                  </a:lnTo>
                  <a:lnTo>
                    <a:pt x="1340418" y="1336730"/>
                  </a:lnTo>
                  <a:lnTo>
                    <a:pt x="1445743" y="1392332"/>
                  </a:lnTo>
                  <a:lnTo>
                    <a:pt x="1551068" y="1442469"/>
                  </a:lnTo>
                  <a:lnTo>
                    <a:pt x="1656393" y="1487806"/>
                  </a:lnTo>
                  <a:lnTo>
                    <a:pt x="1761717" y="1530384"/>
                  </a:lnTo>
                  <a:lnTo>
                    <a:pt x="1867042" y="1570811"/>
                  </a:lnTo>
                  <a:lnTo>
                    <a:pt x="1972367" y="1608866"/>
                  </a:lnTo>
                  <a:lnTo>
                    <a:pt x="2077692" y="1645326"/>
                  </a:lnTo>
                  <a:lnTo>
                    <a:pt x="2183017" y="1683203"/>
                  </a:lnTo>
                  <a:lnTo>
                    <a:pt x="2288342" y="1718645"/>
                  </a:lnTo>
                  <a:lnTo>
                    <a:pt x="2393666" y="1751617"/>
                  </a:lnTo>
                  <a:lnTo>
                    <a:pt x="2498991" y="1787618"/>
                  </a:lnTo>
                  <a:lnTo>
                    <a:pt x="2604316" y="1821986"/>
                  </a:lnTo>
                  <a:lnTo>
                    <a:pt x="2709641" y="1853911"/>
                  </a:lnTo>
                  <a:lnTo>
                    <a:pt x="2814966" y="1890563"/>
                  </a:lnTo>
                  <a:lnTo>
                    <a:pt x="2920291" y="1928789"/>
                  </a:lnTo>
                  <a:lnTo>
                    <a:pt x="3025615" y="1964879"/>
                  </a:lnTo>
                  <a:lnTo>
                    <a:pt x="3130940" y="2004179"/>
                  </a:lnTo>
                  <a:lnTo>
                    <a:pt x="3236265" y="2048799"/>
                  </a:lnTo>
                  <a:lnTo>
                    <a:pt x="3341590" y="2093234"/>
                  </a:lnTo>
                  <a:lnTo>
                    <a:pt x="3446915" y="2137795"/>
                  </a:lnTo>
                  <a:lnTo>
                    <a:pt x="3552240" y="2183531"/>
                  </a:lnTo>
                  <a:lnTo>
                    <a:pt x="3657564" y="2227191"/>
                  </a:lnTo>
                  <a:lnTo>
                    <a:pt x="3762889" y="2267735"/>
                  </a:lnTo>
                  <a:lnTo>
                    <a:pt x="3868214" y="2305050"/>
                  </a:lnTo>
                  <a:lnTo>
                    <a:pt x="3973539" y="2338640"/>
                  </a:lnTo>
                  <a:lnTo>
                    <a:pt x="4078864" y="2368837"/>
                  </a:lnTo>
                  <a:lnTo>
                    <a:pt x="4184189" y="2396292"/>
                  </a:lnTo>
                  <a:lnTo>
                    <a:pt x="4289513" y="2421386"/>
                  </a:lnTo>
                  <a:lnTo>
                    <a:pt x="4394838" y="2444287"/>
                  </a:lnTo>
                  <a:lnTo>
                    <a:pt x="4500163" y="2465003"/>
                  </a:lnTo>
                  <a:lnTo>
                    <a:pt x="4605488" y="2483425"/>
                  </a:lnTo>
                  <a:lnTo>
                    <a:pt x="4710813" y="2499364"/>
                  </a:lnTo>
                  <a:lnTo>
                    <a:pt x="4816138" y="2512588"/>
                  </a:lnTo>
                  <a:lnTo>
                    <a:pt x="4921462" y="2522838"/>
                  </a:lnTo>
                  <a:lnTo>
                    <a:pt x="5026787" y="2529857"/>
                  </a:lnTo>
                  <a:lnTo>
                    <a:pt x="5132112" y="2533399"/>
                  </a:lnTo>
                  <a:lnTo>
                    <a:pt x="5237437" y="2533248"/>
                  </a:lnTo>
                  <a:lnTo>
                    <a:pt x="5342762" y="2529218"/>
                  </a:lnTo>
                  <a:lnTo>
                    <a:pt x="5448087" y="2521160"/>
                  </a:lnTo>
                  <a:lnTo>
                    <a:pt x="5553411" y="2508960"/>
                  </a:lnTo>
                  <a:lnTo>
                    <a:pt x="5658736" y="2492538"/>
                  </a:lnTo>
                  <a:lnTo>
                    <a:pt x="5764061" y="2471842"/>
                  </a:lnTo>
                  <a:lnTo>
                    <a:pt x="5869386" y="2446842"/>
                  </a:lnTo>
                  <a:lnTo>
                    <a:pt x="5974711" y="2417528"/>
                  </a:lnTo>
                  <a:lnTo>
                    <a:pt x="6080036" y="2383907"/>
                  </a:lnTo>
                  <a:lnTo>
                    <a:pt x="6145984" y="23601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476881"/>
              <a:ext cx="5669160" cy="1917393"/>
            </a:xfrm>
            <a:custGeom>
              <a:avLst/>
              <a:pathLst>
                <a:path w="5669160" h="1917393">
                  <a:moveTo>
                    <a:pt x="5669160" y="1917393"/>
                  </a:moveTo>
                  <a:lnTo>
                    <a:pt x="5658736" y="1911373"/>
                  </a:lnTo>
                  <a:lnTo>
                    <a:pt x="5553411" y="1852493"/>
                  </a:lnTo>
                  <a:lnTo>
                    <a:pt x="5448087" y="1795475"/>
                  </a:lnTo>
                  <a:lnTo>
                    <a:pt x="5342762" y="1740208"/>
                  </a:lnTo>
                  <a:lnTo>
                    <a:pt x="5237437" y="1686545"/>
                  </a:lnTo>
                  <a:lnTo>
                    <a:pt x="5132112" y="1634304"/>
                  </a:lnTo>
                  <a:lnTo>
                    <a:pt x="5026787" y="1583269"/>
                  </a:lnTo>
                  <a:lnTo>
                    <a:pt x="4921462" y="1533189"/>
                  </a:lnTo>
                  <a:lnTo>
                    <a:pt x="4816138" y="1483788"/>
                  </a:lnTo>
                  <a:lnTo>
                    <a:pt x="4710813" y="1434774"/>
                  </a:lnTo>
                  <a:lnTo>
                    <a:pt x="4605488" y="1385858"/>
                  </a:lnTo>
                  <a:lnTo>
                    <a:pt x="4500163" y="1336773"/>
                  </a:lnTo>
                  <a:lnTo>
                    <a:pt x="4394838" y="1287301"/>
                  </a:lnTo>
                  <a:lnTo>
                    <a:pt x="4289513" y="1237299"/>
                  </a:lnTo>
                  <a:lnTo>
                    <a:pt x="4184189" y="1186742"/>
                  </a:lnTo>
                  <a:lnTo>
                    <a:pt x="4078864" y="1135765"/>
                  </a:lnTo>
                  <a:lnTo>
                    <a:pt x="3973539" y="1084719"/>
                  </a:lnTo>
                  <a:lnTo>
                    <a:pt x="3868214" y="1034221"/>
                  </a:lnTo>
                  <a:lnTo>
                    <a:pt x="3762889" y="984154"/>
                  </a:lnTo>
                  <a:lnTo>
                    <a:pt x="3657564" y="934181"/>
                  </a:lnTo>
                  <a:lnTo>
                    <a:pt x="3552240" y="885715"/>
                  </a:lnTo>
                  <a:lnTo>
                    <a:pt x="3446915" y="839262"/>
                  </a:lnTo>
                  <a:lnTo>
                    <a:pt x="3341590" y="793449"/>
                  </a:lnTo>
                  <a:lnTo>
                    <a:pt x="3236265" y="750292"/>
                  </a:lnTo>
                  <a:lnTo>
                    <a:pt x="3130940" y="710376"/>
                  </a:lnTo>
                  <a:lnTo>
                    <a:pt x="3025615" y="670252"/>
                  </a:lnTo>
                  <a:lnTo>
                    <a:pt x="2920291" y="633178"/>
                  </a:lnTo>
                  <a:lnTo>
                    <a:pt x="2814966" y="601107"/>
                  </a:lnTo>
                  <a:lnTo>
                    <a:pt x="2709641" y="566969"/>
                  </a:lnTo>
                  <a:lnTo>
                    <a:pt x="2604316" y="527383"/>
                  </a:lnTo>
                  <a:lnTo>
                    <a:pt x="2498991" y="490714"/>
                  </a:lnTo>
                  <a:lnTo>
                    <a:pt x="2393666" y="456843"/>
                  </a:lnTo>
                  <a:lnTo>
                    <a:pt x="2288342" y="419193"/>
                  </a:lnTo>
                  <a:lnTo>
                    <a:pt x="2183017" y="381446"/>
                  </a:lnTo>
                  <a:lnTo>
                    <a:pt x="2077692" y="346145"/>
                  </a:lnTo>
                  <a:lnTo>
                    <a:pt x="1972367" y="310731"/>
                  </a:lnTo>
                  <a:lnTo>
                    <a:pt x="1867042" y="276034"/>
                  </a:lnTo>
                  <a:lnTo>
                    <a:pt x="1761717" y="242699"/>
                  </a:lnTo>
                  <a:lnTo>
                    <a:pt x="1656393" y="210540"/>
                  </a:lnTo>
                  <a:lnTo>
                    <a:pt x="1551068" y="179025"/>
                  </a:lnTo>
                  <a:lnTo>
                    <a:pt x="1445743" y="148081"/>
                  </a:lnTo>
                  <a:lnTo>
                    <a:pt x="1340418" y="118417"/>
                  </a:lnTo>
                  <a:lnTo>
                    <a:pt x="1235093" y="90885"/>
                  </a:lnTo>
                  <a:lnTo>
                    <a:pt x="1129768" y="66276"/>
                  </a:lnTo>
                  <a:lnTo>
                    <a:pt x="1024444" y="45195"/>
                  </a:lnTo>
                  <a:lnTo>
                    <a:pt x="919119" y="28018"/>
                  </a:lnTo>
                  <a:lnTo>
                    <a:pt x="813794" y="14918"/>
                  </a:lnTo>
                  <a:lnTo>
                    <a:pt x="708469" y="5925"/>
                  </a:lnTo>
                  <a:lnTo>
                    <a:pt x="603144" y="984"/>
                  </a:lnTo>
                  <a:lnTo>
                    <a:pt x="497819" y="0"/>
                  </a:lnTo>
                  <a:lnTo>
                    <a:pt x="392495" y="2862"/>
                  </a:lnTo>
                  <a:lnTo>
                    <a:pt x="287170" y="9464"/>
                  </a:lnTo>
                  <a:lnTo>
                    <a:pt x="181845" y="19706"/>
                  </a:lnTo>
                  <a:lnTo>
                    <a:pt x="76520" y="33499"/>
                  </a:lnTo>
                  <a:lnTo>
                    <a:pt x="0" y="4604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696469"/>
              <a:ext cx="6145984" cy="2262131"/>
            </a:xfrm>
            <a:custGeom>
              <a:avLst/>
              <a:pathLst>
                <a:path w="6145984" h="2262131">
                  <a:moveTo>
                    <a:pt x="0" y="0"/>
                  </a:moveTo>
                  <a:lnTo>
                    <a:pt x="76520" y="47515"/>
                  </a:lnTo>
                  <a:lnTo>
                    <a:pt x="181845" y="111456"/>
                  </a:lnTo>
                  <a:lnTo>
                    <a:pt x="287170" y="173889"/>
                  </a:lnTo>
                  <a:lnTo>
                    <a:pt x="392495" y="234764"/>
                  </a:lnTo>
                  <a:lnTo>
                    <a:pt x="497819" y="294033"/>
                  </a:lnTo>
                  <a:lnTo>
                    <a:pt x="603144" y="351648"/>
                  </a:lnTo>
                  <a:lnTo>
                    <a:pt x="708469" y="407560"/>
                  </a:lnTo>
                  <a:lnTo>
                    <a:pt x="813794" y="461720"/>
                  </a:lnTo>
                  <a:lnTo>
                    <a:pt x="919119" y="514081"/>
                  </a:lnTo>
                  <a:lnTo>
                    <a:pt x="1024444" y="564593"/>
                  </a:lnTo>
                  <a:lnTo>
                    <a:pt x="1129768" y="613207"/>
                  </a:lnTo>
                  <a:lnTo>
                    <a:pt x="1235093" y="659876"/>
                  </a:lnTo>
                  <a:lnTo>
                    <a:pt x="1340418" y="704551"/>
                  </a:lnTo>
                  <a:lnTo>
                    <a:pt x="1445743" y="747183"/>
                  </a:lnTo>
                  <a:lnTo>
                    <a:pt x="1551068" y="787724"/>
                  </a:lnTo>
                  <a:lnTo>
                    <a:pt x="1656393" y="826151"/>
                  </a:lnTo>
                  <a:lnTo>
                    <a:pt x="1761717" y="863519"/>
                  </a:lnTo>
                  <a:lnTo>
                    <a:pt x="1867042" y="900399"/>
                  </a:lnTo>
                  <a:lnTo>
                    <a:pt x="1972367" y="936776"/>
                  </a:lnTo>
                  <a:lnTo>
                    <a:pt x="2077692" y="972713"/>
                  </a:lnTo>
                  <a:lnTo>
                    <a:pt x="2183017" y="1009302"/>
                  </a:lnTo>
                  <a:lnTo>
                    <a:pt x="2288342" y="1045896"/>
                  </a:lnTo>
                  <a:lnTo>
                    <a:pt x="2393666" y="1081207"/>
                  </a:lnTo>
                  <a:lnTo>
                    <a:pt x="2498991" y="1116143"/>
                  </a:lnTo>
                  <a:lnTo>
                    <a:pt x="2604316" y="1151662"/>
                  </a:lnTo>
                  <a:lnTo>
                    <a:pt x="2709641" y="1187418"/>
                  </a:lnTo>
                  <a:lnTo>
                    <a:pt x="2814966" y="1222812"/>
                  </a:lnTo>
                  <a:lnTo>
                    <a:pt x="2920291" y="1257961"/>
                  </a:lnTo>
                  <a:lnTo>
                    <a:pt x="3025615" y="1294543"/>
                  </a:lnTo>
                  <a:lnTo>
                    <a:pt x="3130940" y="1334255"/>
                  </a:lnTo>
                  <a:lnTo>
                    <a:pt x="3236265" y="1376523"/>
                  </a:lnTo>
                  <a:lnTo>
                    <a:pt x="3341590" y="1420319"/>
                  </a:lnTo>
                  <a:lnTo>
                    <a:pt x="3446915" y="1465506"/>
                  </a:lnTo>
                  <a:lnTo>
                    <a:pt x="3552240" y="1511600"/>
                  </a:lnTo>
                  <a:lnTo>
                    <a:pt x="3657564" y="1557663"/>
                  </a:lnTo>
                  <a:lnTo>
                    <a:pt x="3762889" y="1602922"/>
                  </a:lnTo>
                  <a:lnTo>
                    <a:pt x="3868214" y="1646613"/>
                  </a:lnTo>
                  <a:lnTo>
                    <a:pt x="3973539" y="1688657"/>
                  </a:lnTo>
                  <a:lnTo>
                    <a:pt x="4078864" y="1729278"/>
                  </a:lnTo>
                  <a:lnTo>
                    <a:pt x="4184189" y="1768494"/>
                  </a:lnTo>
                  <a:lnTo>
                    <a:pt x="4289513" y="1806320"/>
                  </a:lnTo>
                  <a:lnTo>
                    <a:pt x="4394838" y="1842771"/>
                  </a:lnTo>
                  <a:lnTo>
                    <a:pt x="4500163" y="1877866"/>
                  </a:lnTo>
                  <a:lnTo>
                    <a:pt x="4605488" y="1911619"/>
                  </a:lnTo>
                  <a:lnTo>
                    <a:pt x="4710813" y="1944046"/>
                  </a:lnTo>
                  <a:lnTo>
                    <a:pt x="4816138" y="1975165"/>
                  </a:lnTo>
                  <a:lnTo>
                    <a:pt x="4921462" y="2004991"/>
                  </a:lnTo>
                  <a:lnTo>
                    <a:pt x="5026787" y="2033540"/>
                  </a:lnTo>
                  <a:lnTo>
                    <a:pt x="5132112" y="2060829"/>
                  </a:lnTo>
                  <a:lnTo>
                    <a:pt x="5237437" y="2086874"/>
                  </a:lnTo>
                  <a:lnTo>
                    <a:pt x="5342762" y="2111690"/>
                  </a:lnTo>
                  <a:lnTo>
                    <a:pt x="5448087" y="2135295"/>
                  </a:lnTo>
                  <a:lnTo>
                    <a:pt x="5553411" y="2157704"/>
                  </a:lnTo>
                  <a:lnTo>
                    <a:pt x="5658736" y="2178933"/>
                  </a:lnTo>
                  <a:lnTo>
                    <a:pt x="5764061" y="2198999"/>
                  </a:lnTo>
                  <a:lnTo>
                    <a:pt x="5869386" y="2217918"/>
                  </a:lnTo>
                  <a:lnTo>
                    <a:pt x="5974711" y="2235706"/>
                  </a:lnTo>
                  <a:lnTo>
                    <a:pt x="6080036" y="2252379"/>
                  </a:lnTo>
                  <a:lnTo>
                    <a:pt x="6145984" y="226213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2639785"/>
              <a:ext cx="6145984" cy="2754490"/>
            </a:xfrm>
            <a:custGeom>
              <a:avLst/>
              <a:pathLst>
                <a:path w="6145984" h="2754490">
                  <a:moveTo>
                    <a:pt x="0" y="0"/>
                  </a:moveTo>
                  <a:lnTo>
                    <a:pt x="76520" y="117429"/>
                  </a:lnTo>
                  <a:lnTo>
                    <a:pt x="181845" y="272827"/>
                  </a:lnTo>
                  <a:lnTo>
                    <a:pt x="287170" y="421884"/>
                  </a:lnTo>
                  <a:lnTo>
                    <a:pt x="392495" y="564484"/>
                  </a:lnTo>
                  <a:lnTo>
                    <a:pt x="497819" y="700505"/>
                  </a:lnTo>
                  <a:lnTo>
                    <a:pt x="603144" y="829819"/>
                  </a:lnTo>
                  <a:lnTo>
                    <a:pt x="708469" y="952300"/>
                  </a:lnTo>
                  <a:lnTo>
                    <a:pt x="813794" y="1067827"/>
                  </a:lnTo>
                  <a:lnTo>
                    <a:pt x="919119" y="1176306"/>
                  </a:lnTo>
                  <a:lnTo>
                    <a:pt x="1024444" y="1277694"/>
                  </a:lnTo>
                  <a:lnTo>
                    <a:pt x="1129768" y="1372040"/>
                  </a:lnTo>
                  <a:lnTo>
                    <a:pt x="1235093" y="1459515"/>
                  </a:lnTo>
                  <a:lnTo>
                    <a:pt x="1340418" y="1540433"/>
                  </a:lnTo>
                  <a:lnTo>
                    <a:pt x="1445743" y="1615226"/>
                  </a:lnTo>
                  <a:lnTo>
                    <a:pt x="1551068" y="1684358"/>
                  </a:lnTo>
                  <a:lnTo>
                    <a:pt x="1656393" y="1748234"/>
                  </a:lnTo>
                  <a:lnTo>
                    <a:pt x="1761717" y="1807913"/>
                  </a:lnTo>
                  <a:lnTo>
                    <a:pt x="1867042" y="1863846"/>
                  </a:lnTo>
                  <a:lnTo>
                    <a:pt x="1972367" y="1916139"/>
                  </a:lnTo>
                  <a:lnTo>
                    <a:pt x="2077692" y="1965454"/>
                  </a:lnTo>
                  <a:lnTo>
                    <a:pt x="2183017" y="2012900"/>
                  </a:lnTo>
                  <a:lnTo>
                    <a:pt x="2288342" y="2056188"/>
                  </a:lnTo>
                  <a:lnTo>
                    <a:pt x="2393666" y="2095792"/>
                  </a:lnTo>
                  <a:lnTo>
                    <a:pt x="2498991" y="2131911"/>
                  </a:lnTo>
                  <a:lnTo>
                    <a:pt x="2604316" y="2161821"/>
                  </a:lnTo>
                  <a:lnTo>
                    <a:pt x="2709641" y="2188715"/>
                  </a:lnTo>
                  <a:lnTo>
                    <a:pt x="2814966" y="2218950"/>
                  </a:lnTo>
                  <a:lnTo>
                    <a:pt x="2920291" y="2247869"/>
                  </a:lnTo>
                  <a:lnTo>
                    <a:pt x="3025615" y="2272543"/>
                  </a:lnTo>
                  <a:lnTo>
                    <a:pt x="3130940" y="2295830"/>
                  </a:lnTo>
                  <a:lnTo>
                    <a:pt x="3236265" y="2320412"/>
                  </a:lnTo>
                  <a:lnTo>
                    <a:pt x="3341590" y="2342270"/>
                  </a:lnTo>
                  <a:lnTo>
                    <a:pt x="3446915" y="2359473"/>
                  </a:lnTo>
                  <a:lnTo>
                    <a:pt x="3552240" y="2372962"/>
                  </a:lnTo>
                  <a:lnTo>
                    <a:pt x="3657564" y="2382771"/>
                  </a:lnTo>
                  <a:lnTo>
                    <a:pt x="3762889" y="2388390"/>
                  </a:lnTo>
                  <a:lnTo>
                    <a:pt x="3868214" y="2389911"/>
                  </a:lnTo>
                  <a:lnTo>
                    <a:pt x="3973539" y="2388674"/>
                  </a:lnTo>
                  <a:lnTo>
                    <a:pt x="4078864" y="2385792"/>
                  </a:lnTo>
                  <a:lnTo>
                    <a:pt x="4184189" y="2381653"/>
                  </a:lnTo>
                  <a:lnTo>
                    <a:pt x="4289513" y="2376480"/>
                  </a:lnTo>
                  <a:lnTo>
                    <a:pt x="4394838" y="2370364"/>
                  </a:lnTo>
                  <a:lnTo>
                    <a:pt x="4500163" y="2363294"/>
                  </a:lnTo>
                  <a:lnTo>
                    <a:pt x="4605488" y="2355191"/>
                  </a:lnTo>
                  <a:lnTo>
                    <a:pt x="4710813" y="2345923"/>
                  </a:lnTo>
                  <a:lnTo>
                    <a:pt x="4816138" y="2335333"/>
                  </a:lnTo>
                  <a:lnTo>
                    <a:pt x="4921462" y="2323246"/>
                  </a:lnTo>
                  <a:lnTo>
                    <a:pt x="5026787" y="2309489"/>
                  </a:lnTo>
                  <a:lnTo>
                    <a:pt x="5132112" y="2293898"/>
                  </a:lnTo>
                  <a:lnTo>
                    <a:pt x="5237437" y="2276323"/>
                  </a:lnTo>
                  <a:lnTo>
                    <a:pt x="5342762" y="2256636"/>
                  </a:lnTo>
                  <a:lnTo>
                    <a:pt x="5448087" y="2234730"/>
                  </a:lnTo>
                  <a:lnTo>
                    <a:pt x="5553411" y="2210523"/>
                  </a:lnTo>
                  <a:lnTo>
                    <a:pt x="5658736" y="2183949"/>
                  </a:lnTo>
                  <a:lnTo>
                    <a:pt x="5764061" y="2154963"/>
                  </a:lnTo>
                  <a:lnTo>
                    <a:pt x="5869386" y="2123533"/>
                  </a:lnTo>
                  <a:lnTo>
                    <a:pt x="5974711" y="2089639"/>
                  </a:lnTo>
                  <a:lnTo>
                    <a:pt x="6080036" y="2053270"/>
                  </a:lnTo>
                  <a:lnTo>
                    <a:pt x="6145984" y="2028947"/>
                  </a:lnTo>
                  <a:lnTo>
                    <a:pt x="6145984" y="2754490"/>
                  </a:lnTo>
                  <a:lnTo>
                    <a:pt x="5285934" y="2754490"/>
                  </a:lnTo>
                  <a:lnTo>
                    <a:pt x="5237437" y="2747103"/>
                  </a:lnTo>
                  <a:lnTo>
                    <a:pt x="5132112" y="2732231"/>
                  </a:lnTo>
                  <a:lnTo>
                    <a:pt x="5026787" y="2718410"/>
                  </a:lnTo>
                  <a:lnTo>
                    <a:pt x="4921462" y="2705498"/>
                  </a:lnTo>
                  <a:lnTo>
                    <a:pt x="4816138" y="2693338"/>
                  </a:lnTo>
                  <a:lnTo>
                    <a:pt x="4710813" y="2681763"/>
                  </a:lnTo>
                  <a:lnTo>
                    <a:pt x="4605488" y="2670608"/>
                  </a:lnTo>
                  <a:lnTo>
                    <a:pt x="4500163" y="2659722"/>
                  </a:lnTo>
                  <a:lnTo>
                    <a:pt x="4394838" y="2648982"/>
                  </a:lnTo>
                  <a:lnTo>
                    <a:pt x="4289513" y="2638315"/>
                  </a:lnTo>
                  <a:lnTo>
                    <a:pt x="4184189" y="2627718"/>
                  </a:lnTo>
                  <a:lnTo>
                    <a:pt x="4078864" y="2617289"/>
                  </a:lnTo>
                  <a:lnTo>
                    <a:pt x="3973539" y="2607259"/>
                  </a:lnTo>
                  <a:lnTo>
                    <a:pt x="3868214" y="2598025"/>
                  </a:lnTo>
                  <a:lnTo>
                    <a:pt x="3762889" y="2588606"/>
                  </a:lnTo>
                  <a:lnTo>
                    <a:pt x="3657564" y="2577148"/>
                  </a:lnTo>
                  <a:lnTo>
                    <a:pt x="3552240" y="2564364"/>
                  </a:lnTo>
                  <a:lnTo>
                    <a:pt x="3446915" y="2550429"/>
                  </a:lnTo>
                  <a:lnTo>
                    <a:pt x="3341590" y="2532451"/>
                  </a:lnTo>
                  <a:lnTo>
                    <a:pt x="3236265" y="2511385"/>
                  </a:lnTo>
                  <a:lnTo>
                    <a:pt x="3130940" y="2489716"/>
                  </a:lnTo>
                  <a:lnTo>
                    <a:pt x="3025615" y="2465919"/>
                  </a:lnTo>
                  <a:lnTo>
                    <a:pt x="2920291" y="2440636"/>
                  </a:lnTo>
                  <a:lnTo>
                    <a:pt x="2814966" y="2415528"/>
                  </a:lnTo>
                  <a:lnTo>
                    <a:pt x="2709641" y="2386850"/>
                  </a:lnTo>
                  <a:lnTo>
                    <a:pt x="2604316" y="2355212"/>
                  </a:lnTo>
                  <a:lnTo>
                    <a:pt x="2498991" y="2323876"/>
                  </a:lnTo>
                  <a:lnTo>
                    <a:pt x="2393666" y="2289077"/>
                  </a:lnTo>
                  <a:lnTo>
                    <a:pt x="2288342" y="2246575"/>
                  </a:lnTo>
                  <a:lnTo>
                    <a:pt x="2183017" y="2201860"/>
                  </a:lnTo>
                  <a:lnTo>
                    <a:pt x="2077692" y="2156010"/>
                  </a:lnTo>
                  <a:lnTo>
                    <a:pt x="1972367" y="2107342"/>
                  </a:lnTo>
                  <a:lnTo>
                    <a:pt x="1867042" y="2057129"/>
                  </a:lnTo>
                  <a:lnTo>
                    <a:pt x="1761717" y="2005589"/>
                  </a:lnTo>
                  <a:lnTo>
                    <a:pt x="1656393" y="1952362"/>
                  </a:lnTo>
                  <a:lnTo>
                    <a:pt x="1551068" y="1897045"/>
                  </a:lnTo>
                  <a:lnTo>
                    <a:pt x="1445743" y="1839800"/>
                  </a:lnTo>
                  <a:lnTo>
                    <a:pt x="1340418" y="1781071"/>
                  </a:lnTo>
                  <a:lnTo>
                    <a:pt x="1235093" y="1721386"/>
                  </a:lnTo>
                  <a:lnTo>
                    <a:pt x="1129768" y="1661235"/>
                  </a:lnTo>
                  <a:lnTo>
                    <a:pt x="1024444" y="1600993"/>
                  </a:lnTo>
                  <a:lnTo>
                    <a:pt x="919119" y="1540894"/>
                  </a:lnTo>
                  <a:lnTo>
                    <a:pt x="813794" y="1481044"/>
                  </a:lnTo>
                  <a:lnTo>
                    <a:pt x="708469" y="1421462"/>
                  </a:lnTo>
                  <a:lnTo>
                    <a:pt x="603144" y="1362116"/>
                  </a:lnTo>
                  <a:lnTo>
                    <a:pt x="497819" y="1302945"/>
                  </a:lnTo>
                  <a:lnTo>
                    <a:pt x="392495" y="1243882"/>
                  </a:lnTo>
                  <a:lnTo>
                    <a:pt x="287170" y="1184861"/>
                  </a:lnTo>
                  <a:lnTo>
                    <a:pt x="181845" y="1125821"/>
                  </a:lnTo>
                  <a:lnTo>
                    <a:pt x="76520" y="1066706"/>
                  </a:lnTo>
                  <a:lnTo>
                    <a:pt x="0" y="102367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2639785"/>
              <a:ext cx="6145984" cy="2389911"/>
            </a:xfrm>
            <a:custGeom>
              <a:avLst/>
              <a:pathLst>
                <a:path w="6145984" h="2389911">
                  <a:moveTo>
                    <a:pt x="0" y="0"/>
                  </a:moveTo>
                  <a:lnTo>
                    <a:pt x="76520" y="117429"/>
                  </a:lnTo>
                  <a:lnTo>
                    <a:pt x="181845" y="272827"/>
                  </a:lnTo>
                  <a:lnTo>
                    <a:pt x="287170" y="421884"/>
                  </a:lnTo>
                  <a:lnTo>
                    <a:pt x="392495" y="564484"/>
                  </a:lnTo>
                  <a:lnTo>
                    <a:pt x="497819" y="700505"/>
                  </a:lnTo>
                  <a:lnTo>
                    <a:pt x="603144" y="829819"/>
                  </a:lnTo>
                  <a:lnTo>
                    <a:pt x="708469" y="952300"/>
                  </a:lnTo>
                  <a:lnTo>
                    <a:pt x="813794" y="1067827"/>
                  </a:lnTo>
                  <a:lnTo>
                    <a:pt x="919119" y="1176306"/>
                  </a:lnTo>
                  <a:lnTo>
                    <a:pt x="1024444" y="1277694"/>
                  </a:lnTo>
                  <a:lnTo>
                    <a:pt x="1129768" y="1372040"/>
                  </a:lnTo>
                  <a:lnTo>
                    <a:pt x="1235093" y="1459515"/>
                  </a:lnTo>
                  <a:lnTo>
                    <a:pt x="1340418" y="1540433"/>
                  </a:lnTo>
                  <a:lnTo>
                    <a:pt x="1445743" y="1615226"/>
                  </a:lnTo>
                  <a:lnTo>
                    <a:pt x="1551068" y="1684358"/>
                  </a:lnTo>
                  <a:lnTo>
                    <a:pt x="1656393" y="1748234"/>
                  </a:lnTo>
                  <a:lnTo>
                    <a:pt x="1761717" y="1807913"/>
                  </a:lnTo>
                  <a:lnTo>
                    <a:pt x="1867042" y="1863846"/>
                  </a:lnTo>
                  <a:lnTo>
                    <a:pt x="1972367" y="1916139"/>
                  </a:lnTo>
                  <a:lnTo>
                    <a:pt x="2077692" y="1965454"/>
                  </a:lnTo>
                  <a:lnTo>
                    <a:pt x="2183017" y="2012900"/>
                  </a:lnTo>
                  <a:lnTo>
                    <a:pt x="2288342" y="2056188"/>
                  </a:lnTo>
                  <a:lnTo>
                    <a:pt x="2393666" y="2095792"/>
                  </a:lnTo>
                  <a:lnTo>
                    <a:pt x="2498991" y="2131911"/>
                  </a:lnTo>
                  <a:lnTo>
                    <a:pt x="2604316" y="2161821"/>
                  </a:lnTo>
                  <a:lnTo>
                    <a:pt x="2709641" y="2188715"/>
                  </a:lnTo>
                  <a:lnTo>
                    <a:pt x="2814966" y="2218950"/>
                  </a:lnTo>
                  <a:lnTo>
                    <a:pt x="2920291" y="2247869"/>
                  </a:lnTo>
                  <a:lnTo>
                    <a:pt x="3025615" y="2272543"/>
                  </a:lnTo>
                  <a:lnTo>
                    <a:pt x="3130940" y="2295830"/>
                  </a:lnTo>
                  <a:lnTo>
                    <a:pt x="3236265" y="2320412"/>
                  </a:lnTo>
                  <a:lnTo>
                    <a:pt x="3341590" y="2342270"/>
                  </a:lnTo>
                  <a:lnTo>
                    <a:pt x="3446915" y="2359473"/>
                  </a:lnTo>
                  <a:lnTo>
                    <a:pt x="3552240" y="2372962"/>
                  </a:lnTo>
                  <a:lnTo>
                    <a:pt x="3657564" y="2382771"/>
                  </a:lnTo>
                  <a:lnTo>
                    <a:pt x="3762889" y="2388390"/>
                  </a:lnTo>
                  <a:lnTo>
                    <a:pt x="3868214" y="2389911"/>
                  </a:lnTo>
                  <a:lnTo>
                    <a:pt x="3973539" y="2388674"/>
                  </a:lnTo>
                  <a:lnTo>
                    <a:pt x="4078864" y="2385792"/>
                  </a:lnTo>
                  <a:lnTo>
                    <a:pt x="4184189" y="2381653"/>
                  </a:lnTo>
                  <a:lnTo>
                    <a:pt x="4289513" y="2376480"/>
                  </a:lnTo>
                  <a:lnTo>
                    <a:pt x="4394838" y="2370364"/>
                  </a:lnTo>
                  <a:lnTo>
                    <a:pt x="4500163" y="2363294"/>
                  </a:lnTo>
                  <a:lnTo>
                    <a:pt x="4605488" y="2355191"/>
                  </a:lnTo>
                  <a:lnTo>
                    <a:pt x="4710813" y="2345923"/>
                  </a:lnTo>
                  <a:lnTo>
                    <a:pt x="4816138" y="2335333"/>
                  </a:lnTo>
                  <a:lnTo>
                    <a:pt x="4921462" y="2323246"/>
                  </a:lnTo>
                  <a:lnTo>
                    <a:pt x="5026787" y="2309489"/>
                  </a:lnTo>
                  <a:lnTo>
                    <a:pt x="5132112" y="2293898"/>
                  </a:lnTo>
                  <a:lnTo>
                    <a:pt x="5237437" y="2276323"/>
                  </a:lnTo>
                  <a:lnTo>
                    <a:pt x="5342762" y="2256636"/>
                  </a:lnTo>
                  <a:lnTo>
                    <a:pt x="5448087" y="2234730"/>
                  </a:lnTo>
                  <a:lnTo>
                    <a:pt x="5553411" y="2210523"/>
                  </a:lnTo>
                  <a:lnTo>
                    <a:pt x="5658736" y="2183949"/>
                  </a:lnTo>
                  <a:lnTo>
                    <a:pt x="5764061" y="2154963"/>
                  </a:lnTo>
                  <a:lnTo>
                    <a:pt x="5869386" y="2123533"/>
                  </a:lnTo>
                  <a:lnTo>
                    <a:pt x="5974711" y="2089639"/>
                  </a:lnTo>
                  <a:lnTo>
                    <a:pt x="6080036" y="2053270"/>
                  </a:lnTo>
                  <a:lnTo>
                    <a:pt x="6145984" y="20289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663455"/>
              <a:ext cx="5285934" cy="1730820"/>
            </a:xfrm>
            <a:custGeom>
              <a:avLst/>
              <a:pathLst>
                <a:path w="5285934" h="1730820">
                  <a:moveTo>
                    <a:pt x="5285934" y="1730820"/>
                  </a:moveTo>
                  <a:lnTo>
                    <a:pt x="5237437" y="1723433"/>
                  </a:lnTo>
                  <a:lnTo>
                    <a:pt x="5132112" y="1708561"/>
                  </a:lnTo>
                  <a:lnTo>
                    <a:pt x="5026787" y="1694740"/>
                  </a:lnTo>
                  <a:lnTo>
                    <a:pt x="4921462" y="1681828"/>
                  </a:lnTo>
                  <a:lnTo>
                    <a:pt x="4816138" y="1669667"/>
                  </a:lnTo>
                  <a:lnTo>
                    <a:pt x="4710813" y="1658093"/>
                  </a:lnTo>
                  <a:lnTo>
                    <a:pt x="4605488" y="1646938"/>
                  </a:lnTo>
                  <a:lnTo>
                    <a:pt x="4500163" y="1636051"/>
                  </a:lnTo>
                  <a:lnTo>
                    <a:pt x="4394838" y="1625311"/>
                  </a:lnTo>
                  <a:lnTo>
                    <a:pt x="4289513" y="1614644"/>
                  </a:lnTo>
                  <a:lnTo>
                    <a:pt x="4184189" y="1604047"/>
                  </a:lnTo>
                  <a:lnTo>
                    <a:pt x="4078864" y="1593618"/>
                  </a:lnTo>
                  <a:lnTo>
                    <a:pt x="3973539" y="1583589"/>
                  </a:lnTo>
                  <a:lnTo>
                    <a:pt x="3868214" y="1574355"/>
                  </a:lnTo>
                  <a:lnTo>
                    <a:pt x="3762889" y="1564936"/>
                  </a:lnTo>
                  <a:lnTo>
                    <a:pt x="3657564" y="1553477"/>
                  </a:lnTo>
                  <a:lnTo>
                    <a:pt x="3552240" y="1540693"/>
                  </a:lnTo>
                  <a:lnTo>
                    <a:pt x="3446915" y="1526759"/>
                  </a:lnTo>
                  <a:lnTo>
                    <a:pt x="3341590" y="1508780"/>
                  </a:lnTo>
                  <a:lnTo>
                    <a:pt x="3236265" y="1487714"/>
                  </a:lnTo>
                  <a:lnTo>
                    <a:pt x="3130940" y="1466045"/>
                  </a:lnTo>
                  <a:lnTo>
                    <a:pt x="3025615" y="1442248"/>
                  </a:lnTo>
                  <a:lnTo>
                    <a:pt x="2920291" y="1416965"/>
                  </a:lnTo>
                  <a:lnTo>
                    <a:pt x="2814966" y="1391858"/>
                  </a:lnTo>
                  <a:lnTo>
                    <a:pt x="2709641" y="1363179"/>
                  </a:lnTo>
                  <a:lnTo>
                    <a:pt x="2604316" y="1331541"/>
                  </a:lnTo>
                  <a:lnTo>
                    <a:pt x="2498991" y="1300206"/>
                  </a:lnTo>
                  <a:lnTo>
                    <a:pt x="2393666" y="1265406"/>
                  </a:lnTo>
                  <a:lnTo>
                    <a:pt x="2288342" y="1222905"/>
                  </a:lnTo>
                  <a:lnTo>
                    <a:pt x="2183017" y="1178189"/>
                  </a:lnTo>
                  <a:lnTo>
                    <a:pt x="2077692" y="1132339"/>
                  </a:lnTo>
                  <a:lnTo>
                    <a:pt x="1972367" y="1083672"/>
                  </a:lnTo>
                  <a:lnTo>
                    <a:pt x="1867042" y="1033459"/>
                  </a:lnTo>
                  <a:lnTo>
                    <a:pt x="1761717" y="981918"/>
                  </a:lnTo>
                  <a:lnTo>
                    <a:pt x="1656393" y="928691"/>
                  </a:lnTo>
                  <a:lnTo>
                    <a:pt x="1551068" y="873375"/>
                  </a:lnTo>
                  <a:lnTo>
                    <a:pt x="1445743" y="816129"/>
                  </a:lnTo>
                  <a:lnTo>
                    <a:pt x="1340418" y="757401"/>
                  </a:lnTo>
                  <a:lnTo>
                    <a:pt x="1235093" y="697716"/>
                  </a:lnTo>
                  <a:lnTo>
                    <a:pt x="1129768" y="637565"/>
                  </a:lnTo>
                  <a:lnTo>
                    <a:pt x="1024444" y="577323"/>
                  </a:lnTo>
                  <a:lnTo>
                    <a:pt x="919119" y="517223"/>
                  </a:lnTo>
                  <a:lnTo>
                    <a:pt x="813794" y="457373"/>
                  </a:lnTo>
                  <a:lnTo>
                    <a:pt x="708469" y="397792"/>
                  </a:lnTo>
                  <a:lnTo>
                    <a:pt x="603144" y="338445"/>
                  </a:lnTo>
                  <a:lnTo>
                    <a:pt x="497819" y="279274"/>
                  </a:lnTo>
                  <a:lnTo>
                    <a:pt x="392495" y="220212"/>
                  </a:lnTo>
                  <a:lnTo>
                    <a:pt x="287170" y="161191"/>
                  </a:lnTo>
                  <a:lnTo>
                    <a:pt x="181845" y="102150"/>
                  </a:lnTo>
                  <a:lnTo>
                    <a:pt x="76520" y="4303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151620"/>
              <a:ext cx="6145984" cy="2002537"/>
            </a:xfrm>
            <a:custGeom>
              <a:avLst/>
              <a:pathLst>
                <a:path w="6145984" h="2002537">
                  <a:moveTo>
                    <a:pt x="0" y="0"/>
                  </a:moveTo>
                  <a:lnTo>
                    <a:pt x="76520" y="80232"/>
                  </a:lnTo>
                  <a:lnTo>
                    <a:pt x="181845" y="187489"/>
                  </a:lnTo>
                  <a:lnTo>
                    <a:pt x="287170" y="291537"/>
                  </a:lnTo>
                  <a:lnTo>
                    <a:pt x="392495" y="392348"/>
                  </a:lnTo>
                  <a:lnTo>
                    <a:pt x="497819" y="489889"/>
                  </a:lnTo>
                  <a:lnTo>
                    <a:pt x="603144" y="584132"/>
                  </a:lnTo>
                  <a:lnTo>
                    <a:pt x="708469" y="675046"/>
                  </a:lnTo>
                  <a:lnTo>
                    <a:pt x="813794" y="762600"/>
                  </a:lnTo>
                  <a:lnTo>
                    <a:pt x="919119" y="846764"/>
                  </a:lnTo>
                  <a:lnTo>
                    <a:pt x="1024444" y="927509"/>
                  </a:lnTo>
                  <a:lnTo>
                    <a:pt x="1129768" y="1004802"/>
                  </a:lnTo>
                  <a:lnTo>
                    <a:pt x="1235093" y="1078615"/>
                  </a:lnTo>
                  <a:lnTo>
                    <a:pt x="1340418" y="1148917"/>
                  </a:lnTo>
                  <a:lnTo>
                    <a:pt x="1445743" y="1215678"/>
                  </a:lnTo>
                  <a:lnTo>
                    <a:pt x="1551068" y="1278866"/>
                  </a:lnTo>
                  <a:lnTo>
                    <a:pt x="1656393" y="1338463"/>
                  </a:lnTo>
                  <a:lnTo>
                    <a:pt x="1761717" y="1394916"/>
                  </a:lnTo>
                  <a:lnTo>
                    <a:pt x="1867042" y="1448653"/>
                  </a:lnTo>
                  <a:lnTo>
                    <a:pt x="1972367" y="1499905"/>
                  </a:lnTo>
                  <a:lnTo>
                    <a:pt x="2077692" y="1548897"/>
                  </a:lnTo>
                  <a:lnTo>
                    <a:pt x="2183017" y="1595545"/>
                  </a:lnTo>
                  <a:lnTo>
                    <a:pt x="2288342" y="1639546"/>
                  </a:lnTo>
                  <a:lnTo>
                    <a:pt x="2393666" y="1680599"/>
                  </a:lnTo>
                  <a:lnTo>
                    <a:pt x="2498991" y="1716058"/>
                  </a:lnTo>
                  <a:lnTo>
                    <a:pt x="2604316" y="1746681"/>
                  </a:lnTo>
                  <a:lnTo>
                    <a:pt x="2709641" y="1775947"/>
                  </a:lnTo>
                  <a:lnTo>
                    <a:pt x="2814966" y="1805404"/>
                  </a:lnTo>
                  <a:lnTo>
                    <a:pt x="2920291" y="1832417"/>
                  </a:lnTo>
                  <a:lnTo>
                    <a:pt x="3025615" y="1857396"/>
                  </a:lnTo>
                  <a:lnTo>
                    <a:pt x="3130940" y="1880938"/>
                  </a:lnTo>
                  <a:lnTo>
                    <a:pt x="3236265" y="1904063"/>
                  </a:lnTo>
                  <a:lnTo>
                    <a:pt x="3341590" y="1925525"/>
                  </a:lnTo>
                  <a:lnTo>
                    <a:pt x="3446915" y="1943116"/>
                  </a:lnTo>
                  <a:lnTo>
                    <a:pt x="3552240" y="1956828"/>
                  </a:lnTo>
                  <a:lnTo>
                    <a:pt x="3657564" y="1968124"/>
                  </a:lnTo>
                  <a:lnTo>
                    <a:pt x="3762889" y="1976663"/>
                  </a:lnTo>
                  <a:lnTo>
                    <a:pt x="3868214" y="1982133"/>
                  </a:lnTo>
                  <a:lnTo>
                    <a:pt x="3973539" y="1986132"/>
                  </a:lnTo>
                  <a:lnTo>
                    <a:pt x="4078864" y="1989705"/>
                  </a:lnTo>
                  <a:lnTo>
                    <a:pt x="4184189" y="1992850"/>
                  </a:lnTo>
                  <a:lnTo>
                    <a:pt x="4289513" y="1995562"/>
                  </a:lnTo>
                  <a:lnTo>
                    <a:pt x="4394838" y="1997838"/>
                  </a:lnTo>
                  <a:lnTo>
                    <a:pt x="4500163" y="1999673"/>
                  </a:lnTo>
                  <a:lnTo>
                    <a:pt x="4605488" y="2001064"/>
                  </a:lnTo>
                  <a:lnTo>
                    <a:pt x="4710813" y="2002008"/>
                  </a:lnTo>
                  <a:lnTo>
                    <a:pt x="4816138" y="2002500"/>
                  </a:lnTo>
                  <a:lnTo>
                    <a:pt x="4921462" y="2002537"/>
                  </a:lnTo>
                  <a:lnTo>
                    <a:pt x="5026787" y="2002115"/>
                  </a:lnTo>
                  <a:lnTo>
                    <a:pt x="5132112" y="2001229"/>
                  </a:lnTo>
                  <a:lnTo>
                    <a:pt x="5237437" y="1999878"/>
                  </a:lnTo>
                  <a:lnTo>
                    <a:pt x="5342762" y="1998056"/>
                  </a:lnTo>
                  <a:lnTo>
                    <a:pt x="5448087" y="1995759"/>
                  </a:lnTo>
                  <a:lnTo>
                    <a:pt x="5553411" y="1992985"/>
                  </a:lnTo>
                  <a:lnTo>
                    <a:pt x="5658736" y="1989729"/>
                  </a:lnTo>
                  <a:lnTo>
                    <a:pt x="5764061" y="1985988"/>
                  </a:lnTo>
                  <a:lnTo>
                    <a:pt x="5869386" y="1981758"/>
                  </a:lnTo>
                  <a:lnTo>
                    <a:pt x="5974711" y="1977034"/>
                  </a:lnTo>
                  <a:lnTo>
                    <a:pt x="6080036" y="1971814"/>
                  </a:lnTo>
                  <a:lnTo>
                    <a:pt x="6145984" y="1968232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2785757"/>
              <a:ext cx="6145984" cy="2608517"/>
            </a:xfrm>
            <a:custGeom>
              <a:avLst/>
              <a:pathLst>
                <a:path w="6145984" h="2608517">
                  <a:moveTo>
                    <a:pt x="0" y="0"/>
                  </a:moveTo>
                  <a:lnTo>
                    <a:pt x="76520" y="104575"/>
                  </a:lnTo>
                  <a:lnTo>
                    <a:pt x="181845" y="243382"/>
                  </a:lnTo>
                  <a:lnTo>
                    <a:pt x="287170" y="376944"/>
                  </a:lnTo>
                  <a:lnTo>
                    <a:pt x="392495" y="505140"/>
                  </a:lnTo>
                  <a:lnTo>
                    <a:pt x="497819" y="627844"/>
                  </a:lnTo>
                  <a:lnTo>
                    <a:pt x="603144" y="744923"/>
                  </a:lnTo>
                  <a:lnTo>
                    <a:pt x="708469" y="856243"/>
                  </a:lnTo>
                  <a:lnTo>
                    <a:pt x="813794" y="961681"/>
                  </a:lnTo>
                  <a:lnTo>
                    <a:pt x="919119" y="1061136"/>
                  </a:lnTo>
                  <a:lnTo>
                    <a:pt x="1024444" y="1154560"/>
                  </a:lnTo>
                  <a:lnTo>
                    <a:pt x="1129768" y="1241994"/>
                  </a:lnTo>
                  <a:lnTo>
                    <a:pt x="1235093" y="1323602"/>
                  </a:lnTo>
                  <a:lnTo>
                    <a:pt x="1340418" y="1399687"/>
                  </a:lnTo>
                  <a:lnTo>
                    <a:pt x="1445743" y="1470669"/>
                  </a:lnTo>
                  <a:lnTo>
                    <a:pt x="1551068" y="1537003"/>
                  </a:lnTo>
                  <a:lnTo>
                    <a:pt x="1656393" y="1599100"/>
                  </a:lnTo>
                  <a:lnTo>
                    <a:pt x="1761717" y="1658751"/>
                  </a:lnTo>
                  <a:lnTo>
                    <a:pt x="1867042" y="1716388"/>
                  </a:lnTo>
                  <a:lnTo>
                    <a:pt x="1972367" y="1771573"/>
                  </a:lnTo>
                  <a:lnTo>
                    <a:pt x="2077692" y="1824726"/>
                  </a:lnTo>
                  <a:lnTo>
                    <a:pt x="2183017" y="1880751"/>
                  </a:lnTo>
                  <a:lnTo>
                    <a:pt x="2288342" y="1934662"/>
                  </a:lnTo>
                  <a:lnTo>
                    <a:pt x="2393666" y="1981719"/>
                  </a:lnTo>
                  <a:lnTo>
                    <a:pt x="2498991" y="2022293"/>
                  </a:lnTo>
                  <a:lnTo>
                    <a:pt x="2604316" y="2055625"/>
                  </a:lnTo>
                  <a:lnTo>
                    <a:pt x="2709641" y="2084249"/>
                  </a:lnTo>
                  <a:lnTo>
                    <a:pt x="2814966" y="2113066"/>
                  </a:lnTo>
                  <a:lnTo>
                    <a:pt x="2920291" y="2136810"/>
                  </a:lnTo>
                  <a:lnTo>
                    <a:pt x="3025615" y="2155323"/>
                  </a:lnTo>
                  <a:lnTo>
                    <a:pt x="3130940" y="2174203"/>
                  </a:lnTo>
                  <a:lnTo>
                    <a:pt x="3236265" y="2194212"/>
                  </a:lnTo>
                  <a:lnTo>
                    <a:pt x="3341590" y="2210678"/>
                  </a:lnTo>
                  <a:lnTo>
                    <a:pt x="3446915" y="2223553"/>
                  </a:lnTo>
                  <a:lnTo>
                    <a:pt x="3552240" y="2233860"/>
                  </a:lnTo>
                  <a:lnTo>
                    <a:pt x="3657564" y="2240482"/>
                  </a:lnTo>
                  <a:lnTo>
                    <a:pt x="3762889" y="2243181"/>
                  </a:lnTo>
                  <a:lnTo>
                    <a:pt x="3868214" y="2242308"/>
                  </a:lnTo>
                  <a:lnTo>
                    <a:pt x="3973539" y="2239049"/>
                  </a:lnTo>
                  <a:lnTo>
                    <a:pt x="4078864" y="2234333"/>
                  </a:lnTo>
                  <a:lnTo>
                    <a:pt x="4184189" y="2228544"/>
                  </a:lnTo>
                  <a:lnTo>
                    <a:pt x="4289513" y="2221901"/>
                  </a:lnTo>
                  <a:lnTo>
                    <a:pt x="4394838" y="2214490"/>
                  </a:lnTo>
                  <a:lnTo>
                    <a:pt x="4500163" y="2206303"/>
                  </a:lnTo>
                  <a:lnTo>
                    <a:pt x="4605488" y="2197256"/>
                  </a:lnTo>
                  <a:lnTo>
                    <a:pt x="4710813" y="2187221"/>
                  </a:lnTo>
                  <a:lnTo>
                    <a:pt x="4816138" y="2176038"/>
                  </a:lnTo>
                  <a:lnTo>
                    <a:pt x="4921462" y="2163536"/>
                  </a:lnTo>
                  <a:lnTo>
                    <a:pt x="5026787" y="2149540"/>
                  </a:lnTo>
                  <a:lnTo>
                    <a:pt x="5132112" y="2133887"/>
                  </a:lnTo>
                  <a:lnTo>
                    <a:pt x="5237437" y="2116427"/>
                  </a:lnTo>
                  <a:lnTo>
                    <a:pt x="5342762" y="2097033"/>
                  </a:lnTo>
                  <a:lnTo>
                    <a:pt x="5448087" y="2075599"/>
                  </a:lnTo>
                  <a:lnTo>
                    <a:pt x="5553411" y="2052039"/>
                  </a:lnTo>
                  <a:lnTo>
                    <a:pt x="5658736" y="2026289"/>
                  </a:lnTo>
                  <a:lnTo>
                    <a:pt x="5764061" y="1998303"/>
                  </a:lnTo>
                  <a:lnTo>
                    <a:pt x="5869386" y="1968047"/>
                  </a:lnTo>
                  <a:lnTo>
                    <a:pt x="5974711" y="1935500"/>
                  </a:lnTo>
                  <a:lnTo>
                    <a:pt x="6080036" y="1900652"/>
                  </a:lnTo>
                  <a:lnTo>
                    <a:pt x="6145984" y="1877386"/>
                  </a:lnTo>
                  <a:lnTo>
                    <a:pt x="6145984" y="2608517"/>
                  </a:lnTo>
                  <a:lnTo>
                    <a:pt x="5407260" y="2608517"/>
                  </a:lnTo>
                  <a:lnTo>
                    <a:pt x="5342762" y="2597895"/>
                  </a:lnTo>
                  <a:lnTo>
                    <a:pt x="5237437" y="2581957"/>
                  </a:lnTo>
                  <a:lnTo>
                    <a:pt x="5132112" y="2567331"/>
                  </a:lnTo>
                  <a:lnTo>
                    <a:pt x="5026787" y="2553900"/>
                  </a:lnTo>
                  <a:lnTo>
                    <a:pt x="4921462" y="2541524"/>
                  </a:lnTo>
                  <a:lnTo>
                    <a:pt x="4816138" y="2530051"/>
                  </a:lnTo>
                  <a:lnTo>
                    <a:pt x="4710813" y="2519315"/>
                  </a:lnTo>
                  <a:lnTo>
                    <a:pt x="4605488" y="2509156"/>
                  </a:lnTo>
                  <a:lnTo>
                    <a:pt x="4500163" y="2499424"/>
                  </a:lnTo>
                  <a:lnTo>
                    <a:pt x="4394838" y="2490001"/>
                  </a:lnTo>
                  <a:lnTo>
                    <a:pt x="4289513" y="2480815"/>
                  </a:lnTo>
                  <a:lnTo>
                    <a:pt x="4184189" y="2471865"/>
                  </a:lnTo>
                  <a:lnTo>
                    <a:pt x="4078864" y="2463249"/>
                  </a:lnTo>
                  <a:lnTo>
                    <a:pt x="3973539" y="2455196"/>
                  </a:lnTo>
                  <a:lnTo>
                    <a:pt x="3868214" y="2448101"/>
                  </a:lnTo>
                  <a:lnTo>
                    <a:pt x="3762889" y="2441165"/>
                  </a:lnTo>
                  <a:lnTo>
                    <a:pt x="3657564" y="2432692"/>
                  </a:lnTo>
                  <a:lnTo>
                    <a:pt x="3552240" y="2423127"/>
                  </a:lnTo>
                  <a:lnTo>
                    <a:pt x="3446915" y="2412380"/>
                  </a:lnTo>
                  <a:lnTo>
                    <a:pt x="3341590" y="2398738"/>
                  </a:lnTo>
                  <a:lnTo>
                    <a:pt x="3236265" y="2383055"/>
                  </a:lnTo>
                  <a:lnTo>
                    <a:pt x="3130940" y="2365926"/>
                  </a:lnTo>
                  <a:lnTo>
                    <a:pt x="3025615" y="2346542"/>
                  </a:lnTo>
                  <a:lnTo>
                    <a:pt x="2920291" y="2327427"/>
                  </a:lnTo>
                  <a:lnTo>
                    <a:pt x="2814966" y="2307451"/>
                  </a:lnTo>
                  <a:lnTo>
                    <a:pt x="2709641" y="2280175"/>
                  </a:lnTo>
                  <a:lnTo>
                    <a:pt x="2604316" y="2246859"/>
                  </a:lnTo>
                  <a:lnTo>
                    <a:pt x="2498991" y="2212117"/>
                  </a:lnTo>
                  <a:lnTo>
                    <a:pt x="2393666" y="2172847"/>
                  </a:lnTo>
                  <a:lnTo>
                    <a:pt x="2288342" y="2122927"/>
                  </a:lnTo>
                  <a:lnTo>
                    <a:pt x="2183017" y="2067603"/>
                  </a:lnTo>
                  <a:lnTo>
                    <a:pt x="2077692" y="2013156"/>
                  </a:lnTo>
                  <a:lnTo>
                    <a:pt x="1972367" y="1960644"/>
                  </a:lnTo>
                  <a:lnTo>
                    <a:pt x="1867042" y="1907515"/>
                  </a:lnTo>
                  <a:lnTo>
                    <a:pt x="1761717" y="1854221"/>
                  </a:lnTo>
                  <a:lnTo>
                    <a:pt x="1656393" y="1800951"/>
                  </a:lnTo>
                  <a:lnTo>
                    <a:pt x="1551068" y="1747318"/>
                  </a:lnTo>
                  <a:lnTo>
                    <a:pt x="1445743" y="1692739"/>
                  </a:lnTo>
                  <a:lnTo>
                    <a:pt x="1340418" y="1637641"/>
                  </a:lnTo>
                  <a:lnTo>
                    <a:pt x="1235093" y="1582553"/>
                  </a:lnTo>
                  <a:lnTo>
                    <a:pt x="1129768" y="1527965"/>
                  </a:lnTo>
                  <a:lnTo>
                    <a:pt x="1024444" y="1474254"/>
                  </a:lnTo>
                  <a:lnTo>
                    <a:pt x="919119" y="1421658"/>
                  </a:lnTo>
                  <a:lnTo>
                    <a:pt x="813794" y="1370289"/>
                  </a:lnTo>
                  <a:lnTo>
                    <a:pt x="708469" y="1320173"/>
                  </a:lnTo>
                  <a:lnTo>
                    <a:pt x="603144" y="1271282"/>
                  </a:lnTo>
                  <a:lnTo>
                    <a:pt x="497819" y="1223565"/>
                  </a:lnTo>
                  <a:lnTo>
                    <a:pt x="392495" y="1176962"/>
                  </a:lnTo>
                  <a:lnTo>
                    <a:pt x="287170" y="1131412"/>
                  </a:lnTo>
                  <a:lnTo>
                    <a:pt x="181845" y="1086862"/>
                  </a:lnTo>
                  <a:lnTo>
                    <a:pt x="76520" y="1043265"/>
                  </a:lnTo>
                  <a:lnTo>
                    <a:pt x="0" y="101225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2785757"/>
              <a:ext cx="6145984" cy="2243181"/>
            </a:xfrm>
            <a:custGeom>
              <a:avLst/>
              <a:pathLst>
                <a:path w="6145984" h="2243181">
                  <a:moveTo>
                    <a:pt x="0" y="0"/>
                  </a:moveTo>
                  <a:lnTo>
                    <a:pt x="76520" y="104575"/>
                  </a:lnTo>
                  <a:lnTo>
                    <a:pt x="181845" y="243382"/>
                  </a:lnTo>
                  <a:lnTo>
                    <a:pt x="287170" y="376944"/>
                  </a:lnTo>
                  <a:lnTo>
                    <a:pt x="392495" y="505140"/>
                  </a:lnTo>
                  <a:lnTo>
                    <a:pt x="497819" y="627844"/>
                  </a:lnTo>
                  <a:lnTo>
                    <a:pt x="603144" y="744923"/>
                  </a:lnTo>
                  <a:lnTo>
                    <a:pt x="708469" y="856243"/>
                  </a:lnTo>
                  <a:lnTo>
                    <a:pt x="813794" y="961681"/>
                  </a:lnTo>
                  <a:lnTo>
                    <a:pt x="919119" y="1061136"/>
                  </a:lnTo>
                  <a:lnTo>
                    <a:pt x="1024444" y="1154560"/>
                  </a:lnTo>
                  <a:lnTo>
                    <a:pt x="1129768" y="1241994"/>
                  </a:lnTo>
                  <a:lnTo>
                    <a:pt x="1235093" y="1323602"/>
                  </a:lnTo>
                  <a:lnTo>
                    <a:pt x="1340418" y="1399687"/>
                  </a:lnTo>
                  <a:lnTo>
                    <a:pt x="1445743" y="1470669"/>
                  </a:lnTo>
                  <a:lnTo>
                    <a:pt x="1551068" y="1537003"/>
                  </a:lnTo>
                  <a:lnTo>
                    <a:pt x="1656393" y="1599100"/>
                  </a:lnTo>
                  <a:lnTo>
                    <a:pt x="1761717" y="1658751"/>
                  </a:lnTo>
                  <a:lnTo>
                    <a:pt x="1867042" y="1716388"/>
                  </a:lnTo>
                  <a:lnTo>
                    <a:pt x="1972367" y="1771573"/>
                  </a:lnTo>
                  <a:lnTo>
                    <a:pt x="2077692" y="1824726"/>
                  </a:lnTo>
                  <a:lnTo>
                    <a:pt x="2183017" y="1880751"/>
                  </a:lnTo>
                  <a:lnTo>
                    <a:pt x="2288342" y="1934662"/>
                  </a:lnTo>
                  <a:lnTo>
                    <a:pt x="2393666" y="1981719"/>
                  </a:lnTo>
                  <a:lnTo>
                    <a:pt x="2498991" y="2022293"/>
                  </a:lnTo>
                  <a:lnTo>
                    <a:pt x="2604316" y="2055625"/>
                  </a:lnTo>
                  <a:lnTo>
                    <a:pt x="2709641" y="2084249"/>
                  </a:lnTo>
                  <a:lnTo>
                    <a:pt x="2814966" y="2113066"/>
                  </a:lnTo>
                  <a:lnTo>
                    <a:pt x="2920291" y="2136810"/>
                  </a:lnTo>
                  <a:lnTo>
                    <a:pt x="3025615" y="2155323"/>
                  </a:lnTo>
                  <a:lnTo>
                    <a:pt x="3130940" y="2174203"/>
                  </a:lnTo>
                  <a:lnTo>
                    <a:pt x="3236265" y="2194212"/>
                  </a:lnTo>
                  <a:lnTo>
                    <a:pt x="3341590" y="2210678"/>
                  </a:lnTo>
                  <a:lnTo>
                    <a:pt x="3446915" y="2223553"/>
                  </a:lnTo>
                  <a:lnTo>
                    <a:pt x="3552240" y="2233860"/>
                  </a:lnTo>
                  <a:lnTo>
                    <a:pt x="3657564" y="2240482"/>
                  </a:lnTo>
                  <a:lnTo>
                    <a:pt x="3762889" y="2243181"/>
                  </a:lnTo>
                  <a:lnTo>
                    <a:pt x="3868214" y="2242308"/>
                  </a:lnTo>
                  <a:lnTo>
                    <a:pt x="3973539" y="2239049"/>
                  </a:lnTo>
                  <a:lnTo>
                    <a:pt x="4078864" y="2234333"/>
                  </a:lnTo>
                  <a:lnTo>
                    <a:pt x="4184189" y="2228544"/>
                  </a:lnTo>
                  <a:lnTo>
                    <a:pt x="4289513" y="2221901"/>
                  </a:lnTo>
                  <a:lnTo>
                    <a:pt x="4394838" y="2214490"/>
                  </a:lnTo>
                  <a:lnTo>
                    <a:pt x="4500163" y="2206303"/>
                  </a:lnTo>
                  <a:lnTo>
                    <a:pt x="4605488" y="2197256"/>
                  </a:lnTo>
                  <a:lnTo>
                    <a:pt x="4710813" y="2187221"/>
                  </a:lnTo>
                  <a:lnTo>
                    <a:pt x="4816138" y="2176038"/>
                  </a:lnTo>
                  <a:lnTo>
                    <a:pt x="4921462" y="2163536"/>
                  </a:lnTo>
                  <a:lnTo>
                    <a:pt x="5026787" y="2149540"/>
                  </a:lnTo>
                  <a:lnTo>
                    <a:pt x="5132112" y="2133887"/>
                  </a:lnTo>
                  <a:lnTo>
                    <a:pt x="5237437" y="2116427"/>
                  </a:lnTo>
                  <a:lnTo>
                    <a:pt x="5342762" y="2097033"/>
                  </a:lnTo>
                  <a:lnTo>
                    <a:pt x="5448087" y="2075599"/>
                  </a:lnTo>
                  <a:lnTo>
                    <a:pt x="5553411" y="2052039"/>
                  </a:lnTo>
                  <a:lnTo>
                    <a:pt x="5658736" y="2026289"/>
                  </a:lnTo>
                  <a:lnTo>
                    <a:pt x="5764061" y="1998303"/>
                  </a:lnTo>
                  <a:lnTo>
                    <a:pt x="5869386" y="1968047"/>
                  </a:lnTo>
                  <a:lnTo>
                    <a:pt x="5974711" y="1935500"/>
                  </a:lnTo>
                  <a:lnTo>
                    <a:pt x="6080036" y="1900652"/>
                  </a:lnTo>
                  <a:lnTo>
                    <a:pt x="6145984" y="18773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3798011"/>
              <a:ext cx="5407260" cy="1596264"/>
            </a:xfrm>
            <a:custGeom>
              <a:avLst/>
              <a:pathLst>
                <a:path w="5407260" h="1596264">
                  <a:moveTo>
                    <a:pt x="5407260" y="1596264"/>
                  </a:moveTo>
                  <a:lnTo>
                    <a:pt x="5342762" y="1585641"/>
                  </a:lnTo>
                  <a:lnTo>
                    <a:pt x="5237437" y="1569703"/>
                  </a:lnTo>
                  <a:lnTo>
                    <a:pt x="5132112" y="1555078"/>
                  </a:lnTo>
                  <a:lnTo>
                    <a:pt x="5026787" y="1541646"/>
                  </a:lnTo>
                  <a:lnTo>
                    <a:pt x="4921462" y="1529271"/>
                  </a:lnTo>
                  <a:lnTo>
                    <a:pt x="4816138" y="1517797"/>
                  </a:lnTo>
                  <a:lnTo>
                    <a:pt x="4710813" y="1507062"/>
                  </a:lnTo>
                  <a:lnTo>
                    <a:pt x="4605488" y="1496902"/>
                  </a:lnTo>
                  <a:lnTo>
                    <a:pt x="4500163" y="1487171"/>
                  </a:lnTo>
                  <a:lnTo>
                    <a:pt x="4394838" y="1477748"/>
                  </a:lnTo>
                  <a:lnTo>
                    <a:pt x="4289513" y="1468561"/>
                  </a:lnTo>
                  <a:lnTo>
                    <a:pt x="4184189" y="1459611"/>
                  </a:lnTo>
                  <a:lnTo>
                    <a:pt x="4078864" y="1450995"/>
                  </a:lnTo>
                  <a:lnTo>
                    <a:pt x="3973539" y="1442943"/>
                  </a:lnTo>
                  <a:lnTo>
                    <a:pt x="3868214" y="1435847"/>
                  </a:lnTo>
                  <a:lnTo>
                    <a:pt x="3762889" y="1428911"/>
                  </a:lnTo>
                  <a:lnTo>
                    <a:pt x="3657564" y="1420438"/>
                  </a:lnTo>
                  <a:lnTo>
                    <a:pt x="3552240" y="1410873"/>
                  </a:lnTo>
                  <a:lnTo>
                    <a:pt x="3446915" y="1400126"/>
                  </a:lnTo>
                  <a:lnTo>
                    <a:pt x="3341590" y="1386484"/>
                  </a:lnTo>
                  <a:lnTo>
                    <a:pt x="3236265" y="1370801"/>
                  </a:lnTo>
                  <a:lnTo>
                    <a:pt x="3130940" y="1353673"/>
                  </a:lnTo>
                  <a:lnTo>
                    <a:pt x="3025615" y="1334288"/>
                  </a:lnTo>
                  <a:lnTo>
                    <a:pt x="2920291" y="1315174"/>
                  </a:lnTo>
                  <a:lnTo>
                    <a:pt x="2814966" y="1295198"/>
                  </a:lnTo>
                  <a:lnTo>
                    <a:pt x="2709641" y="1267921"/>
                  </a:lnTo>
                  <a:lnTo>
                    <a:pt x="2604316" y="1234606"/>
                  </a:lnTo>
                  <a:lnTo>
                    <a:pt x="2498991" y="1199863"/>
                  </a:lnTo>
                  <a:lnTo>
                    <a:pt x="2393666" y="1160594"/>
                  </a:lnTo>
                  <a:lnTo>
                    <a:pt x="2288342" y="1110673"/>
                  </a:lnTo>
                  <a:lnTo>
                    <a:pt x="2183017" y="1055349"/>
                  </a:lnTo>
                  <a:lnTo>
                    <a:pt x="2077692" y="1000902"/>
                  </a:lnTo>
                  <a:lnTo>
                    <a:pt x="1972367" y="948390"/>
                  </a:lnTo>
                  <a:lnTo>
                    <a:pt x="1867042" y="895261"/>
                  </a:lnTo>
                  <a:lnTo>
                    <a:pt x="1761717" y="841968"/>
                  </a:lnTo>
                  <a:lnTo>
                    <a:pt x="1656393" y="788697"/>
                  </a:lnTo>
                  <a:lnTo>
                    <a:pt x="1551068" y="735064"/>
                  </a:lnTo>
                  <a:lnTo>
                    <a:pt x="1445743" y="680485"/>
                  </a:lnTo>
                  <a:lnTo>
                    <a:pt x="1340418" y="625388"/>
                  </a:lnTo>
                  <a:lnTo>
                    <a:pt x="1235093" y="570299"/>
                  </a:lnTo>
                  <a:lnTo>
                    <a:pt x="1129768" y="515711"/>
                  </a:lnTo>
                  <a:lnTo>
                    <a:pt x="1024444" y="462000"/>
                  </a:lnTo>
                  <a:lnTo>
                    <a:pt x="919119" y="409404"/>
                  </a:lnTo>
                  <a:lnTo>
                    <a:pt x="813794" y="358036"/>
                  </a:lnTo>
                  <a:lnTo>
                    <a:pt x="708469" y="307919"/>
                  </a:lnTo>
                  <a:lnTo>
                    <a:pt x="603144" y="259029"/>
                  </a:lnTo>
                  <a:lnTo>
                    <a:pt x="497819" y="211312"/>
                  </a:lnTo>
                  <a:lnTo>
                    <a:pt x="392495" y="164708"/>
                  </a:lnTo>
                  <a:lnTo>
                    <a:pt x="287170" y="119158"/>
                  </a:lnTo>
                  <a:lnTo>
                    <a:pt x="181845" y="74609"/>
                  </a:lnTo>
                  <a:lnTo>
                    <a:pt x="76520" y="3101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291884"/>
              <a:ext cx="6145984" cy="1847141"/>
            </a:xfrm>
            <a:custGeom>
              <a:avLst/>
              <a:pathLst>
                <a:path w="6145984" h="1847141">
                  <a:moveTo>
                    <a:pt x="0" y="0"/>
                  </a:moveTo>
                  <a:lnTo>
                    <a:pt x="76520" y="67793"/>
                  </a:lnTo>
                  <a:lnTo>
                    <a:pt x="181845" y="158995"/>
                  </a:lnTo>
                  <a:lnTo>
                    <a:pt x="287170" y="248051"/>
                  </a:lnTo>
                  <a:lnTo>
                    <a:pt x="392495" y="334924"/>
                  </a:lnTo>
                  <a:lnTo>
                    <a:pt x="497819" y="419578"/>
                  </a:lnTo>
                  <a:lnTo>
                    <a:pt x="603144" y="501976"/>
                  </a:lnTo>
                  <a:lnTo>
                    <a:pt x="708469" y="582081"/>
                  </a:lnTo>
                  <a:lnTo>
                    <a:pt x="813794" y="659858"/>
                  </a:lnTo>
                  <a:lnTo>
                    <a:pt x="919119" y="735270"/>
                  </a:lnTo>
                  <a:lnTo>
                    <a:pt x="1024444" y="808280"/>
                  </a:lnTo>
                  <a:lnTo>
                    <a:pt x="1129768" y="878853"/>
                  </a:lnTo>
                  <a:lnTo>
                    <a:pt x="1235093" y="946951"/>
                  </a:lnTo>
                  <a:lnTo>
                    <a:pt x="1340418" y="1012538"/>
                  </a:lnTo>
                  <a:lnTo>
                    <a:pt x="1445743" y="1075577"/>
                  </a:lnTo>
                  <a:lnTo>
                    <a:pt x="1551068" y="1136033"/>
                  </a:lnTo>
                  <a:lnTo>
                    <a:pt x="1656393" y="1193899"/>
                  </a:lnTo>
                  <a:lnTo>
                    <a:pt x="1761717" y="1250359"/>
                  </a:lnTo>
                  <a:lnTo>
                    <a:pt x="1867042" y="1305824"/>
                  </a:lnTo>
                  <a:lnTo>
                    <a:pt x="1972367" y="1359982"/>
                  </a:lnTo>
                  <a:lnTo>
                    <a:pt x="2077692" y="1412814"/>
                  </a:lnTo>
                  <a:lnTo>
                    <a:pt x="2183017" y="1468050"/>
                  </a:lnTo>
                  <a:lnTo>
                    <a:pt x="2288342" y="1522668"/>
                  </a:lnTo>
                  <a:lnTo>
                    <a:pt x="2393666" y="1571156"/>
                  </a:lnTo>
                  <a:lnTo>
                    <a:pt x="2498991" y="1611078"/>
                  </a:lnTo>
                  <a:lnTo>
                    <a:pt x="2604316" y="1645115"/>
                  </a:lnTo>
                  <a:lnTo>
                    <a:pt x="2709641" y="1676085"/>
                  </a:lnTo>
                  <a:lnTo>
                    <a:pt x="2814966" y="1704132"/>
                  </a:lnTo>
                  <a:lnTo>
                    <a:pt x="2920291" y="1725992"/>
                  </a:lnTo>
                  <a:lnTo>
                    <a:pt x="3025615" y="1744805"/>
                  </a:lnTo>
                  <a:lnTo>
                    <a:pt x="3130940" y="1763938"/>
                  </a:lnTo>
                  <a:lnTo>
                    <a:pt x="3236265" y="1782506"/>
                  </a:lnTo>
                  <a:lnTo>
                    <a:pt x="3341590" y="1798581"/>
                  </a:lnTo>
                  <a:lnTo>
                    <a:pt x="3446915" y="1811839"/>
                  </a:lnTo>
                  <a:lnTo>
                    <a:pt x="3552240" y="1822367"/>
                  </a:lnTo>
                  <a:lnTo>
                    <a:pt x="3657564" y="1830460"/>
                  </a:lnTo>
                  <a:lnTo>
                    <a:pt x="3762889" y="1836046"/>
                  </a:lnTo>
                  <a:lnTo>
                    <a:pt x="3868214" y="1839078"/>
                  </a:lnTo>
                  <a:lnTo>
                    <a:pt x="3973539" y="1840996"/>
                  </a:lnTo>
                  <a:lnTo>
                    <a:pt x="4078864" y="1842664"/>
                  </a:lnTo>
                  <a:lnTo>
                    <a:pt x="4184189" y="1844078"/>
                  </a:lnTo>
                  <a:lnTo>
                    <a:pt x="4289513" y="1845231"/>
                  </a:lnTo>
                  <a:lnTo>
                    <a:pt x="4394838" y="1846119"/>
                  </a:lnTo>
                  <a:lnTo>
                    <a:pt x="4500163" y="1846737"/>
                  </a:lnTo>
                  <a:lnTo>
                    <a:pt x="4605488" y="1847079"/>
                  </a:lnTo>
                  <a:lnTo>
                    <a:pt x="4710813" y="1847141"/>
                  </a:lnTo>
                  <a:lnTo>
                    <a:pt x="4816138" y="1846918"/>
                  </a:lnTo>
                  <a:lnTo>
                    <a:pt x="4921462" y="1846403"/>
                  </a:lnTo>
                  <a:lnTo>
                    <a:pt x="5026787" y="1845593"/>
                  </a:lnTo>
                  <a:lnTo>
                    <a:pt x="5132112" y="1844482"/>
                  </a:lnTo>
                  <a:lnTo>
                    <a:pt x="5237437" y="1843065"/>
                  </a:lnTo>
                  <a:lnTo>
                    <a:pt x="5342762" y="1841337"/>
                  </a:lnTo>
                  <a:lnTo>
                    <a:pt x="5448087" y="1839293"/>
                  </a:lnTo>
                  <a:lnTo>
                    <a:pt x="5553411" y="1836928"/>
                  </a:lnTo>
                  <a:lnTo>
                    <a:pt x="5658736" y="1834236"/>
                  </a:lnTo>
                  <a:lnTo>
                    <a:pt x="5764061" y="1831213"/>
                  </a:lnTo>
                  <a:lnTo>
                    <a:pt x="5869386" y="1827853"/>
                  </a:lnTo>
                  <a:lnTo>
                    <a:pt x="5974711" y="1824152"/>
                  </a:lnTo>
                  <a:lnTo>
                    <a:pt x="6080036" y="1820103"/>
                  </a:lnTo>
                  <a:lnTo>
                    <a:pt x="6145984" y="1817348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602591"/>
              <a:ext cx="6145984" cy="1791683"/>
            </a:xfrm>
            <a:custGeom>
              <a:avLst/>
              <a:pathLst>
                <a:path w="6145984" h="1791683">
                  <a:moveTo>
                    <a:pt x="0" y="0"/>
                  </a:moveTo>
                  <a:lnTo>
                    <a:pt x="76520" y="53133"/>
                  </a:lnTo>
                  <a:lnTo>
                    <a:pt x="181845" y="124329"/>
                  </a:lnTo>
                  <a:lnTo>
                    <a:pt x="287170" y="193556"/>
                  </a:lnTo>
                  <a:lnTo>
                    <a:pt x="392495" y="260777"/>
                  </a:lnTo>
                  <a:lnTo>
                    <a:pt x="497819" y="325949"/>
                  </a:lnTo>
                  <a:lnTo>
                    <a:pt x="603144" y="389024"/>
                  </a:lnTo>
                  <a:lnTo>
                    <a:pt x="708469" y="449953"/>
                  </a:lnTo>
                  <a:lnTo>
                    <a:pt x="813794" y="508694"/>
                  </a:lnTo>
                  <a:lnTo>
                    <a:pt x="919119" y="565230"/>
                  </a:lnTo>
                  <a:lnTo>
                    <a:pt x="1024444" y="619589"/>
                  </a:lnTo>
                  <a:lnTo>
                    <a:pt x="1129768" y="671884"/>
                  </a:lnTo>
                  <a:lnTo>
                    <a:pt x="1235093" y="722337"/>
                  </a:lnTo>
                  <a:lnTo>
                    <a:pt x="1340418" y="771304"/>
                  </a:lnTo>
                  <a:lnTo>
                    <a:pt x="1445743" y="819242"/>
                  </a:lnTo>
                  <a:lnTo>
                    <a:pt x="1551068" y="866644"/>
                  </a:lnTo>
                  <a:lnTo>
                    <a:pt x="1656393" y="913967"/>
                  </a:lnTo>
                  <a:lnTo>
                    <a:pt x="1761717" y="962781"/>
                  </a:lnTo>
                  <a:lnTo>
                    <a:pt x="1867042" y="1012437"/>
                  </a:lnTo>
                  <a:lnTo>
                    <a:pt x="1972367" y="1061244"/>
                  </a:lnTo>
                  <a:lnTo>
                    <a:pt x="2077692" y="1108543"/>
                  </a:lnTo>
                  <a:lnTo>
                    <a:pt x="2183017" y="1161465"/>
                  </a:lnTo>
                  <a:lnTo>
                    <a:pt x="2288342" y="1213763"/>
                  </a:lnTo>
                  <a:lnTo>
                    <a:pt x="2393666" y="1257541"/>
                  </a:lnTo>
                  <a:lnTo>
                    <a:pt x="2498991" y="1292715"/>
                  </a:lnTo>
                  <a:lnTo>
                    <a:pt x="2604316" y="1320150"/>
                  </a:lnTo>
                  <a:lnTo>
                    <a:pt x="2709641" y="1342657"/>
                  </a:lnTo>
                  <a:lnTo>
                    <a:pt x="2814966" y="1363882"/>
                  </a:lnTo>
                  <a:lnTo>
                    <a:pt x="2920291" y="1377457"/>
                  </a:lnTo>
                  <a:lnTo>
                    <a:pt x="3025615" y="1385882"/>
                  </a:lnTo>
                  <a:lnTo>
                    <a:pt x="3130940" y="1397039"/>
                  </a:lnTo>
                  <a:lnTo>
                    <a:pt x="3236265" y="1409327"/>
                  </a:lnTo>
                  <a:lnTo>
                    <a:pt x="3341590" y="1418086"/>
                  </a:lnTo>
                  <a:lnTo>
                    <a:pt x="3446915" y="1425885"/>
                  </a:lnTo>
                  <a:lnTo>
                    <a:pt x="3552240" y="1433788"/>
                  </a:lnTo>
                  <a:lnTo>
                    <a:pt x="3657564" y="1438939"/>
                  </a:lnTo>
                  <a:lnTo>
                    <a:pt x="3762889" y="1441186"/>
                  </a:lnTo>
                  <a:lnTo>
                    <a:pt x="3868214" y="1440906"/>
                  </a:lnTo>
                  <a:lnTo>
                    <a:pt x="3973539" y="1438700"/>
                  </a:lnTo>
                  <a:lnTo>
                    <a:pt x="4078864" y="1435113"/>
                  </a:lnTo>
                  <a:lnTo>
                    <a:pt x="4184189" y="1430504"/>
                  </a:lnTo>
                  <a:lnTo>
                    <a:pt x="4289513" y="1425077"/>
                  </a:lnTo>
                  <a:lnTo>
                    <a:pt x="4394838" y="1418916"/>
                  </a:lnTo>
                  <a:lnTo>
                    <a:pt x="4500163" y="1412017"/>
                  </a:lnTo>
                  <a:lnTo>
                    <a:pt x="4605488" y="1404306"/>
                  </a:lnTo>
                  <a:lnTo>
                    <a:pt x="4710813" y="1395670"/>
                  </a:lnTo>
                  <a:lnTo>
                    <a:pt x="4816138" y="1385965"/>
                  </a:lnTo>
                  <a:lnTo>
                    <a:pt x="4921462" y="1375037"/>
                  </a:lnTo>
                  <a:lnTo>
                    <a:pt x="5026787" y="1362730"/>
                  </a:lnTo>
                  <a:lnTo>
                    <a:pt x="5132112" y="1348897"/>
                  </a:lnTo>
                  <a:lnTo>
                    <a:pt x="5237437" y="1333404"/>
                  </a:lnTo>
                  <a:lnTo>
                    <a:pt x="5342762" y="1316138"/>
                  </a:lnTo>
                  <a:lnTo>
                    <a:pt x="5448087" y="1297005"/>
                  </a:lnTo>
                  <a:lnTo>
                    <a:pt x="5553411" y="1275929"/>
                  </a:lnTo>
                  <a:lnTo>
                    <a:pt x="5658736" y="1252857"/>
                  </a:lnTo>
                  <a:lnTo>
                    <a:pt x="5764061" y="1227748"/>
                  </a:lnTo>
                  <a:lnTo>
                    <a:pt x="5869386" y="1200575"/>
                  </a:lnTo>
                  <a:lnTo>
                    <a:pt x="5974711" y="1171325"/>
                  </a:lnTo>
                  <a:lnTo>
                    <a:pt x="6080036" y="1139989"/>
                  </a:lnTo>
                  <a:lnTo>
                    <a:pt x="6145984" y="1119062"/>
                  </a:lnTo>
                  <a:lnTo>
                    <a:pt x="6145984" y="1791683"/>
                  </a:lnTo>
                  <a:lnTo>
                    <a:pt x="5435591" y="1791683"/>
                  </a:lnTo>
                  <a:lnTo>
                    <a:pt x="5342762" y="1777090"/>
                  </a:lnTo>
                  <a:lnTo>
                    <a:pt x="5237437" y="1761840"/>
                  </a:lnTo>
                  <a:lnTo>
                    <a:pt x="5132112" y="1747804"/>
                  </a:lnTo>
                  <a:lnTo>
                    <a:pt x="5026787" y="1734871"/>
                  </a:lnTo>
                  <a:lnTo>
                    <a:pt x="4921462" y="1722908"/>
                  </a:lnTo>
                  <a:lnTo>
                    <a:pt x="4816138" y="1711769"/>
                  </a:lnTo>
                  <a:lnTo>
                    <a:pt x="4710813" y="1701302"/>
                  </a:lnTo>
                  <a:lnTo>
                    <a:pt x="4605488" y="1691353"/>
                  </a:lnTo>
                  <a:lnTo>
                    <a:pt x="4500163" y="1681782"/>
                  </a:lnTo>
                  <a:lnTo>
                    <a:pt x="4394838" y="1672474"/>
                  </a:lnTo>
                  <a:lnTo>
                    <a:pt x="4289513" y="1663360"/>
                  </a:lnTo>
                  <a:lnTo>
                    <a:pt x="4184189" y="1654436"/>
                  </a:lnTo>
                  <a:lnTo>
                    <a:pt x="4078864" y="1645788"/>
                  </a:lnTo>
                  <a:lnTo>
                    <a:pt x="3973539" y="1637624"/>
                  </a:lnTo>
                  <a:lnTo>
                    <a:pt x="3868214" y="1630301"/>
                  </a:lnTo>
                  <a:lnTo>
                    <a:pt x="3762889" y="1623393"/>
                  </a:lnTo>
                  <a:lnTo>
                    <a:pt x="3657564" y="1615833"/>
                  </a:lnTo>
                  <a:lnTo>
                    <a:pt x="3552240" y="1607973"/>
                  </a:lnTo>
                  <a:lnTo>
                    <a:pt x="3446915" y="1599666"/>
                  </a:lnTo>
                  <a:lnTo>
                    <a:pt x="3341590" y="1591161"/>
                  </a:lnTo>
                  <a:lnTo>
                    <a:pt x="3236265" y="1583122"/>
                  </a:lnTo>
                  <a:lnTo>
                    <a:pt x="3130940" y="1573485"/>
                  </a:lnTo>
                  <a:lnTo>
                    <a:pt x="3025615" y="1561864"/>
                  </a:lnTo>
                  <a:lnTo>
                    <a:pt x="2920291" y="1552885"/>
                  </a:lnTo>
                  <a:lnTo>
                    <a:pt x="2814966" y="1542778"/>
                  </a:lnTo>
                  <a:lnTo>
                    <a:pt x="2709641" y="1522970"/>
                  </a:lnTo>
                  <a:lnTo>
                    <a:pt x="2604316" y="1496147"/>
                  </a:lnTo>
                  <a:lnTo>
                    <a:pt x="2498991" y="1467413"/>
                  </a:lnTo>
                  <a:lnTo>
                    <a:pt x="2393666" y="1433441"/>
                  </a:lnTo>
                  <a:lnTo>
                    <a:pt x="2288342" y="1387026"/>
                  </a:lnTo>
                  <a:lnTo>
                    <a:pt x="2183017" y="1333428"/>
                  </a:lnTo>
                  <a:lnTo>
                    <a:pt x="2077692" y="1281959"/>
                  </a:lnTo>
                  <a:lnTo>
                    <a:pt x="1972367" y="1235249"/>
                  </a:lnTo>
                  <a:lnTo>
                    <a:pt x="1867042" y="1188335"/>
                  </a:lnTo>
                  <a:lnTo>
                    <a:pt x="1761717" y="1142676"/>
                  </a:lnTo>
                  <a:lnTo>
                    <a:pt x="1656393" y="1099735"/>
                  </a:lnTo>
                  <a:lnTo>
                    <a:pt x="1551068" y="1060201"/>
                  </a:lnTo>
                  <a:lnTo>
                    <a:pt x="1445743" y="1023617"/>
                  </a:lnTo>
                  <a:lnTo>
                    <a:pt x="1340418" y="990297"/>
                  </a:lnTo>
                  <a:lnTo>
                    <a:pt x="1235093" y="960655"/>
                  </a:lnTo>
                  <a:lnTo>
                    <a:pt x="1129768" y="935067"/>
                  </a:lnTo>
                  <a:lnTo>
                    <a:pt x="1024444" y="913809"/>
                  </a:lnTo>
                  <a:lnTo>
                    <a:pt x="919119" y="897025"/>
                  </a:lnTo>
                  <a:lnTo>
                    <a:pt x="813794" y="884744"/>
                  </a:lnTo>
                  <a:lnTo>
                    <a:pt x="708469" y="876916"/>
                  </a:lnTo>
                  <a:lnTo>
                    <a:pt x="603144" y="873443"/>
                  </a:lnTo>
                  <a:lnTo>
                    <a:pt x="497819" y="874203"/>
                  </a:lnTo>
                  <a:lnTo>
                    <a:pt x="392495" y="879067"/>
                  </a:lnTo>
                  <a:lnTo>
                    <a:pt x="287170" y="887907"/>
                  </a:lnTo>
                  <a:lnTo>
                    <a:pt x="181845" y="900600"/>
                  </a:lnTo>
                  <a:lnTo>
                    <a:pt x="76520" y="917027"/>
                  </a:lnTo>
                  <a:lnTo>
                    <a:pt x="0" y="93159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602591"/>
              <a:ext cx="6145984" cy="1441186"/>
            </a:xfrm>
            <a:custGeom>
              <a:avLst/>
              <a:pathLst>
                <a:path w="6145984" h="1441186">
                  <a:moveTo>
                    <a:pt x="0" y="0"/>
                  </a:moveTo>
                  <a:lnTo>
                    <a:pt x="76520" y="53133"/>
                  </a:lnTo>
                  <a:lnTo>
                    <a:pt x="181845" y="124329"/>
                  </a:lnTo>
                  <a:lnTo>
                    <a:pt x="287170" y="193556"/>
                  </a:lnTo>
                  <a:lnTo>
                    <a:pt x="392495" y="260777"/>
                  </a:lnTo>
                  <a:lnTo>
                    <a:pt x="497819" y="325949"/>
                  </a:lnTo>
                  <a:lnTo>
                    <a:pt x="603144" y="389024"/>
                  </a:lnTo>
                  <a:lnTo>
                    <a:pt x="708469" y="449953"/>
                  </a:lnTo>
                  <a:lnTo>
                    <a:pt x="813794" y="508694"/>
                  </a:lnTo>
                  <a:lnTo>
                    <a:pt x="919119" y="565230"/>
                  </a:lnTo>
                  <a:lnTo>
                    <a:pt x="1024444" y="619589"/>
                  </a:lnTo>
                  <a:lnTo>
                    <a:pt x="1129768" y="671884"/>
                  </a:lnTo>
                  <a:lnTo>
                    <a:pt x="1235093" y="722337"/>
                  </a:lnTo>
                  <a:lnTo>
                    <a:pt x="1340418" y="771304"/>
                  </a:lnTo>
                  <a:lnTo>
                    <a:pt x="1445743" y="819242"/>
                  </a:lnTo>
                  <a:lnTo>
                    <a:pt x="1551068" y="866644"/>
                  </a:lnTo>
                  <a:lnTo>
                    <a:pt x="1656393" y="913967"/>
                  </a:lnTo>
                  <a:lnTo>
                    <a:pt x="1761717" y="962781"/>
                  </a:lnTo>
                  <a:lnTo>
                    <a:pt x="1867042" y="1012437"/>
                  </a:lnTo>
                  <a:lnTo>
                    <a:pt x="1972367" y="1061244"/>
                  </a:lnTo>
                  <a:lnTo>
                    <a:pt x="2077692" y="1108543"/>
                  </a:lnTo>
                  <a:lnTo>
                    <a:pt x="2183017" y="1161465"/>
                  </a:lnTo>
                  <a:lnTo>
                    <a:pt x="2288342" y="1213763"/>
                  </a:lnTo>
                  <a:lnTo>
                    <a:pt x="2393666" y="1257541"/>
                  </a:lnTo>
                  <a:lnTo>
                    <a:pt x="2498991" y="1292715"/>
                  </a:lnTo>
                  <a:lnTo>
                    <a:pt x="2604316" y="1320150"/>
                  </a:lnTo>
                  <a:lnTo>
                    <a:pt x="2709641" y="1342657"/>
                  </a:lnTo>
                  <a:lnTo>
                    <a:pt x="2814966" y="1363882"/>
                  </a:lnTo>
                  <a:lnTo>
                    <a:pt x="2920291" y="1377457"/>
                  </a:lnTo>
                  <a:lnTo>
                    <a:pt x="3025615" y="1385882"/>
                  </a:lnTo>
                  <a:lnTo>
                    <a:pt x="3130940" y="1397039"/>
                  </a:lnTo>
                  <a:lnTo>
                    <a:pt x="3236265" y="1409327"/>
                  </a:lnTo>
                  <a:lnTo>
                    <a:pt x="3341590" y="1418086"/>
                  </a:lnTo>
                  <a:lnTo>
                    <a:pt x="3446915" y="1425885"/>
                  </a:lnTo>
                  <a:lnTo>
                    <a:pt x="3552240" y="1433788"/>
                  </a:lnTo>
                  <a:lnTo>
                    <a:pt x="3657564" y="1438939"/>
                  </a:lnTo>
                  <a:lnTo>
                    <a:pt x="3762889" y="1441186"/>
                  </a:lnTo>
                  <a:lnTo>
                    <a:pt x="3868214" y="1440906"/>
                  </a:lnTo>
                  <a:lnTo>
                    <a:pt x="3973539" y="1438700"/>
                  </a:lnTo>
                  <a:lnTo>
                    <a:pt x="4078864" y="1435113"/>
                  </a:lnTo>
                  <a:lnTo>
                    <a:pt x="4184189" y="1430504"/>
                  </a:lnTo>
                  <a:lnTo>
                    <a:pt x="4289513" y="1425077"/>
                  </a:lnTo>
                  <a:lnTo>
                    <a:pt x="4394838" y="1418916"/>
                  </a:lnTo>
                  <a:lnTo>
                    <a:pt x="4500163" y="1412017"/>
                  </a:lnTo>
                  <a:lnTo>
                    <a:pt x="4605488" y="1404306"/>
                  </a:lnTo>
                  <a:lnTo>
                    <a:pt x="4710813" y="1395670"/>
                  </a:lnTo>
                  <a:lnTo>
                    <a:pt x="4816138" y="1385965"/>
                  </a:lnTo>
                  <a:lnTo>
                    <a:pt x="4921462" y="1375037"/>
                  </a:lnTo>
                  <a:lnTo>
                    <a:pt x="5026787" y="1362730"/>
                  </a:lnTo>
                  <a:lnTo>
                    <a:pt x="5132112" y="1348897"/>
                  </a:lnTo>
                  <a:lnTo>
                    <a:pt x="5237437" y="1333404"/>
                  </a:lnTo>
                  <a:lnTo>
                    <a:pt x="5342762" y="1316138"/>
                  </a:lnTo>
                  <a:lnTo>
                    <a:pt x="5448087" y="1297005"/>
                  </a:lnTo>
                  <a:lnTo>
                    <a:pt x="5553411" y="1275929"/>
                  </a:lnTo>
                  <a:lnTo>
                    <a:pt x="5658736" y="1252857"/>
                  </a:lnTo>
                  <a:lnTo>
                    <a:pt x="5764061" y="1227748"/>
                  </a:lnTo>
                  <a:lnTo>
                    <a:pt x="5869386" y="1200575"/>
                  </a:lnTo>
                  <a:lnTo>
                    <a:pt x="5974711" y="1171325"/>
                  </a:lnTo>
                  <a:lnTo>
                    <a:pt x="6080036" y="1139989"/>
                  </a:lnTo>
                  <a:lnTo>
                    <a:pt x="6145984" y="111906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476035"/>
              <a:ext cx="5435591" cy="918240"/>
            </a:xfrm>
            <a:custGeom>
              <a:avLst/>
              <a:pathLst>
                <a:path w="5435591" h="918240">
                  <a:moveTo>
                    <a:pt x="5435591" y="918240"/>
                  </a:moveTo>
                  <a:lnTo>
                    <a:pt x="5342762" y="903647"/>
                  </a:lnTo>
                  <a:lnTo>
                    <a:pt x="5237437" y="888397"/>
                  </a:lnTo>
                  <a:lnTo>
                    <a:pt x="5132112" y="874361"/>
                  </a:lnTo>
                  <a:lnTo>
                    <a:pt x="5026787" y="861428"/>
                  </a:lnTo>
                  <a:lnTo>
                    <a:pt x="4921462" y="849464"/>
                  </a:lnTo>
                  <a:lnTo>
                    <a:pt x="4816138" y="838326"/>
                  </a:lnTo>
                  <a:lnTo>
                    <a:pt x="4710813" y="827859"/>
                  </a:lnTo>
                  <a:lnTo>
                    <a:pt x="4605488" y="817910"/>
                  </a:lnTo>
                  <a:lnTo>
                    <a:pt x="4500163" y="808339"/>
                  </a:lnTo>
                  <a:lnTo>
                    <a:pt x="4394838" y="799031"/>
                  </a:lnTo>
                  <a:lnTo>
                    <a:pt x="4289513" y="789917"/>
                  </a:lnTo>
                  <a:lnTo>
                    <a:pt x="4184189" y="780993"/>
                  </a:lnTo>
                  <a:lnTo>
                    <a:pt x="4078864" y="772345"/>
                  </a:lnTo>
                  <a:lnTo>
                    <a:pt x="3973539" y="764181"/>
                  </a:lnTo>
                  <a:lnTo>
                    <a:pt x="3868214" y="756858"/>
                  </a:lnTo>
                  <a:lnTo>
                    <a:pt x="3762889" y="749950"/>
                  </a:lnTo>
                  <a:lnTo>
                    <a:pt x="3657564" y="742390"/>
                  </a:lnTo>
                  <a:lnTo>
                    <a:pt x="3552240" y="734530"/>
                  </a:lnTo>
                  <a:lnTo>
                    <a:pt x="3446915" y="726223"/>
                  </a:lnTo>
                  <a:lnTo>
                    <a:pt x="3341590" y="717718"/>
                  </a:lnTo>
                  <a:lnTo>
                    <a:pt x="3236265" y="709679"/>
                  </a:lnTo>
                  <a:lnTo>
                    <a:pt x="3130940" y="700042"/>
                  </a:lnTo>
                  <a:lnTo>
                    <a:pt x="3025615" y="688421"/>
                  </a:lnTo>
                  <a:lnTo>
                    <a:pt x="2920291" y="679442"/>
                  </a:lnTo>
                  <a:lnTo>
                    <a:pt x="2814966" y="669335"/>
                  </a:lnTo>
                  <a:lnTo>
                    <a:pt x="2709641" y="649527"/>
                  </a:lnTo>
                  <a:lnTo>
                    <a:pt x="2604316" y="622704"/>
                  </a:lnTo>
                  <a:lnTo>
                    <a:pt x="2498991" y="593970"/>
                  </a:lnTo>
                  <a:lnTo>
                    <a:pt x="2393666" y="559998"/>
                  </a:lnTo>
                  <a:lnTo>
                    <a:pt x="2288342" y="513583"/>
                  </a:lnTo>
                  <a:lnTo>
                    <a:pt x="2183017" y="459985"/>
                  </a:lnTo>
                  <a:lnTo>
                    <a:pt x="2077692" y="408516"/>
                  </a:lnTo>
                  <a:lnTo>
                    <a:pt x="1972367" y="361806"/>
                  </a:lnTo>
                  <a:lnTo>
                    <a:pt x="1867042" y="314892"/>
                  </a:lnTo>
                  <a:lnTo>
                    <a:pt x="1761717" y="269233"/>
                  </a:lnTo>
                  <a:lnTo>
                    <a:pt x="1656393" y="226292"/>
                  </a:lnTo>
                  <a:lnTo>
                    <a:pt x="1551068" y="186758"/>
                  </a:lnTo>
                  <a:lnTo>
                    <a:pt x="1445743" y="150174"/>
                  </a:lnTo>
                  <a:lnTo>
                    <a:pt x="1340418" y="116854"/>
                  </a:lnTo>
                  <a:lnTo>
                    <a:pt x="1235093" y="87211"/>
                  </a:lnTo>
                  <a:lnTo>
                    <a:pt x="1129768" y="61624"/>
                  </a:lnTo>
                  <a:lnTo>
                    <a:pt x="1024444" y="40366"/>
                  </a:lnTo>
                  <a:lnTo>
                    <a:pt x="919119" y="23582"/>
                  </a:lnTo>
                  <a:lnTo>
                    <a:pt x="813794" y="11301"/>
                  </a:lnTo>
                  <a:lnTo>
                    <a:pt x="708469" y="3473"/>
                  </a:lnTo>
                  <a:lnTo>
                    <a:pt x="603144" y="0"/>
                  </a:lnTo>
                  <a:lnTo>
                    <a:pt x="497819" y="760"/>
                  </a:lnTo>
                  <a:lnTo>
                    <a:pt x="392495" y="5624"/>
                  </a:lnTo>
                  <a:lnTo>
                    <a:pt x="287170" y="14464"/>
                  </a:lnTo>
                  <a:lnTo>
                    <a:pt x="181845" y="27156"/>
                  </a:lnTo>
                  <a:lnTo>
                    <a:pt x="76520" y="43584"/>
                  </a:lnTo>
                  <a:lnTo>
                    <a:pt x="0" y="581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068389"/>
              <a:ext cx="6145984" cy="1083174"/>
            </a:xfrm>
            <a:custGeom>
              <a:avLst/>
              <a:pathLst>
                <a:path w="6145984" h="1083174">
                  <a:moveTo>
                    <a:pt x="0" y="0"/>
                  </a:moveTo>
                  <a:lnTo>
                    <a:pt x="76520" y="19282"/>
                  </a:lnTo>
                  <a:lnTo>
                    <a:pt x="181845" y="46666"/>
                  </a:lnTo>
                  <a:lnTo>
                    <a:pt x="287170" y="74934"/>
                  </a:lnTo>
                  <a:lnTo>
                    <a:pt x="392495" y="104124"/>
                  </a:lnTo>
                  <a:lnTo>
                    <a:pt x="497819" y="134278"/>
                  </a:lnTo>
                  <a:lnTo>
                    <a:pt x="603144" y="165435"/>
                  </a:lnTo>
                  <a:lnTo>
                    <a:pt x="708469" y="197636"/>
                  </a:lnTo>
                  <a:lnTo>
                    <a:pt x="813794" y="230921"/>
                  </a:lnTo>
                  <a:lnTo>
                    <a:pt x="919119" y="265329"/>
                  </a:lnTo>
                  <a:lnTo>
                    <a:pt x="1024444" y="300901"/>
                  </a:lnTo>
                  <a:lnTo>
                    <a:pt x="1129768" y="337678"/>
                  </a:lnTo>
                  <a:lnTo>
                    <a:pt x="1235093" y="375698"/>
                  </a:lnTo>
                  <a:lnTo>
                    <a:pt x="1340418" y="415002"/>
                  </a:lnTo>
                  <a:lnTo>
                    <a:pt x="1445743" y="455631"/>
                  </a:lnTo>
                  <a:lnTo>
                    <a:pt x="1551068" y="497625"/>
                  </a:lnTo>
                  <a:lnTo>
                    <a:pt x="1656393" y="541053"/>
                  </a:lnTo>
                  <a:lnTo>
                    <a:pt x="1761717" y="586931"/>
                  </a:lnTo>
                  <a:lnTo>
                    <a:pt x="1867042" y="634588"/>
                  </a:lnTo>
                  <a:lnTo>
                    <a:pt x="1972367" y="682448"/>
                  </a:lnTo>
                  <a:lnTo>
                    <a:pt x="2077692" y="729453"/>
                  </a:lnTo>
                  <a:lnTo>
                    <a:pt x="2183017" y="781649"/>
                  </a:lnTo>
                  <a:lnTo>
                    <a:pt x="2288342" y="834596"/>
                  </a:lnTo>
                  <a:lnTo>
                    <a:pt x="2393666" y="879693"/>
                  </a:lnTo>
                  <a:lnTo>
                    <a:pt x="2498991" y="914266"/>
                  </a:lnTo>
                  <a:lnTo>
                    <a:pt x="2604316" y="942351"/>
                  </a:lnTo>
                  <a:lnTo>
                    <a:pt x="2709641" y="967015"/>
                  </a:lnTo>
                  <a:lnTo>
                    <a:pt x="2814966" y="987532"/>
                  </a:lnTo>
                  <a:lnTo>
                    <a:pt x="2920291" y="999373"/>
                  </a:lnTo>
                  <a:lnTo>
                    <a:pt x="3025615" y="1008075"/>
                  </a:lnTo>
                  <a:lnTo>
                    <a:pt x="3130940" y="1019464"/>
                  </a:lnTo>
                  <a:lnTo>
                    <a:pt x="3236265" y="1030427"/>
                  </a:lnTo>
                  <a:lnTo>
                    <a:pt x="3341590" y="1038825"/>
                  </a:lnTo>
                  <a:lnTo>
                    <a:pt x="3446915" y="1046977"/>
                  </a:lnTo>
                  <a:lnTo>
                    <a:pt x="3552240" y="1055083"/>
                  </a:lnTo>
                  <a:lnTo>
                    <a:pt x="3657564" y="1061588"/>
                  </a:lnTo>
                  <a:lnTo>
                    <a:pt x="3762889" y="1066491"/>
                  </a:lnTo>
                  <a:lnTo>
                    <a:pt x="3868214" y="1069805"/>
                  </a:lnTo>
                  <a:lnTo>
                    <a:pt x="3973539" y="1072364"/>
                  </a:lnTo>
                  <a:lnTo>
                    <a:pt x="4078864" y="1074653"/>
                  </a:lnTo>
                  <a:lnTo>
                    <a:pt x="4184189" y="1076672"/>
                  </a:lnTo>
                  <a:lnTo>
                    <a:pt x="4289513" y="1078420"/>
                  </a:lnTo>
                  <a:lnTo>
                    <a:pt x="4394838" y="1079897"/>
                  </a:lnTo>
                  <a:lnTo>
                    <a:pt x="4500163" y="1081101"/>
                  </a:lnTo>
                  <a:lnTo>
                    <a:pt x="4605488" y="1082032"/>
                  </a:lnTo>
                  <a:lnTo>
                    <a:pt x="4710813" y="1082688"/>
                  </a:lnTo>
                  <a:lnTo>
                    <a:pt x="4816138" y="1083069"/>
                  </a:lnTo>
                  <a:lnTo>
                    <a:pt x="4921462" y="1083174"/>
                  </a:lnTo>
                  <a:lnTo>
                    <a:pt x="5026787" y="1083003"/>
                  </a:lnTo>
                  <a:lnTo>
                    <a:pt x="5132112" y="1082553"/>
                  </a:lnTo>
                  <a:lnTo>
                    <a:pt x="5237437" y="1081824"/>
                  </a:lnTo>
                  <a:lnTo>
                    <a:pt x="5342762" y="1080816"/>
                  </a:lnTo>
                  <a:lnTo>
                    <a:pt x="5448087" y="1079528"/>
                  </a:lnTo>
                  <a:lnTo>
                    <a:pt x="5553411" y="1077958"/>
                  </a:lnTo>
                  <a:lnTo>
                    <a:pt x="5658736" y="1076106"/>
                  </a:lnTo>
                  <a:lnTo>
                    <a:pt x="5764061" y="1073971"/>
                  </a:lnTo>
                  <a:lnTo>
                    <a:pt x="5869386" y="1071552"/>
                  </a:lnTo>
                  <a:lnTo>
                    <a:pt x="5974711" y="1068849"/>
                  </a:lnTo>
                  <a:lnTo>
                    <a:pt x="6080036" y="1065859"/>
                  </a:lnTo>
                  <a:lnTo>
                    <a:pt x="6145984" y="106380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230430"/>
              <a:ext cx="6145984" cy="918633"/>
            </a:xfrm>
            <a:custGeom>
              <a:avLst/>
              <a:pathLst>
                <a:path w="6145984" h="918633">
                  <a:moveTo>
                    <a:pt x="0" y="0"/>
                  </a:moveTo>
                  <a:lnTo>
                    <a:pt x="76520" y="54096"/>
                  </a:lnTo>
                  <a:lnTo>
                    <a:pt x="181845" y="124644"/>
                  </a:lnTo>
                  <a:lnTo>
                    <a:pt x="287170" y="191239"/>
                  </a:lnTo>
                  <a:lnTo>
                    <a:pt x="392495" y="253835"/>
                  </a:lnTo>
                  <a:lnTo>
                    <a:pt x="497819" y="312381"/>
                  </a:lnTo>
                  <a:lnTo>
                    <a:pt x="603144" y="366820"/>
                  </a:lnTo>
                  <a:lnTo>
                    <a:pt x="708469" y="417094"/>
                  </a:lnTo>
                  <a:lnTo>
                    <a:pt x="813794" y="463153"/>
                  </a:lnTo>
                  <a:lnTo>
                    <a:pt x="919119" y="504970"/>
                  </a:lnTo>
                  <a:lnTo>
                    <a:pt x="1024444" y="542560"/>
                  </a:lnTo>
                  <a:lnTo>
                    <a:pt x="1129768" y="576014"/>
                  </a:lnTo>
                  <a:lnTo>
                    <a:pt x="1235093" y="605533"/>
                  </a:lnTo>
                  <a:lnTo>
                    <a:pt x="1340418" y="631435"/>
                  </a:lnTo>
                  <a:lnTo>
                    <a:pt x="1445743" y="654138"/>
                  </a:lnTo>
                  <a:lnTo>
                    <a:pt x="1551068" y="674092"/>
                  </a:lnTo>
                  <a:lnTo>
                    <a:pt x="1656393" y="691672"/>
                  </a:lnTo>
                  <a:lnTo>
                    <a:pt x="1761717" y="706836"/>
                  </a:lnTo>
                  <a:lnTo>
                    <a:pt x="1867042" y="719311"/>
                  </a:lnTo>
                  <a:lnTo>
                    <a:pt x="1972367" y="729005"/>
                  </a:lnTo>
                  <a:lnTo>
                    <a:pt x="2077692" y="736391"/>
                  </a:lnTo>
                  <a:lnTo>
                    <a:pt x="2183017" y="743534"/>
                  </a:lnTo>
                  <a:lnTo>
                    <a:pt x="2288342" y="747905"/>
                  </a:lnTo>
                  <a:lnTo>
                    <a:pt x="2393666" y="748656"/>
                  </a:lnTo>
                  <a:lnTo>
                    <a:pt x="2498991" y="747719"/>
                  </a:lnTo>
                  <a:lnTo>
                    <a:pt x="2604316" y="742751"/>
                  </a:lnTo>
                  <a:lnTo>
                    <a:pt x="2709641" y="733952"/>
                  </a:lnTo>
                  <a:lnTo>
                    <a:pt x="2814966" y="724446"/>
                  </a:lnTo>
                  <a:lnTo>
                    <a:pt x="2920291" y="710955"/>
                  </a:lnTo>
                  <a:lnTo>
                    <a:pt x="3025615" y="693617"/>
                  </a:lnTo>
                  <a:lnTo>
                    <a:pt x="3130940" y="677376"/>
                  </a:lnTo>
                  <a:lnTo>
                    <a:pt x="3236265" y="659200"/>
                  </a:lnTo>
                  <a:lnTo>
                    <a:pt x="3341590" y="637858"/>
                  </a:lnTo>
                  <a:lnTo>
                    <a:pt x="3446915" y="620046"/>
                  </a:lnTo>
                  <a:lnTo>
                    <a:pt x="3552240" y="607259"/>
                  </a:lnTo>
                  <a:lnTo>
                    <a:pt x="3657564" y="594350"/>
                  </a:lnTo>
                  <a:lnTo>
                    <a:pt x="3762889" y="581587"/>
                  </a:lnTo>
                  <a:lnTo>
                    <a:pt x="3868214" y="569698"/>
                  </a:lnTo>
                  <a:lnTo>
                    <a:pt x="3973539" y="557469"/>
                  </a:lnTo>
                  <a:lnTo>
                    <a:pt x="4078864" y="544252"/>
                  </a:lnTo>
                  <a:lnTo>
                    <a:pt x="4184189" y="530405"/>
                  </a:lnTo>
                  <a:lnTo>
                    <a:pt x="4289513" y="516143"/>
                  </a:lnTo>
                  <a:lnTo>
                    <a:pt x="4394838" y="501567"/>
                  </a:lnTo>
                  <a:lnTo>
                    <a:pt x="4500163" y="486696"/>
                  </a:lnTo>
                  <a:lnTo>
                    <a:pt x="4605488" y="471483"/>
                  </a:lnTo>
                  <a:lnTo>
                    <a:pt x="4710813" y="455846"/>
                  </a:lnTo>
                  <a:lnTo>
                    <a:pt x="4816138" y="439672"/>
                  </a:lnTo>
                  <a:lnTo>
                    <a:pt x="4921462" y="422841"/>
                  </a:lnTo>
                  <a:lnTo>
                    <a:pt x="5026787" y="405228"/>
                  </a:lnTo>
                  <a:lnTo>
                    <a:pt x="5132112" y="386719"/>
                  </a:lnTo>
                  <a:lnTo>
                    <a:pt x="5237437" y="367213"/>
                  </a:lnTo>
                  <a:lnTo>
                    <a:pt x="5342762" y="346624"/>
                  </a:lnTo>
                  <a:lnTo>
                    <a:pt x="5448087" y="324888"/>
                  </a:lnTo>
                  <a:lnTo>
                    <a:pt x="5553411" y="301959"/>
                  </a:lnTo>
                  <a:lnTo>
                    <a:pt x="5658736" y="277807"/>
                  </a:lnTo>
                  <a:lnTo>
                    <a:pt x="5764061" y="252418"/>
                  </a:lnTo>
                  <a:lnTo>
                    <a:pt x="5869386" y="225790"/>
                  </a:lnTo>
                  <a:lnTo>
                    <a:pt x="5974711" y="197931"/>
                  </a:lnTo>
                  <a:lnTo>
                    <a:pt x="6080036" y="168859"/>
                  </a:lnTo>
                  <a:lnTo>
                    <a:pt x="6145984" y="149909"/>
                  </a:lnTo>
                  <a:lnTo>
                    <a:pt x="6145984" y="918633"/>
                  </a:lnTo>
                  <a:lnTo>
                    <a:pt x="6080036" y="902239"/>
                  </a:lnTo>
                  <a:lnTo>
                    <a:pt x="5974711" y="878234"/>
                  </a:lnTo>
                  <a:lnTo>
                    <a:pt x="5869386" y="856385"/>
                  </a:lnTo>
                  <a:lnTo>
                    <a:pt x="5764061" y="836664"/>
                  </a:lnTo>
                  <a:lnTo>
                    <a:pt x="5658736" y="819035"/>
                  </a:lnTo>
                  <a:lnTo>
                    <a:pt x="5553411" y="803453"/>
                  </a:lnTo>
                  <a:lnTo>
                    <a:pt x="5448087" y="789859"/>
                  </a:lnTo>
                  <a:lnTo>
                    <a:pt x="5342762" y="778180"/>
                  </a:lnTo>
                  <a:lnTo>
                    <a:pt x="5237437" y="768326"/>
                  </a:lnTo>
                  <a:lnTo>
                    <a:pt x="5132112" y="760187"/>
                  </a:lnTo>
                  <a:lnTo>
                    <a:pt x="5026787" y="753636"/>
                  </a:lnTo>
                  <a:lnTo>
                    <a:pt x="4921462" y="748526"/>
                  </a:lnTo>
                  <a:lnTo>
                    <a:pt x="4816138" y="744699"/>
                  </a:lnTo>
                  <a:lnTo>
                    <a:pt x="4710813" y="741987"/>
                  </a:lnTo>
                  <a:lnTo>
                    <a:pt x="4605488" y="740225"/>
                  </a:lnTo>
                  <a:lnTo>
                    <a:pt x="4500163" y="739257"/>
                  </a:lnTo>
                  <a:lnTo>
                    <a:pt x="4394838" y="738955"/>
                  </a:lnTo>
                  <a:lnTo>
                    <a:pt x="4289513" y="739231"/>
                  </a:lnTo>
                  <a:lnTo>
                    <a:pt x="4184189" y="740057"/>
                  </a:lnTo>
                  <a:lnTo>
                    <a:pt x="4078864" y="741492"/>
                  </a:lnTo>
                  <a:lnTo>
                    <a:pt x="3973539" y="743707"/>
                  </a:lnTo>
                  <a:lnTo>
                    <a:pt x="3868214" y="747014"/>
                  </a:lnTo>
                  <a:lnTo>
                    <a:pt x="3762889" y="752174"/>
                  </a:lnTo>
                  <a:lnTo>
                    <a:pt x="3657564" y="759963"/>
                  </a:lnTo>
                  <a:lnTo>
                    <a:pt x="3552240" y="770336"/>
                  </a:lnTo>
                  <a:lnTo>
                    <a:pt x="3446915" y="782744"/>
                  </a:lnTo>
                  <a:lnTo>
                    <a:pt x="3341590" y="799895"/>
                  </a:lnTo>
                  <a:lnTo>
                    <a:pt x="3236265" y="821912"/>
                  </a:lnTo>
                  <a:lnTo>
                    <a:pt x="3130940" y="842570"/>
                  </a:lnTo>
                  <a:lnTo>
                    <a:pt x="3025615" y="858377"/>
                  </a:lnTo>
                  <a:lnTo>
                    <a:pt x="2920291" y="875196"/>
                  </a:lnTo>
                  <a:lnTo>
                    <a:pt x="2814966" y="891934"/>
                  </a:lnTo>
                  <a:lnTo>
                    <a:pt x="2709641" y="902767"/>
                  </a:lnTo>
                  <a:lnTo>
                    <a:pt x="2604316" y="907524"/>
                  </a:lnTo>
                  <a:lnTo>
                    <a:pt x="2498991" y="911276"/>
                  </a:lnTo>
                  <a:lnTo>
                    <a:pt x="2393666" y="913338"/>
                  </a:lnTo>
                  <a:lnTo>
                    <a:pt x="2288342" y="910119"/>
                  </a:lnTo>
                  <a:lnTo>
                    <a:pt x="2183017" y="904531"/>
                  </a:lnTo>
                  <a:lnTo>
                    <a:pt x="2077692" y="898747"/>
                  </a:lnTo>
                  <a:lnTo>
                    <a:pt x="1972367" y="891914"/>
                  </a:lnTo>
                  <a:lnTo>
                    <a:pt x="1867042" y="883991"/>
                  </a:lnTo>
                  <a:lnTo>
                    <a:pt x="1761717" y="875259"/>
                  </a:lnTo>
                  <a:lnTo>
                    <a:pt x="1656393" y="865592"/>
                  </a:lnTo>
                  <a:lnTo>
                    <a:pt x="1551068" y="855306"/>
                  </a:lnTo>
                  <a:lnTo>
                    <a:pt x="1445743" y="845479"/>
                  </a:lnTo>
                  <a:lnTo>
                    <a:pt x="1340418" y="836462"/>
                  </a:lnTo>
                  <a:lnTo>
                    <a:pt x="1235093" y="828652"/>
                  </a:lnTo>
                  <a:lnTo>
                    <a:pt x="1129768" y="822414"/>
                  </a:lnTo>
                  <a:lnTo>
                    <a:pt x="1024444" y="818016"/>
                  </a:lnTo>
                  <a:lnTo>
                    <a:pt x="919119" y="815605"/>
                  </a:lnTo>
                  <a:lnTo>
                    <a:pt x="813794" y="815221"/>
                  </a:lnTo>
                  <a:lnTo>
                    <a:pt x="708469" y="816828"/>
                  </a:lnTo>
                  <a:lnTo>
                    <a:pt x="603144" y="820345"/>
                  </a:lnTo>
                  <a:lnTo>
                    <a:pt x="497819" y="825670"/>
                  </a:lnTo>
                  <a:lnTo>
                    <a:pt x="392495" y="832694"/>
                  </a:lnTo>
                  <a:lnTo>
                    <a:pt x="287170" y="841309"/>
                  </a:lnTo>
                  <a:lnTo>
                    <a:pt x="181845" y="851409"/>
                  </a:lnTo>
                  <a:lnTo>
                    <a:pt x="76520" y="862897"/>
                  </a:lnTo>
                  <a:lnTo>
                    <a:pt x="0" y="87218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230430"/>
              <a:ext cx="6145984" cy="748656"/>
            </a:xfrm>
            <a:custGeom>
              <a:avLst/>
              <a:pathLst>
                <a:path w="6145984" h="748656">
                  <a:moveTo>
                    <a:pt x="0" y="0"/>
                  </a:moveTo>
                  <a:lnTo>
                    <a:pt x="76520" y="54096"/>
                  </a:lnTo>
                  <a:lnTo>
                    <a:pt x="181845" y="124644"/>
                  </a:lnTo>
                  <a:lnTo>
                    <a:pt x="287170" y="191239"/>
                  </a:lnTo>
                  <a:lnTo>
                    <a:pt x="392495" y="253835"/>
                  </a:lnTo>
                  <a:lnTo>
                    <a:pt x="497819" y="312381"/>
                  </a:lnTo>
                  <a:lnTo>
                    <a:pt x="603144" y="366820"/>
                  </a:lnTo>
                  <a:lnTo>
                    <a:pt x="708469" y="417094"/>
                  </a:lnTo>
                  <a:lnTo>
                    <a:pt x="813794" y="463153"/>
                  </a:lnTo>
                  <a:lnTo>
                    <a:pt x="919119" y="504970"/>
                  </a:lnTo>
                  <a:lnTo>
                    <a:pt x="1024444" y="542560"/>
                  </a:lnTo>
                  <a:lnTo>
                    <a:pt x="1129768" y="576014"/>
                  </a:lnTo>
                  <a:lnTo>
                    <a:pt x="1235093" y="605533"/>
                  </a:lnTo>
                  <a:lnTo>
                    <a:pt x="1340418" y="631435"/>
                  </a:lnTo>
                  <a:lnTo>
                    <a:pt x="1445743" y="654138"/>
                  </a:lnTo>
                  <a:lnTo>
                    <a:pt x="1551068" y="674092"/>
                  </a:lnTo>
                  <a:lnTo>
                    <a:pt x="1656393" y="691672"/>
                  </a:lnTo>
                  <a:lnTo>
                    <a:pt x="1761717" y="706836"/>
                  </a:lnTo>
                  <a:lnTo>
                    <a:pt x="1867042" y="719311"/>
                  </a:lnTo>
                  <a:lnTo>
                    <a:pt x="1972367" y="729005"/>
                  </a:lnTo>
                  <a:lnTo>
                    <a:pt x="2077692" y="736391"/>
                  </a:lnTo>
                  <a:lnTo>
                    <a:pt x="2183017" y="743534"/>
                  </a:lnTo>
                  <a:lnTo>
                    <a:pt x="2288342" y="747905"/>
                  </a:lnTo>
                  <a:lnTo>
                    <a:pt x="2393666" y="748656"/>
                  </a:lnTo>
                  <a:lnTo>
                    <a:pt x="2498991" y="747719"/>
                  </a:lnTo>
                  <a:lnTo>
                    <a:pt x="2604316" y="742751"/>
                  </a:lnTo>
                  <a:lnTo>
                    <a:pt x="2709641" y="733952"/>
                  </a:lnTo>
                  <a:lnTo>
                    <a:pt x="2814966" y="724446"/>
                  </a:lnTo>
                  <a:lnTo>
                    <a:pt x="2920291" y="710955"/>
                  </a:lnTo>
                  <a:lnTo>
                    <a:pt x="3025615" y="693617"/>
                  </a:lnTo>
                  <a:lnTo>
                    <a:pt x="3130940" y="677376"/>
                  </a:lnTo>
                  <a:lnTo>
                    <a:pt x="3236265" y="659200"/>
                  </a:lnTo>
                  <a:lnTo>
                    <a:pt x="3341590" y="637858"/>
                  </a:lnTo>
                  <a:lnTo>
                    <a:pt x="3446915" y="620046"/>
                  </a:lnTo>
                  <a:lnTo>
                    <a:pt x="3552240" y="607259"/>
                  </a:lnTo>
                  <a:lnTo>
                    <a:pt x="3657564" y="594350"/>
                  </a:lnTo>
                  <a:lnTo>
                    <a:pt x="3762889" y="581587"/>
                  </a:lnTo>
                  <a:lnTo>
                    <a:pt x="3868214" y="569698"/>
                  </a:lnTo>
                  <a:lnTo>
                    <a:pt x="3973539" y="557469"/>
                  </a:lnTo>
                  <a:lnTo>
                    <a:pt x="4078864" y="544252"/>
                  </a:lnTo>
                  <a:lnTo>
                    <a:pt x="4184189" y="530405"/>
                  </a:lnTo>
                  <a:lnTo>
                    <a:pt x="4289513" y="516143"/>
                  </a:lnTo>
                  <a:lnTo>
                    <a:pt x="4394838" y="501567"/>
                  </a:lnTo>
                  <a:lnTo>
                    <a:pt x="4500163" y="486696"/>
                  </a:lnTo>
                  <a:lnTo>
                    <a:pt x="4605488" y="471483"/>
                  </a:lnTo>
                  <a:lnTo>
                    <a:pt x="4710813" y="455846"/>
                  </a:lnTo>
                  <a:lnTo>
                    <a:pt x="4816138" y="439672"/>
                  </a:lnTo>
                  <a:lnTo>
                    <a:pt x="4921462" y="422841"/>
                  </a:lnTo>
                  <a:lnTo>
                    <a:pt x="5026787" y="405228"/>
                  </a:lnTo>
                  <a:lnTo>
                    <a:pt x="5132112" y="386719"/>
                  </a:lnTo>
                  <a:lnTo>
                    <a:pt x="5237437" y="367213"/>
                  </a:lnTo>
                  <a:lnTo>
                    <a:pt x="5342762" y="346624"/>
                  </a:lnTo>
                  <a:lnTo>
                    <a:pt x="5448087" y="324888"/>
                  </a:lnTo>
                  <a:lnTo>
                    <a:pt x="5553411" y="301959"/>
                  </a:lnTo>
                  <a:lnTo>
                    <a:pt x="5658736" y="277807"/>
                  </a:lnTo>
                  <a:lnTo>
                    <a:pt x="5764061" y="252418"/>
                  </a:lnTo>
                  <a:lnTo>
                    <a:pt x="5869386" y="225790"/>
                  </a:lnTo>
                  <a:lnTo>
                    <a:pt x="5974711" y="197931"/>
                  </a:lnTo>
                  <a:lnTo>
                    <a:pt x="6080036" y="168859"/>
                  </a:lnTo>
                  <a:lnTo>
                    <a:pt x="6145984" y="14990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969385"/>
              <a:ext cx="6145984" cy="179678"/>
            </a:xfrm>
            <a:custGeom>
              <a:avLst/>
              <a:pathLst>
                <a:path w="6145984" h="179678">
                  <a:moveTo>
                    <a:pt x="6145984" y="179678"/>
                  </a:moveTo>
                  <a:lnTo>
                    <a:pt x="6080036" y="163284"/>
                  </a:lnTo>
                  <a:lnTo>
                    <a:pt x="5974711" y="139279"/>
                  </a:lnTo>
                  <a:lnTo>
                    <a:pt x="5869386" y="117430"/>
                  </a:lnTo>
                  <a:lnTo>
                    <a:pt x="5764061" y="97709"/>
                  </a:lnTo>
                  <a:lnTo>
                    <a:pt x="5658736" y="80080"/>
                  </a:lnTo>
                  <a:lnTo>
                    <a:pt x="5553411" y="64497"/>
                  </a:lnTo>
                  <a:lnTo>
                    <a:pt x="5448087" y="50903"/>
                  </a:lnTo>
                  <a:lnTo>
                    <a:pt x="5342762" y="39225"/>
                  </a:lnTo>
                  <a:lnTo>
                    <a:pt x="5237437" y="29370"/>
                  </a:lnTo>
                  <a:lnTo>
                    <a:pt x="5132112" y="21232"/>
                  </a:lnTo>
                  <a:lnTo>
                    <a:pt x="5026787" y="14680"/>
                  </a:lnTo>
                  <a:lnTo>
                    <a:pt x="4921462" y="9571"/>
                  </a:lnTo>
                  <a:lnTo>
                    <a:pt x="4816138" y="5743"/>
                  </a:lnTo>
                  <a:lnTo>
                    <a:pt x="4710813" y="3032"/>
                  </a:lnTo>
                  <a:lnTo>
                    <a:pt x="4605488" y="1269"/>
                  </a:lnTo>
                  <a:lnTo>
                    <a:pt x="4500163" y="301"/>
                  </a:lnTo>
                  <a:lnTo>
                    <a:pt x="4394838" y="0"/>
                  </a:lnTo>
                  <a:lnTo>
                    <a:pt x="4289513" y="275"/>
                  </a:lnTo>
                  <a:lnTo>
                    <a:pt x="4184189" y="1102"/>
                  </a:lnTo>
                  <a:lnTo>
                    <a:pt x="4078864" y="2536"/>
                  </a:lnTo>
                  <a:lnTo>
                    <a:pt x="3973539" y="4752"/>
                  </a:lnTo>
                  <a:lnTo>
                    <a:pt x="3868214" y="8059"/>
                  </a:lnTo>
                  <a:lnTo>
                    <a:pt x="3762889" y="13219"/>
                  </a:lnTo>
                  <a:lnTo>
                    <a:pt x="3657564" y="21008"/>
                  </a:lnTo>
                  <a:lnTo>
                    <a:pt x="3552240" y="31380"/>
                  </a:lnTo>
                  <a:lnTo>
                    <a:pt x="3446915" y="43789"/>
                  </a:lnTo>
                  <a:lnTo>
                    <a:pt x="3341590" y="60939"/>
                  </a:lnTo>
                  <a:lnTo>
                    <a:pt x="3236265" y="82956"/>
                  </a:lnTo>
                  <a:lnTo>
                    <a:pt x="3130940" y="103615"/>
                  </a:lnTo>
                  <a:lnTo>
                    <a:pt x="3025615" y="119421"/>
                  </a:lnTo>
                  <a:lnTo>
                    <a:pt x="2920291" y="136240"/>
                  </a:lnTo>
                  <a:lnTo>
                    <a:pt x="2814966" y="152978"/>
                  </a:lnTo>
                  <a:lnTo>
                    <a:pt x="2709641" y="163811"/>
                  </a:lnTo>
                  <a:lnTo>
                    <a:pt x="2604316" y="168568"/>
                  </a:lnTo>
                  <a:lnTo>
                    <a:pt x="2498991" y="172321"/>
                  </a:lnTo>
                  <a:lnTo>
                    <a:pt x="2393666" y="174382"/>
                  </a:lnTo>
                  <a:lnTo>
                    <a:pt x="2288342" y="171163"/>
                  </a:lnTo>
                  <a:lnTo>
                    <a:pt x="2183017" y="165575"/>
                  </a:lnTo>
                  <a:lnTo>
                    <a:pt x="2077692" y="159792"/>
                  </a:lnTo>
                  <a:lnTo>
                    <a:pt x="1972367" y="152958"/>
                  </a:lnTo>
                  <a:lnTo>
                    <a:pt x="1867042" y="145036"/>
                  </a:lnTo>
                  <a:lnTo>
                    <a:pt x="1761717" y="136304"/>
                  </a:lnTo>
                  <a:lnTo>
                    <a:pt x="1656393" y="126637"/>
                  </a:lnTo>
                  <a:lnTo>
                    <a:pt x="1551068" y="116350"/>
                  </a:lnTo>
                  <a:lnTo>
                    <a:pt x="1445743" y="106524"/>
                  </a:lnTo>
                  <a:lnTo>
                    <a:pt x="1340418" y="97507"/>
                  </a:lnTo>
                  <a:lnTo>
                    <a:pt x="1235093" y="89696"/>
                  </a:lnTo>
                  <a:lnTo>
                    <a:pt x="1129768" y="83459"/>
                  </a:lnTo>
                  <a:lnTo>
                    <a:pt x="1024444" y="79061"/>
                  </a:lnTo>
                  <a:lnTo>
                    <a:pt x="919119" y="76650"/>
                  </a:lnTo>
                  <a:lnTo>
                    <a:pt x="813794" y="76266"/>
                  </a:lnTo>
                  <a:lnTo>
                    <a:pt x="708469" y="77873"/>
                  </a:lnTo>
                  <a:lnTo>
                    <a:pt x="603144" y="81390"/>
                  </a:lnTo>
                  <a:lnTo>
                    <a:pt x="497819" y="86715"/>
                  </a:lnTo>
                  <a:lnTo>
                    <a:pt x="392495" y="93739"/>
                  </a:lnTo>
                  <a:lnTo>
                    <a:pt x="287170" y="102353"/>
                  </a:lnTo>
                  <a:lnTo>
                    <a:pt x="181845" y="112453"/>
                  </a:lnTo>
                  <a:lnTo>
                    <a:pt x="76520" y="123942"/>
                  </a:lnTo>
                  <a:lnTo>
                    <a:pt x="0" y="13322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666522"/>
              <a:ext cx="6145984" cy="394904"/>
            </a:xfrm>
            <a:custGeom>
              <a:avLst/>
              <a:pathLst>
                <a:path w="6145984" h="394904">
                  <a:moveTo>
                    <a:pt x="0" y="0"/>
                  </a:moveTo>
                  <a:lnTo>
                    <a:pt x="76520" y="22404"/>
                  </a:lnTo>
                  <a:lnTo>
                    <a:pt x="181845" y="51934"/>
                  </a:lnTo>
                  <a:lnTo>
                    <a:pt x="287170" y="80181"/>
                  </a:lnTo>
                  <a:lnTo>
                    <a:pt x="392495" y="107172"/>
                  </a:lnTo>
                  <a:lnTo>
                    <a:pt x="497819" y="132933"/>
                  </a:lnTo>
                  <a:lnTo>
                    <a:pt x="603144" y="157490"/>
                  </a:lnTo>
                  <a:lnTo>
                    <a:pt x="708469" y="180868"/>
                  </a:lnTo>
                  <a:lnTo>
                    <a:pt x="813794" y="203095"/>
                  </a:lnTo>
                  <a:lnTo>
                    <a:pt x="919119" y="224195"/>
                  </a:lnTo>
                  <a:lnTo>
                    <a:pt x="1024444" y="244195"/>
                  </a:lnTo>
                  <a:lnTo>
                    <a:pt x="1129768" y="263121"/>
                  </a:lnTo>
                  <a:lnTo>
                    <a:pt x="1235093" y="281000"/>
                  </a:lnTo>
                  <a:lnTo>
                    <a:pt x="1340418" y="297856"/>
                  </a:lnTo>
                  <a:lnTo>
                    <a:pt x="1445743" y="313716"/>
                  </a:lnTo>
                  <a:lnTo>
                    <a:pt x="1551068" y="328606"/>
                  </a:lnTo>
                  <a:lnTo>
                    <a:pt x="1656393" y="342539"/>
                  </a:lnTo>
                  <a:lnTo>
                    <a:pt x="1761717" y="354955"/>
                  </a:lnTo>
                  <a:lnTo>
                    <a:pt x="1867042" y="365559"/>
                  </a:lnTo>
                  <a:lnTo>
                    <a:pt x="1972367" y="374367"/>
                  </a:lnTo>
                  <a:lnTo>
                    <a:pt x="2077692" y="381476"/>
                  </a:lnTo>
                  <a:lnTo>
                    <a:pt x="2183017" y="387940"/>
                  </a:lnTo>
                  <a:lnTo>
                    <a:pt x="2288342" y="392919"/>
                  </a:lnTo>
                  <a:lnTo>
                    <a:pt x="2393666" y="394904"/>
                  </a:lnTo>
                  <a:lnTo>
                    <a:pt x="2498991" y="393405"/>
                  </a:lnTo>
                  <a:lnTo>
                    <a:pt x="2604316" y="389045"/>
                  </a:lnTo>
                  <a:lnTo>
                    <a:pt x="2709641" y="382267"/>
                  </a:lnTo>
                  <a:lnTo>
                    <a:pt x="2814966" y="372097"/>
                  </a:lnTo>
                  <a:lnTo>
                    <a:pt x="2920291" y="356983"/>
                  </a:lnTo>
                  <a:lnTo>
                    <a:pt x="3025615" y="339904"/>
                  </a:lnTo>
                  <a:lnTo>
                    <a:pt x="3130940" y="323880"/>
                  </a:lnTo>
                  <a:lnTo>
                    <a:pt x="3236265" y="304463"/>
                  </a:lnTo>
                  <a:lnTo>
                    <a:pt x="3341590" y="282784"/>
                  </a:lnTo>
                  <a:lnTo>
                    <a:pt x="3446915" y="265302"/>
                  </a:lnTo>
                  <a:lnTo>
                    <a:pt x="3552240" y="252705"/>
                  </a:lnTo>
                  <a:lnTo>
                    <a:pt x="3657564" y="241064"/>
                  </a:lnTo>
                  <a:lnTo>
                    <a:pt x="3762889" y="230788"/>
                  </a:lnTo>
                  <a:lnTo>
                    <a:pt x="3868214" y="222263"/>
                  </a:lnTo>
                  <a:lnTo>
                    <a:pt x="3973539" y="214495"/>
                  </a:lnTo>
                  <a:lnTo>
                    <a:pt x="4078864" y="206780"/>
                  </a:lnTo>
                  <a:lnTo>
                    <a:pt x="4184189" y="199139"/>
                  </a:lnTo>
                  <a:lnTo>
                    <a:pt x="4289513" y="191594"/>
                  </a:lnTo>
                  <a:lnTo>
                    <a:pt x="4394838" y="184169"/>
                  </a:lnTo>
                  <a:lnTo>
                    <a:pt x="4500163" y="176884"/>
                  </a:lnTo>
                  <a:lnTo>
                    <a:pt x="4605488" y="169761"/>
                  </a:lnTo>
                  <a:lnTo>
                    <a:pt x="4710813" y="162824"/>
                  </a:lnTo>
                  <a:lnTo>
                    <a:pt x="4816138" y="156093"/>
                  </a:lnTo>
                  <a:lnTo>
                    <a:pt x="4921462" y="149591"/>
                  </a:lnTo>
                  <a:lnTo>
                    <a:pt x="5026787" y="143339"/>
                  </a:lnTo>
                  <a:lnTo>
                    <a:pt x="5132112" y="137361"/>
                  </a:lnTo>
                  <a:lnTo>
                    <a:pt x="5237437" y="131677"/>
                  </a:lnTo>
                  <a:lnTo>
                    <a:pt x="5342762" y="126309"/>
                  </a:lnTo>
                  <a:lnTo>
                    <a:pt x="5448087" y="121281"/>
                  </a:lnTo>
                  <a:lnTo>
                    <a:pt x="5553411" y="116613"/>
                  </a:lnTo>
                  <a:lnTo>
                    <a:pt x="5658736" y="112328"/>
                  </a:lnTo>
                  <a:lnTo>
                    <a:pt x="5764061" y="108448"/>
                  </a:lnTo>
                  <a:lnTo>
                    <a:pt x="5869386" y="104995"/>
                  </a:lnTo>
                  <a:lnTo>
                    <a:pt x="5974711" y="101990"/>
                  </a:lnTo>
                  <a:lnTo>
                    <a:pt x="6080036" y="99456"/>
                  </a:lnTo>
                  <a:lnTo>
                    <a:pt x="6145984" y="98178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854954"/>
              <a:ext cx="6145984" cy="1469744"/>
            </a:xfrm>
            <a:custGeom>
              <a:avLst/>
              <a:pathLst>
                <a:path w="6145984" h="1469744">
                  <a:moveTo>
                    <a:pt x="0" y="293021"/>
                  </a:moveTo>
                  <a:lnTo>
                    <a:pt x="76520" y="344639"/>
                  </a:lnTo>
                  <a:lnTo>
                    <a:pt x="181845" y="411371"/>
                  </a:lnTo>
                  <a:lnTo>
                    <a:pt x="287170" y="473702"/>
                  </a:lnTo>
                  <a:lnTo>
                    <a:pt x="392495" y="531542"/>
                  </a:lnTo>
                  <a:lnTo>
                    <a:pt x="497819" y="584791"/>
                  </a:lnTo>
                  <a:lnTo>
                    <a:pt x="603144" y="633341"/>
                  </a:lnTo>
                  <a:lnTo>
                    <a:pt x="708469" y="677088"/>
                  </a:lnTo>
                  <a:lnTo>
                    <a:pt x="813794" y="715932"/>
                  </a:lnTo>
                  <a:lnTo>
                    <a:pt x="919119" y="749806"/>
                  </a:lnTo>
                  <a:lnTo>
                    <a:pt x="1024444" y="778702"/>
                  </a:lnTo>
                  <a:lnTo>
                    <a:pt x="1129768" y="802715"/>
                  </a:lnTo>
                  <a:lnTo>
                    <a:pt x="1235093" y="822083"/>
                  </a:lnTo>
                  <a:lnTo>
                    <a:pt x="1340418" y="837207"/>
                  </a:lnTo>
                  <a:lnTo>
                    <a:pt x="1445743" y="848622"/>
                  </a:lnTo>
                  <a:lnTo>
                    <a:pt x="1551068" y="856905"/>
                  </a:lnTo>
                  <a:lnTo>
                    <a:pt x="1656393" y="862545"/>
                  </a:lnTo>
                  <a:lnTo>
                    <a:pt x="1761717" y="866081"/>
                  </a:lnTo>
                  <a:lnTo>
                    <a:pt x="1867042" y="867351"/>
                  </a:lnTo>
                  <a:lnTo>
                    <a:pt x="1972367" y="866079"/>
                  </a:lnTo>
                  <a:lnTo>
                    <a:pt x="2077692" y="862831"/>
                  </a:lnTo>
                  <a:lnTo>
                    <a:pt x="2183017" y="861629"/>
                  </a:lnTo>
                  <a:lnTo>
                    <a:pt x="2288342" y="859034"/>
                  </a:lnTo>
                  <a:lnTo>
                    <a:pt x="2393666" y="853301"/>
                  </a:lnTo>
                  <a:lnTo>
                    <a:pt x="2498991" y="850647"/>
                  </a:lnTo>
                  <a:lnTo>
                    <a:pt x="2604316" y="847360"/>
                  </a:lnTo>
                  <a:lnTo>
                    <a:pt x="2709641" y="839012"/>
                  </a:lnTo>
                  <a:lnTo>
                    <a:pt x="2814966" y="828172"/>
                  </a:lnTo>
                  <a:lnTo>
                    <a:pt x="2920291" y="814445"/>
                  </a:lnTo>
                  <a:lnTo>
                    <a:pt x="3025615" y="796395"/>
                  </a:lnTo>
                  <a:lnTo>
                    <a:pt x="3130940" y="778836"/>
                  </a:lnTo>
                  <a:lnTo>
                    <a:pt x="3236265" y="759122"/>
                  </a:lnTo>
                  <a:lnTo>
                    <a:pt x="3341590" y="735686"/>
                  </a:lnTo>
                  <a:lnTo>
                    <a:pt x="3446915" y="715675"/>
                  </a:lnTo>
                  <a:lnTo>
                    <a:pt x="3552240" y="700563"/>
                  </a:lnTo>
                  <a:lnTo>
                    <a:pt x="3657564" y="684248"/>
                  </a:lnTo>
                  <a:lnTo>
                    <a:pt x="3762889" y="667080"/>
                  </a:lnTo>
                  <a:lnTo>
                    <a:pt x="3868214" y="650045"/>
                  </a:lnTo>
                  <a:lnTo>
                    <a:pt x="3973539" y="632017"/>
                  </a:lnTo>
                  <a:lnTo>
                    <a:pt x="4078864" y="612424"/>
                  </a:lnTo>
                  <a:lnTo>
                    <a:pt x="4184189" y="591749"/>
                  </a:lnTo>
                  <a:lnTo>
                    <a:pt x="4289513" y="570284"/>
                  </a:lnTo>
                  <a:lnTo>
                    <a:pt x="4394838" y="548166"/>
                  </a:lnTo>
                  <a:lnTo>
                    <a:pt x="4500163" y="525419"/>
                  </a:lnTo>
                  <a:lnTo>
                    <a:pt x="4605488" y="501985"/>
                  </a:lnTo>
                  <a:lnTo>
                    <a:pt x="4710813" y="477750"/>
                  </a:lnTo>
                  <a:lnTo>
                    <a:pt x="4816138" y="452565"/>
                  </a:lnTo>
                  <a:lnTo>
                    <a:pt x="4921462" y="426267"/>
                  </a:lnTo>
                  <a:lnTo>
                    <a:pt x="5026787" y="398691"/>
                  </a:lnTo>
                  <a:lnTo>
                    <a:pt x="5132112" y="369681"/>
                  </a:lnTo>
                  <a:lnTo>
                    <a:pt x="5237437" y="339102"/>
                  </a:lnTo>
                  <a:lnTo>
                    <a:pt x="5342762" y="306841"/>
                  </a:lnTo>
                  <a:lnTo>
                    <a:pt x="5448087" y="272811"/>
                  </a:lnTo>
                  <a:lnTo>
                    <a:pt x="5553411" y="236950"/>
                  </a:lnTo>
                  <a:lnTo>
                    <a:pt x="5658736" y="199220"/>
                  </a:lnTo>
                  <a:lnTo>
                    <a:pt x="5764061" y="159601"/>
                  </a:lnTo>
                  <a:lnTo>
                    <a:pt x="5869386" y="118093"/>
                  </a:lnTo>
                  <a:lnTo>
                    <a:pt x="5974711" y="74708"/>
                  </a:lnTo>
                  <a:lnTo>
                    <a:pt x="6080036" y="29468"/>
                  </a:lnTo>
                  <a:lnTo>
                    <a:pt x="6145984" y="0"/>
                  </a:lnTo>
                  <a:lnTo>
                    <a:pt x="6145984" y="1037136"/>
                  </a:lnTo>
                  <a:lnTo>
                    <a:pt x="6080036" y="1018920"/>
                  </a:lnTo>
                  <a:lnTo>
                    <a:pt x="5974711" y="992549"/>
                  </a:lnTo>
                  <a:lnTo>
                    <a:pt x="5869386" y="968871"/>
                  </a:lnTo>
                  <a:lnTo>
                    <a:pt x="5764061" y="947846"/>
                  </a:lnTo>
                  <a:lnTo>
                    <a:pt x="5658736" y="929426"/>
                  </a:lnTo>
                  <a:lnTo>
                    <a:pt x="5553411" y="913548"/>
                  </a:lnTo>
                  <a:lnTo>
                    <a:pt x="5448087" y="900133"/>
                  </a:lnTo>
                  <a:lnTo>
                    <a:pt x="5342762" y="889082"/>
                  </a:lnTo>
                  <a:lnTo>
                    <a:pt x="5237437" y="880270"/>
                  </a:lnTo>
                  <a:lnTo>
                    <a:pt x="5132112" y="873551"/>
                  </a:lnTo>
                  <a:lnTo>
                    <a:pt x="5026787" y="868750"/>
                  </a:lnTo>
                  <a:lnTo>
                    <a:pt x="4921462" y="865671"/>
                  </a:lnTo>
                  <a:lnTo>
                    <a:pt x="4816138" y="864097"/>
                  </a:lnTo>
                  <a:lnTo>
                    <a:pt x="4710813" y="863802"/>
                  </a:lnTo>
                  <a:lnTo>
                    <a:pt x="4605488" y="864561"/>
                  </a:lnTo>
                  <a:lnTo>
                    <a:pt x="4500163" y="866166"/>
                  </a:lnTo>
                  <a:lnTo>
                    <a:pt x="4394838" y="868441"/>
                  </a:lnTo>
                  <a:lnTo>
                    <a:pt x="4289513" y="871266"/>
                  </a:lnTo>
                  <a:lnTo>
                    <a:pt x="4184189" y="874604"/>
                  </a:lnTo>
                  <a:lnTo>
                    <a:pt x="4078864" y="878533"/>
                  </a:lnTo>
                  <a:lnTo>
                    <a:pt x="3973539" y="883283"/>
                  </a:lnTo>
                  <a:lnTo>
                    <a:pt x="3868214" y="889275"/>
                  </a:lnTo>
                  <a:lnTo>
                    <a:pt x="3762889" y="897231"/>
                  </a:lnTo>
                  <a:lnTo>
                    <a:pt x="3657564" y="907687"/>
                  </a:lnTo>
                  <a:lnTo>
                    <a:pt x="3552240" y="920581"/>
                  </a:lnTo>
                  <a:lnTo>
                    <a:pt x="3446915" y="935182"/>
                  </a:lnTo>
                  <a:lnTo>
                    <a:pt x="3341590" y="954302"/>
                  </a:lnTo>
                  <a:lnTo>
                    <a:pt x="3236265" y="978648"/>
                  </a:lnTo>
                  <a:lnTo>
                    <a:pt x="3130940" y="1001710"/>
                  </a:lnTo>
                  <a:lnTo>
                    <a:pt x="3025615" y="1018683"/>
                  </a:lnTo>
                  <a:lnTo>
                    <a:pt x="2920291" y="1036033"/>
                  </a:lnTo>
                  <a:lnTo>
                    <a:pt x="2814966" y="1054141"/>
                  </a:lnTo>
                  <a:lnTo>
                    <a:pt x="2709641" y="1066771"/>
                  </a:lnTo>
                  <a:lnTo>
                    <a:pt x="2604316" y="1069665"/>
                  </a:lnTo>
                  <a:lnTo>
                    <a:pt x="2498991" y="1071314"/>
                  </a:lnTo>
                  <a:lnTo>
                    <a:pt x="2393666" y="1075484"/>
                  </a:lnTo>
                  <a:lnTo>
                    <a:pt x="2288342" y="1077887"/>
                  </a:lnTo>
                  <a:lnTo>
                    <a:pt x="2183017" y="1078840"/>
                  </a:lnTo>
                  <a:lnTo>
                    <a:pt x="2077692" y="1081877"/>
                  </a:lnTo>
                  <a:lnTo>
                    <a:pt x="1972367" y="1085869"/>
                  </a:lnTo>
                  <a:lnTo>
                    <a:pt x="1867042" y="1089532"/>
                  </a:lnTo>
                  <a:lnTo>
                    <a:pt x="1761717" y="1093311"/>
                  </a:lnTo>
                  <a:lnTo>
                    <a:pt x="1656393" y="1097193"/>
                  </a:lnTo>
                  <a:lnTo>
                    <a:pt x="1551068" y="1101392"/>
                  </a:lnTo>
                  <a:lnTo>
                    <a:pt x="1445743" y="1106773"/>
                  </a:lnTo>
                  <a:lnTo>
                    <a:pt x="1340418" y="1113823"/>
                  </a:lnTo>
                  <a:lnTo>
                    <a:pt x="1235093" y="1123107"/>
                  </a:lnTo>
                  <a:lnTo>
                    <a:pt x="1129768" y="1135149"/>
                  </a:lnTo>
                  <a:lnTo>
                    <a:pt x="1024444" y="1150339"/>
                  </a:lnTo>
                  <a:lnTo>
                    <a:pt x="919119" y="1168905"/>
                  </a:lnTo>
                  <a:lnTo>
                    <a:pt x="813794" y="1190930"/>
                  </a:lnTo>
                  <a:lnTo>
                    <a:pt x="708469" y="1216395"/>
                  </a:lnTo>
                  <a:lnTo>
                    <a:pt x="603144" y="1245222"/>
                  </a:lnTo>
                  <a:lnTo>
                    <a:pt x="497819" y="1277303"/>
                  </a:lnTo>
                  <a:lnTo>
                    <a:pt x="392495" y="1312519"/>
                  </a:lnTo>
                  <a:lnTo>
                    <a:pt x="287170" y="1350754"/>
                  </a:lnTo>
                  <a:lnTo>
                    <a:pt x="181845" y="1391897"/>
                  </a:lnTo>
                  <a:lnTo>
                    <a:pt x="76520" y="1435845"/>
                  </a:lnTo>
                  <a:lnTo>
                    <a:pt x="0" y="146974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854954"/>
              <a:ext cx="6145984" cy="867351"/>
            </a:xfrm>
            <a:custGeom>
              <a:avLst/>
              <a:pathLst>
                <a:path w="6145984" h="867351">
                  <a:moveTo>
                    <a:pt x="0" y="293021"/>
                  </a:moveTo>
                  <a:lnTo>
                    <a:pt x="76520" y="344639"/>
                  </a:lnTo>
                  <a:lnTo>
                    <a:pt x="181845" y="411371"/>
                  </a:lnTo>
                  <a:lnTo>
                    <a:pt x="287170" y="473702"/>
                  </a:lnTo>
                  <a:lnTo>
                    <a:pt x="392495" y="531542"/>
                  </a:lnTo>
                  <a:lnTo>
                    <a:pt x="497819" y="584791"/>
                  </a:lnTo>
                  <a:lnTo>
                    <a:pt x="603144" y="633341"/>
                  </a:lnTo>
                  <a:lnTo>
                    <a:pt x="708469" y="677088"/>
                  </a:lnTo>
                  <a:lnTo>
                    <a:pt x="813794" y="715932"/>
                  </a:lnTo>
                  <a:lnTo>
                    <a:pt x="919119" y="749806"/>
                  </a:lnTo>
                  <a:lnTo>
                    <a:pt x="1024444" y="778702"/>
                  </a:lnTo>
                  <a:lnTo>
                    <a:pt x="1129768" y="802715"/>
                  </a:lnTo>
                  <a:lnTo>
                    <a:pt x="1235093" y="822083"/>
                  </a:lnTo>
                  <a:lnTo>
                    <a:pt x="1340418" y="837207"/>
                  </a:lnTo>
                  <a:lnTo>
                    <a:pt x="1445743" y="848622"/>
                  </a:lnTo>
                  <a:lnTo>
                    <a:pt x="1551068" y="856905"/>
                  </a:lnTo>
                  <a:lnTo>
                    <a:pt x="1656393" y="862545"/>
                  </a:lnTo>
                  <a:lnTo>
                    <a:pt x="1761717" y="866081"/>
                  </a:lnTo>
                  <a:lnTo>
                    <a:pt x="1867042" y="867351"/>
                  </a:lnTo>
                  <a:lnTo>
                    <a:pt x="1972367" y="866079"/>
                  </a:lnTo>
                  <a:lnTo>
                    <a:pt x="2077692" y="862831"/>
                  </a:lnTo>
                  <a:lnTo>
                    <a:pt x="2183017" y="861629"/>
                  </a:lnTo>
                  <a:lnTo>
                    <a:pt x="2288342" y="859034"/>
                  </a:lnTo>
                  <a:lnTo>
                    <a:pt x="2393666" y="853301"/>
                  </a:lnTo>
                  <a:lnTo>
                    <a:pt x="2498991" y="850647"/>
                  </a:lnTo>
                  <a:lnTo>
                    <a:pt x="2604316" y="847360"/>
                  </a:lnTo>
                  <a:lnTo>
                    <a:pt x="2709641" y="839012"/>
                  </a:lnTo>
                  <a:lnTo>
                    <a:pt x="2814966" y="828172"/>
                  </a:lnTo>
                  <a:lnTo>
                    <a:pt x="2920291" y="814445"/>
                  </a:lnTo>
                  <a:lnTo>
                    <a:pt x="3025615" y="796395"/>
                  </a:lnTo>
                  <a:lnTo>
                    <a:pt x="3130940" y="778836"/>
                  </a:lnTo>
                  <a:lnTo>
                    <a:pt x="3236265" y="759122"/>
                  </a:lnTo>
                  <a:lnTo>
                    <a:pt x="3341590" y="735686"/>
                  </a:lnTo>
                  <a:lnTo>
                    <a:pt x="3446915" y="715675"/>
                  </a:lnTo>
                  <a:lnTo>
                    <a:pt x="3552240" y="700563"/>
                  </a:lnTo>
                  <a:lnTo>
                    <a:pt x="3657564" y="684248"/>
                  </a:lnTo>
                  <a:lnTo>
                    <a:pt x="3762889" y="667080"/>
                  </a:lnTo>
                  <a:lnTo>
                    <a:pt x="3868214" y="650045"/>
                  </a:lnTo>
                  <a:lnTo>
                    <a:pt x="3973539" y="632017"/>
                  </a:lnTo>
                  <a:lnTo>
                    <a:pt x="4078864" y="612424"/>
                  </a:lnTo>
                  <a:lnTo>
                    <a:pt x="4184189" y="591749"/>
                  </a:lnTo>
                  <a:lnTo>
                    <a:pt x="4289513" y="570284"/>
                  </a:lnTo>
                  <a:lnTo>
                    <a:pt x="4394838" y="548166"/>
                  </a:lnTo>
                  <a:lnTo>
                    <a:pt x="4500163" y="525419"/>
                  </a:lnTo>
                  <a:lnTo>
                    <a:pt x="4605488" y="501985"/>
                  </a:lnTo>
                  <a:lnTo>
                    <a:pt x="4710813" y="477750"/>
                  </a:lnTo>
                  <a:lnTo>
                    <a:pt x="4816138" y="452565"/>
                  </a:lnTo>
                  <a:lnTo>
                    <a:pt x="4921462" y="426267"/>
                  </a:lnTo>
                  <a:lnTo>
                    <a:pt x="5026787" y="398691"/>
                  </a:lnTo>
                  <a:lnTo>
                    <a:pt x="5132112" y="369681"/>
                  </a:lnTo>
                  <a:lnTo>
                    <a:pt x="5237437" y="339102"/>
                  </a:lnTo>
                  <a:lnTo>
                    <a:pt x="5342762" y="306841"/>
                  </a:lnTo>
                  <a:lnTo>
                    <a:pt x="5448087" y="272811"/>
                  </a:lnTo>
                  <a:lnTo>
                    <a:pt x="5553411" y="236950"/>
                  </a:lnTo>
                  <a:lnTo>
                    <a:pt x="5658736" y="199220"/>
                  </a:lnTo>
                  <a:lnTo>
                    <a:pt x="5764061" y="159601"/>
                  </a:lnTo>
                  <a:lnTo>
                    <a:pt x="5869386" y="118093"/>
                  </a:lnTo>
                  <a:lnTo>
                    <a:pt x="5974711" y="74708"/>
                  </a:lnTo>
                  <a:lnTo>
                    <a:pt x="6080036" y="2946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718757"/>
              <a:ext cx="6145984" cy="605941"/>
            </a:xfrm>
            <a:custGeom>
              <a:avLst/>
              <a:pathLst>
                <a:path w="6145984" h="605941">
                  <a:moveTo>
                    <a:pt x="6145984" y="173334"/>
                  </a:moveTo>
                  <a:lnTo>
                    <a:pt x="6080036" y="155117"/>
                  </a:lnTo>
                  <a:lnTo>
                    <a:pt x="5974711" y="128747"/>
                  </a:lnTo>
                  <a:lnTo>
                    <a:pt x="5869386" y="105069"/>
                  </a:lnTo>
                  <a:lnTo>
                    <a:pt x="5764061" y="84044"/>
                  </a:lnTo>
                  <a:lnTo>
                    <a:pt x="5658736" y="65624"/>
                  </a:lnTo>
                  <a:lnTo>
                    <a:pt x="5553411" y="49746"/>
                  </a:lnTo>
                  <a:lnTo>
                    <a:pt x="5448087" y="36331"/>
                  </a:lnTo>
                  <a:lnTo>
                    <a:pt x="5342762" y="25279"/>
                  </a:lnTo>
                  <a:lnTo>
                    <a:pt x="5237437" y="16468"/>
                  </a:lnTo>
                  <a:lnTo>
                    <a:pt x="5132112" y="9749"/>
                  </a:lnTo>
                  <a:lnTo>
                    <a:pt x="5026787" y="4948"/>
                  </a:lnTo>
                  <a:lnTo>
                    <a:pt x="4921462" y="1868"/>
                  </a:lnTo>
                  <a:lnTo>
                    <a:pt x="4816138" y="294"/>
                  </a:lnTo>
                  <a:lnTo>
                    <a:pt x="4710813" y="0"/>
                  </a:lnTo>
                  <a:lnTo>
                    <a:pt x="4605488" y="759"/>
                  </a:lnTo>
                  <a:lnTo>
                    <a:pt x="4500163" y="2364"/>
                  </a:lnTo>
                  <a:lnTo>
                    <a:pt x="4394838" y="4638"/>
                  </a:lnTo>
                  <a:lnTo>
                    <a:pt x="4289513" y="7464"/>
                  </a:lnTo>
                  <a:lnTo>
                    <a:pt x="4184189" y="10802"/>
                  </a:lnTo>
                  <a:lnTo>
                    <a:pt x="4078864" y="14731"/>
                  </a:lnTo>
                  <a:lnTo>
                    <a:pt x="3973539" y="19481"/>
                  </a:lnTo>
                  <a:lnTo>
                    <a:pt x="3868214" y="25473"/>
                  </a:lnTo>
                  <a:lnTo>
                    <a:pt x="3762889" y="33429"/>
                  </a:lnTo>
                  <a:lnTo>
                    <a:pt x="3657564" y="43885"/>
                  </a:lnTo>
                  <a:lnTo>
                    <a:pt x="3552240" y="56779"/>
                  </a:lnTo>
                  <a:lnTo>
                    <a:pt x="3446915" y="71380"/>
                  </a:lnTo>
                  <a:lnTo>
                    <a:pt x="3341590" y="90499"/>
                  </a:lnTo>
                  <a:lnTo>
                    <a:pt x="3236265" y="114846"/>
                  </a:lnTo>
                  <a:lnTo>
                    <a:pt x="3130940" y="137908"/>
                  </a:lnTo>
                  <a:lnTo>
                    <a:pt x="3025615" y="154881"/>
                  </a:lnTo>
                  <a:lnTo>
                    <a:pt x="2920291" y="172231"/>
                  </a:lnTo>
                  <a:lnTo>
                    <a:pt x="2814966" y="190338"/>
                  </a:lnTo>
                  <a:lnTo>
                    <a:pt x="2709641" y="202968"/>
                  </a:lnTo>
                  <a:lnTo>
                    <a:pt x="2604316" y="205863"/>
                  </a:lnTo>
                  <a:lnTo>
                    <a:pt x="2498991" y="207511"/>
                  </a:lnTo>
                  <a:lnTo>
                    <a:pt x="2393666" y="211682"/>
                  </a:lnTo>
                  <a:lnTo>
                    <a:pt x="2288342" y="214085"/>
                  </a:lnTo>
                  <a:lnTo>
                    <a:pt x="2183017" y="215038"/>
                  </a:lnTo>
                  <a:lnTo>
                    <a:pt x="2077692" y="218075"/>
                  </a:lnTo>
                  <a:lnTo>
                    <a:pt x="1972367" y="222067"/>
                  </a:lnTo>
                  <a:lnTo>
                    <a:pt x="1867042" y="225730"/>
                  </a:lnTo>
                  <a:lnTo>
                    <a:pt x="1761717" y="229509"/>
                  </a:lnTo>
                  <a:lnTo>
                    <a:pt x="1656393" y="233391"/>
                  </a:lnTo>
                  <a:lnTo>
                    <a:pt x="1551068" y="237590"/>
                  </a:lnTo>
                  <a:lnTo>
                    <a:pt x="1445743" y="242971"/>
                  </a:lnTo>
                  <a:lnTo>
                    <a:pt x="1340418" y="250021"/>
                  </a:lnTo>
                  <a:lnTo>
                    <a:pt x="1235093" y="259305"/>
                  </a:lnTo>
                  <a:lnTo>
                    <a:pt x="1129768" y="271347"/>
                  </a:lnTo>
                  <a:lnTo>
                    <a:pt x="1024444" y="286537"/>
                  </a:lnTo>
                  <a:lnTo>
                    <a:pt x="919119" y="305102"/>
                  </a:lnTo>
                  <a:lnTo>
                    <a:pt x="813794" y="327127"/>
                  </a:lnTo>
                  <a:lnTo>
                    <a:pt x="708469" y="352593"/>
                  </a:lnTo>
                  <a:lnTo>
                    <a:pt x="603144" y="381420"/>
                  </a:lnTo>
                  <a:lnTo>
                    <a:pt x="497819" y="413501"/>
                  </a:lnTo>
                  <a:lnTo>
                    <a:pt x="392495" y="448717"/>
                  </a:lnTo>
                  <a:lnTo>
                    <a:pt x="287170" y="486952"/>
                  </a:lnTo>
                  <a:lnTo>
                    <a:pt x="181845" y="528095"/>
                  </a:lnTo>
                  <a:lnTo>
                    <a:pt x="76520" y="572043"/>
                  </a:lnTo>
                  <a:lnTo>
                    <a:pt x="0" y="60594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373523"/>
              <a:ext cx="6145984" cy="461301"/>
            </a:xfrm>
            <a:custGeom>
              <a:avLst/>
              <a:pathLst>
                <a:path w="6145984" h="461301">
                  <a:moveTo>
                    <a:pt x="0" y="362814"/>
                  </a:moveTo>
                  <a:lnTo>
                    <a:pt x="76520" y="371674"/>
                  </a:lnTo>
                  <a:lnTo>
                    <a:pt x="181845" y="383066"/>
                  </a:lnTo>
                  <a:lnTo>
                    <a:pt x="287170" y="393660"/>
                  </a:lnTo>
                  <a:lnTo>
                    <a:pt x="392495" y="403463"/>
                  </a:lnTo>
                  <a:lnTo>
                    <a:pt x="497819" y="412479"/>
                  </a:lnTo>
                  <a:lnTo>
                    <a:pt x="603144" y="420714"/>
                  </a:lnTo>
                  <a:lnTo>
                    <a:pt x="708469" y="428173"/>
                  </a:lnTo>
                  <a:lnTo>
                    <a:pt x="813794" y="434862"/>
                  </a:lnTo>
                  <a:lnTo>
                    <a:pt x="919119" y="440787"/>
                  </a:lnTo>
                  <a:lnTo>
                    <a:pt x="1024444" y="445952"/>
                  </a:lnTo>
                  <a:lnTo>
                    <a:pt x="1129768" y="450364"/>
                  </a:lnTo>
                  <a:lnTo>
                    <a:pt x="1235093" y="454027"/>
                  </a:lnTo>
                  <a:lnTo>
                    <a:pt x="1340418" y="456947"/>
                  </a:lnTo>
                  <a:lnTo>
                    <a:pt x="1445743" y="459129"/>
                  </a:lnTo>
                  <a:lnTo>
                    <a:pt x="1551068" y="460580"/>
                  </a:lnTo>
                  <a:lnTo>
                    <a:pt x="1656393" y="461301"/>
                  </a:lnTo>
                  <a:lnTo>
                    <a:pt x="1761717" y="461128"/>
                  </a:lnTo>
                  <a:lnTo>
                    <a:pt x="1867042" y="459873"/>
                  </a:lnTo>
                  <a:lnTo>
                    <a:pt x="1972367" y="457406"/>
                  </a:lnTo>
                  <a:lnTo>
                    <a:pt x="2077692" y="453786"/>
                  </a:lnTo>
                  <a:lnTo>
                    <a:pt x="2183017" y="451666"/>
                  </a:lnTo>
                  <a:lnTo>
                    <a:pt x="2288342" y="449892"/>
                  </a:lnTo>
                  <a:lnTo>
                    <a:pt x="2393666" y="445825"/>
                  </a:lnTo>
                  <a:lnTo>
                    <a:pt x="2498991" y="442412"/>
                  </a:lnTo>
                  <a:lnTo>
                    <a:pt x="2604316" y="439944"/>
                  </a:lnTo>
                  <a:lnTo>
                    <a:pt x="2709641" y="434323"/>
                  </a:lnTo>
                  <a:lnTo>
                    <a:pt x="2814966" y="422588"/>
                  </a:lnTo>
                  <a:lnTo>
                    <a:pt x="2920291" y="406671"/>
                  </a:lnTo>
                  <a:lnTo>
                    <a:pt x="3025615" y="388971"/>
                  </a:lnTo>
                  <a:lnTo>
                    <a:pt x="3130940" y="371705"/>
                  </a:lnTo>
                  <a:lnTo>
                    <a:pt x="3236265" y="350317"/>
                  </a:lnTo>
                  <a:lnTo>
                    <a:pt x="3341590" y="326426"/>
                  </a:lnTo>
                  <a:lnTo>
                    <a:pt x="3446915" y="306860"/>
                  </a:lnTo>
                  <a:lnTo>
                    <a:pt x="3552240" y="292004"/>
                  </a:lnTo>
                  <a:lnTo>
                    <a:pt x="3657564" y="277399"/>
                  </a:lnTo>
                  <a:lnTo>
                    <a:pt x="3762889" y="263587"/>
                  </a:lnTo>
                  <a:lnTo>
                    <a:pt x="3868214" y="251092"/>
                  </a:lnTo>
                  <a:lnTo>
                    <a:pt x="3973539" y="239082"/>
                  </a:lnTo>
                  <a:lnTo>
                    <a:pt x="4078864" y="226910"/>
                  </a:lnTo>
                  <a:lnTo>
                    <a:pt x="4184189" y="214609"/>
                  </a:lnTo>
                  <a:lnTo>
                    <a:pt x="4289513" y="202206"/>
                  </a:lnTo>
                  <a:lnTo>
                    <a:pt x="4394838" y="189735"/>
                  </a:lnTo>
                  <a:lnTo>
                    <a:pt x="4500163" y="177224"/>
                  </a:lnTo>
                  <a:lnTo>
                    <a:pt x="4605488" y="164705"/>
                  </a:lnTo>
                  <a:lnTo>
                    <a:pt x="4710813" y="152207"/>
                  </a:lnTo>
                  <a:lnTo>
                    <a:pt x="4816138" y="139762"/>
                  </a:lnTo>
                  <a:lnTo>
                    <a:pt x="4921462" y="127401"/>
                  </a:lnTo>
                  <a:lnTo>
                    <a:pt x="5026787" y="115152"/>
                  </a:lnTo>
                  <a:lnTo>
                    <a:pt x="5132112" y="103048"/>
                  </a:lnTo>
                  <a:lnTo>
                    <a:pt x="5237437" y="91118"/>
                  </a:lnTo>
                  <a:lnTo>
                    <a:pt x="5342762" y="79393"/>
                  </a:lnTo>
                  <a:lnTo>
                    <a:pt x="5448087" y="67904"/>
                  </a:lnTo>
                  <a:lnTo>
                    <a:pt x="5553411" y="56681"/>
                  </a:lnTo>
                  <a:lnTo>
                    <a:pt x="5658736" y="45755"/>
                  </a:lnTo>
                  <a:lnTo>
                    <a:pt x="5764061" y="35155"/>
                  </a:lnTo>
                  <a:lnTo>
                    <a:pt x="5869386" y="24914"/>
                  </a:lnTo>
                  <a:lnTo>
                    <a:pt x="5974711" y="15060"/>
                  </a:lnTo>
                  <a:lnTo>
                    <a:pt x="6080036" y="562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128932"/>
              <a:ext cx="6145984" cy="1183345"/>
            </a:xfrm>
            <a:custGeom>
              <a:avLst/>
              <a:pathLst>
                <a:path w="6145984" h="1183345">
                  <a:moveTo>
                    <a:pt x="0" y="0"/>
                  </a:moveTo>
                  <a:lnTo>
                    <a:pt x="76520" y="16777"/>
                  </a:lnTo>
                  <a:lnTo>
                    <a:pt x="181845" y="39973"/>
                  </a:lnTo>
                  <a:lnTo>
                    <a:pt x="287170" y="63257"/>
                  </a:lnTo>
                  <a:lnTo>
                    <a:pt x="392495" y="86606"/>
                  </a:lnTo>
                  <a:lnTo>
                    <a:pt x="497819" y="109989"/>
                  </a:lnTo>
                  <a:lnTo>
                    <a:pt x="603144" y="133372"/>
                  </a:lnTo>
                  <a:lnTo>
                    <a:pt x="708469" y="156720"/>
                  </a:lnTo>
                  <a:lnTo>
                    <a:pt x="813794" y="180003"/>
                  </a:lnTo>
                  <a:lnTo>
                    <a:pt x="919119" y="203220"/>
                  </a:lnTo>
                  <a:lnTo>
                    <a:pt x="1024444" y="226418"/>
                  </a:lnTo>
                  <a:lnTo>
                    <a:pt x="1129768" y="249732"/>
                  </a:lnTo>
                  <a:lnTo>
                    <a:pt x="1235093" y="273418"/>
                  </a:lnTo>
                  <a:lnTo>
                    <a:pt x="1340418" y="297871"/>
                  </a:lnTo>
                  <a:lnTo>
                    <a:pt x="1445743" y="323597"/>
                  </a:lnTo>
                  <a:lnTo>
                    <a:pt x="1551068" y="351138"/>
                  </a:lnTo>
                  <a:lnTo>
                    <a:pt x="1656393" y="380994"/>
                  </a:lnTo>
                  <a:lnTo>
                    <a:pt x="1761717" y="414557"/>
                  </a:lnTo>
                  <a:lnTo>
                    <a:pt x="1867042" y="450793"/>
                  </a:lnTo>
                  <a:lnTo>
                    <a:pt x="1972367" y="487656"/>
                  </a:lnTo>
                  <a:lnTo>
                    <a:pt x="2077692" y="524325"/>
                  </a:lnTo>
                  <a:lnTo>
                    <a:pt x="2183017" y="570104"/>
                  </a:lnTo>
                  <a:lnTo>
                    <a:pt x="2288342" y="617976"/>
                  </a:lnTo>
                  <a:lnTo>
                    <a:pt x="2393666" y="658262"/>
                  </a:lnTo>
                  <a:lnTo>
                    <a:pt x="2498991" y="693060"/>
                  </a:lnTo>
                  <a:lnTo>
                    <a:pt x="2604316" y="723079"/>
                  </a:lnTo>
                  <a:lnTo>
                    <a:pt x="2709641" y="748117"/>
                  </a:lnTo>
                  <a:lnTo>
                    <a:pt x="2814966" y="771242"/>
                  </a:lnTo>
                  <a:lnTo>
                    <a:pt x="2920291" y="788666"/>
                  </a:lnTo>
                  <a:lnTo>
                    <a:pt x="3025615" y="801138"/>
                  </a:lnTo>
                  <a:lnTo>
                    <a:pt x="3130940" y="814979"/>
                  </a:lnTo>
                  <a:lnTo>
                    <a:pt x="3236265" y="830150"/>
                  </a:lnTo>
                  <a:lnTo>
                    <a:pt x="3341590" y="841811"/>
                  </a:lnTo>
                  <a:lnTo>
                    <a:pt x="3446915" y="850583"/>
                  </a:lnTo>
                  <a:lnTo>
                    <a:pt x="3552240" y="857113"/>
                  </a:lnTo>
                  <a:lnTo>
                    <a:pt x="3657564" y="859670"/>
                  </a:lnTo>
                  <a:lnTo>
                    <a:pt x="3762889" y="858464"/>
                  </a:lnTo>
                  <a:lnTo>
                    <a:pt x="3868214" y="854267"/>
                  </a:lnTo>
                  <a:lnTo>
                    <a:pt x="3973539" y="847625"/>
                  </a:lnTo>
                  <a:lnTo>
                    <a:pt x="4078864" y="838950"/>
                  </a:lnTo>
                  <a:lnTo>
                    <a:pt x="4184189" y="828632"/>
                  </a:lnTo>
                  <a:lnTo>
                    <a:pt x="4289513" y="816900"/>
                  </a:lnTo>
                  <a:lnTo>
                    <a:pt x="4394838" y="803852"/>
                  </a:lnTo>
                  <a:lnTo>
                    <a:pt x="4500163" y="789492"/>
                  </a:lnTo>
                  <a:lnTo>
                    <a:pt x="4605488" y="773752"/>
                  </a:lnTo>
                  <a:lnTo>
                    <a:pt x="4710813" y="756518"/>
                  </a:lnTo>
                  <a:lnTo>
                    <a:pt x="4816138" y="737646"/>
                  </a:lnTo>
                  <a:lnTo>
                    <a:pt x="4921462" y="716981"/>
                  </a:lnTo>
                  <a:lnTo>
                    <a:pt x="5026787" y="694365"/>
                  </a:lnTo>
                  <a:lnTo>
                    <a:pt x="5132112" y="669649"/>
                  </a:lnTo>
                  <a:lnTo>
                    <a:pt x="5237437" y="642700"/>
                  </a:lnTo>
                  <a:lnTo>
                    <a:pt x="5342762" y="613405"/>
                  </a:lnTo>
                  <a:lnTo>
                    <a:pt x="5448087" y="581674"/>
                  </a:lnTo>
                  <a:lnTo>
                    <a:pt x="5553411" y="547435"/>
                  </a:lnTo>
                  <a:lnTo>
                    <a:pt x="5658736" y="510638"/>
                  </a:lnTo>
                  <a:lnTo>
                    <a:pt x="5764061" y="471250"/>
                  </a:lnTo>
                  <a:lnTo>
                    <a:pt x="5869386" y="429253"/>
                  </a:lnTo>
                  <a:lnTo>
                    <a:pt x="5974711" y="384638"/>
                  </a:lnTo>
                  <a:lnTo>
                    <a:pt x="6080036" y="337406"/>
                  </a:lnTo>
                  <a:lnTo>
                    <a:pt x="6145984" y="306200"/>
                  </a:lnTo>
                  <a:lnTo>
                    <a:pt x="6145984" y="1183345"/>
                  </a:lnTo>
                  <a:lnTo>
                    <a:pt x="6080036" y="1174223"/>
                  </a:lnTo>
                  <a:lnTo>
                    <a:pt x="5974711" y="1160891"/>
                  </a:lnTo>
                  <a:lnTo>
                    <a:pt x="5869386" y="1148788"/>
                  </a:lnTo>
                  <a:lnTo>
                    <a:pt x="5764061" y="1137899"/>
                  </a:lnTo>
                  <a:lnTo>
                    <a:pt x="5658736" y="1128201"/>
                  </a:lnTo>
                  <a:lnTo>
                    <a:pt x="5553411" y="1119659"/>
                  </a:lnTo>
                  <a:lnTo>
                    <a:pt x="5448087" y="1112224"/>
                  </a:lnTo>
                  <a:lnTo>
                    <a:pt x="5342762" y="1105828"/>
                  </a:lnTo>
                  <a:lnTo>
                    <a:pt x="5237437" y="1100386"/>
                  </a:lnTo>
                  <a:lnTo>
                    <a:pt x="5132112" y="1095790"/>
                  </a:lnTo>
                  <a:lnTo>
                    <a:pt x="5026787" y="1091912"/>
                  </a:lnTo>
                  <a:lnTo>
                    <a:pt x="4921462" y="1088601"/>
                  </a:lnTo>
                  <a:lnTo>
                    <a:pt x="4816138" y="1085694"/>
                  </a:lnTo>
                  <a:lnTo>
                    <a:pt x="4710813" y="1083017"/>
                  </a:lnTo>
                  <a:lnTo>
                    <a:pt x="4605488" y="1080397"/>
                  </a:lnTo>
                  <a:lnTo>
                    <a:pt x="4500163" y="1077675"/>
                  </a:lnTo>
                  <a:lnTo>
                    <a:pt x="4394838" y="1074721"/>
                  </a:lnTo>
                  <a:lnTo>
                    <a:pt x="4289513" y="1071452"/>
                  </a:lnTo>
                  <a:lnTo>
                    <a:pt x="4184189" y="1067853"/>
                  </a:lnTo>
                  <a:lnTo>
                    <a:pt x="4078864" y="1064008"/>
                  </a:lnTo>
                  <a:lnTo>
                    <a:pt x="3973539" y="1060130"/>
                  </a:lnTo>
                  <a:lnTo>
                    <a:pt x="3868214" y="1056592"/>
                  </a:lnTo>
                  <a:lnTo>
                    <a:pt x="3762889" y="1053112"/>
                  </a:lnTo>
                  <a:lnTo>
                    <a:pt x="3657564" y="1048641"/>
                  </a:lnTo>
                  <a:lnTo>
                    <a:pt x="3552240" y="1043191"/>
                  </a:lnTo>
                  <a:lnTo>
                    <a:pt x="3446915" y="1036229"/>
                  </a:lnTo>
                  <a:lnTo>
                    <a:pt x="3341590" y="1026702"/>
                  </a:lnTo>
                  <a:lnTo>
                    <a:pt x="3236265" y="1015812"/>
                  </a:lnTo>
                  <a:lnTo>
                    <a:pt x="3130940" y="1003471"/>
                  </a:lnTo>
                  <a:lnTo>
                    <a:pt x="3025615" y="989135"/>
                  </a:lnTo>
                  <a:lnTo>
                    <a:pt x="2920291" y="976071"/>
                  </a:lnTo>
                  <a:lnTo>
                    <a:pt x="2814966" y="962352"/>
                  </a:lnTo>
                  <a:lnTo>
                    <a:pt x="2709641" y="940741"/>
                  </a:lnTo>
                  <a:lnTo>
                    <a:pt x="2604316" y="911091"/>
                  </a:lnTo>
                  <a:lnTo>
                    <a:pt x="2498991" y="879685"/>
                  </a:lnTo>
                  <a:lnTo>
                    <a:pt x="2393666" y="846170"/>
                  </a:lnTo>
                  <a:lnTo>
                    <a:pt x="2288342" y="803068"/>
                  </a:lnTo>
                  <a:lnTo>
                    <a:pt x="2183017" y="753808"/>
                  </a:lnTo>
                  <a:lnTo>
                    <a:pt x="2077692" y="709580"/>
                  </a:lnTo>
                  <a:lnTo>
                    <a:pt x="1972367" y="673541"/>
                  </a:lnTo>
                  <a:lnTo>
                    <a:pt x="1867042" y="638700"/>
                  </a:lnTo>
                  <a:lnTo>
                    <a:pt x="1761717" y="606734"/>
                  </a:lnTo>
                  <a:lnTo>
                    <a:pt x="1656393" y="579444"/>
                  </a:lnTo>
                  <a:lnTo>
                    <a:pt x="1551068" y="557910"/>
                  </a:lnTo>
                  <a:lnTo>
                    <a:pt x="1445743" y="541925"/>
                  </a:lnTo>
                  <a:lnTo>
                    <a:pt x="1340418" y="531816"/>
                  </a:lnTo>
                  <a:lnTo>
                    <a:pt x="1235093" y="528006"/>
                  </a:lnTo>
                  <a:lnTo>
                    <a:pt x="1129768" y="530884"/>
                  </a:lnTo>
                  <a:lnTo>
                    <a:pt x="1024444" y="540725"/>
                  </a:lnTo>
                  <a:lnTo>
                    <a:pt x="919119" y="557667"/>
                  </a:lnTo>
                  <a:lnTo>
                    <a:pt x="813794" y="581727"/>
                  </a:lnTo>
                  <a:lnTo>
                    <a:pt x="708469" y="612832"/>
                  </a:lnTo>
                  <a:lnTo>
                    <a:pt x="603144" y="650863"/>
                  </a:lnTo>
                  <a:lnTo>
                    <a:pt x="497819" y="695673"/>
                  </a:lnTo>
                  <a:lnTo>
                    <a:pt x="392495" y="747108"/>
                  </a:lnTo>
                  <a:lnTo>
                    <a:pt x="287170" y="805013"/>
                  </a:lnTo>
                  <a:lnTo>
                    <a:pt x="181845" y="869242"/>
                  </a:lnTo>
                  <a:lnTo>
                    <a:pt x="76520" y="939651"/>
                  </a:lnTo>
                  <a:lnTo>
                    <a:pt x="0" y="99519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128932"/>
              <a:ext cx="6145984" cy="859670"/>
            </a:xfrm>
            <a:custGeom>
              <a:avLst/>
              <a:pathLst>
                <a:path w="6145984" h="859670">
                  <a:moveTo>
                    <a:pt x="0" y="0"/>
                  </a:moveTo>
                  <a:lnTo>
                    <a:pt x="76520" y="16777"/>
                  </a:lnTo>
                  <a:lnTo>
                    <a:pt x="181845" y="39973"/>
                  </a:lnTo>
                  <a:lnTo>
                    <a:pt x="287170" y="63257"/>
                  </a:lnTo>
                  <a:lnTo>
                    <a:pt x="392495" y="86606"/>
                  </a:lnTo>
                  <a:lnTo>
                    <a:pt x="497819" y="109989"/>
                  </a:lnTo>
                  <a:lnTo>
                    <a:pt x="603144" y="133372"/>
                  </a:lnTo>
                  <a:lnTo>
                    <a:pt x="708469" y="156720"/>
                  </a:lnTo>
                  <a:lnTo>
                    <a:pt x="813794" y="180003"/>
                  </a:lnTo>
                  <a:lnTo>
                    <a:pt x="919119" y="203220"/>
                  </a:lnTo>
                  <a:lnTo>
                    <a:pt x="1024444" y="226418"/>
                  </a:lnTo>
                  <a:lnTo>
                    <a:pt x="1129768" y="249732"/>
                  </a:lnTo>
                  <a:lnTo>
                    <a:pt x="1235093" y="273418"/>
                  </a:lnTo>
                  <a:lnTo>
                    <a:pt x="1340418" y="297871"/>
                  </a:lnTo>
                  <a:lnTo>
                    <a:pt x="1445743" y="323597"/>
                  </a:lnTo>
                  <a:lnTo>
                    <a:pt x="1551068" y="351138"/>
                  </a:lnTo>
                  <a:lnTo>
                    <a:pt x="1656393" y="380994"/>
                  </a:lnTo>
                  <a:lnTo>
                    <a:pt x="1761717" y="414557"/>
                  </a:lnTo>
                  <a:lnTo>
                    <a:pt x="1867042" y="450793"/>
                  </a:lnTo>
                  <a:lnTo>
                    <a:pt x="1972367" y="487656"/>
                  </a:lnTo>
                  <a:lnTo>
                    <a:pt x="2077692" y="524325"/>
                  </a:lnTo>
                  <a:lnTo>
                    <a:pt x="2183017" y="570104"/>
                  </a:lnTo>
                  <a:lnTo>
                    <a:pt x="2288342" y="617976"/>
                  </a:lnTo>
                  <a:lnTo>
                    <a:pt x="2393666" y="658262"/>
                  </a:lnTo>
                  <a:lnTo>
                    <a:pt x="2498991" y="693060"/>
                  </a:lnTo>
                  <a:lnTo>
                    <a:pt x="2604316" y="723079"/>
                  </a:lnTo>
                  <a:lnTo>
                    <a:pt x="2709641" y="748117"/>
                  </a:lnTo>
                  <a:lnTo>
                    <a:pt x="2814966" y="771242"/>
                  </a:lnTo>
                  <a:lnTo>
                    <a:pt x="2920291" y="788666"/>
                  </a:lnTo>
                  <a:lnTo>
                    <a:pt x="3025615" y="801138"/>
                  </a:lnTo>
                  <a:lnTo>
                    <a:pt x="3130940" y="814979"/>
                  </a:lnTo>
                  <a:lnTo>
                    <a:pt x="3236265" y="830150"/>
                  </a:lnTo>
                  <a:lnTo>
                    <a:pt x="3341590" y="841811"/>
                  </a:lnTo>
                  <a:lnTo>
                    <a:pt x="3446915" y="850583"/>
                  </a:lnTo>
                  <a:lnTo>
                    <a:pt x="3552240" y="857113"/>
                  </a:lnTo>
                  <a:lnTo>
                    <a:pt x="3657564" y="859670"/>
                  </a:lnTo>
                  <a:lnTo>
                    <a:pt x="3762889" y="858464"/>
                  </a:lnTo>
                  <a:lnTo>
                    <a:pt x="3868214" y="854267"/>
                  </a:lnTo>
                  <a:lnTo>
                    <a:pt x="3973539" y="847625"/>
                  </a:lnTo>
                  <a:lnTo>
                    <a:pt x="4078864" y="838950"/>
                  </a:lnTo>
                  <a:lnTo>
                    <a:pt x="4184189" y="828632"/>
                  </a:lnTo>
                  <a:lnTo>
                    <a:pt x="4289513" y="816900"/>
                  </a:lnTo>
                  <a:lnTo>
                    <a:pt x="4394838" y="803852"/>
                  </a:lnTo>
                  <a:lnTo>
                    <a:pt x="4500163" y="789492"/>
                  </a:lnTo>
                  <a:lnTo>
                    <a:pt x="4605488" y="773752"/>
                  </a:lnTo>
                  <a:lnTo>
                    <a:pt x="4710813" y="756518"/>
                  </a:lnTo>
                  <a:lnTo>
                    <a:pt x="4816138" y="737646"/>
                  </a:lnTo>
                  <a:lnTo>
                    <a:pt x="4921462" y="716981"/>
                  </a:lnTo>
                  <a:lnTo>
                    <a:pt x="5026787" y="694365"/>
                  </a:lnTo>
                  <a:lnTo>
                    <a:pt x="5132112" y="669649"/>
                  </a:lnTo>
                  <a:lnTo>
                    <a:pt x="5237437" y="642700"/>
                  </a:lnTo>
                  <a:lnTo>
                    <a:pt x="5342762" y="613405"/>
                  </a:lnTo>
                  <a:lnTo>
                    <a:pt x="5448087" y="581674"/>
                  </a:lnTo>
                  <a:lnTo>
                    <a:pt x="5553411" y="547435"/>
                  </a:lnTo>
                  <a:lnTo>
                    <a:pt x="5658736" y="510638"/>
                  </a:lnTo>
                  <a:lnTo>
                    <a:pt x="5764061" y="471250"/>
                  </a:lnTo>
                  <a:lnTo>
                    <a:pt x="5869386" y="429253"/>
                  </a:lnTo>
                  <a:lnTo>
                    <a:pt x="5974711" y="384638"/>
                  </a:lnTo>
                  <a:lnTo>
                    <a:pt x="6080036" y="337406"/>
                  </a:lnTo>
                  <a:lnTo>
                    <a:pt x="6145984" y="30620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656938"/>
              <a:ext cx="6145984" cy="655339"/>
            </a:xfrm>
            <a:custGeom>
              <a:avLst/>
              <a:pathLst>
                <a:path w="6145984" h="655339">
                  <a:moveTo>
                    <a:pt x="6145984" y="655339"/>
                  </a:moveTo>
                  <a:lnTo>
                    <a:pt x="6080036" y="646216"/>
                  </a:lnTo>
                  <a:lnTo>
                    <a:pt x="5974711" y="632884"/>
                  </a:lnTo>
                  <a:lnTo>
                    <a:pt x="5869386" y="620781"/>
                  </a:lnTo>
                  <a:lnTo>
                    <a:pt x="5764061" y="609892"/>
                  </a:lnTo>
                  <a:lnTo>
                    <a:pt x="5658736" y="600195"/>
                  </a:lnTo>
                  <a:lnTo>
                    <a:pt x="5553411" y="591653"/>
                  </a:lnTo>
                  <a:lnTo>
                    <a:pt x="5448087" y="584217"/>
                  </a:lnTo>
                  <a:lnTo>
                    <a:pt x="5342762" y="577821"/>
                  </a:lnTo>
                  <a:lnTo>
                    <a:pt x="5237437" y="572380"/>
                  </a:lnTo>
                  <a:lnTo>
                    <a:pt x="5132112" y="567784"/>
                  </a:lnTo>
                  <a:lnTo>
                    <a:pt x="5026787" y="563905"/>
                  </a:lnTo>
                  <a:lnTo>
                    <a:pt x="4921462" y="560595"/>
                  </a:lnTo>
                  <a:lnTo>
                    <a:pt x="4816138" y="557688"/>
                  </a:lnTo>
                  <a:lnTo>
                    <a:pt x="4710813" y="555010"/>
                  </a:lnTo>
                  <a:lnTo>
                    <a:pt x="4605488" y="552390"/>
                  </a:lnTo>
                  <a:lnTo>
                    <a:pt x="4500163" y="549668"/>
                  </a:lnTo>
                  <a:lnTo>
                    <a:pt x="4394838" y="546714"/>
                  </a:lnTo>
                  <a:lnTo>
                    <a:pt x="4289513" y="543445"/>
                  </a:lnTo>
                  <a:lnTo>
                    <a:pt x="4184189" y="539846"/>
                  </a:lnTo>
                  <a:lnTo>
                    <a:pt x="4078864" y="536002"/>
                  </a:lnTo>
                  <a:lnTo>
                    <a:pt x="3973539" y="532124"/>
                  </a:lnTo>
                  <a:lnTo>
                    <a:pt x="3868214" y="528586"/>
                  </a:lnTo>
                  <a:lnTo>
                    <a:pt x="3762889" y="525105"/>
                  </a:lnTo>
                  <a:lnTo>
                    <a:pt x="3657564" y="520635"/>
                  </a:lnTo>
                  <a:lnTo>
                    <a:pt x="3552240" y="515184"/>
                  </a:lnTo>
                  <a:lnTo>
                    <a:pt x="3446915" y="508222"/>
                  </a:lnTo>
                  <a:lnTo>
                    <a:pt x="3341590" y="498696"/>
                  </a:lnTo>
                  <a:lnTo>
                    <a:pt x="3236265" y="487805"/>
                  </a:lnTo>
                  <a:lnTo>
                    <a:pt x="3130940" y="475465"/>
                  </a:lnTo>
                  <a:lnTo>
                    <a:pt x="3025615" y="461128"/>
                  </a:lnTo>
                  <a:lnTo>
                    <a:pt x="2920291" y="448065"/>
                  </a:lnTo>
                  <a:lnTo>
                    <a:pt x="2814966" y="434346"/>
                  </a:lnTo>
                  <a:lnTo>
                    <a:pt x="2709641" y="412735"/>
                  </a:lnTo>
                  <a:lnTo>
                    <a:pt x="2604316" y="383085"/>
                  </a:lnTo>
                  <a:lnTo>
                    <a:pt x="2498991" y="351679"/>
                  </a:lnTo>
                  <a:lnTo>
                    <a:pt x="2393666" y="318164"/>
                  </a:lnTo>
                  <a:lnTo>
                    <a:pt x="2288342" y="275061"/>
                  </a:lnTo>
                  <a:lnTo>
                    <a:pt x="2183017" y="225802"/>
                  </a:lnTo>
                  <a:lnTo>
                    <a:pt x="2077692" y="181573"/>
                  </a:lnTo>
                  <a:lnTo>
                    <a:pt x="1972367" y="145535"/>
                  </a:lnTo>
                  <a:lnTo>
                    <a:pt x="1867042" y="110693"/>
                  </a:lnTo>
                  <a:lnTo>
                    <a:pt x="1761717" y="78727"/>
                  </a:lnTo>
                  <a:lnTo>
                    <a:pt x="1656393" y="51438"/>
                  </a:lnTo>
                  <a:lnTo>
                    <a:pt x="1551068" y="29903"/>
                  </a:lnTo>
                  <a:lnTo>
                    <a:pt x="1445743" y="13918"/>
                  </a:lnTo>
                  <a:lnTo>
                    <a:pt x="1340418" y="3809"/>
                  </a:lnTo>
                  <a:lnTo>
                    <a:pt x="1235093" y="0"/>
                  </a:lnTo>
                  <a:lnTo>
                    <a:pt x="1129768" y="2877"/>
                  </a:lnTo>
                  <a:lnTo>
                    <a:pt x="1024444" y="12719"/>
                  </a:lnTo>
                  <a:lnTo>
                    <a:pt x="919119" y="29661"/>
                  </a:lnTo>
                  <a:lnTo>
                    <a:pt x="813794" y="53720"/>
                  </a:lnTo>
                  <a:lnTo>
                    <a:pt x="708469" y="84826"/>
                  </a:lnTo>
                  <a:lnTo>
                    <a:pt x="603144" y="122857"/>
                  </a:lnTo>
                  <a:lnTo>
                    <a:pt x="497819" y="167667"/>
                  </a:lnTo>
                  <a:lnTo>
                    <a:pt x="392495" y="219101"/>
                  </a:lnTo>
                  <a:lnTo>
                    <a:pt x="287170" y="277007"/>
                  </a:lnTo>
                  <a:lnTo>
                    <a:pt x="181845" y="341235"/>
                  </a:lnTo>
                  <a:lnTo>
                    <a:pt x="76520" y="411645"/>
                  </a:lnTo>
                  <a:lnTo>
                    <a:pt x="0" y="46719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509376"/>
              <a:ext cx="6145984" cy="575344"/>
            </a:xfrm>
            <a:custGeom>
              <a:avLst/>
              <a:pathLst>
                <a:path w="6145984" h="575344">
                  <a:moveTo>
                    <a:pt x="0" y="117155"/>
                  </a:moveTo>
                  <a:lnTo>
                    <a:pt x="76520" y="97770"/>
                  </a:lnTo>
                  <a:lnTo>
                    <a:pt x="181845" y="74164"/>
                  </a:lnTo>
                  <a:lnTo>
                    <a:pt x="287170" y="53691"/>
                  </a:lnTo>
                  <a:lnTo>
                    <a:pt x="392495" y="36413"/>
                  </a:lnTo>
                  <a:lnTo>
                    <a:pt x="497819" y="22387"/>
                  </a:lnTo>
                  <a:lnTo>
                    <a:pt x="603144" y="11674"/>
                  </a:lnTo>
                  <a:lnTo>
                    <a:pt x="708469" y="4332"/>
                  </a:lnTo>
                  <a:lnTo>
                    <a:pt x="813794" y="421"/>
                  </a:lnTo>
                  <a:lnTo>
                    <a:pt x="919119" y="0"/>
                  </a:lnTo>
                  <a:lnTo>
                    <a:pt x="1024444" y="3127"/>
                  </a:lnTo>
                  <a:lnTo>
                    <a:pt x="1129768" y="9864"/>
                  </a:lnTo>
                  <a:lnTo>
                    <a:pt x="1235093" y="20268"/>
                  </a:lnTo>
                  <a:lnTo>
                    <a:pt x="1340418" y="34399"/>
                  </a:lnTo>
                  <a:lnTo>
                    <a:pt x="1445743" y="52317"/>
                  </a:lnTo>
                  <a:lnTo>
                    <a:pt x="1551068" y="74080"/>
                  </a:lnTo>
                  <a:lnTo>
                    <a:pt x="1656393" y="99775"/>
                  </a:lnTo>
                  <a:lnTo>
                    <a:pt x="1761717" y="130201"/>
                  </a:lnTo>
                  <a:lnTo>
                    <a:pt x="1867042" y="164302"/>
                  </a:lnTo>
                  <a:lnTo>
                    <a:pt x="1972367" y="200155"/>
                  </a:lnTo>
                  <a:lnTo>
                    <a:pt x="2077692" y="236508"/>
                  </a:lnTo>
                  <a:lnTo>
                    <a:pt x="2183017" y="281512"/>
                  </a:lnTo>
                  <a:lnTo>
                    <a:pt x="2288342" y="330078"/>
                  </a:lnTo>
                  <a:lnTo>
                    <a:pt x="2393666" y="371772"/>
                  </a:lnTo>
                  <a:lnTo>
                    <a:pt x="2498991" y="405928"/>
                  </a:lnTo>
                  <a:lnTo>
                    <a:pt x="2604316" y="436641"/>
                  </a:lnTo>
                  <a:lnTo>
                    <a:pt x="2709641" y="463985"/>
                  </a:lnTo>
                  <a:lnTo>
                    <a:pt x="2814966" y="486353"/>
                  </a:lnTo>
                  <a:lnTo>
                    <a:pt x="2920291" y="501925"/>
                  </a:lnTo>
                  <a:lnTo>
                    <a:pt x="3025615" y="514692"/>
                  </a:lnTo>
                  <a:lnTo>
                    <a:pt x="3130940" y="528781"/>
                  </a:lnTo>
                  <a:lnTo>
                    <a:pt x="3236265" y="542537"/>
                  </a:lnTo>
                  <a:lnTo>
                    <a:pt x="3341590" y="553813"/>
                  </a:lnTo>
                  <a:lnTo>
                    <a:pt x="3446915" y="562962"/>
                  </a:lnTo>
                  <a:lnTo>
                    <a:pt x="3552240" y="569708"/>
                  </a:lnTo>
                  <a:lnTo>
                    <a:pt x="3657564" y="573712"/>
                  </a:lnTo>
                  <a:lnTo>
                    <a:pt x="3762889" y="575344"/>
                  </a:lnTo>
                  <a:lnTo>
                    <a:pt x="3868214" y="574986"/>
                  </a:lnTo>
                  <a:lnTo>
                    <a:pt x="3973539" y="573434"/>
                  </a:lnTo>
                  <a:lnTo>
                    <a:pt x="4078864" y="571035"/>
                  </a:lnTo>
                  <a:lnTo>
                    <a:pt x="4184189" y="567798"/>
                  </a:lnTo>
                  <a:lnTo>
                    <a:pt x="4289513" y="563732"/>
                  </a:lnTo>
                  <a:lnTo>
                    <a:pt x="4394838" y="558843"/>
                  </a:lnTo>
                  <a:lnTo>
                    <a:pt x="4500163" y="553140"/>
                  </a:lnTo>
                  <a:lnTo>
                    <a:pt x="4605488" y="546630"/>
                  </a:lnTo>
                  <a:lnTo>
                    <a:pt x="4710813" y="539323"/>
                  </a:lnTo>
                  <a:lnTo>
                    <a:pt x="4816138" y="531226"/>
                  </a:lnTo>
                  <a:lnTo>
                    <a:pt x="4921462" y="522347"/>
                  </a:lnTo>
                  <a:lnTo>
                    <a:pt x="5026787" y="512694"/>
                  </a:lnTo>
                  <a:lnTo>
                    <a:pt x="5132112" y="502276"/>
                  </a:lnTo>
                  <a:lnTo>
                    <a:pt x="5237437" y="491099"/>
                  </a:lnTo>
                  <a:lnTo>
                    <a:pt x="5342762" y="479173"/>
                  </a:lnTo>
                  <a:lnTo>
                    <a:pt x="5448087" y="466505"/>
                  </a:lnTo>
                  <a:lnTo>
                    <a:pt x="5553411" y="453103"/>
                  </a:lnTo>
                  <a:lnTo>
                    <a:pt x="5658736" y="438976"/>
                  </a:lnTo>
                  <a:lnTo>
                    <a:pt x="5764061" y="424131"/>
                  </a:lnTo>
                  <a:lnTo>
                    <a:pt x="5869386" y="408576"/>
                  </a:lnTo>
                  <a:lnTo>
                    <a:pt x="5974711" y="392320"/>
                  </a:lnTo>
                  <a:lnTo>
                    <a:pt x="6080036" y="375371"/>
                  </a:lnTo>
                  <a:lnTo>
                    <a:pt x="6145984" y="364329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138179"/>
              <a:ext cx="6145984" cy="1159377"/>
            </a:xfrm>
            <a:custGeom>
              <a:avLst/>
              <a:pathLst>
                <a:path w="6145984" h="1159377">
                  <a:moveTo>
                    <a:pt x="0" y="0"/>
                  </a:moveTo>
                  <a:lnTo>
                    <a:pt x="76520" y="22756"/>
                  </a:lnTo>
                  <a:lnTo>
                    <a:pt x="181845" y="53607"/>
                  </a:lnTo>
                  <a:lnTo>
                    <a:pt x="287170" y="83978"/>
                  </a:lnTo>
                  <a:lnTo>
                    <a:pt x="392495" y="113854"/>
                  </a:lnTo>
                  <a:lnTo>
                    <a:pt x="497819" y="143212"/>
                  </a:lnTo>
                  <a:lnTo>
                    <a:pt x="603144" y="172024"/>
                  </a:lnTo>
                  <a:lnTo>
                    <a:pt x="708469" y="200262"/>
                  </a:lnTo>
                  <a:lnTo>
                    <a:pt x="813794" y="227907"/>
                  </a:lnTo>
                  <a:lnTo>
                    <a:pt x="919119" y="254962"/>
                  </a:lnTo>
                  <a:lnTo>
                    <a:pt x="1024444" y="281480"/>
                  </a:lnTo>
                  <a:lnTo>
                    <a:pt x="1129768" y="307596"/>
                  </a:lnTo>
                  <a:lnTo>
                    <a:pt x="1235093" y="333566"/>
                  </a:lnTo>
                  <a:lnTo>
                    <a:pt x="1340418" y="359775"/>
                  </a:lnTo>
                  <a:lnTo>
                    <a:pt x="1445743" y="386720"/>
                  </a:lnTo>
                  <a:lnTo>
                    <a:pt x="1551068" y="414931"/>
                  </a:lnTo>
                  <a:lnTo>
                    <a:pt x="1656393" y="444894"/>
                  </a:lnTo>
                  <a:lnTo>
                    <a:pt x="1761717" y="477908"/>
                  </a:lnTo>
                  <a:lnTo>
                    <a:pt x="1867042" y="512978"/>
                  </a:lnTo>
                  <a:lnTo>
                    <a:pt x="1972367" y="548169"/>
                  </a:lnTo>
                  <a:lnTo>
                    <a:pt x="2077692" y="582666"/>
                  </a:lnTo>
                  <a:lnTo>
                    <a:pt x="2183017" y="624574"/>
                  </a:lnTo>
                  <a:lnTo>
                    <a:pt x="2288342" y="667304"/>
                  </a:lnTo>
                  <a:lnTo>
                    <a:pt x="2393666" y="702140"/>
                  </a:lnTo>
                  <a:lnTo>
                    <a:pt x="2498991" y="728458"/>
                  </a:lnTo>
                  <a:lnTo>
                    <a:pt x="2604316" y="747525"/>
                  </a:lnTo>
                  <a:lnTo>
                    <a:pt x="2709641" y="762944"/>
                  </a:lnTo>
                  <a:lnTo>
                    <a:pt x="2814966" y="779194"/>
                  </a:lnTo>
                  <a:lnTo>
                    <a:pt x="2920291" y="789600"/>
                  </a:lnTo>
                  <a:lnTo>
                    <a:pt x="3025615" y="795848"/>
                  </a:lnTo>
                  <a:lnTo>
                    <a:pt x="3130940" y="805203"/>
                  </a:lnTo>
                  <a:lnTo>
                    <a:pt x="3236265" y="817555"/>
                  </a:lnTo>
                  <a:lnTo>
                    <a:pt x="3341590" y="827390"/>
                  </a:lnTo>
                  <a:lnTo>
                    <a:pt x="3446915" y="834777"/>
                  </a:lnTo>
                  <a:lnTo>
                    <a:pt x="3552240" y="840348"/>
                  </a:lnTo>
                  <a:lnTo>
                    <a:pt x="3657564" y="842661"/>
                  </a:lnTo>
                  <a:lnTo>
                    <a:pt x="3762889" y="841637"/>
                  </a:lnTo>
                  <a:lnTo>
                    <a:pt x="3868214" y="837739"/>
                  </a:lnTo>
                  <a:lnTo>
                    <a:pt x="3973539" y="831418"/>
                  </a:lnTo>
                  <a:lnTo>
                    <a:pt x="4078864" y="823128"/>
                  </a:lnTo>
                  <a:lnTo>
                    <a:pt x="4184189" y="813246"/>
                  </a:lnTo>
                  <a:lnTo>
                    <a:pt x="4289513" y="801995"/>
                  </a:lnTo>
                  <a:lnTo>
                    <a:pt x="4394838" y="789475"/>
                  </a:lnTo>
                  <a:lnTo>
                    <a:pt x="4500163" y="775689"/>
                  </a:lnTo>
                  <a:lnTo>
                    <a:pt x="4605488" y="760576"/>
                  </a:lnTo>
                  <a:lnTo>
                    <a:pt x="4710813" y="744027"/>
                  </a:lnTo>
                  <a:lnTo>
                    <a:pt x="4816138" y="725907"/>
                  </a:lnTo>
                  <a:lnTo>
                    <a:pt x="4921462" y="706067"/>
                  </a:lnTo>
                  <a:lnTo>
                    <a:pt x="5026787" y="684359"/>
                  </a:lnTo>
                  <a:lnTo>
                    <a:pt x="5132112" y="660640"/>
                  </a:lnTo>
                  <a:lnTo>
                    <a:pt x="5237437" y="634785"/>
                  </a:lnTo>
                  <a:lnTo>
                    <a:pt x="5342762" y="606688"/>
                  </a:lnTo>
                  <a:lnTo>
                    <a:pt x="5448087" y="576263"/>
                  </a:lnTo>
                  <a:lnTo>
                    <a:pt x="5553411" y="543444"/>
                  </a:lnTo>
                  <a:lnTo>
                    <a:pt x="5658736" y="508185"/>
                  </a:lnTo>
                  <a:lnTo>
                    <a:pt x="5764061" y="470457"/>
                  </a:lnTo>
                  <a:lnTo>
                    <a:pt x="5869386" y="430244"/>
                  </a:lnTo>
                  <a:lnTo>
                    <a:pt x="5974711" y="387541"/>
                  </a:lnTo>
                  <a:lnTo>
                    <a:pt x="6080036" y="342352"/>
                  </a:lnTo>
                  <a:lnTo>
                    <a:pt x="6145984" y="312507"/>
                  </a:lnTo>
                  <a:lnTo>
                    <a:pt x="6145984" y="1159377"/>
                  </a:lnTo>
                  <a:lnTo>
                    <a:pt x="6080036" y="1150285"/>
                  </a:lnTo>
                  <a:lnTo>
                    <a:pt x="5974711" y="1137001"/>
                  </a:lnTo>
                  <a:lnTo>
                    <a:pt x="5869386" y="1124944"/>
                  </a:lnTo>
                  <a:lnTo>
                    <a:pt x="5764061" y="1114096"/>
                  </a:lnTo>
                  <a:lnTo>
                    <a:pt x="5658736" y="1104433"/>
                  </a:lnTo>
                  <a:lnTo>
                    <a:pt x="5553411" y="1095918"/>
                  </a:lnTo>
                  <a:lnTo>
                    <a:pt x="5448087" y="1088500"/>
                  </a:lnTo>
                  <a:lnTo>
                    <a:pt x="5342762" y="1082115"/>
                  </a:lnTo>
                  <a:lnTo>
                    <a:pt x="5237437" y="1076674"/>
                  </a:lnTo>
                  <a:lnTo>
                    <a:pt x="5132112" y="1072073"/>
                  </a:lnTo>
                  <a:lnTo>
                    <a:pt x="5026787" y="1068184"/>
                  </a:lnTo>
                  <a:lnTo>
                    <a:pt x="4921462" y="1064861"/>
                  </a:lnTo>
                  <a:lnTo>
                    <a:pt x="4816138" y="1061941"/>
                  </a:lnTo>
                  <a:lnTo>
                    <a:pt x="4710813" y="1059256"/>
                  </a:lnTo>
                  <a:lnTo>
                    <a:pt x="4605488" y="1056636"/>
                  </a:lnTo>
                  <a:lnTo>
                    <a:pt x="4500163" y="1053925"/>
                  </a:lnTo>
                  <a:lnTo>
                    <a:pt x="4394838" y="1050994"/>
                  </a:lnTo>
                  <a:lnTo>
                    <a:pt x="4289513" y="1047761"/>
                  </a:lnTo>
                  <a:lnTo>
                    <a:pt x="4184189" y="1044210"/>
                  </a:lnTo>
                  <a:lnTo>
                    <a:pt x="4078864" y="1040418"/>
                  </a:lnTo>
                  <a:lnTo>
                    <a:pt x="3973539" y="1036589"/>
                  </a:lnTo>
                  <a:lnTo>
                    <a:pt x="3868214" y="1033081"/>
                  </a:lnTo>
                  <a:lnTo>
                    <a:pt x="3762889" y="1029566"/>
                  </a:lnTo>
                  <a:lnTo>
                    <a:pt x="3657564" y="1025110"/>
                  </a:lnTo>
                  <a:lnTo>
                    <a:pt x="3552240" y="1020003"/>
                  </a:lnTo>
                  <a:lnTo>
                    <a:pt x="3446915" y="1014015"/>
                  </a:lnTo>
                  <a:lnTo>
                    <a:pt x="3341590" y="1005900"/>
                  </a:lnTo>
                  <a:lnTo>
                    <a:pt x="3236265" y="996808"/>
                  </a:lnTo>
                  <a:lnTo>
                    <a:pt x="3130940" y="987190"/>
                  </a:lnTo>
                  <a:lnTo>
                    <a:pt x="3025615" y="977356"/>
                  </a:lnTo>
                  <a:lnTo>
                    <a:pt x="2920291" y="970537"/>
                  </a:lnTo>
                  <a:lnTo>
                    <a:pt x="2814966" y="963708"/>
                  </a:lnTo>
                  <a:lnTo>
                    <a:pt x="2709641" y="948920"/>
                  </a:lnTo>
                  <a:lnTo>
                    <a:pt x="2604316" y="929048"/>
                  </a:lnTo>
                  <a:lnTo>
                    <a:pt x="2498991" y="908642"/>
                  </a:lnTo>
                  <a:lnTo>
                    <a:pt x="2393666" y="883563"/>
                  </a:lnTo>
                  <a:lnTo>
                    <a:pt x="2288342" y="846007"/>
                  </a:lnTo>
                  <a:lnTo>
                    <a:pt x="2183017" y="801937"/>
                  </a:lnTo>
                  <a:lnTo>
                    <a:pt x="2077692" y="761528"/>
                  </a:lnTo>
                  <a:lnTo>
                    <a:pt x="1972367" y="727638"/>
                  </a:lnTo>
                  <a:lnTo>
                    <a:pt x="1867042" y="694399"/>
                  </a:lnTo>
                  <a:lnTo>
                    <a:pt x="1761717" y="663452"/>
                  </a:lnTo>
                  <a:lnTo>
                    <a:pt x="1656393" y="636495"/>
                  </a:lnTo>
                  <a:lnTo>
                    <a:pt x="1551068" y="614566"/>
                  </a:lnTo>
                  <a:lnTo>
                    <a:pt x="1445743" y="597512"/>
                  </a:lnTo>
                  <a:lnTo>
                    <a:pt x="1340418" y="585645"/>
                  </a:lnTo>
                  <a:lnTo>
                    <a:pt x="1235093" y="579366"/>
                  </a:lnTo>
                  <a:lnTo>
                    <a:pt x="1129768" y="579044"/>
                  </a:lnTo>
                  <a:lnTo>
                    <a:pt x="1024444" y="584938"/>
                  </a:lnTo>
                  <a:lnTo>
                    <a:pt x="919119" y="597176"/>
                  </a:lnTo>
                  <a:lnTo>
                    <a:pt x="813794" y="615765"/>
                  </a:lnTo>
                  <a:lnTo>
                    <a:pt x="708469" y="640632"/>
                  </a:lnTo>
                  <a:lnTo>
                    <a:pt x="603144" y="671653"/>
                  </a:lnTo>
                  <a:lnTo>
                    <a:pt x="497819" y="708680"/>
                  </a:lnTo>
                  <a:lnTo>
                    <a:pt x="392495" y="751558"/>
                  </a:lnTo>
                  <a:lnTo>
                    <a:pt x="287170" y="800132"/>
                  </a:lnTo>
                  <a:lnTo>
                    <a:pt x="181845" y="854253"/>
                  </a:lnTo>
                  <a:lnTo>
                    <a:pt x="76520" y="913776"/>
                  </a:lnTo>
                  <a:lnTo>
                    <a:pt x="0" y="96084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138179"/>
              <a:ext cx="6145984" cy="842661"/>
            </a:xfrm>
            <a:custGeom>
              <a:avLst/>
              <a:pathLst>
                <a:path w="6145984" h="842661">
                  <a:moveTo>
                    <a:pt x="0" y="0"/>
                  </a:moveTo>
                  <a:lnTo>
                    <a:pt x="76520" y="22756"/>
                  </a:lnTo>
                  <a:lnTo>
                    <a:pt x="181845" y="53607"/>
                  </a:lnTo>
                  <a:lnTo>
                    <a:pt x="287170" y="83978"/>
                  </a:lnTo>
                  <a:lnTo>
                    <a:pt x="392495" y="113854"/>
                  </a:lnTo>
                  <a:lnTo>
                    <a:pt x="497819" y="143212"/>
                  </a:lnTo>
                  <a:lnTo>
                    <a:pt x="603144" y="172024"/>
                  </a:lnTo>
                  <a:lnTo>
                    <a:pt x="708469" y="200262"/>
                  </a:lnTo>
                  <a:lnTo>
                    <a:pt x="813794" y="227907"/>
                  </a:lnTo>
                  <a:lnTo>
                    <a:pt x="919119" y="254962"/>
                  </a:lnTo>
                  <a:lnTo>
                    <a:pt x="1024444" y="281480"/>
                  </a:lnTo>
                  <a:lnTo>
                    <a:pt x="1129768" y="307596"/>
                  </a:lnTo>
                  <a:lnTo>
                    <a:pt x="1235093" y="333566"/>
                  </a:lnTo>
                  <a:lnTo>
                    <a:pt x="1340418" y="359775"/>
                  </a:lnTo>
                  <a:lnTo>
                    <a:pt x="1445743" y="386720"/>
                  </a:lnTo>
                  <a:lnTo>
                    <a:pt x="1551068" y="414931"/>
                  </a:lnTo>
                  <a:lnTo>
                    <a:pt x="1656393" y="444894"/>
                  </a:lnTo>
                  <a:lnTo>
                    <a:pt x="1761717" y="477908"/>
                  </a:lnTo>
                  <a:lnTo>
                    <a:pt x="1867042" y="512978"/>
                  </a:lnTo>
                  <a:lnTo>
                    <a:pt x="1972367" y="548169"/>
                  </a:lnTo>
                  <a:lnTo>
                    <a:pt x="2077692" y="582666"/>
                  </a:lnTo>
                  <a:lnTo>
                    <a:pt x="2183017" y="624574"/>
                  </a:lnTo>
                  <a:lnTo>
                    <a:pt x="2288342" y="667304"/>
                  </a:lnTo>
                  <a:lnTo>
                    <a:pt x="2393666" y="702140"/>
                  </a:lnTo>
                  <a:lnTo>
                    <a:pt x="2498991" y="728458"/>
                  </a:lnTo>
                  <a:lnTo>
                    <a:pt x="2604316" y="747525"/>
                  </a:lnTo>
                  <a:lnTo>
                    <a:pt x="2709641" y="762944"/>
                  </a:lnTo>
                  <a:lnTo>
                    <a:pt x="2814966" y="779194"/>
                  </a:lnTo>
                  <a:lnTo>
                    <a:pt x="2920291" y="789600"/>
                  </a:lnTo>
                  <a:lnTo>
                    <a:pt x="3025615" y="795848"/>
                  </a:lnTo>
                  <a:lnTo>
                    <a:pt x="3130940" y="805203"/>
                  </a:lnTo>
                  <a:lnTo>
                    <a:pt x="3236265" y="817555"/>
                  </a:lnTo>
                  <a:lnTo>
                    <a:pt x="3341590" y="827390"/>
                  </a:lnTo>
                  <a:lnTo>
                    <a:pt x="3446915" y="834777"/>
                  </a:lnTo>
                  <a:lnTo>
                    <a:pt x="3552240" y="840348"/>
                  </a:lnTo>
                  <a:lnTo>
                    <a:pt x="3657564" y="842661"/>
                  </a:lnTo>
                  <a:lnTo>
                    <a:pt x="3762889" y="841637"/>
                  </a:lnTo>
                  <a:lnTo>
                    <a:pt x="3868214" y="837739"/>
                  </a:lnTo>
                  <a:lnTo>
                    <a:pt x="3973539" y="831418"/>
                  </a:lnTo>
                  <a:lnTo>
                    <a:pt x="4078864" y="823128"/>
                  </a:lnTo>
                  <a:lnTo>
                    <a:pt x="4184189" y="813246"/>
                  </a:lnTo>
                  <a:lnTo>
                    <a:pt x="4289513" y="801995"/>
                  </a:lnTo>
                  <a:lnTo>
                    <a:pt x="4394838" y="789475"/>
                  </a:lnTo>
                  <a:lnTo>
                    <a:pt x="4500163" y="775689"/>
                  </a:lnTo>
                  <a:lnTo>
                    <a:pt x="4605488" y="760576"/>
                  </a:lnTo>
                  <a:lnTo>
                    <a:pt x="4710813" y="744027"/>
                  </a:lnTo>
                  <a:lnTo>
                    <a:pt x="4816138" y="725907"/>
                  </a:lnTo>
                  <a:lnTo>
                    <a:pt x="4921462" y="706067"/>
                  </a:lnTo>
                  <a:lnTo>
                    <a:pt x="5026787" y="684359"/>
                  </a:lnTo>
                  <a:lnTo>
                    <a:pt x="5132112" y="660640"/>
                  </a:lnTo>
                  <a:lnTo>
                    <a:pt x="5237437" y="634785"/>
                  </a:lnTo>
                  <a:lnTo>
                    <a:pt x="5342762" y="606688"/>
                  </a:lnTo>
                  <a:lnTo>
                    <a:pt x="5448087" y="576263"/>
                  </a:lnTo>
                  <a:lnTo>
                    <a:pt x="5553411" y="543444"/>
                  </a:lnTo>
                  <a:lnTo>
                    <a:pt x="5658736" y="508185"/>
                  </a:lnTo>
                  <a:lnTo>
                    <a:pt x="5764061" y="470457"/>
                  </a:lnTo>
                  <a:lnTo>
                    <a:pt x="5869386" y="430244"/>
                  </a:lnTo>
                  <a:lnTo>
                    <a:pt x="5974711" y="387541"/>
                  </a:lnTo>
                  <a:lnTo>
                    <a:pt x="6080036" y="342352"/>
                  </a:lnTo>
                  <a:lnTo>
                    <a:pt x="6145984" y="31250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717223"/>
              <a:ext cx="6145984" cy="580332"/>
            </a:xfrm>
            <a:custGeom>
              <a:avLst/>
              <a:pathLst>
                <a:path w="6145984" h="580332">
                  <a:moveTo>
                    <a:pt x="6145984" y="580332"/>
                  </a:moveTo>
                  <a:lnTo>
                    <a:pt x="6080036" y="571240"/>
                  </a:lnTo>
                  <a:lnTo>
                    <a:pt x="5974711" y="557956"/>
                  </a:lnTo>
                  <a:lnTo>
                    <a:pt x="5869386" y="545899"/>
                  </a:lnTo>
                  <a:lnTo>
                    <a:pt x="5764061" y="535051"/>
                  </a:lnTo>
                  <a:lnTo>
                    <a:pt x="5658736" y="525388"/>
                  </a:lnTo>
                  <a:lnTo>
                    <a:pt x="5553411" y="516873"/>
                  </a:lnTo>
                  <a:lnTo>
                    <a:pt x="5448087" y="509456"/>
                  </a:lnTo>
                  <a:lnTo>
                    <a:pt x="5342762" y="503070"/>
                  </a:lnTo>
                  <a:lnTo>
                    <a:pt x="5237437" y="497630"/>
                  </a:lnTo>
                  <a:lnTo>
                    <a:pt x="5132112" y="493029"/>
                  </a:lnTo>
                  <a:lnTo>
                    <a:pt x="5026787" y="489140"/>
                  </a:lnTo>
                  <a:lnTo>
                    <a:pt x="4921462" y="485816"/>
                  </a:lnTo>
                  <a:lnTo>
                    <a:pt x="4816138" y="482897"/>
                  </a:lnTo>
                  <a:lnTo>
                    <a:pt x="4710813" y="480212"/>
                  </a:lnTo>
                  <a:lnTo>
                    <a:pt x="4605488" y="477591"/>
                  </a:lnTo>
                  <a:lnTo>
                    <a:pt x="4500163" y="474880"/>
                  </a:lnTo>
                  <a:lnTo>
                    <a:pt x="4394838" y="471950"/>
                  </a:lnTo>
                  <a:lnTo>
                    <a:pt x="4289513" y="468717"/>
                  </a:lnTo>
                  <a:lnTo>
                    <a:pt x="4184189" y="465165"/>
                  </a:lnTo>
                  <a:lnTo>
                    <a:pt x="4078864" y="461374"/>
                  </a:lnTo>
                  <a:lnTo>
                    <a:pt x="3973539" y="457545"/>
                  </a:lnTo>
                  <a:lnTo>
                    <a:pt x="3868214" y="454036"/>
                  </a:lnTo>
                  <a:lnTo>
                    <a:pt x="3762889" y="450522"/>
                  </a:lnTo>
                  <a:lnTo>
                    <a:pt x="3657564" y="446065"/>
                  </a:lnTo>
                  <a:lnTo>
                    <a:pt x="3552240" y="440958"/>
                  </a:lnTo>
                  <a:lnTo>
                    <a:pt x="3446915" y="434971"/>
                  </a:lnTo>
                  <a:lnTo>
                    <a:pt x="3341590" y="426855"/>
                  </a:lnTo>
                  <a:lnTo>
                    <a:pt x="3236265" y="417764"/>
                  </a:lnTo>
                  <a:lnTo>
                    <a:pt x="3130940" y="408145"/>
                  </a:lnTo>
                  <a:lnTo>
                    <a:pt x="3025615" y="398312"/>
                  </a:lnTo>
                  <a:lnTo>
                    <a:pt x="2920291" y="391492"/>
                  </a:lnTo>
                  <a:lnTo>
                    <a:pt x="2814966" y="384664"/>
                  </a:lnTo>
                  <a:lnTo>
                    <a:pt x="2709641" y="369876"/>
                  </a:lnTo>
                  <a:lnTo>
                    <a:pt x="2604316" y="350003"/>
                  </a:lnTo>
                  <a:lnTo>
                    <a:pt x="2498991" y="329597"/>
                  </a:lnTo>
                  <a:lnTo>
                    <a:pt x="2393666" y="304518"/>
                  </a:lnTo>
                  <a:lnTo>
                    <a:pt x="2288342" y="266963"/>
                  </a:lnTo>
                  <a:lnTo>
                    <a:pt x="2183017" y="222892"/>
                  </a:lnTo>
                  <a:lnTo>
                    <a:pt x="2077692" y="182483"/>
                  </a:lnTo>
                  <a:lnTo>
                    <a:pt x="1972367" y="148593"/>
                  </a:lnTo>
                  <a:lnTo>
                    <a:pt x="1867042" y="115355"/>
                  </a:lnTo>
                  <a:lnTo>
                    <a:pt x="1761717" y="84407"/>
                  </a:lnTo>
                  <a:lnTo>
                    <a:pt x="1656393" y="57450"/>
                  </a:lnTo>
                  <a:lnTo>
                    <a:pt x="1551068" y="35521"/>
                  </a:lnTo>
                  <a:lnTo>
                    <a:pt x="1445743" y="18468"/>
                  </a:lnTo>
                  <a:lnTo>
                    <a:pt x="1340418" y="6600"/>
                  </a:lnTo>
                  <a:lnTo>
                    <a:pt x="1235093" y="322"/>
                  </a:lnTo>
                  <a:lnTo>
                    <a:pt x="1129768" y="0"/>
                  </a:lnTo>
                  <a:lnTo>
                    <a:pt x="1024444" y="5894"/>
                  </a:lnTo>
                  <a:lnTo>
                    <a:pt x="919119" y="18131"/>
                  </a:lnTo>
                  <a:lnTo>
                    <a:pt x="813794" y="36721"/>
                  </a:lnTo>
                  <a:lnTo>
                    <a:pt x="708469" y="61588"/>
                  </a:lnTo>
                  <a:lnTo>
                    <a:pt x="603144" y="92609"/>
                  </a:lnTo>
                  <a:lnTo>
                    <a:pt x="497819" y="129636"/>
                  </a:lnTo>
                  <a:lnTo>
                    <a:pt x="392495" y="172514"/>
                  </a:lnTo>
                  <a:lnTo>
                    <a:pt x="287170" y="221088"/>
                  </a:lnTo>
                  <a:lnTo>
                    <a:pt x="181845" y="275208"/>
                  </a:lnTo>
                  <a:lnTo>
                    <a:pt x="76520" y="334732"/>
                  </a:lnTo>
                  <a:lnTo>
                    <a:pt x="0" y="38180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58627"/>
              <a:ext cx="6145984" cy="515154"/>
            </a:xfrm>
            <a:custGeom>
              <a:avLst/>
              <a:pathLst>
                <a:path w="6145984" h="515154">
                  <a:moveTo>
                    <a:pt x="0" y="59976"/>
                  </a:moveTo>
                  <a:lnTo>
                    <a:pt x="76520" y="47818"/>
                  </a:lnTo>
                  <a:lnTo>
                    <a:pt x="181845" y="33482"/>
                  </a:lnTo>
                  <a:lnTo>
                    <a:pt x="287170" y="21607"/>
                  </a:lnTo>
                  <a:lnTo>
                    <a:pt x="392495" y="12258"/>
                  </a:lnTo>
                  <a:lnTo>
                    <a:pt x="497819" y="5498"/>
                  </a:lnTo>
                  <a:lnTo>
                    <a:pt x="603144" y="1391"/>
                  </a:lnTo>
                  <a:lnTo>
                    <a:pt x="708469" y="0"/>
                  </a:lnTo>
                  <a:lnTo>
                    <a:pt x="813794" y="1388"/>
                  </a:lnTo>
                  <a:lnTo>
                    <a:pt x="919119" y="5621"/>
                  </a:lnTo>
                  <a:lnTo>
                    <a:pt x="1024444" y="12761"/>
                  </a:lnTo>
                  <a:lnTo>
                    <a:pt x="1129768" y="22872"/>
                  </a:lnTo>
                  <a:lnTo>
                    <a:pt x="1235093" y="36018"/>
                  </a:lnTo>
                  <a:lnTo>
                    <a:pt x="1340418" y="52262"/>
                  </a:lnTo>
                  <a:lnTo>
                    <a:pt x="1445743" y="71668"/>
                  </a:lnTo>
                  <a:lnTo>
                    <a:pt x="1551068" y="94300"/>
                  </a:lnTo>
                  <a:lnTo>
                    <a:pt x="1656393" y="120246"/>
                  </a:lnTo>
                  <a:lnTo>
                    <a:pt x="1761717" y="150232"/>
                  </a:lnTo>
                  <a:lnTo>
                    <a:pt x="1867042" y="183241"/>
                  </a:lnTo>
                  <a:lnTo>
                    <a:pt x="1972367" y="217455"/>
                  </a:lnTo>
                  <a:lnTo>
                    <a:pt x="2077692" y="251649"/>
                  </a:lnTo>
                  <a:lnTo>
                    <a:pt x="2183017" y="292807"/>
                  </a:lnTo>
                  <a:lnTo>
                    <a:pt x="2288342" y="336208"/>
                  </a:lnTo>
                  <a:lnTo>
                    <a:pt x="2393666" y="372404"/>
                  </a:lnTo>
                  <a:lnTo>
                    <a:pt x="2498991" y="398102"/>
                  </a:lnTo>
                  <a:lnTo>
                    <a:pt x="2604316" y="417838"/>
                  </a:lnTo>
                  <a:lnTo>
                    <a:pt x="2709641" y="435484"/>
                  </a:lnTo>
                  <a:lnTo>
                    <a:pt x="2814966" y="451003"/>
                  </a:lnTo>
                  <a:lnTo>
                    <a:pt x="2920291" y="459621"/>
                  </a:lnTo>
                  <a:lnTo>
                    <a:pt x="3025615" y="466154"/>
                  </a:lnTo>
                  <a:lnTo>
                    <a:pt x="3130940" y="475749"/>
                  </a:lnTo>
                  <a:lnTo>
                    <a:pt x="3236265" y="486734"/>
                  </a:lnTo>
                  <a:lnTo>
                    <a:pt x="3341590" y="496197"/>
                  </a:lnTo>
                  <a:lnTo>
                    <a:pt x="3446915" y="503948"/>
                  </a:lnTo>
                  <a:lnTo>
                    <a:pt x="3552240" y="509727"/>
                  </a:lnTo>
                  <a:lnTo>
                    <a:pt x="3657564" y="513438"/>
                  </a:lnTo>
                  <a:lnTo>
                    <a:pt x="3762889" y="515154"/>
                  </a:lnTo>
                  <a:lnTo>
                    <a:pt x="3868214" y="514962"/>
                  </a:lnTo>
                  <a:lnTo>
                    <a:pt x="3973539" y="513556"/>
                  </a:lnTo>
                  <a:lnTo>
                    <a:pt x="4078864" y="511325"/>
                  </a:lnTo>
                  <a:lnTo>
                    <a:pt x="4184189" y="508280"/>
                  </a:lnTo>
                  <a:lnTo>
                    <a:pt x="4289513" y="504430"/>
                  </a:lnTo>
                  <a:lnTo>
                    <a:pt x="4394838" y="499786"/>
                  </a:lnTo>
                  <a:lnTo>
                    <a:pt x="4500163" y="494359"/>
                  </a:lnTo>
                  <a:lnTo>
                    <a:pt x="4605488" y="488158"/>
                  </a:lnTo>
                  <a:lnTo>
                    <a:pt x="4710813" y="481193"/>
                  </a:lnTo>
                  <a:lnTo>
                    <a:pt x="4816138" y="473476"/>
                  </a:lnTo>
                  <a:lnTo>
                    <a:pt x="4921462" y="465016"/>
                  </a:lnTo>
                  <a:lnTo>
                    <a:pt x="5026787" y="455823"/>
                  </a:lnTo>
                  <a:lnTo>
                    <a:pt x="5132112" y="445909"/>
                  </a:lnTo>
                  <a:lnTo>
                    <a:pt x="5237437" y="435282"/>
                  </a:lnTo>
                  <a:lnTo>
                    <a:pt x="5342762" y="423954"/>
                  </a:lnTo>
                  <a:lnTo>
                    <a:pt x="5448087" y="411934"/>
                  </a:lnTo>
                  <a:lnTo>
                    <a:pt x="5553411" y="399233"/>
                  </a:lnTo>
                  <a:lnTo>
                    <a:pt x="5658736" y="385861"/>
                  </a:lnTo>
                  <a:lnTo>
                    <a:pt x="5764061" y="371829"/>
                  </a:lnTo>
                  <a:lnTo>
                    <a:pt x="5869386" y="357146"/>
                  </a:lnTo>
                  <a:lnTo>
                    <a:pt x="5974711" y="341823"/>
                  </a:lnTo>
                  <a:lnTo>
                    <a:pt x="6080036" y="325871"/>
                  </a:lnTo>
                  <a:lnTo>
                    <a:pt x="6145984" y="31549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526074"/>
              <a:ext cx="6145984" cy="868200"/>
            </a:xfrm>
            <a:custGeom>
              <a:avLst/>
              <a:pathLst>
                <a:path w="6145984" h="868200">
                  <a:moveTo>
                    <a:pt x="0" y="194668"/>
                  </a:moveTo>
                  <a:lnTo>
                    <a:pt x="76520" y="188721"/>
                  </a:lnTo>
                  <a:lnTo>
                    <a:pt x="181845" y="181680"/>
                  </a:lnTo>
                  <a:lnTo>
                    <a:pt x="287170" y="175781"/>
                  </a:lnTo>
                  <a:lnTo>
                    <a:pt x="392495" y="171013"/>
                  </a:lnTo>
                  <a:lnTo>
                    <a:pt x="497819" y="167363"/>
                  </a:lnTo>
                  <a:lnTo>
                    <a:pt x="603144" y="164810"/>
                  </a:lnTo>
                  <a:lnTo>
                    <a:pt x="708469" y="163335"/>
                  </a:lnTo>
                  <a:lnTo>
                    <a:pt x="813794" y="162926"/>
                  </a:lnTo>
                  <a:lnTo>
                    <a:pt x="919119" y="163588"/>
                  </a:lnTo>
                  <a:lnTo>
                    <a:pt x="1024444" y="165375"/>
                  </a:lnTo>
                  <a:lnTo>
                    <a:pt x="1129768" y="168411"/>
                  </a:lnTo>
                  <a:lnTo>
                    <a:pt x="1235093" y="172924"/>
                  </a:lnTo>
                  <a:lnTo>
                    <a:pt x="1340418" y="179259"/>
                  </a:lnTo>
                  <a:lnTo>
                    <a:pt x="1445743" y="187858"/>
                  </a:lnTo>
                  <a:lnTo>
                    <a:pt x="1551068" y="199193"/>
                  </a:lnTo>
                  <a:lnTo>
                    <a:pt x="1656393" y="213724"/>
                  </a:lnTo>
                  <a:lnTo>
                    <a:pt x="1761717" y="233639"/>
                  </a:lnTo>
                  <a:lnTo>
                    <a:pt x="1867042" y="257893"/>
                  </a:lnTo>
                  <a:lnTo>
                    <a:pt x="1972367" y="283834"/>
                  </a:lnTo>
                  <a:lnTo>
                    <a:pt x="2077692" y="309963"/>
                  </a:lnTo>
                  <a:lnTo>
                    <a:pt x="2183017" y="345104"/>
                  </a:lnTo>
                  <a:lnTo>
                    <a:pt x="2288342" y="382129"/>
                  </a:lnTo>
                  <a:lnTo>
                    <a:pt x="2393666" y="410738"/>
                  </a:lnTo>
                  <a:lnTo>
                    <a:pt x="2498991" y="429709"/>
                  </a:lnTo>
                  <a:lnTo>
                    <a:pt x="2604316" y="441368"/>
                  </a:lnTo>
                  <a:lnTo>
                    <a:pt x="2709641" y="449648"/>
                  </a:lnTo>
                  <a:lnTo>
                    <a:pt x="2814966" y="457753"/>
                  </a:lnTo>
                  <a:lnTo>
                    <a:pt x="2920291" y="458041"/>
                  </a:lnTo>
                  <a:lnTo>
                    <a:pt x="3025615" y="454677"/>
                  </a:lnTo>
                  <a:lnTo>
                    <a:pt x="3130940" y="456843"/>
                  </a:lnTo>
                  <a:lnTo>
                    <a:pt x="3236265" y="462653"/>
                  </a:lnTo>
                  <a:lnTo>
                    <a:pt x="3341590" y="466489"/>
                  </a:lnTo>
                  <a:lnTo>
                    <a:pt x="3446915" y="470104"/>
                  </a:lnTo>
                  <a:lnTo>
                    <a:pt x="3552240" y="474216"/>
                  </a:lnTo>
                  <a:lnTo>
                    <a:pt x="3657564" y="476279"/>
                  </a:lnTo>
                  <a:lnTo>
                    <a:pt x="3762889" y="475972"/>
                  </a:lnTo>
                  <a:lnTo>
                    <a:pt x="3868214" y="473451"/>
                  </a:lnTo>
                  <a:lnTo>
                    <a:pt x="3973539" y="468750"/>
                  </a:lnTo>
                  <a:lnTo>
                    <a:pt x="4078864" y="462139"/>
                  </a:lnTo>
                  <a:lnTo>
                    <a:pt x="4184189" y="453958"/>
                  </a:lnTo>
                  <a:lnTo>
                    <a:pt x="4289513" y="444411"/>
                  </a:lnTo>
                  <a:lnTo>
                    <a:pt x="4394838" y="433590"/>
                  </a:lnTo>
                  <a:lnTo>
                    <a:pt x="4500163" y="421505"/>
                  </a:lnTo>
                  <a:lnTo>
                    <a:pt x="4605488" y="408109"/>
                  </a:lnTo>
                  <a:lnTo>
                    <a:pt x="4710813" y="393312"/>
                  </a:lnTo>
                  <a:lnTo>
                    <a:pt x="4816138" y="377002"/>
                  </a:lnTo>
                  <a:lnTo>
                    <a:pt x="4921462" y="359055"/>
                  </a:lnTo>
                  <a:lnTo>
                    <a:pt x="5026787" y="339344"/>
                  </a:lnTo>
                  <a:lnTo>
                    <a:pt x="5132112" y="317753"/>
                  </a:lnTo>
                  <a:lnTo>
                    <a:pt x="5237437" y="294176"/>
                  </a:lnTo>
                  <a:lnTo>
                    <a:pt x="5342762" y="268527"/>
                  </a:lnTo>
                  <a:lnTo>
                    <a:pt x="5448087" y="240735"/>
                  </a:lnTo>
                  <a:lnTo>
                    <a:pt x="5553411" y="210751"/>
                  </a:lnTo>
                  <a:lnTo>
                    <a:pt x="5658736" y="178540"/>
                  </a:lnTo>
                  <a:lnTo>
                    <a:pt x="5764061" y="144081"/>
                  </a:lnTo>
                  <a:lnTo>
                    <a:pt x="5869386" y="107368"/>
                  </a:lnTo>
                  <a:lnTo>
                    <a:pt x="5974711" y="68403"/>
                  </a:lnTo>
                  <a:lnTo>
                    <a:pt x="6080036" y="27196"/>
                  </a:lnTo>
                  <a:lnTo>
                    <a:pt x="6145984" y="0"/>
                  </a:lnTo>
                  <a:lnTo>
                    <a:pt x="6145984" y="745685"/>
                  </a:lnTo>
                  <a:lnTo>
                    <a:pt x="6080036" y="738596"/>
                  </a:lnTo>
                  <a:lnTo>
                    <a:pt x="5974711" y="728317"/>
                  </a:lnTo>
                  <a:lnTo>
                    <a:pt x="5869386" y="719064"/>
                  </a:lnTo>
                  <a:lnTo>
                    <a:pt x="5764061" y="710817"/>
                  </a:lnTo>
                  <a:lnTo>
                    <a:pt x="5658736" y="703547"/>
                  </a:lnTo>
                  <a:lnTo>
                    <a:pt x="5553411" y="697214"/>
                  </a:lnTo>
                  <a:lnTo>
                    <a:pt x="5448087" y="691770"/>
                  </a:lnTo>
                  <a:lnTo>
                    <a:pt x="5342762" y="687148"/>
                  </a:lnTo>
                  <a:lnTo>
                    <a:pt x="5237437" y="683267"/>
                  </a:lnTo>
                  <a:lnTo>
                    <a:pt x="5132112" y="680027"/>
                  </a:lnTo>
                  <a:lnTo>
                    <a:pt x="5026787" y="677310"/>
                  </a:lnTo>
                  <a:lnTo>
                    <a:pt x="4921462" y="674979"/>
                  </a:lnTo>
                  <a:lnTo>
                    <a:pt x="4816138" y="672887"/>
                  </a:lnTo>
                  <a:lnTo>
                    <a:pt x="4710813" y="670878"/>
                  </a:lnTo>
                  <a:lnTo>
                    <a:pt x="4605488" y="668796"/>
                  </a:lnTo>
                  <a:lnTo>
                    <a:pt x="4500163" y="666497"/>
                  </a:lnTo>
                  <a:lnTo>
                    <a:pt x="4394838" y="663862"/>
                  </a:lnTo>
                  <a:lnTo>
                    <a:pt x="4289513" y="660812"/>
                  </a:lnTo>
                  <a:lnTo>
                    <a:pt x="4184189" y="657326"/>
                  </a:lnTo>
                  <a:lnTo>
                    <a:pt x="4078864" y="653467"/>
                  </a:lnTo>
                  <a:lnTo>
                    <a:pt x="3973539" y="649406"/>
                  </a:lnTo>
                  <a:lnTo>
                    <a:pt x="3868214" y="645453"/>
                  </a:lnTo>
                  <a:lnTo>
                    <a:pt x="3762889" y="641447"/>
                  </a:lnTo>
                  <a:lnTo>
                    <a:pt x="3657564" y="636928"/>
                  </a:lnTo>
                  <a:lnTo>
                    <a:pt x="3552240" y="632405"/>
                  </a:lnTo>
                  <a:lnTo>
                    <a:pt x="3446915" y="627926"/>
                  </a:lnTo>
                  <a:lnTo>
                    <a:pt x="3341590" y="623670"/>
                  </a:lnTo>
                  <a:lnTo>
                    <a:pt x="3236265" y="620489"/>
                  </a:lnTo>
                  <a:lnTo>
                    <a:pt x="3130940" y="617086"/>
                  </a:lnTo>
                  <a:lnTo>
                    <a:pt x="3025615" y="614499"/>
                  </a:lnTo>
                  <a:lnTo>
                    <a:pt x="2920291" y="617359"/>
                  </a:lnTo>
                  <a:lnTo>
                    <a:pt x="2814966" y="620221"/>
                  </a:lnTo>
                  <a:lnTo>
                    <a:pt x="2709641" y="613403"/>
                  </a:lnTo>
                  <a:lnTo>
                    <a:pt x="2604316" y="601201"/>
                  </a:lnTo>
                  <a:lnTo>
                    <a:pt x="2498991" y="588365"/>
                  </a:lnTo>
                  <a:lnTo>
                    <a:pt x="2393666" y="570484"/>
                  </a:lnTo>
                  <a:lnTo>
                    <a:pt x="2288342" y="539480"/>
                  </a:lnTo>
                  <a:lnTo>
                    <a:pt x="2183017" y="501275"/>
                  </a:lnTo>
                  <a:lnTo>
                    <a:pt x="2077692" y="467454"/>
                  </a:lnTo>
                  <a:lnTo>
                    <a:pt x="1972367" y="441860"/>
                  </a:lnTo>
                  <a:lnTo>
                    <a:pt x="1867042" y="417638"/>
                  </a:lnTo>
                  <a:lnTo>
                    <a:pt x="1761717" y="397013"/>
                  </a:lnTo>
                  <a:lnTo>
                    <a:pt x="1656393" y="382432"/>
                  </a:lnTo>
                  <a:lnTo>
                    <a:pt x="1551068" y="374975"/>
                  </a:lnTo>
                  <a:lnTo>
                    <a:pt x="1445743" y="373465"/>
                  </a:lnTo>
                  <a:lnTo>
                    <a:pt x="1340418" y="378142"/>
                  </a:lnTo>
                  <a:lnTo>
                    <a:pt x="1235093" y="389355"/>
                  </a:lnTo>
                  <a:lnTo>
                    <a:pt x="1129768" y="407426"/>
                  </a:lnTo>
                  <a:lnTo>
                    <a:pt x="1024444" y="432576"/>
                  </a:lnTo>
                  <a:lnTo>
                    <a:pt x="919119" y="464914"/>
                  </a:lnTo>
                  <a:lnTo>
                    <a:pt x="813794" y="504442"/>
                  </a:lnTo>
                  <a:lnTo>
                    <a:pt x="708469" y="551089"/>
                  </a:lnTo>
                  <a:lnTo>
                    <a:pt x="603144" y="604743"/>
                  </a:lnTo>
                  <a:lnTo>
                    <a:pt x="497819" y="665268"/>
                  </a:lnTo>
                  <a:lnTo>
                    <a:pt x="392495" y="732523"/>
                  </a:lnTo>
                  <a:lnTo>
                    <a:pt x="287170" y="806367"/>
                  </a:lnTo>
                  <a:lnTo>
                    <a:pt x="206063" y="86820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526074"/>
              <a:ext cx="6145984" cy="476279"/>
            </a:xfrm>
            <a:custGeom>
              <a:avLst/>
              <a:pathLst>
                <a:path w="6145984" h="476279">
                  <a:moveTo>
                    <a:pt x="0" y="194668"/>
                  </a:moveTo>
                  <a:lnTo>
                    <a:pt x="76520" y="188721"/>
                  </a:lnTo>
                  <a:lnTo>
                    <a:pt x="181845" y="181680"/>
                  </a:lnTo>
                  <a:lnTo>
                    <a:pt x="287170" y="175781"/>
                  </a:lnTo>
                  <a:lnTo>
                    <a:pt x="392495" y="171013"/>
                  </a:lnTo>
                  <a:lnTo>
                    <a:pt x="497819" y="167363"/>
                  </a:lnTo>
                  <a:lnTo>
                    <a:pt x="603144" y="164810"/>
                  </a:lnTo>
                  <a:lnTo>
                    <a:pt x="708469" y="163335"/>
                  </a:lnTo>
                  <a:lnTo>
                    <a:pt x="813794" y="162926"/>
                  </a:lnTo>
                  <a:lnTo>
                    <a:pt x="919119" y="163588"/>
                  </a:lnTo>
                  <a:lnTo>
                    <a:pt x="1024444" y="165375"/>
                  </a:lnTo>
                  <a:lnTo>
                    <a:pt x="1129768" y="168411"/>
                  </a:lnTo>
                  <a:lnTo>
                    <a:pt x="1235093" y="172924"/>
                  </a:lnTo>
                  <a:lnTo>
                    <a:pt x="1340418" y="179259"/>
                  </a:lnTo>
                  <a:lnTo>
                    <a:pt x="1445743" y="187858"/>
                  </a:lnTo>
                  <a:lnTo>
                    <a:pt x="1551068" y="199193"/>
                  </a:lnTo>
                  <a:lnTo>
                    <a:pt x="1656393" y="213724"/>
                  </a:lnTo>
                  <a:lnTo>
                    <a:pt x="1761717" y="233639"/>
                  </a:lnTo>
                  <a:lnTo>
                    <a:pt x="1867042" y="257893"/>
                  </a:lnTo>
                  <a:lnTo>
                    <a:pt x="1972367" y="283834"/>
                  </a:lnTo>
                  <a:lnTo>
                    <a:pt x="2077692" y="309963"/>
                  </a:lnTo>
                  <a:lnTo>
                    <a:pt x="2183017" y="345104"/>
                  </a:lnTo>
                  <a:lnTo>
                    <a:pt x="2288342" y="382129"/>
                  </a:lnTo>
                  <a:lnTo>
                    <a:pt x="2393666" y="410738"/>
                  </a:lnTo>
                  <a:lnTo>
                    <a:pt x="2498991" y="429709"/>
                  </a:lnTo>
                  <a:lnTo>
                    <a:pt x="2604316" y="441368"/>
                  </a:lnTo>
                  <a:lnTo>
                    <a:pt x="2709641" y="449648"/>
                  </a:lnTo>
                  <a:lnTo>
                    <a:pt x="2814966" y="457753"/>
                  </a:lnTo>
                  <a:lnTo>
                    <a:pt x="2920291" y="458041"/>
                  </a:lnTo>
                  <a:lnTo>
                    <a:pt x="3025615" y="454677"/>
                  </a:lnTo>
                  <a:lnTo>
                    <a:pt x="3130940" y="456843"/>
                  </a:lnTo>
                  <a:lnTo>
                    <a:pt x="3236265" y="462653"/>
                  </a:lnTo>
                  <a:lnTo>
                    <a:pt x="3341590" y="466489"/>
                  </a:lnTo>
                  <a:lnTo>
                    <a:pt x="3446915" y="470104"/>
                  </a:lnTo>
                  <a:lnTo>
                    <a:pt x="3552240" y="474216"/>
                  </a:lnTo>
                  <a:lnTo>
                    <a:pt x="3657564" y="476279"/>
                  </a:lnTo>
                  <a:lnTo>
                    <a:pt x="3762889" y="475972"/>
                  </a:lnTo>
                  <a:lnTo>
                    <a:pt x="3868214" y="473451"/>
                  </a:lnTo>
                  <a:lnTo>
                    <a:pt x="3973539" y="468750"/>
                  </a:lnTo>
                  <a:lnTo>
                    <a:pt x="4078864" y="462139"/>
                  </a:lnTo>
                  <a:lnTo>
                    <a:pt x="4184189" y="453958"/>
                  </a:lnTo>
                  <a:lnTo>
                    <a:pt x="4289513" y="444411"/>
                  </a:lnTo>
                  <a:lnTo>
                    <a:pt x="4394838" y="433590"/>
                  </a:lnTo>
                  <a:lnTo>
                    <a:pt x="4500163" y="421505"/>
                  </a:lnTo>
                  <a:lnTo>
                    <a:pt x="4605488" y="408109"/>
                  </a:lnTo>
                  <a:lnTo>
                    <a:pt x="4710813" y="393312"/>
                  </a:lnTo>
                  <a:lnTo>
                    <a:pt x="4816138" y="377002"/>
                  </a:lnTo>
                  <a:lnTo>
                    <a:pt x="4921462" y="359055"/>
                  </a:lnTo>
                  <a:lnTo>
                    <a:pt x="5026787" y="339344"/>
                  </a:lnTo>
                  <a:lnTo>
                    <a:pt x="5132112" y="317753"/>
                  </a:lnTo>
                  <a:lnTo>
                    <a:pt x="5237437" y="294176"/>
                  </a:lnTo>
                  <a:lnTo>
                    <a:pt x="5342762" y="268527"/>
                  </a:lnTo>
                  <a:lnTo>
                    <a:pt x="5448087" y="240735"/>
                  </a:lnTo>
                  <a:lnTo>
                    <a:pt x="5553411" y="210751"/>
                  </a:lnTo>
                  <a:lnTo>
                    <a:pt x="5658736" y="178540"/>
                  </a:lnTo>
                  <a:lnTo>
                    <a:pt x="5764061" y="144081"/>
                  </a:lnTo>
                  <a:lnTo>
                    <a:pt x="5869386" y="107368"/>
                  </a:lnTo>
                  <a:lnTo>
                    <a:pt x="5974711" y="68403"/>
                  </a:lnTo>
                  <a:lnTo>
                    <a:pt x="6080036" y="27196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147940" y="4899539"/>
              <a:ext cx="5939920" cy="494735"/>
            </a:xfrm>
            <a:custGeom>
              <a:avLst/>
              <a:pathLst>
                <a:path w="5939920" h="494735">
                  <a:moveTo>
                    <a:pt x="5939920" y="372220"/>
                  </a:moveTo>
                  <a:lnTo>
                    <a:pt x="5873972" y="365131"/>
                  </a:lnTo>
                  <a:lnTo>
                    <a:pt x="5768647" y="354852"/>
                  </a:lnTo>
                  <a:lnTo>
                    <a:pt x="5663322" y="345599"/>
                  </a:lnTo>
                  <a:lnTo>
                    <a:pt x="5557997" y="337352"/>
                  </a:lnTo>
                  <a:lnTo>
                    <a:pt x="5452672" y="330082"/>
                  </a:lnTo>
                  <a:lnTo>
                    <a:pt x="5347348" y="323749"/>
                  </a:lnTo>
                  <a:lnTo>
                    <a:pt x="5242023" y="318305"/>
                  </a:lnTo>
                  <a:lnTo>
                    <a:pt x="5136698" y="313683"/>
                  </a:lnTo>
                  <a:lnTo>
                    <a:pt x="5031373" y="309802"/>
                  </a:lnTo>
                  <a:lnTo>
                    <a:pt x="4926048" y="306562"/>
                  </a:lnTo>
                  <a:lnTo>
                    <a:pt x="4820723" y="303845"/>
                  </a:lnTo>
                  <a:lnTo>
                    <a:pt x="4715399" y="301514"/>
                  </a:lnTo>
                  <a:lnTo>
                    <a:pt x="4610074" y="299422"/>
                  </a:lnTo>
                  <a:lnTo>
                    <a:pt x="4504749" y="297413"/>
                  </a:lnTo>
                  <a:lnTo>
                    <a:pt x="4399424" y="295331"/>
                  </a:lnTo>
                  <a:lnTo>
                    <a:pt x="4294099" y="293032"/>
                  </a:lnTo>
                  <a:lnTo>
                    <a:pt x="4188774" y="290397"/>
                  </a:lnTo>
                  <a:lnTo>
                    <a:pt x="4083450" y="287347"/>
                  </a:lnTo>
                  <a:lnTo>
                    <a:pt x="3978125" y="283861"/>
                  </a:lnTo>
                  <a:lnTo>
                    <a:pt x="3872800" y="280002"/>
                  </a:lnTo>
                  <a:lnTo>
                    <a:pt x="3767475" y="275941"/>
                  </a:lnTo>
                  <a:lnTo>
                    <a:pt x="3662150" y="271988"/>
                  </a:lnTo>
                  <a:lnTo>
                    <a:pt x="3556825" y="267982"/>
                  </a:lnTo>
                  <a:lnTo>
                    <a:pt x="3451501" y="263463"/>
                  </a:lnTo>
                  <a:lnTo>
                    <a:pt x="3346176" y="258940"/>
                  </a:lnTo>
                  <a:lnTo>
                    <a:pt x="3240851" y="254461"/>
                  </a:lnTo>
                  <a:lnTo>
                    <a:pt x="3135526" y="250205"/>
                  </a:lnTo>
                  <a:lnTo>
                    <a:pt x="3030201" y="247024"/>
                  </a:lnTo>
                  <a:lnTo>
                    <a:pt x="2924876" y="243621"/>
                  </a:lnTo>
                  <a:lnTo>
                    <a:pt x="2819552" y="241033"/>
                  </a:lnTo>
                  <a:lnTo>
                    <a:pt x="2714227" y="243894"/>
                  </a:lnTo>
                  <a:lnTo>
                    <a:pt x="2608902" y="246756"/>
                  </a:lnTo>
                  <a:lnTo>
                    <a:pt x="2503577" y="239938"/>
                  </a:lnTo>
                  <a:lnTo>
                    <a:pt x="2398252" y="227736"/>
                  </a:lnTo>
                  <a:lnTo>
                    <a:pt x="2292927" y="214900"/>
                  </a:lnTo>
                  <a:lnTo>
                    <a:pt x="2187603" y="197019"/>
                  </a:lnTo>
                  <a:lnTo>
                    <a:pt x="2082278" y="166015"/>
                  </a:lnTo>
                  <a:lnTo>
                    <a:pt x="1976953" y="127810"/>
                  </a:lnTo>
                  <a:lnTo>
                    <a:pt x="1871628" y="93989"/>
                  </a:lnTo>
                  <a:lnTo>
                    <a:pt x="1766303" y="68395"/>
                  </a:lnTo>
                  <a:lnTo>
                    <a:pt x="1660978" y="44173"/>
                  </a:lnTo>
                  <a:lnTo>
                    <a:pt x="1555654" y="23548"/>
                  </a:lnTo>
                  <a:lnTo>
                    <a:pt x="1450329" y="8967"/>
                  </a:lnTo>
                  <a:lnTo>
                    <a:pt x="1345004" y="1510"/>
                  </a:lnTo>
                  <a:lnTo>
                    <a:pt x="1239679" y="0"/>
                  </a:lnTo>
                  <a:lnTo>
                    <a:pt x="1134354" y="4677"/>
                  </a:lnTo>
                  <a:lnTo>
                    <a:pt x="1029029" y="15890"/>
                  </a:lnTo>
                  <a:lnTo>
                    <a:pt x="923705" y="33961"/>
                  </a:lnTo>
                  <a:lnTo>
                    <a:pt x="818380" y="59111"/>
                  </a:lnTo>
                  <a:lnTo>
                    <a:pt x="713055" y="91449"/>
                  </a:lnTo>
                  <a:lnTo>
                    <a:pt x="607730" y="130977"/>
                  </a:lnTo>
                  <a:lnTo>
                    <a:pt x="502405" y="177624"/>
                  </a:lnTo>
                  <a:lnTo>
                    <a:pt x="397080" y="231278"/>
                  </a:lnTo>
                  <a:lnTo>
                    <a:pt x="291756" y="291803"/>
                  </a:lnTo>
                  <a:lnTo>
                    <a:pt x="186431" y="359058"/>
                  </a:lnTo>
                  <a:lnTo>
                    <a:pt x="81106" y="432902"/>
                  </a:lnTo>
                  <a:lnTo>
                    <a:pt x="0" y="49473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04775"/>
              <a:ext cx="6145984" cy="338990"/>
            </a:xfrm>
            <a:custGeom>
              <a:avLst/>
              <a:pathLst>
                <a:path w="6145984" h="338990">
                  <a:moveTo>
                    <a:pt x="0" y="338990"/>
                  </a:moveTo>
                  <a:lnTo>
                    <a:pt x="76520" y="302301"/>
                  </a:lnTo>
                  <a:lnTo>
                    <a:pt x="181845" y="255471"/>
                  </a:lnTo>
                  <a:lnTo>
                    <a:pt x="287170" y="212373"/>
                  </a:lnTo>
                  <a:lnTo>
                    <a:pt x="392495" y="173068"/>
                  </a:lnTo>
                  <a:lnTo>
                    <a:pt x="497819" y="137615"/>
                  </a:lnTo>
                  <a:lnTo>
                    <a:pt x="603144" y="106076"/>
                  </a:lnTo>
                  <a:lnTo>
                    <a:pt x="708469" y="78512"/>
                  </a:lnTo>
                  <a:lnTo>
                    <a:pt x="813794" y="54983"/>
                  </a:lnTo>
                  <a:lnTo>
                    <a:pt x="919119" y="35550"/>
                  </a:lnTo>
                  <a:lnTo>
                    <a:pt x="1024444" y="20275"/>
                  </a:lnTo>
                  <a:lnTo>
                    <a:pt x="1129768" y="9218"/>
                  </a:lnTo>
                  <a:lnTo>
                    <a:pt x="1235093" y="2439"/>
                  </a:lnTo>
                  <a:lnTo>
                    <a:pt x="1340418" y="0"/>
                  </a:lnTo>
                  <a:lnTo>
                    <a:pt x="1445743" y="1961"/>
                  </a:lnTo>
                  <a:lnTo>
                    <a:pt x="1551068" y="8383"/>
                  </a:lnTo>
                  <a:lnTo>
                    <a:pt x="1656393" y="19377"/>
                  </a:lnTo>
                  <a:lnTo>
                    <a:pt x="1761717" y="36625"/>
                  </a:lnTo>
                  <a:lnTo>
                    <a:pt x="1867042" y="59065"/>
                  </a:lnTo>
                  <a:lnTo>
                    <a:pt x="1972367" y="84146"/>
                  </a:lnTo>
                  <a:lnTo>
                    <a:pt x="2077692" y="110008"/>
                  </a:lnTo>
                  <a:lnTo>
                    <a:pt x="2183017" y="144489"/>
                  </a:lnTo>
                  <a:lnTo>
                    <a:pt x="2288342" y="182104"/>
                  </a:lnTo>
                  <a:lnTo>
                    <a:pt x="2393666" y="211910"/>
                  </a:lnTo>
                  <a:lnTo>
                    <a:pt x="2498991" y="230336"/>
                  </a:lnTo>
                  <a:lnTo>
                    <a:pt x="2604316" y="242584"/>
                  </a:lnTo>
                  <a:lnTo>
                    <a:pt x="2709641" y="252825"/>
                  </a:lnTo>
                  <a:lnTo>
                    <a:pt x="2814966" y="260286"/>
                  </a:lnTo>
                  <a:lnTo>
                    <a:pt x="2920291" y="258999"/>
                  </a:lnTo>
                  <a:lnTo>
                    <a:pt x="3025615" y="255887"/>
                  </a:lnTo>
                  <a:lnTo>
                    <a:pt x="3130940" y="258264"/>
                  </a:lnTo>
                  <a:lnTo>
                    <a:pt x="3236265" y="262870"/>
                  </a:lnTo>
                  <a:lnTo>
                    <a:pt x="3341590" y="266378"/>
                  </a:lnTo>
                  <a:lnTo>
                    <a:pt x="3446915" y="270314"/>
                  </a:lnTo>
                  <a:lnTo>
                    <a:pt x="3552240" y="274610"/>
                  </a:lnTo>
                  <a:lnTo>
                    <a:pt x="3657564" y="277903"/>
                  </a:lnTo>
                  <a:lnTo>
                    <a:pt x="3762889" y="280008"/>
                  </a:lnTo>
                  <a:lnTo>
                    <a:pt x="3868214" y="280751"/>
                  </a:lnTo>
                  <a:lnTo>
                    <a:pt x="3973539" y="280377"/>
                  </a:lnTo>
                  <a:lnTo>
                    <a:pt x="4078864" y="279102"/>
                  </a:lnTo>
                  <a:lnTo>
                    <a:pt x="4184189" y="276942"/>
                  </a:lnTo>
                  <a:lnTo>
                    <a:pt x="4289513" y="273911"/>
                  </a:lnTo>
                  <a:lnTo>
                    <a:pt x="4394838" y="270025"/>
                  </a:lnTo>
                  <a:lnTo>
                    <a:pt x="4500163" y="265300"/>
                  </a:lnTo>
                  <a:lnTo>
                    <a:pt x="4605488" y="259752"/>
                  </a:lnTo>
                  <a:lnTo>
                    <a:pt x="4710813" y="253394"/>
                  </a:lnTo>
                  <a:lnTo>
                    <a:pt x="4816138" y="246244"/>
                  </a:lnTo>
                  <a:lnTo>
                    <a:pt x="4921462" y="238316"/>
                  </a:lnTo>
                  <a:lnTo>
                    <a:pt x="5026787" y="229626"/>
                  </a:lnTo>
                  <a:lnTo>
                    <a:pt x="5132112" y="220189"/>
                  </a:lnTo>
                  <a:lnTo>
                    <a:pt x="5237437" y="210021"/>
                  </a:lnTo>
                  <a:lnTo>
                    <a:pt x="5342762" y="199137"/>
                  </a:lnTo>
                  <a:lnTo>
                    <a:pt x="5448087" y="187552"/>
                  </a:lnTo>
                  <a:lnTo>
                    <a:pt x="5553411" y="175282"/>
                  </a:lnTo>
                  <a:lnTo>
                    <a:pt x="5658736" y="162342"/>
                  </a:lnTo>
                  <a:lnTo>
                    <a:pt x="5764061" y="148748"/>
                  </a:lnTo>
                  <a:lnTo>
                    <a:pt x="5869386" y="134516"/>
                  </a:lnTo>
                  <a:lnTo>
                    <a:pt x="5974711" y="119659"/>
                  </a:lnTo>
                  <a:lnTo>
                    <a:pt x="6080036" y="104195"/>
                  </a:lnTo>
                  <a:lnTo>
                    <a:pt x="6145984" y="9414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2026-10-16T11:12:51Z</dcterms:modified>
  <cp:category/>
</cp:coreProperties>
</file>