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5009972"/>
              <a:ext cx="317959" cy="8607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923897"/>
              <a:ext cx="317959" cy="17214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923897"/>
              <a:ext cx="317959" cy="17214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880860"/>
              <a:ext cx="317959" cy="21518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880860"/>
              <a:ext cx="317959" cy="21518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5005586"/>
              <a:ext cx="317959" cy="904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982970"/>
              <a:ext cx="317959" cy="11307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937740"/>
              <a:ext cx="317959" cy="15830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915125"/>
              <a:ext cx="317959" cy="18092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892510"/>
              <a:ext cx="317959" cy="20353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5096046"/>
              <a:ext cx="317959" cy="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5033204"/>
              <a:ext cx="317959" cy="6284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5033204"/>
              <a:ext cx="317959" cy="6284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970362"/>
              <a:ext cx="317959" cy="12568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37823"/>
              <a:ext cx="317959" cy="25822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364413"/>
              <a:ext cx="317959" cy="7316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321376"/>
              <a:ext cx="317959" cy="77466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235302"/>
              <a:ext cx="317959" cy="86074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192265"/>
              <a:ext cx="317959" cy="90378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892510"/>
              <a:ext cx="317959" cy="20353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621129"/>
              <a:ext cx="317959" cy="47491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553284"/>
              <a:ext cx="317959" cy="54276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440208"/>
              <a:ext cx="317959" cy="65583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327133"/>
              <a:ext cx="317959" cy="76891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33204"/>
              <a:ext cx="317959" cy="6284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656152"/>
              <a:ext cx="317959" cy="43989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656152"/>
              <a:ext cx="317959" cy="43989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593310"/>
              <a:ext cx="317959" cy="50273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404785"/>
              <a:ext cx="317959" cy="69126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665674"/>
              <a:ext cx="317959" cy="43037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149227"/>
              <a:ext cx="317959" cy="94681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020116"/>
              <a:ext cx="317959" cy="107593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3804930"/>
              <a:ext cx="317959" cy="129111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761893"/>
              <a:ext cx="317959" cy="133415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010522"/>
              <a:ext cx="317959" cy="108552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3648680"/>
              <a:ext cx="317959" cy="144736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241609"/>
              <a:ext cx="317959" cy="185443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196378"/>
              <a:ext cx="317959" cy="189966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2834537"/>
              <a:ext cx="317959" cy="226150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216259"/>
              <a:ext cx="317959" cy="87978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2959420"/>
              <a:ext cx="317959" cy="213662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2959420"/>
              <a:ext cx="317959" cy="213662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2331001"/>
              <a:ext cx="317959" cy="276504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2268159"/>
              <a:ext cx="317959" cy="282788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579599"/>
              <a:ext cx="317959" cy="51644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235302"/>
              <a:ext cx="317959" cy="86074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192265"/>
              <a:ext cx="317959" cy="90378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020116"/>
              <a:ext cx="317959" cy="107593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847967"/>
              <a:ext cx="317959" cy="124807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304518"/>
              <a:ext cx="317959" cy="79152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3897446"/>
              <a:ext cx="317959" cy="119859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512990"/>
              <a:ext cx="317959" cy="15830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467759"/>
              <a:ext cx="317959" cy="162828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354684"/>
              <a:ext cx="317959" cy="174136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279101"/>
              <a:ext cx="317959" cy="81694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3650681"/>
              <a:ext cx="317959" cy="144536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524998"/>
              <a:ext cx="317959" cy="157104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022262"/>
              <a:ext cx="317959" cy="207378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2959420"/>
              <a:ext cx="317959" cy="213662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923897"/>
              <a:ext cx="317959" cy="17214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80860"/>
              <a:ext cx="317959" cy="21518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94785"/>
              <a:ext cx="317959" cy="30126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94785"/>
              <a:ext cx="317959" cy="30126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708711"/>
              <a:ext cx="317959" cy="38733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82970"/>
              <a:ext cx="317959" cy="11307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802050"/>
              <a:ext cx="317959" cy="29399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666359"/>
              <a:ext cx="317959" cy="42968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530669"/>
              <a:ext cx="317959" cy="56537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30669"/>
              <a:ext cx="317959" cy="56537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33204"/>
              <a:ext cx="317959" cy="6284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907520"/>
              <a:ext cx="317959" cy="18852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593310"/>
              <a:ext cx="317959" cy="50273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530469"/>
              <a:ext cx="317959" cy="56557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530469"/>
              <a:ext cx="317959" cy="56557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94785"/>
              <a:ext cx="317959" cy="3012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364413"/>
              <a:ext cx="317959" cy="73163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364413"/>
              <a:ext cx="317959" cy="7316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321376"/>
              <a:ext cx="317959" cy="77466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192265"/>
              <a:ext cx="317959" cy="90378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892510"/>
              <a:ext cx="317959" cy="20353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462823"/>
              <a:ext cx="317959" cy="63322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281903"/>
              <a:ext cx="317959" cy="81414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259288"/>
              <a:ext cx="317959" cy="83675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146212"/>
              <a:ext cx="317959" cy="94983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970362"/>
              <a:ext cx="317959" cy="12568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656152"/>
              <a:ext cx="317959" cy="43989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279101"/>
              <a:ext cx="317959" cy="81694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153417"/>
              <a:ext cx="317959" cy="9426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153417"/>
              <a:ext cx="317959" cy="94262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94785"/>
              <a:ext cx="317959" cy="3012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364413"/>
              <a:ext cx="317959" cy="73163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364413"/>
              <a:ext cx="317959" cy="7316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235302"/>
              <a:ext cx="317959" cy="86074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235302"/>
              <a:ext cx="317959" cy="86074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15125"/>
              <a:ext cx="317959" cy="18092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11589"/>
              <a:ext cx="317959" cy="384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598514"/>
              <a:ext cx="317959" cy="49753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462823"/>
              <a:ext cx="317959" cy="63322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281903"/>
              <a:ext cx="317959" cy="81414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844678"/>
              <a:ext cx="317959" cy="25136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656152"/>
              <a:ext cx="317959" cy="43989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341943"/>
              <a:ext cx="317959" cy="75410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153417"/>
              <a:ext cx="317959" cy="9426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5009972"/>
              <a:ext cx="317959" cy="8607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80860"/>
              <a:ext cx="317959" cy="21518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94785"/>
              <a:ext cx="317959" cy="30126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94785"/>
              <a:ext cx="317959" cy="30126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794785"/>
              <a:ext cx="317959" cy="30126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5005586"/>
              <a:ext cx="317959" cy="904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56820"/>
              <a:ext cx="317959" cy="33922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734204"/>
              <a:ext cx="317959" cy="36184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621129"/>
              <a:ext cx="317959" cy="47491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53284"/>
              <a:ext cx="317959" cy="54276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33204"/>
              <a:ext cx="317959" cy="6284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970362"/>
              <a:ext cx="317959" cy="12568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718994"/>
              <a:ext cx="317959" cy="37705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656152"/>
              <a:ext cx="317959" cy="43989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467627"/>
              <a:ext cx="317959" cy="62841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2026-10-16T11:13:39Z</dcterms:modified>
  <cp:category/>
</cp:coreProperties>
</file>