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579599"/>
              <a:ext cx="317959" cy="51644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536562"/>
              <a:ext cx="317959" cy="559483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536562"/>
              <a:ext cx="317959" cy="559483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063153"/>
              <a:ext cx="317959" cy="103289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3374558"/>
              <a:ext cx="317959" cy="1721488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3761756"/>
              <a:ext cx="317959" cy="133429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3399914"/>
              <a:ext cx="317959" cy="1696131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3399914"/>
              <a:ext cx="317959" cy="1696131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3264224"/>
              <a:ext cx="317959" cy="183182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2246545"/>
              <a:ext cx="317959" cy="2849501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3399314"/>
              <a:ext cx="317959" cy="1696732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2708052"/>
              <a:ext cx="317959" cy="2387993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2708052"/>
              <a:ext cx="317959" cy="2387993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2016791"/>
              <a:ext cx="317959" cy="3079254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1576898"/>
              <a:ext cx="317959" cy="3519148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785441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788234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862442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675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459873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880860"/>
              <a:ext cx="317959" cy="21518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837823"/>
              <a:ext cx="317959" cy="25822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794785"/>
              <a:ext cx="317959" cy="301260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708711"/>
              <a:ext cx="317959" cy="38733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579599"/>
              <a:ext cx="317959" cy="51644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485438"/>
              <a:ext cx="317959" cy="610607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259288"/>
              <a:ext cx="317959" cy="836758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214057"/>
              <a:ext cx="317959" cy="881988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010522"/>
              <a:ext cx="317959" cy="1085524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3942676"/>
              <a:ext cx="317959" cy="1153369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3902049"/>
              <a:ext cx="317959" cy="119399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3839207"/>
              <a:ext cx="317959" cy="1256838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3336472"/>
              <a:ext cx="317959" cy="1759574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3273630"/>
              <a:ext cx="317959" cy="182241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3147946"/>
              <a:ext cx="317959" cy="1948099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785441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788234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862442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675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459873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880860"/>
              <a:ext cx="317959" cy="21518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880860"/>
              <a:ext cx="317959" cy="21518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837823"/>
              <a:ext cx="317959" cy="258223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837823"/>
              <a:ext cx="317959" cy="258223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579599"/>
              <a:ext cx="317959" cy="51644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869895"/>
              <a:ext cx="317959" cy="22615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802050"/>
              <a:ext cx="317959" cy="29399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779435"/>
              <a:ext cx="317959" cy="316611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734204"/>
              <a:ext cx="317959" cy="361841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575899"/>
              <a:ext cx="317959" cy="520147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4970362"/>
              <a:ext cx="317959" cy="125683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907520"/>
              <a:ext cx="317959" cy="188525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844678"/>
              <a:ext cx="317959" cy="251367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4656152"/>
              <a:ext cx="317959" cy="439893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4530469"/>
              <a:ext cx="317959" cy="565577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785441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788234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862442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675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459873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923897"/>
              <a:ext cx="317959" cy="172148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880860"/>
              <a:ext cx="317959" cy="21518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837823"/>
              <a:ext cx="317959" cy="258223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837823"/>
              <a:ext cx="317959" cy="258223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794785"/>
              <a:ext cx="317959" cy="301260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937740"/>
              <a:ext cx="317959" cy="15830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756820"/>
              <a:ext cx="317959" cy="33922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688974"/>
              <a:ext cx="317959" cy="407071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598514"/>
              <a:ext cx="317959" cy="497531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575899"/>
              <a:ext cx="317959" cy="520147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4907520"/>
              <a:ext cx="317959" cy="18852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844678"/>
              <a:ext cx="317959" cy="251367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781836"/>
              <a:ext cx="317959" cy="314209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4467627"/>
              <a:ext cx="317959" cy="628419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4279101"/>
              <a:ext cx="317959" cy="816945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785441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788234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862442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675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459873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751748"/>
              <a:ext cx="317959" cy="344297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708711"/>
              <a:ext cx="317959" cy="38733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708711"/>
              <a:ext cx="317959" cy="387334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579599"/>
              <a:ext cx="317959" cy="51644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235302"/>
              <a:ext cx="317959" cy="86074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417593"/>
              <a:ext cx="317959" cy="67845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304518"/>
              <a:ext cx="317959" cy="791528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055752"/>
              <a:ext cx="317959" cy="1040294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3965291"/>
              <a:ext cx="317959" cy="113075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3829601"/>
              <a:ext cx="317959" cy="1266445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4404785"/>
              <a:ext cx="317959" cy="691261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341943"/>
              <a:ext cx="317959" cy="75410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3713523"/>
              <a:ext cx="317959" cy="138252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3713523"/>
              <a:ext cx="317959" cy="1382522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3650681"/>
              <a:ext cx="317959" cy="1445364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785441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788234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862442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675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459873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966934"/>
              <a:ext cx="317959" cy="129111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837823"/>
              <a:ext cx="317959" cy="25822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794785"/>
              <a:ext cx="317959" cy="301260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794785"/>
              <a:ext cx="317959" cy="301260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751748"/>
              <a:ext cx="317959" cy="344297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869895"/>
              <a:ext cx="317959" cy="22615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734204"/>
              <a:ext cx="317959" cy="361841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530669"/>
              <a:ext cx="317959" cy="565377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349748"/>
              <a:ext cx="317959" cy="746297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236672"/>
              <a:ext cx="317959" cy="859373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4593310"/>
              <a:ext cx="317959" cy="50273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467627"/>
              <a:ext cx="317959" cy="628419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404785"/>
              <a:ext cx="317959" cy="691261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3776365"/>
              <a:ext cx="317959" cy="1319680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3776365"/>
              <a:ext cx="317959" cy="1319680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785441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788234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862442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675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459873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708711"/>
              <a:ext cx="317959" cy="387334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622637"/>
              <a:ext cx="317959" cy="473409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622637"/>
              <a:ext cx="317959" cy="473409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235302"/>
              <a:ext cx="317959" cy="860744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3891004"/>
              <a:ext cx="317959" cy="1205041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191442"/>
              <a:ext cx="317959" cy="90460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3942676"/>
              <a:ext cx="317959" cy="1153369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3942676"/>
              <a:ext cx="317959" cy="1153369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3897446"/>
              <a:ext cx="317959" cy="1198599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3603450"/>
              <a:ext cx="317959" cy="1492595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4090575"/>
              <a:ext cx="317959" cy="100547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3524998"/>
              <a:ext cx="317959" cy="1571048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3399314"/>
              <a:ext cx="317959" cy="169673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3336472"/>
              <a:ext cx="317959" cy="175957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2519527"/>
              <a:ext cx="317959" cy="2576519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785441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788234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862442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675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459873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794785"/>
              <a:ext cx="317959" cy="30126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794785"/>
              <a:ext cx="317959" cy="30126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751748"/>
              <a:ext cx="317959" cy="344297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708711"/>
              <a:ext cx="317959" cy="38733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364413"/>
              <a:ext cx="317959" cy="73163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621129"/>
              <a:ext cx="317959" cy="47491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327133"/>
              <a:ext cx="317959" cy="76891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168827"/>
              <a:ext cx="317959" cy="927218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078367"/>
              <a:ext cx="317959" cy="1017679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3965291"/>
              <a:ext cx="317959" cy="113075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4404785"/>
              <a:ext cx="317959" cy="691261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216259"/>
              <a:ext cx="317959" cy="879787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3964891"/>
              <a:ext cx="317959" cy="113115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3462156"/>
              <a:ext cx="317959" cy="1633890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3399314"/>
              <a:ext cx="317959" cy="1696732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785441" y="5336204"/>
              <a:ext cx="4221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788234" y="5336204"/>
              <a:ext cx="39108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862442" y="5336204"/>
              <a:ext cx="217170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67573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459873" y="5596581"/>
              <a:ext cx="1047810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Fried frailty class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2026-10-16T11:13:38Z</dcterms:modified>
  <cp:category/>
</cp:coreProperties>
</file>