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5010260"/>
              <a:ext cx="317959" cy="8578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5010260"/>
              <a:ext cx="317959" cy="8578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981665"/>
              <a:ext cx="317959" cy="1143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972133"/>
              <a:ext cx="317959" cy="12391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905411"/>
              <a:ext cx="317959" cy="19063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5022076"/>
              <a:ext cx="317959" cy="7397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948106"/>
              <a:ext cx="317959" cy="14794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948106"/>
              <a:ext cx="317959" cy="14794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929613"/>
              <a:ext cx="317959" cy="16643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892628"/>
              <a:ext cx="317959" cy="20341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5096046"/>
              <a:ext cx="317959" cy="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896014"/>
              <a:ext cx="317959" cy="20003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896014"/>
              <a:ext cx="317959" cy="20003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896014"/>
              <a:ext cx="317959" cy="2000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76816"/>
              <a:ext cx="317959" cy="219229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10094"/>
              <a:ext cx="317959" cy="28595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33840"/>
              <a:ext cx="317959" cy="36220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695713"/>
              <a:ext cx="317959" cy="40033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590864"/>
              <a:ext cx="317959" cy="505181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11120"/>
              <a:ext cx="317959" cy="18492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07702"/>
              <a:ext cx="317959" cy="38834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578255"/>
              <a:ext cx="317959" cy="517791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522777"/>
              <a:ext cx="317959" cy="57326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522777"/>
              <a:ext cx="317959" cy="57326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896014"/>
              <a:ext cx="317959" cy="20003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695982"/>
              <a:ext cx="317959" cy="400064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595966"/>
              <a:ext cx="317959" cy="50008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495950"/>
              <a:ext cx="317959" cy="60009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495547"/>
              <a:ext cx="317959" cy="60049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323976"/>
              <a:ext cx="317959" cy="77207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209595"/>
              <a:ext cx="317959" cy="886450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038024"/>
              <a:ext cx="317959" cy="105802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809262"/>
              <a:ext cx="317959" cy="1286783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356344"/>
              <a:ext cx="317959" cy="739701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3838553"/>
              <a:ext cx="317959" cy="12574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468702"/>
              <a:ext cx="317959" cy="162734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450209"/>
              <a:ext cx="317959" cy="164583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265284"/>
              <a:ext cx="317959" cy="183076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3995870"/>
              <a:ext cx="317959" cy="110017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095725"/>
              <a:ext cx="317959" cy="200032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2695661"/>
              <a:ext cx="317959" cy="240038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2695661"/>
              <a:ext cx="317959" cy="240038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2395613"/>
              <a:ext cx="317959" cy="270043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562269"/>
              <a:ext cx="317959" cy="53377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438357"/>
              <a:ext cx="317959" cy="657689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343039"/>
              <a:ext cx="317959" cy="75300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247722"/>
              <a:ext cx="317959" cy="848323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3999897"/>
              <a:ext cx="317959" cy="109614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411822"/>
              <a:ext cx="317959" cy="684224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171419"/>
              <a:ext cx="317959" cy="924627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3875538"/>
              <a:ext cx="317959" cy="122050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3801568"/>
              <a:ext cx="317959" cy="129447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3746090"/>
              <a:ext cx="317959" cy="1349955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4295918"/>
              <a:ext cx="317959" cy="80012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3595805"/>
              <a:ext cx="317959" cy="150024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3395773"/>
              <a:ext cx="317959" cy="170027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3295757"/>
              <a:ext cx="317959" cy="180028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2995709"/>
              <a:ext cx="317959" cy="210033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5000729"/>
              <a:ext cx="317959" cy="95317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905411"/>
              <a:ext cx="317959" cy="19063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95880"/>
              <a:ext cx="317959" cy="20016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867284"/>
              <a:ext cx="317959" cy="22876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848221"/>
              <a:ext cx="317959" cy="24782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48106"/>
              <a:ext cx="317959" cy="14794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81673"/>
              <a:ext cx="317959" cy="31437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726195"/>
              <a:ext cx="317959" cy="36985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670717"/>
              <a:ext cx="317959" cy="4253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670717"/>
              <a:ext cx="317959" cy="4253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996030"/>
              <a:ext cx="317959" cy="10001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395934"/>
              <a:ext cx="317959" cy="70011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395934"/>
              <a:ext cx="317959" cy="70011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295918"/>
              <a:ext cx="317959" cy="800128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886348"/>
              <a:ext cx="317959" cy="209698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771967"/>
              <a:ext cx="317959" cy="324078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714777"/>
              <a:ext cx="317959" cy="381269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648055"/>
              <a:ext cx="317959" cy="44799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543206"/>
              <a:ext cx="317959" cy="55284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11120"/>
              <a:ext cx="317959" cy="184925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633732"/>
              <a:ext cx="317959" cy="46231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485792"/>
              <a:ext cx="317959" cy="61025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485792"/>
              <a:ext cx="317959" cy="610254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411822"/>
              <a:ext cx="317959" cy="68422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695982"/>
              <a:ext cx="317959" cy="400064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395934"/>
              <a:ext cx="317959" cy="70011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295918"/>
              <a:ext cx="317959" cy="80012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3895854"/>
              <a:ext cx="317959" cy="1200192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72133"/>
              <a:ext cx="317959" cy="12391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857753"/>
              <a:ext cx="317959" cy="238293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800562"/>
              <a:ext cx="317959" cy="295483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752904"/>
              <a:ext cx="317959" cy="34314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05245"/>
              <a:ext cx="317959" cy="39080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4948106"/>
              <a:ext cx="317959" cy="14794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726195"/>
              <a:ext cx="317959" cy="369850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689210"/>
              <a:ext cx="317959" cy="40683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541269"/>
              <a:ext cx="317959" cy="55477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485792"/>
              <a:ext cx="317959" cy="610254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896014"/>
              <a:ext cx="317959" cy="20003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896014"/>
              <a:ext cx="317959" cy="200032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795998"/>
              <a:ext cx="317959" cy="300048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595966"/>
              <a:ext cx="317959" cy="5000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4740989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030875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32076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61064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90053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02906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990154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4977403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964651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879697" y="5096046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879697" y="4385932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879697" y="3675818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879697" y="2965704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879697" y="2255591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79697" y="1545477"/>
              <a:ext cx="6208163" cy="0"/>
            </a:xfrm>
            <a:custGeom>
              <a:avLst/>
              <a:pathLst>
                <a:path w="6208163" h="0">
                  <a:moveTo>
                    <a:pt x="0" y="0"/>
                  </a:moveTo>
                  <a:lnTo>
                    <a:pt x="6208163" y="0"/>
                  </a:lnTo>
                  <a:lnTo>
                    <a:pt x="620816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996530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983779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971027" y="1367948"/>
              <a:ext cx="0" cy="3905626"/>
            </a:xfrm>
            <a:custGeom>
              <a:avLst/>
              <a:pathLst>
                <a:path w="0" h="3905626">
                  <a:moveTo>
                    <a:pt x="0" y="39056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161886" y="4972133"/>
              <a:ext cx="317959" cy="12391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499718" y="4924475"/>
              <a:ext cx="317959" cy="171571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37550" y="4914943"/>
              <a:ext cx="317959" cy="18110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75382" y="4876816"/>
              <a:ext cx="317959" cy="219229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3215" y="4752904"/>
              <a:ext cx="317959" cy="343142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149134" y="5003583"/>
              <a:ext cx="317959" cy="92462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486966" y="4837150"/>
              <a:ext cx="317959" cy="258895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824799" y="4818658"/>
              <a:ext cx="317959" cy="27738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162631" y="4763180"/>
              <a:ext cx="317959" cy="332865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500463" y="4652225"/>
              <a:ext cx="317959" cy="443821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136383" y="5096046"/>
              <a:ext cx="317959" cy="0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74215" y="4795998"/>
              <a:ext cx="317959" cy="300048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812047" y="4595966"/>
              <a:ext cx="317959" cy="500080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149879" y="4595966"/>
              <a:ext cx="317959" cy="500080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487711" y="4395934"/>
              <a:ext cx="317959" cy="700112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37" name="tx37"/>
            <p:cNvSpPr/>
            <p:nvPr/>
          </p:nvSpPr>
          <p:spPr>
            <a:xfrm>
              <a:off x="754887" y="505599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692708" y="434588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92708" y="3635768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692708" y="2925654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692708" y="2215540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692708" y="1505426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1965441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1793076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(N=745)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3952689" y="5336204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780325" y="5456905"/>
              <a:ext cx="40690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(N=384)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909259" y="5336204"/>
              <a:ext cx="12353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≥2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5798662" y="5456905"/>
              <a:ext cx="34472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(N=71)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3160773" y="5596581"/>
              <a:ext cx="164601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ECOG performance status</a:t>
              </a:r>
            </a:p>
          </p:txBody>
        </p:sp>
        <p:sp>
          <p:nvSpPr>
            <p:cNvPr id="50" name="tx50"/>
            <p:cNvSpPr/>
            <p:nvPr/>
          </p:nvSpPr>
          <p:spPr>
            <a:xfrm rot="-5400000">
              <a:off x="126327" y="3270652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1" name="rc51"/>
            <p:cNvSpPr/>
            <p:nvPr/>
          </p:nvSpPr>
          <p:spPr>
            <a:xfrm>
              <a:off x="7305628" y="2781121"/>
              <a:ext cx="201455" cy="201456"/>
            </a:xfrm>
            <a:prstGeom prst="rect">
              <a:avLst/>
            </a:prstGeom>
            <a:solidFill>
              <a:srgbClr val="F8766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305628" y="3000577"/>
              <a:ext cx="201455" cy="201456"/>
            </a:xfrm>
            <a:prstGeom prst="rect">
              <a:avLst/>
            </a:prstGeom>
            <a:solidFill>
              <a:srgbClr val="A3A500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7305628" y="3220033"/>
              <a:ext cx="201455" cy="201456"/>
            </a:xfrm>
            <a:prstGeom prst="rect">
              <a:avLst/>
            </a:prstGeom>
            <a:solidFill>
              <a:srgbClr val="00BF7D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305628" y="3439489"/>
              <a:ext cx="201455" cy="201456"/>
            </a:xfrm>
            <a:prstGeom prst="rect">
              <a:avLst/>
            </a:prstGeom>
            <a:solidFill>
              <a:srgbClr val="00B0F6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305628" y="3658945"/>
              <a:ext cx="201455" cy="201456"/>
            </a:xfrm>
            <a:prstGeom prst="rect">
              <a:avLst/>
            </a:prstGeom>
            <a:solidFill>
              <a:srgbClr val="E76BF3">
                <a:alpha val="100000"/>
              </a:srgbClr>
            </a:solidFill>
          </p:spPr>
          <p:txBody>
            <a:bodyPr/>
            <a:lstStyle/>
            <a:p/>
          </p:txBody>
        </p:sp>
        <p:sp>
          <p:nvSpPr>
            <p:cNvPr id="56" name="tx56"/>
            <p:cNvSpPr/>
            <p:nvPr/>
          </p:nvSpPr>
          <p:spPr>
            <a:xfrm>
              <a:off x="7585673" y="284179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585673" y="306125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7585673" y="328071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7585673" y="350016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85673" y="371962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879697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2026-10-16T11:13:36Z</dcterms:modified>
  <cp:category/>
</cp:coreProperties>
</file>