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543206"/>
              <a:ext cx="317959" cy="55284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486015"/>
              <a:ext cx="317959" cy="61003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466952"/>
              <a:ext cx="317959" cy="62909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3647223"/>
              <a:ext cx="317959" cy="144882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2932343"/>
              <a:ext cx="317959" cy="216370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097448"/>
              <a:ext cx="317959" cy="99859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3783075"/>
              <a:ext cx="317959" cy="131297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746090"/>
              <a:ext cx="317959" cy="134995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024881"/>
              <a:ext cx="317959" cy="207116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2137238"/>
              <a:ext cx="317959" cy="295880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3895854"/>
              <a:ext cx="317959" cy="120019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3595805"/>
              <a:ext cx="317959" cy="150024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195741"/>
              <a:ext cx="317959" cy="190030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2295597"/>
              <a:ext cx="317959" cy="280044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1395453"/>
              <a:ext cx="317959" cy="370059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24308"/>
              <a:ext cx="317959" cy="37173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676650"/>
              <a:ext cx="317959" cy="41939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648055"/>
              <a:ext cx="317959" cy="44799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533674"/>
              <a:ext cx="317959" cy="56237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123810"/>
              <a:ext cx="317959" cy="97223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393329"/>
              <a:ext cx="317959" cy="70271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300866"/>
              <a:ext cx="317959" cy="79517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097448"/>
              <a:ext cx="317959" cy="99859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060463"/>
              <a:ext cx="317959" cy="103558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857045"/>
              <a:ext cx="317959" cy="123900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195902"/>
              <a:ext cx="317959" cy="90014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095886"/>
              <a:ext cx="317959" cy="100016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995870"/>
              <a:ext cx="317959" cy="110017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895854"/>
              <a:ext cx="317959" cy="120019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195741"/>
              <a:ext cx="317959" cy="190030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914943"/>
              <a:ext cx="317959" cy="18110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905411"/>
              <a:ext cx="317959" cy="19063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876816"/>
              <a:ext cx="317959" cy="21922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600396"/>
              <a:ext cx="317959" cy="49564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200063"/>
              <a:ext cx="317959" cy="89598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892628"/>
              <a:ext cx="317959" cy="20341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800165"/>
              <a:ext cx="317959" cy="29588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781673"/>
              <a:ext cx="317959" cy="31437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763180"/>
              <a:ext cx="317959" cy="33286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22777"/>
              <a:ext cx="317959" cy="57326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896014"/>
              <a:ext cx="317959" cy="20003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896014"/>
              <a:ext cx="317959" cy="2000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795998"/>
              <a:ext cx="317959" cy="30004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795998"/>
              <a:ext cx="317959" cy="30004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795998"/>
              <a:ext cx="317959" cy="30004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86348"/>
              <a:ext cx="317959" cy="20969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67284"/>
              <a:ext cx="317959" cy="22876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829157"/>
              <a:ext cx="317959" cy="26688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14777"/>
              <a:ext cx="317959" cy="38126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476484"/>
              <a:ext cx="317959" cy="61956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855643"/>
              <a:ext cx="317959" cy="24040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44687"/>
              <a:ext cx="317959" cy="35135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596747"/>
              <a:ext cx="317959" cy="49929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578255"/>
              <a:ext cx="317959" cy="51779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78255"/>
              <a:ext cx="317959" cy="51779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996030"/>
              <a:ext cx="317959" cy="10001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795998"/>
              <a:ext cx="317959" cy="30004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695982"/>
              <a:ext cx="317959" cy="40006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695982"/>
              <a:ext cx="317959" cy="40006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595966"/>
              <a:ext cx="317959" cy="50008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43372"/>
              <a:ext cx="317959" cy="35267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705245"/>
              <a:ext cx="317959" cy="39080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676650"/>
              <a:ext cx="317959" cy="41939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190532"/>
              <a:ext cx="317959" cy="90551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666287"/>
              <a:ext cx="317959" cy="142975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541269"/>
              <a:ext cx="317959" cy="55477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374837"/>
              <a:ext cx="317959" cy="72120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208404"/>
              <a:ext cx="317959" cy="88764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208404"/>
              <a:ext cx="317959" cy="88764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783075"/>
              <a:ext cx="317959" cy="131297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595966"/>
              <a:ext cx="317959" cy="50008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395934"/>
              <a:ext cx="317959" cy="70011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295918"/>
              <a:ext cx="317959" cy="80012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195902"/>
              <a:ext cx="317959" cy="90014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795837"/>
              <a:ext cx="317959" cy="130020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10094"/>
              <a:ext cx="317959" cy="28595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791031"/>
              <a:ext cx="317959" cy="30501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62435"/>
              <a:ext cx="317959" cy="33361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24308"/>
              <a:ext cx="317959" cy="37173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428825"/>
              <a:ext cx="317959" cy="66722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744687"/>
              <a:ext cx="317959" cy="35135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596747"/>
              <a:ext cx="317959" cy="49929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541269"/>
              <a:ext cx="317959" cy="55477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337851"/>
              <a:ext cx="317959" cy="75819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300866"/>
              <a:ext cx="317959" cy="79517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595966"/>
              <a:ext cx="317959" cy="50008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495950"/>
              <a:ext cx="317959" cy="60009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495950"/>
              <a:ext cx="317959" cy="60009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395934"/>
              <a:ext cx="317959" cy="70011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295918"/>
              <a:ext cx="317959" cy="8001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648055"/>
              <a:ext cx="317959" cy="44799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609928"/>
              <a:ext cx="317959" cy="48611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571801"/>
              <a:ext cx="317959" cy="52424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3094383"/>
              <a:ext cx="317959" cy="200166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2560606"/>
              <a:ext cx="317959" cy="253543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337851"/>
              <a:ext cx="317959" cy="75819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023478"/>
              <a:ext cx="317959" cy="107256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023478"/>
              <a:ext cx="317959" cy="107256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265284"/>
              <a:ext cx="317959" cy="183076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2729000"/>
              <a:ext cx="317959" cy="236704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195902"/>
              <a:ext cx="317959" cy="90014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095886"/>
              <a:ext cx="317959" cy="100016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995870"/>
              <a:ext cx="317959" cy="110017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095725"/>
              <a:ext cx="317959" cy="200032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1895533"/>
              <a:ext cx="317959" cy="320051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24308"/>
              <a:ext cx="317959" cy="37173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705245"/>
              <a:ext cx="317959" cy="39080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648055"/>
              <a:ext cx="317959" cy="44799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648055"/>
              <a:ext cx="317959" cy="44799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181000"/>
              <a:ext cx="317959" cy="91504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633732"/>
              <a:ext cx="317959" cy="46231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522777"/>
              <a:ext cx="317959" cy="57326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171419"/>
              <a:ext cx="317959" cy="92462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152926"/>
              <a:ext cx="317959" cy="94311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134433"/>
              <a:ext cx="317959" cy="96161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595966"/>
              <a:ext cx="317959" cy="50008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395934"/>
              <a:ext cx="317959" cy="70011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295918"/>
              <a:ext cx="317959" cy="80012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295918"/>
              <a:ext cx="317959" cy="80012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095886"/>
              <a:ext cx="317959" cy="100016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2026-10-16T11:13:35Z</dcterms:modified>
  <cp:category/>
</cp:coreProperties>
</file>