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2618024"/>
              <a:ext cx="6656751" cy="2601279"/>
            </a:xfrm>
            <a:custGeom>
              <a:avLst/>
              <a:pathLst>
                <a:path w="6656751" h="2601279">
                  <a:moveTo>
                    <a:pt x="0" y="0"/>
                  </a:moveTo>
                  <a:lnTo>
                    <a:pt x="33451" y="25926"/>
                  </a:lnTo>
                  <a:lnTo>
                    <a:pt x="66902" y="51474"/>
                  </a:lnTo>
                  <a:lnTo>
                    <a:pt x="100353" y="76643"/>
                  </a:lnTo>
                  <a:lnTo>
                    <a:pt x="133804" y="101430"/>
                  </a:lnTo>
                  <a:lnTo>
                    <a:pt x="167255" y="125835"/>
                  </a:lnTo>
                  <a:lnTo>
                    <a:pt x="200706" y="149857"/>
                  </a:lnTo>
                  <a:lnTo>
                    <a:pt x="234157" y="173495"/>
                  </a:lnTo>
                  <a:lnTo>
                    <a:pt x="267608" y="196749"/>
                  </a:lnTo>
                  <a:lnTo>
                    <a:pt x="301059" y="219617"/>
                  </a:lnTo>
                  <a:lnTo>
                    <a:pt x="334510" y="242100"/>
                  </a:lnTo>
                  <a:lnTo>
                    <a:pt x="367961" y="264199"/>
                  </a:lnTo>
                  <a:lnTo>
                    <a:pt x="401412" y="285913"/>
                  </a:lnTo>
                  <a:lnTo>
                    <a:pt x="434863" y="307243"/>
                  </a:lnTo>
                  <a:lnTo>
                    <a:pt x="468314" y="328192"/>
                  </a:lnTo>
                  <a:lnTo>
                    <a:pt x="501765" y="348760"/>
                  </a:lnTo>
                  <a:lnTo>
                    <a:pt x="535216" y="368949"/>
                  </a:lnTo>
                  <a:lnTo>
                    <a:pt x="568667" y="388762"/>
                  </a:lnTo>
                  <a:lnTo>
                    <a:pt x="602118" y="408202"/>
                  </a:lnTo>
                  <a:lnTo>
                    <a:pt x="635569" y="427272"/>
                  </a:lnTo>
                  <a:lnTo>
                    <a:pt x="669020" y="445975"/>
                  </a:lnTo>
                  <a:lnTo>
                    <a:pt x="702471" y="464316"/>
                  </a:lnTo>
                  <a:lnTo>
                    <a:pt x="735922" y="482300"/>
                  </a:lnTo>
                  <a:lnTo>
                    <a:pt x="769373" y="499932"/>
                  </a:lnTo>
                  <a:lnTo>
                    <a:pt x="802824" y="517216"/>
                  </a:lnTo>
                  <a:lnTo>
                    <a:pt x="836275" y="534159"/>
                  </a:lnTo>
                  <a:lnTo>
                    <a:pt x="869726" y="550768"/>
                  </a:lnTo>
                  <a:lnTo>
                    <a:pt x="903177" y="567048"/>
                  </a:lnTo>
                  <a:lnTo>
                    <a:pt x="936628" y="583007"/>
                  </a:lnTo>
                  <a:lnTo>
                    <a:pt x="970079" y="598651"/>
                  </a:lnTo>
                  <a:lnTo>
                    <a:pt x="1003530" y="613988"/>
                  </a:lnTo>
                  <a:lnTo>
                    <a:pt x="1036981" y="629026"/>
                  </a:lnTo>
                  <a:lnTo>
                    <a:pt x="1070432" y="643773"/>
                  </a:lnTo>
                  <a:lnTo>
                    <a:pt x="1103883" y="658235"/>
                  </a:lnTo>
                  <a:lnTo>
                    <a:pt x="1137334" y="672421"/>
                  </a:lnTo>
                  <a:lnTo>
                    <a:pt x="1170785" y="686338"/>
                  </a:lnTo>
                  <a:lnTo>
                    <a:pt x="1204236" y="699994"/>
                  </a:lnTo>
                  <a:lnTo>
                    <a:pt x="1237687" y="713396"/>
                  </a:lnTo>
                  <a:lnTo>
                    <a:pt x="1271138" y="726552"/>
                  </a:lnTo>
                  <a:lnTo>
                    <a:pt x="1304589" y="739467"/>
                  </a:lnTo>
                  <a:lnTo>
                    <a:pt x="1338040" y="752148"/>
                  </a:lnTo>
                  <a:lnTo>
                    <a:pt x="1371491" y="764602"/>
                  </a:lnTo>
                  <a:lnTo>
                    <a:pt x="1404942" y="776834"/>
                  </a:lnTo>
                  <a:lnTo>
                    <a:pt x="1438393" y="788848"/>
                  </a:lnTo>
                  <a:lnTo>
                    <a:pt x="1471844" y="800649"/>
                  </a:lnTo>
                  <a:lnTo>
                    <a:pt x="1505295" y="812240"/>
                  </a:lnTo>
                  <a:lnTo>
                    <a:pt x="1538746" y="823627"/>
                  </a:lnTo>
                  <a:lnTo>
                    <a:pt x="1572197" y="834848"/>
                  </a:lnTo>
                  <a:lnTo>
                    <a:pt x="1605648" y="845928"/>
                  </a:lnTo>
                  <a:lnTo>
                    <a:pt x="1639099" y="856871"/>
                  </a:lnTo>
                  <a:lnTo>
                    <a:pt x="1672550" y="867682"/>
                  </a:lnTo>
                  <a:lnTo>
                    <a:pt x="1706001" y="878364"/>
                  </a:lnTo>
                  <a:lnTo>
                    <a:pt x="1739452" y="888918"/>
                  </a:lnTo>
                  <a:lnTo>
                    <a:pt x="1772903" y="899347"/>
                  </a:lnTo>
                  <a:lnTo>
                    <a:pt x="1806354" y="909652"/>
                  </a:lnTo>
                  <a:lnTo>
                    <a:pt x="1839805" y="919836"/>
                  </a:lnTo>
                  <a:lnTo>
                    <a:pt x="1873256" y="929902"/>
                  </a:lnTo>
                  <a:lnTo>
                    <a:pt x="1906707" y="939854"/>
                  </a:lnTo>
                  <a:lnTo>
                    <a:pt x="1940158" y="949698"/>
                  </a:lnTo>
                  <a:lnTo>
                    <a:pt x="1973609" y="959441"/>
                  </a:lnTo>
                  <a:lnTo>
                    <a:pt x="2007060" y="969093"/>
                  </a:lnTo>
                  <a:lnTo>
                    <a:pt x="2040511" y="978666"/>
                  </a:lnTo>
                  <a:lnTo>
                    <a:pt x="2073962" y="988174"/>
                  </a:lnTo>
                  <a:lnTo>
                    <a:pt x="2107413" y="997631"/>
                  </a:lnTo>
                  <a:lnTo>
                    <a:pt x="2140864" y="1007057"/>
                  </a:lnTo>
                  <a:lnTo>
                    <a:pt x="2174315" y="1016471"/>
                  </a:lnTo>
                  <a:lnTo>
                    <a:pt x="2207766" y="1025897"/>
                  </a:lnTo>
                  <a:lnTo>
                    <a:pt x="2241217" y="1035357"/>
                  </a:lnTo>
                  <a:lnTo>
                    <a:pt x="2274668" y="1044919"/>
                  </a:lnTo>
                  <a:lnTo>
                    <a:pt x="2308119" y="1055067"/>
                  </a:lnTo>
                  <a:lnTo>
                    <a:pt x="2341570" y="1065837"/>
                  </a:lnTo>
                  <a:lnTo>
                    <a:pt x="2375021" y="1077095"/>
                  </a:lnTo>
                  <a:lnTo>
                    <a:pt x="2408472" y="1088711"/>
                  </a:lnTo>
                  <a:lnTo>
                    <a:pt x="2441923" y="1100559"/>
                  </a:lnTo>
                  <a:lnTo>
                    <a:pt x="2475374" y="1112526"/>
                  </a:lnTo>
                  <a:lnTo>
                    <a:pt x="2508825" y="1124511"/>
                  </a:lnTo>
                  <a:lnTo>
                    <a:pt x="2542276" y="1136433"/>
                  </a:lnTo>
                  <a:lnTo>
                    <a:pt x="2575727" y="1148229"/>
                  </a:lnTo>
                  <a:lnTo>
                    <a:pt x="2609178" y="1159855"/>
                  </a:lnTo>
                  <a:lnTo>
                    <a:pt x="2642630" y="1171284"/>
                  </a:lnTo>
                  <a:lnTo>
                    <a:pt x="2676081" y="1182508"/>
                  </a:lnTo>
                  <a:lnTo>
                    <a:pt x="2709532" y="1193531"/>
                  </a:lnTo>
                  <a:lnTo>
                    <a:pt x="2742983" y="1204365"/>
                  </a:lnTo>
                  <a:lnTo>
                    <a:pt x="2776434" y="1215058"/>
                  </a:lnTo>
                  <a:lnTo>
                    <a:pt x="2809885" y="1226506"/>
                  </a:lnTo>
                  <a:lnTo>
                    <a:pt x="2843336" y="1238969"/>
                  </a:lnTo>
                  <a:lnTo>
                    <a:pt x="2876787" y="1252257"/>
                  </a:lnTo>
                  <a:lnTo>
                    <a:pt x="2910238" y="1266179"/>
                  </a:lnTo>
                  <a:lnTo>
                    <a:pt x="2943689" y="1280544"/>
                  </a:lnTo>
                  <a:lnTo>
                    <a:pt x="2977140" y="1295175"/>
                  </a:lnTo>
                  <a:lnTo>
                    <a:pt x="3010591" y="1309905"/>
                  </a:lnTo>
                  <a:lnTo>
                    <a:pt x="3044042" y="1324589"/>
                  </a:lnTo>
                  <a:lnTo>
                    <a:pt x="3077493" y="1339100"/>
                  </a:lnTo>
                  <a:lnTo>
                    <a:pt x="3110944" y="1353334"/>
                  </a:lnTo>
                  <a:lnTo>
                    <a:pt x="3144395" y="1367210"/>
                  </a:lnTo>
                  <a:lnTo>
                    <a:pt x="3177846" y="1380667"/>
                  </a:lnTo>
                  <a:lnTo>
                    <a:pt x="3211297" y="1393663"/>
                  </a:lnTo>
                  <a:lnTo>
                    <a:pt x="3244748" y="1406171"/>
                  </a:lnTo>
                  <a:lnTo>
                    <a:pt x="3278199" y="1418174"/>
                  </a:lnTo>
                  <a:lnTo>
                    <a:pt x="3311650" y="1429662"/>
                  </a:lnTo>
                  <a:lnTo>
                    <a:pt x="3345101" y="1440626"/>
                  </a:lnTo>
                  <a:lnTo>
                    <a:pt x="3378552" y="1451277"/>
                  </a:lnTo>
                  <a:lnTo>
                    <a:pt x="3412003" y="1462171"/>
                  </a:lnTo>
                  <a:lnTo>
                    <a:pt x="3445454" y="1473200"/>
                  </a:lnTo>
                  <a:lnTo>
                    <a:pt x="3478905" y="1484209"/>
                  </a:lnTo>
                  <a:lnTo>
                    <a:pt x="3512356" y="1495056"/>
                  </a:lnTo>
                  <a:lnTo>
                    <a:pt x="3545807" y="1505618"/>
                  </a:lnTo>
                  <a:lnTo>
                    <a:pt x="3579258" y="1515801"/>
                  </a:lnTo>
                  <a:lnTo>
                    <a:pt x="3612709" y="1525548"/>
                  </a:lnTo>
                  <a:lnTo>
                    <a:pt x="3646160" y="1534839"/>
                  </a:lnTo>
                  <a:lnTo>
                    <a:pt x="3679611" y="1543695"/>
                  </a:lnTo>
                  <a:lnTo>
                    <a:pt x="3713062" y="1552171"/>
                  </a:lnTo>
                  <a:lnTo>
                    <a:pt x="3746513" y="1560357"/>
                  </a:lnTo>
                  <a:lnTo>
                    <a:pt x="3779964" y="1568363"/>
                  </a:lnTo>
                  <a:lnTo>
                    <a:pt x="3813415" y="1576315"/>
                  </a:lnTo>
                  <a:lnTo>
                    <a:pt x="3846866" y="1584340"/>
                  </a:lnTo>
                  <a:lnTo>
                    <a:pt x="3880317" y="1592494"/>
                  </a:lnTo>
                  <a:lnTo>
                    <a:pt x="3913768" y="1600545"/>
                  </a:lnTo>
                  <a:lnTo>
                    <a:pt x="3947219" y="1608444"/>
                  </a:lnTo>
                  <a:lnTo>
                    <a:pt x="3980670" y="1616172"/>
                  </a:lnTo>
                  <a:lnTo>
                    <a:pt x="4014121" y="1623713"/>
                  </a:lnTo>
                  <a:lnTo>
                    <a:pt x="4047572" y="1631050"/>
                  </a:lnTo>
                  <a:lnTo>
                    <a:pt x="4081023" y="1638171"/>
                  </a:lnTo>
                  <a:lnTo>
                    <a:pt x="4114474" y="1645066"/>
                  </a:lnTo>
                  <a:lnTo>
                    <a:pt x="4147925" y="1651735"/>
                  </a:lnTo>
                  <a:lnTo>
                    <a:pt x="4181376" y="1658179"/>
                  </a:lnTo>
                  <a:lnTo>
                    <a:pt x="4214827" y="1664409"/>
                  </a:lnTo>
                  <a:lnTo>
                    <a:pt x="4248278" y="1670444"/>
                  </a:lnTo>
                  <a:lnTo>
                    <a:pt x="4281729" y="1676309"/>
                  </a:lnTo>
                  <a:lnTo>
                    <a:pt x="4315180" y="1682036"/>
                  </a:lnTo>
                  <a:lnTo>
                    <a:pt x="4348631" y="1687667"/>
                  </a:lnTo>
                  <a:lnTo>
                    <a:pt x="4382082" y="1693247"/>
                  </a:lnTo>
                  <a:lnTo>
                    <a:pt x="4415533" y="1698830"/>
                  </a:lnTo>
                  <a:lnTo>
                    <a:pt x="4448984" y="1704473"/>
                  </a:lnTo>
                  <a:lnTo>
                    <a:pt x="4482435" y="1710238"/>
                  </a:lnTo>
                  <a:lnTo>
                    <a:pt x="4515886" y="1716186"/>
                  </a:lnTo>
                  <a:lnTo>
                    <a:pt x="4549337" y="1722383"/>
                  </a:lnTo>
                  <a:lnTo>
                    <a:pt x="4582788" y="1728890"/>
                  </a:lnTo>
                  <a:lnTo>
                    <a:pt x="4616239" y="1735767"/>
                  </a:lnTo>
                  <a:lnTo>
                    <a:pt x="4649690" y="1743066"/>
                  </a:lnTo>
                  <a:lnTo>
                    <a:pt x="4683141" y="1750554"/>
                  </a:lnTo>
                  <a:lnTo>
                    <a:pt x="4716592" y="1758025"/>
                  </a:lnTo>
                  <a:lnTo>
                    <a:pt x="4750043" y="1765445"/>
                  </a:lnTo>
                  <a:lnTo>
                    <a:pt x="4783494" y="1772782"/>
                  </a:lnTo>
                  <a:lnTo>
                    <a:pt x="4816945" y="1780008"/>
                  </a:lnTo>
                  <a:lnTo>
                    <a:pt x="4850396" y="1787092"/>
                  </a:lnTo>
                  <a:lnTo>
                    <a:pt x="4883847" y="1794010"/>
                  </a:lnTo>
                  <a:lnTo>
                    <a:pt x="4917298" y="1800737"/>
                  </a:lnTo>
                  <a:lnTo>
                    <a:pt x="4950749" y="1807253"/>
                  </a:lnTo>
                  <a:lnTo>
                    <a:pt x="4984200" y="1813536"/>
                  </a:lnTo>
                  <a:lnTo>
                    <a:pt x="5017651" y="1819571"/>
                  </a:lnTo>
                  <a:lnTo>
                    <a:pt x="5051102" y="1825341"/>
                  </a:lnTo>
                  <a:lnTo>
                    <a:pt x="5084553" y="1830831"/>
                  </a:lnTo>
                  <a:lnTo>
                    <a:pt x="5118004" y="1836030"/>
                  </a:lnTo>
                  <a:lnTo>
                    <a:pt x="5151455" y="1840924"/>
                  </a:lnTo>
                  <a:lnTo>
                    <a:pt x="5184906" y="1845501"/>
                  </a:lnTo>
                  <a:lnTo>
                    <a:pt x="5218357" y="1849748"/>
                  </a:lnTo>
                  <a:lnTo>
                    <a:pt x="5251808" y="1853653"/>
                  </a:lnTo>
                  <a:lnTo>
                    <a:pt x="5285260" y="1857205"/>
                  </a:lnTo>
                  <a:lnTo>
                    <a:pt x="5318711" y="1860430"/>
                  </a:lnTo>
                  <a:lnTo>
                    <a:pt x="5352162" y="1863331"/>
                  </a:lnTo>
                  <a:lnTo>
                    <a:pt x="5385613" y="1865898"/>
                  </a:lnTo>
                  <a:lnTo>
                    <a:pt x="5419064" y="1868120"/>
                  </a:lnTo>
                  <a:lnTo>
                    <a:pt x="5452515" y="1869987"/>
                  </a:lnTo>
                  <a:lnTo>
                    <a:pt x="5485966" y="1871488"/>
                  </a:lnTo>
                  <a:lnTo>
                    <a:pt x="5519417" y="1872612"/>
                  </a:lnTo>
                  <a:lnTo>
                    <a:pt x="5552868" y="1873348"/>
                  </a:lnTo>
                  <a:lnTo>
                    <a:pt x="5586319" y="1873684"/>
                  </a:lnTo>
                  <a:lnTo>
                    <a:pt x="5619770" y="1873611"/>
                  </a:lnTo>
                  <a:lnTo>
                    <a:pt x="5653221" y="1873118"/>
                  </a:lnTo>
                  <a:lnTo>
                    <a:pt x="5686672" y="1872195"/>
                  </a:lnTo>
                  <a:lnTo>
                    <a:pt x="5720123" y="1870832"/>
                  </a:lnTo>
                  <a:lnTo>
                    <a:pt x="5753574" y="1869020"/>
                  </a:lnTo>
                  <a:lnTo>
                    <a:pt x="5787025" y="1866753"/>
                  </a:lnTo>
                  <a:lnTo>
                    <a:pt x="5820476" y="1864021"/>
                  </a:lnTo>
                  <a:lnTo>
                    <a:pt x="5853927" y="1860819"/>
                  </a:lnTo>
                  <a:lnTo>
                    <a:pt x="5887378" y="1857141"/>
                  </a:lnTo>
                  <a:lnTo>
                    <a:pt x="5920829" y="1852981"/>
                  </a:lnTo>
                  <a:lnTo>
                    <a:pt x="5954280" y="1848336"/>
                  </a:lnTo>
                  <a:lnTo>
                    <a:pt x="5987731" y="1843201"/>
                  </a:lnTo>
                  <a:lnTo>
                    <a:pt x="6021182" y="1837574"/>
                  </a:lnTo>
                  <a:lnTo>
                    <a:pt x="6054633" y="1831454"/>
                  </a:lnTo>
                  <a:lnTo>
                    <a:pt x="6088084" y="1824838"/>
                  </a:lnTo>
                  <a:lnTo>
                    <a:pt x="6121535" y="1817725"/>
                  </a:lnTo>
                  <a:lnTo>
                    <a:pt x="6154986" y="1810116"/>
                  </a:lnTo>
                  <a:lnTo>
                    <a:pt x="6188437" y="1802011"/>
                  </a:lnTo>
                  <a:lnTo>
                    <a:pt x="6221888" y="1793411"/>
                  </a:lnTo>
                  <a:lnTo>
                    <a:pt x="6255339" y="1784317"/>
                  </a:lnTo>
                  <a:lnTo>
                    <a:pt x="6288790" y="1774730"/>
                  </a:lnTo>
                  <a:lnTo>
                    <a:pt x="6322241" y="1764652"/>
                  </a:lnTo>
                  <a:lnTo>
                    <a:pt x="6355692" y="1754086"/>
                  </a:lnTo>
                  <a:lnTo>
                    <a:pt x="6389143" y="1743034"/>
                  </a:lnTo>
                  <a:lnTo>
                    <a:pt x="6422594" y="1731499"/>
                  </a:lnTo>
                  <a:lnTo>
                    <a:pt x="6456045" y="1719483"/>
                  </a:lnTo>
                  <a:lnTo>
                    <a:pt x="6489496" y="1706990"/>
                  </a:lnTo>
                  <a:lnTo>
                    <a:pt x="6522947" y="1694022"/>
                  </a:lnTo>
                  <a:lnTo>
                    <a:pt x="6556398" y="1680584"/>
                  </a:lnTo>
                  <a:lnTo>
                    <a:pt x="6589849" y="1666677"/>
                  </a:lnTo>
                  <a:lnTo>
                    <a:pt x="6623300" y="1652306"/>
                  </a:lnTo>
                  <a:lnTo>
                    <a:pt x="6656751" y="1637474"/>
                  </a:lnTo>
                  <a:lnTo>
                    <a:pt x="6656751" y="2601279"/>
                  </a:lnTo>
                  <a:lnTo>
                    <a:pt x="6623300" y="2601279"/>
                  </a:lnTo>
                  <a:lnTo>
                    <a:pt x="6589849" y="2601279"/>
                  </a:lnTo>
                  <a:lnTo>
                    <a:pt x="6556398" y="2601279"/>
                  </a:lnTo>
                  <a:lnTo>
                    <a:pt x="6522947" y="2601279"/>
                  </a:lnTo>
                  <a:lnTo>
                    <a:pt x="6489496" y="2601279"/>
                  </a:lnTo>
                  <a:lnTo>
                    <a:pt x="6456045" y="2601279"/>
                  </a:lnTo>
                  <a:lnTo>
                    <a:pt x="6422594" y="2601279"/>
                  </a:lnTo>
                  <a:lnTo>
                    <a:pt x="6389143" y="2601279"/>
                  </a:lnTo>
                  <a:lnTo>
                    <a:pt x="6355692" y="2601279"/>
                  </a:lnTo>
                  <a:lnTo>
                    <a:pt x="6322241" y="2601279"/>
                  </a:lnTo>
                  <a:lnTo>
                    <a:pt x="6288790" y="2601279"/>
                  </a:lnTo>
                  <a:lnTo>
                    <a:pt x="6255339" y="2600184"/>
                  </a:lnTo>
                  <a:lnTo>
                    <a:pt x="6221888" y="2588190"/>
                  </a:lnTo>
                  <a:lnTo>
                    <a:pt x="6188437" y="2576443"/>
                  </a:lnTo>
                  <a:lnTo>
                    <a:pt x="6154986" y="2564941"/>
                  </a:lnTo>
                  <a:lnTo>
                    <a:pt x="6121535" y="2553684"/>
                  </a:lnTo>
                  <a:lnTo>
                    <a:pt x="6088084" y="2542672"/>
                  </a:lnTo>
                  <a:lnTo>
                    <a:pt x="6054633" y="2531903"/>
                  </a:lnTo>
                  <a:lnTo>
                    <a:pt x="6021182" y="2521374"/>
                  </a:lnTo>
                  <a:lnTo>
                    <a:pt x="5987731" y="2511084"/>
                  </a:lnTo>
                  <a:lnTo>
                    <a:pt x="5954280" y="2501029"/>
                  </a:lnTo>
                  <a:lnTo>
                    <a:pt x="5920829" y="2491205"/>
                  </a:lnTo>
                  <a:lnTo>
                    <a:pt x="5887378" y="2481607"/>
                  </a:lnTo>
                  <a:lnTo>
                    <a:pt x="5853927" y="2472230"/>
                  </a:lnTo>
                  <a:lnTo>
                    <a:pt x="5820476" y="2463067"/>
                  </a:lnTo>
                  <a:lnTo>
                    <a:pt x="5787025" y="2454111"/>
                  </a:lnTo>
                  <a:lnTo>
                    <a:pt x="5753574" y="2445355"/>
                  </a:lnTo>
                  <a:lnTo>
                    <a:pt x="5720123" y="2436790"/>
                  </a:lnTo>
                  <a:lnTo>
                    <a:pt x="5686672" y="2428406"/>
                  </a:lnTo>
                  <a:lnTo>
                    <a:pt x="5653221" y="2420194"/>
                  </a:lnTo>
                  <a:lnTo>
                    <a:pt x="5619770" y="2412142"/>
                  </a:lnTo>
                  <a:lnTo>
                    <a:pt x="5586319" y="2404241"/>
                  </a:lnTo>
                  <a:lnTo>
                    <a:pt x="5552868" y="2396477"/>
                  </a:lnTo>
                  <a:lnTo>
                    <a:pt x="5519417" y="2388839"/>
                  </a:lnTo>
                  <a:lnTo>
                    <a:pt x="5485966" y="2381316"/>
                  </a:lnTo>
                  <a:lnTo>
                    <a:pt x="5452515" y="2373894"/>
                  </a:lnTo>
                  <a:lnTo>
                    <a:pt x="5419064" y="2366561"/>
                  </a:lnTo>
                  <a:lnTo>
                    <a:pt x="5385613" y="2359306"/>
                  </a:lnTo>
                  <a:lnTo>
                    <a:pt x="5352162" y="2352116"/>
                  </a:lnTo>
                  <a:lnTo>
                    <a:pt x="5318711" y="2344981"/>
                  </a:lnTo>
                  <a:lnTo>
                    <a:pt x="5285260" y="2337888"/>
                  </a:lnTo>
                  <a:lnTo>
                    <a:pt x="5251808" y="2330800"/>
                  </a:lnTo>
                  <a:lnTo>
                    <a:pt x="5218357" y="2323605"/>
                  </a:lnTo>
                  <a:lnTo>
                    <a:pt x="5184906" y="2316305"/>
                  </a:lnTo>
                  <a:lnTo>
                    <a:pt x="5151455" y="2308917"/>
                  </a:lnTo>
                  <a:lnTo>
                    <a:pt x="5118004" y="2301459"/>
                  </a:lnTo>
                  <a:lnTo>
                    <a:pt x="5084553" y="2293949"/>
                  </a:lnTo>
                  <a:lnTo>
                    <a:pt x="5051102" y="2286405"/>
                  </a:lnTo>
                  <a:lnTo>
                    <a:pt x="5017651" y="2278845"/>
                  </a:lnTo>
                  <a:lnTo>
                    <a:pt x="4984200" y="2271283"/>
                  </a:lnTo>
                  <a:lnTo>
                    <a:pt x="4950749" y="2263735"/>
                  </a:lnTo>
                  <a:lnTo>
                    <a:pt x="4917298" y="2256213"/>
                  </a:lnTo>
                  <a:lnTo>
                    <a:pt x="4883847" y="2248729"/>
                  </a:lnTo>
                  <a:lnTo>
                    <a:pt x="4850396" y="2241291"/>
                  </a:lnTo>
                  <a:lnTo>
                    <a:pt x="4816945" y="2233905"/>
                  </a:lnTo>
                  <a:lnTo>
                    <a:pt x="4783494" y="2226576"/>
                  </a:lnTo>
                  <a:lnTo>
                    <a:pt x="4750043" y="2219305"/>
                  </a:lnTo>
                  <a:lnTo>
                    <a:pt x="4716592" y="2212093"/>
                  </a:lnTo>
                  <a:lnTo>
                    <a:pt x="4683141" y="2204939"/>
                  </a:lnTo>
                  <a:lnTo>
                    <a:pt x="4649690" y="2197840"/>
                  </a:lnTo>
                  <a:lnTo>
                    <a:pt x="4616239" y="2190817"/>
                  </a:lnTo>
                  <a:lnTo>
                    <a:pt x="4582788" y="2183900"/>
                  </a:lnTo>
                  <a:lnTo>
                    <a:pt x="4549337" y="2177086"/>
                  </a:lnTo>
                  <a:lnTo>
                    <a:pt x="4515886" y="2170379"/>
                  </a:lnTo>
                  <a:lnTo>
                    <a:pt x="4482435" y="2163783"/>
                  </a:lnTo>
                  <a:lnTo>
                    <a:pt x="4448984" y="2157305"/>
                  </a:lnTo>
                  <a:lnTo>
                    <a:pt x="4415533" y="2150950"/>
                  </a:lnTo>
                  <a:lnTo>
                    <a:pt x="4382082" y="2144723"/>
                  </a:lnTo>
                  <a:lnTo>
                    <a:pt x="4348631" y="2138624"/>
                  </a:lnTo>
                  <a:lnTo>
                    <a:pt x="4315180" y="2132649"/>
                  </a:lnTo>
                  <a:lnTo>
                    <a:pt x="4281729" y="2126786"/>
                  </a:lnTo>
                  <a:lnTo>
                    <a:pt x="4248278" y="2121019"/>
                  </a:lnTo>
                  <a:lnTo>
                    <a:pt x="4214827" y="2115324"/>
                  </a:lnTo>
                  <a:lnTo>
                    <a:pt x="4181376" y="2109670"/>
                  </a:lnTo>
                  <a:lnTo>
                    <a:pt x="4147925" y="2104016"/>
                  </a:lnTo>
                  <a:lnTo>
                    <a:pt x="4114474" y="2098316"/>
                  </a:lnTo>
                  <a:lnTo>
                    <a:pt x="4081023" y="2092517"/>
                  </a:lnTo>
                  <a:lnTo>
                    <a:pt x="4047572" y="2086558"/>
                  </a:lnTo>
                  <a:lnTo>
                    <a:pt x="4014121" y="2080374"/>
                  </a:lnTo>
                  <a:lnTo>
                    <a:pt x="3980670" y="2073895"/>
                  </a:lnTo>
                  <a:lnTo>
                    <a:pt x="3947219" y="2067047"/>
                  </a:lnTo>
                  <a:lnTo>
                    <a:pt x="3913768" y="2059757"/>
                  </a:lnTo>
                  <a:lnTo>
                    <a:pt x="3880317" y="2051948"/>
                  </a:lnTo>
                  <a:lnTo>
                    <a:pt x="3846866" y="2043535"/>
                  </a:lnTo>
                  <a:lnTo>
                    <a:pt x="3813415" y="2034423"/>
                  </a:lnTo>
                  <a:lnTo>
                    <a:pt x="3779964" y="2024731"/>
                  </a:lnTo>
                  <a:lnTo>
                    <a:pt x="3746513" y="2014615"/>
                  </a:lnTo>
                  <a:lnTo>
                    <a:pt x="3713062" y="2004232"/>
                  </a:lnTo>
                  <a:lnTo>
                    <a:pt x="3679611" y="1993721"/>
                  </a:lnTo>
                  <a:lnTo>
                    <a:pt x="3646160" y="1983202"/>
                  </a:lnTo>
                  <a:lnTo>
                    <a:pt x="3612709" y="1972760"/>
                  </a:lnTo>
                  <a:lnTo>
                    <a:pt x="3579258" y="1962446"/>
                  </a:lnTo>
                  <a:lnTo>
                    <a:pt x="3545807" y="1952269"/>
                  </a:lnTo>
                  <a:lnTo>
                    <a:pt x="3512356" y="1942202"/>
                  </a:lnTo>
                  <a:lnTo>
                    <a:pt x="3478905" y="1932181"/>
                  </a:lnTo>
                  <a:lnTo>
                    <a:pt x="3445454" y="1922113"/>
                  </a:lnTo>
                  <a:lnTo>
                    <a:pt x="3412003" y="1911885"/>
                  </a:lnTo>
                  <a:lnTo>
                    <a:pt x="3378552" y="1901373"/>
                  </a:lnTo>
                  <a:lnTo>
                    <a:pt x="3345101" y="1890416"/>
                  </a:lnTo>
                  <a:lnTo>
                    <a:pt x="3311650" y="1878346"/>
                  </a:lnTo>
                  <a:lnTo>
                    <a:pt x="3278199" y="1865123"/>
                  </a:lnTo>
                  <a:lnTo>
                    <a:pt x="3244748" y="1850961"/>
                  </a:lnTo>
                  <a:lnTo>
                    <a:pt x="3211297" y="1836072"/>
                  </a:lnTo>
                  <a:lnTo>
                    <a:pt x="3177846" y="1820662"/>
                  </a:lnTo>
                  <a:lnTo>
                    <a:pt x="3144395" y="1804928"/>
                  </a:lnTo>
                  <a:lnTo>
                    <a:pt x="3110944" y="1789050"/>
                  </a:lnTo>
                  <a:lnTo>
                    <a:pt x="3077493" y="1773190"/>
                  </a:lnTo>
                  <a:lnTo>
                    <a:pt x="3044042" y="1757489"/>
                  </a:lnTo>
                  <a:lnTo>
                    <a:pt x="3010591" y="1742068"/>
                  </a:lnTo>
                  <a:lnTo>
                    <a:pt x="2977140" y="1727022"/>
                  </a:lnTo>
                  <a:lnTo>
                    <a:pt x="2943689" y="1712428"/>
                  </a:lnTo>
                  <a:lnTo>
                    <a:pt x="2910238" y="1698343"/>
                  </a:lnTo>
                  <a:lnTo>
                    <a:pt x="2876787" y="1684813"/>
                  </a:lnTo>
                  <a:lnTo>
                    <a:pt x="2843336" y="1671869"/>
                  </a:lnTo>
                  <a:lnTo>
                    <a:pt x="2809885" y="1659544"/>
                  </a:lnTo>
                  <a:lnTo>
                    <a:pt x="2776434" y="1647869"/>
                  </a:lnTo>
                  <a:lnTo>
                    <a:pt x="2742983" y="1636506"/>
                  </a:lnTo>
                  <a:lnTo>
                    <a:pt x="2709532" y="1624725"/>
                  </a:lnTo>
                  <a:lnTo>
                    <a:pt x="2676081" y="1612637"/>
                  </a:lnTo>
                  <a:lnTo>
                    <a:pt x="2642630" y="1600377"/>
                  </a:lnTo>
                  <a:lnTo>
                    <a:pt x="2609178" y="1588071"/>
                  </a:lnTo>
                  <a:lnTo>
                    <a:pt x="2575727" y="1575834"/>
                  </a:lnTo>
                  <a:lnTo>
                    <a:pt x="2542276" y="1563763"/>
                  </a:lnTo>
                  <a:lnTo>
                    <a:pt x="2508825" y="1551937"/>
                  </a:lnTo>
                  <a:lnTo>
                    <a:pt x="2475374" y="1540415"/>
                  </a:lnTo>
                  <a:lnTo>
                    <a:pt x="2441923" y="1529239"/>
                  </a:lnTo>
                  <a:lnTo>
                    <a:pt x="2408472" y="1518433"/>
                  </a:lnTo>
                  <a:lnTo>
                    <a:pt x="2375021" y="1508005"/>
                  </a:lnTo>
                  <a:lnTo>
                    <a:pt x="2341570" y="1497953"/>
                  </a:lnTo>
                  <a:lnTo>
                    <a:pt x="2308119" y="1488269"/>
                  </a:lnTo>
                  <a:lnTo>
                    <a:pt x="2274668" y="1478943"/>
                  </a:lnTo>
                  <a:lnTo>
                    <a:pt x="2241217" y="1469929"/>
                  </a:lnTo>
                  <a:lnTo>
                    <a:pt x="2207766" y="1461087"/>
                  </a:lnTo>
                  <a:lnTo>
                    <a:pt x="2174315" y="1452406"/>
                  </a:lnTo>
                  <a:lnTo>
                    <a:pt x="2140864" y="1443884"/>
                  </a:lnTo>
                  <a:lnTo>
                    <a:pt x="2107413" y="1435520"/>
                  </a:lnTo>
                  <a:lnTo>
                    <a:pt x="2073962" y="1427306"/>
                  </a:lnTo>
                  <a:lnTo>
                    <a:pt x="2040511" y="1419237"/>
                  </a:lnTo>
                  <a:lnTo>
                    <a:pt x="2007060" y="1411303"/>
                  </a:lnTo>
                  <a:lnTo>
                    <a:pt x="1973609" y="1403492"/>
                  </a:lnTo>
                  <a:lnTo>
                    <a:pt x="1940158" y="1395790"/>
                  </a:lnTo>
                  <a:lnTo>
                    <a:pt x="1906707" y="1388181"/>
                  </a:lnTo>
                  <a:lnTo>
                    <a:pt x="1873256" y="1380648"/>
                  </a:lnTo>
                  <a:lnTo>
                    <a:pt x="1839805" y="1373170"/>
                  </a:lnTo>
                  <a:lnTo>
                    <a:pt x="1806354" y="1365727"/>
                  </a:lnTo>
                  <a:lnTo>
                    <a:pt x="1772903" y="1358296"/>
                  </a:lnTo>
                  <a:lnTo>
                    <a:pt x="1739452" y="1350854"/>
                  </a:lnTo>
                  <a:lnTo>
                    <a:pt x="1706001" y="1343378"/>
                  </a:lnTo>
                  <a:lnTo>
                    <a:pt x="1672550" y="1335844"/>
                  </a:lnTo>
                  <a:lnTo>
                    <a:pt x="1639099" y="1328228"/>
                  </a:lnTo>
                  <a:lnTo>
                    <a:pt x="1605648" y="1320508"/>
                  </a:lnTo>
                  <a:lnTo>
                    <a:pt x="1572197" y="1312664"/>
                  </a:lnTo>
                  <a:lnTo>
                    <a:pt x="1538746" y="1304673"/>
                  </a:lnTo>
                  <a:lnTo>
                    <a:pt x="1505295" y="1296561"/>
                  </a:lnTo>
                  <a:lnTo>
                    <a:pt x="1471844" y="1288413"/>
                  </a:lnTo>
                  <a:lnTo>
                    <a:pt x="1438393" y="1280236"/>
                  </a:lnTo>
                  <a:lnTo>
                    <a:pt x="1404942" y="1272037"/>
                  </a:lnTo>
                  <a:lnTo>
                    <a:pt x="1371491" y="1263820"/>
                  </a:lnTo>
                  <a:lnTo>
                    <a:pt x="1338040" y="1255593"/>
                  </a:lnTo>
                  <a:lnTo>
                    <a:pt x="1304589" y="1247363"/>
                  </a:lnTo>
                  <a:lnTo>
                    <a:pt x="1271138" y="1239136"/>
                  </a:lnTo>
                  <a:lnTo>
                    <a:pt x="1237687" y="1230921"/>
                  </a:lnTo>
                  <a:lnTo>
                    <a:pt x="1204236" y="1222725"/>
                  </a:lnTo>
                  <a:lnTo>
                    <a:pt x="1170785" y="1214559"/>
                  </a:lnTo>
                  <a:lnTo>
                    <a:pt x="1137334" y="1206430"/>
                  </a:lnTo>
                  <a:lnTo>
                    <a:pt x="1103883" y="1198348"/>
                  </a:lnTo>
                  <a:lnTo>
                    <a:pt x="1070432" y="1190321"/>
                  </a:lnTo>
                  <a:lnTo>
                    <a:pt x="1036981" y="1182360"/>
                  </a:lnTo>
                  <a:lnTo>
                    <a:pt x="1003530" y="1174472"/>
                  </a:lnTo>
                  <a:lnTo>
                    <a:pt x="970079" y="1166668"/>
                  </a:lnTo>
                  <a:lnTo>
                    <a:pt x="936628" y="1158957"/>
                  </a:lnTo>
                  <a:lnTo>
                    <a:pt x="903177" y="1151347"/>
                  </a:lnTo>
                  <a:lnTo>
                    <a:pt x="869726" y="1143847"/>
                  </a:lnTo>
                  <a:lnTo>
                    <a:pt x="836275" y="1136465"/>
                  </a:lnTo>
                  <a:lnTo>
                    <a:pt x="802824" y="1129210"/>
                  </a:lnTo>
                  <a:lnTo>
                    <a:pt x="769373" y="1122090"/>
                  </a:lnTo>
                  <a:lnTo>
                    <a:pt x="735922" y="1115111"/>
                  </a:lnTo>
                  <a:lnTo>
                    <a:pt x="702471" y="1108281"/>
                  </a:lnTo>
                  <a:lnTo>
                    <a:pt x="669020" y="1101606"/>
                  </a:lnTo>
                  <a:lnTo>
                    <a:pt x="635569" y="1095093"/>
                  </a:lnTo>
                  <a:lnTo>
                    <a:pt x="602118" y="1088747"/>
                  </a:lnTo>
                  <a:lnTo>
                    <a:pt x="568667" y="1082574"/>
                  </a:lnTo>
                  <a:lnTo>
                    <a:pt x="535216" y="1076578"/>
                  </a:lnTo>
                  <a:lnTo>
                    <a:pt x="501765" y="1070764"/>
                  </a:lnTo>
                  <a:lnTo>
                    <a:pt x="468314" y="1065136"/>
                  </a:lnTo>
                  <a:lnTo>
                    <a:pt x="434863" y="1059697"/>
                  </a:lnTo>
                  <a:lnTo>
                    <a:pt x="401412" y="1054450"/>
                  </a:lnTo>
                  <a:lnTo>
                    <a:pt x="367961" y="1049398"/>
                  </a:lnTo>
                  <a:lnTo>
                    <a:pt x="334510" y="1044544"/>
                  </a:lnTo>
                  <a:lnTo>
                    <a:pt x="301059" y="1039890"/>
                  </a:lnTo>
                  <a:lnTo>
                    <a:pt x="267608" y="1035437"/>
                  </a:lnTo>
                  <a:lnTo>
                    <a:pt x="234157" y="1031187"/>
                  </a:lnTo>
                  <a:lnTo>
                    <a:pt x="200706" y="1027141"/>
                  </a:lnTo>
                  <a:lnTo>
                    <a:pt x="167255" y="1023301"/>
                  </a:lnTo>
                  <a:lnTo>
                    <a:pt x="133804" y="1019666"/>
                  </a:lnTo>
                  <a:lnTo>
                    <a:pt x="100353" y="1016237"/>
                  </a:lnTo>
                  <a:lnTo>
                    <a:pt x="66902" y="1013015"/>
                  </a:lnTo>
                  <a:lnTo>
                    <a:pt x="33451" y="1010000"/>
                  </a:lnTo>
                  <a:lnTo>
                    <a:pt x="0" y="1007191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2618024"/>
              <a:ext cx="6656751" cy="1873684"/>
            </a:xfrm>
            <a:custGeom>
              <a:avLst/>
              <a:pathLst>
                <a:path w="6656751" h="1873684">
                  <a:moveTo>
                    <a:pt x="0" y="0"/>
                  </a:moveTo>
                  <a:lnTo>
                    <a:pt x="33451" y="25926"/>
                  </a:lnTo>
                  <a:lnTo>
                    <a:pt x="66902" y="51474"/>
                  </a:lnTo>
                  <a:lnTo>
                    <a:pt x="100353" y="76643"/>
                  </a:lnTo>
                  <a:lnTo>
                    <a:pt x="133804" y="101430"/>
                  </a:lnTo>
                  <a:lnTo>
                    <a:pt x="167255" y="125835"/>
                  </a:lnTo>
                  <a:lnTo>
                    <a:pt x="200706" y="149857"/>
                  </a:lnTo>
                  <a:lnTo>
                    <a:pt x="234157" y="173495"/>
                  </a:lnTo>
                  <a:lnTo>
                    <a:pt x="267608" y="196749"/>
                  </a:lnTo>
                  <a:lnTo>
                    <a:pt x="301059" y="219617"/>
                  </a:lnTo>
                  <a:lnTo>
                    <a:pt x="334510" y="242100"/>
                  </a:lnTo>
                  <a:lnTo>
                    <a:pt x="367961" y="264199"/>
                  </a:lnTo>
                  <a:lnTo>
                    <a:pt x="401412" y="285913"/>
                  </a:lnTo>
                  <a:lnTo>
                    <a:pt x="434863" y="307243"/>
                  </a:lnTo>
                  <a:lnTo>
                    <a:pt x="468314" y="328192"/>
                  </a:lnTo>
                  <a:lnTo>
                    <a:pt x="501765" y="348760"/>
                  </a:lnTo>
                  <a:lnTo>
                    <a:pt x="535216" y="368949"/>
                  </a:lnTo>
                  <a:lnTo>
                    <a:pt x="568667" y="388762"/>
                  </a:lnTo>
                  <a:lnTo>
                    <a:pt x="602118" y="408202"/>
                  </a:lnTo>
                  <a:lnTo>
                    <a:pt x="635569" y="427272"/>
                  </a:lnTo>
                  <a:lnTo>
                    <a:pt x="669020" y="445975"/>
                  </a:lnTo>
                  <a:lnTo>
                    <a:pt x="702471" y="464316"/>
                  </a:lnTo>
                  <a:lnTo>
                    <a:pt x="735922" y="482300"/>
                  </a:lnTo>
                  <a:lnTo>
                    <a:pt x="769373" y="499932"/>
                  </a:lnTo>
                  <a:lnTo>
                    <a:pt x="802824" y="517216"/>
                  </a:lnTo>
                  <a:lnTo>
                    <a:pt x="836275" y="534159"/>
                  </a:lnTo>
                  <a:lnTo>
                    <a:pt x="869726" y="550768"/>
                  </a:lnTo>
                  <a:lnTo>
                    <a:pt x="903177" y="567048"/>
                  </a:lnTo>
                  <a:lnTo>
                    <a:pt x="936628" y="583007"/>
                  </a:lnTo>
                  <a:lnTo>
                    <a:pt x="970079" y="598651"/>
                  </a:lnTo>
                  <a:lnTo>
                    <a:pt x="1003530" y="613988"/>
                  </a:lnTo>
                  <a:lnTo>
                    <a:pt x="1036981" y="629026"/>
                  </a:lnTo>
                  <a:lnTo>
                    <a:pt x="1070432" y="643773"/>
                  </a:lnTo>
                  <a:lnTo>
                    <a:pt x="1103883" y="658235"/>
                  </a:lnTo>
                  <a:lnTo>
                    <a:pt x="1137334" y="672421"/>
                  </a:lnTo>
                  <a:lnTo>
                    <a:pt x="1170785" y="686338"/>
                  </a:lnTo>
                  <a:lnTo>
                    <a:pt x="1204236" y="699994"/>
                  </a:lnTo>
                  <a:lnTo>
                    <a:pt x="1237687" y="713396"/>
                  </a:lnTo>
                  <a:lnTo>
                    <a:pt x="1271138" y="726552"/>
                  </a:lnTo>
                  <a:lnTo>
                    <a:pt x="1304589" y="739467"/>
                  </a:lnTo>
                  <a:lnTo>
                    <a:pt x="1338040" y="752148"/>
                  </a:lnTo>
                  <a:lnTo>
                    <a:pt x="1371491" y="764602"/>
                  </a:lnTo>
                  <a:lnTo>
                    <a:pt x="1404942" y="776834"/>
                  </a:lnTo>
                  <a:lnTo>
                    <a:pt x="1438393" y="788848"/>
                  </a:lnTo>
                  <a:lnTo>
                    <a:pt x="1471844" y="800649"/>
                  </a:lnTo>
                  <a:lnTo>
                    <a:pt x="1505295" y="812240"/>
                  </a:lnTo>
                  <a:lnTo>
                    <a:pt x="1538746" y="823627"/>
                  </a:lnTo>
                  <a:lnTo>
                    <a:pt x="1572197" y="834848"/>
                  </a:lnTo>
                  <a:lnTo>
                    <a:pt x="1605648" y="845928"/>
                  </a:lnTo>
                  <a:lnTo>
                    <a:pt x="1639099" y="856871"/>
                  </a:lnTo>
                  <a:lnTo>
                    <a:pt x="1672550" y="867682"/>
                  </a:lnTo>
                  <a:lnTo>
                    <a:pt x="1706001" y="878364"/>
                  </a:lnTo>
                  <a:lnTo>
                    <a:pt x="1739452" y="888918"/>
                  </a:lnTo>
                  <a:lnTo>
                    <a:pt x="1772903" y="899347"/>
                  </a:lnTo>
                  <a:lnTo>
                    <a:pt x="1806354" y="909652"/>
                  </a:lnTo>
                  <a:lnTo>
                    <a:pt x="1839805" y="919836"/>
                  </a:lnTo>
                  <a:lnTo>
                    <a:pt x="1873256" y="929902"/>
                  </a:lnTo>
                  <a:lnTo>
                    <a:pt x="1906707" y="939854"/>
                  </a:lnTo>
                  <a:lnTo>
                    <a:pt x="1940158" y="949698"/>
                  </a:lnTo>
                  <a:lnTo>
                    <a:pt x="1973609" y="959441"/>
                  </a:lnTo>
                  <a:lnTo>
                    <a:pt x="2007060" y="969093"/>
                  </a:lnTo>
                  <a:lnTo>
                    <a:pt x="2040511" y="978666"/>
                  </a:lnTo>
                  <a:lnTo>
                    <a:pt x="2073962" y="988174"/>
                  </a:lnTo>
                  <a:lnTo>
                    <a:pt x="2107413" y="997631"/>
                  </a:lnTo>
                  <a:lnTo>
                    <a:pt x="2140864" y="1007057"/>
                  </a:lnTo>
                  <a:lnTo>
                    <a:pt x="2174315" y="1016471"/>
                  </a:lnTo>
                  <a:lnTo>
                    <a:pt x="2207766" y="1025897"/>
                  </a:lnTo>
                  <a:lnTo>
                    <a:pt x="2241217" y="1035357"/>
                  </a:lnTo>
                  <a:lnTo>
                    <a:pt x="2274668" y="1044919"/>
                  </a:lnTo>
                  <a:lnTo>
                    <a:pt x="2308119" y="1055067"/>
                  </a:lnTo>
                  <a:lnTo>
                    <a:pt x="2341570" y="1065837"/>
                  </a:lnTo>
                  <a:lnTo>
                    <a:pt x="2375021" y="1077095"/>
                  </a:lnTo>
                  <a:lnTo>
                    <a:pt x="2408472" y="1088711"/>
                  </a:lnTo>
                  <a:lnTo>
                    <a:pt x="2441923" y="1100559"/>
                  </a:lnTo>
                  <a:lnTo>
                    <a:pt x="2475374" y="1112526"/>
                  </a:lnTo>
                  <a:lnTo>
                    <a:pt x="2508825" y="1124511"/>
                  </a:lnTo>
                  <a:lnTo>
                    <a:pt x="2542276" y="1136433"/>
                  </a:lnTo>
                  <a:lnTo>
                    <a:pt x="2575727" y="1148229"/>
                  </a:lnTo>
                  <a:lnTo>
                    <a:pt x="2609178" y="1159855"/>
                  </a:lnTo>
                  <a:lnTo>
                    <a:pt x="2642630" y="1171284"/>
                  </a:lnTo>
                  <a:lnTo>
                    <a:pt x="2676081" y="1182508"/>
                  </a:lnTo>
                  <a:lnTo>
                    <a:pt x="2709532" y="1193531"/>
                  </a:lnTo>
                  <a:lnTo>
                    <a:pt x="2742983" y="1204365"/>
                  </a:lnTo>
                  <a:lnTo>
                    <a:pt x="2776434" y="1215058"/>
                  </a:lnTo>
                  <a:lnTo>
                    <a:pt x="2809885" y="1226506"/>
                  </a:lnTo>
                  <a:lnTo>
                    <a:pt x="2843336" y="1238969"/>
                  </a:lnTo>
                  <a:lnTo>
                    <a:pt x="2876787" y="1252257"/>
                  </a:lnTo>
                  <a:lnTo>
                    <a:pt x="2910238" y="1266179"/>
                  </a:lnTo>
                  <a:lnTo>
                    <a:pt x="2943689" y="1280544"/>
                  </a:lnTo>
                  <a:lnTo>
                    <a:pt x="2977140" y="1295175"/>
                  </a:lnTo>
                  <a:lnTo>
                    <a:pt x="3010591" y="1309905"/>
                  </a:lnTo>
                  <a:lnTo>
                    <a:pt x="3044042" y="1324589"/>
                  </a:lnTo>
                  <a:lnTo>
                    <a:pt x="3077493" y="1339100"/>
                  </a:lnTo>
                  <a:lnTo>
                    <a:pt x="3110944" y="1353334"/>
                  </a:lnTo>
                  <a:lnTo>
                    <a:pt x="3144395" y="1367210"/>
                  </a:lnTo>
                  <a:lnTo>
                    <a:pt x="3177846" y="1380667"/>
                  </a:lnTo>
                  <a:lnTo>
                    <a:pt x="3211297" y="1393663"/>
                  </a:lnTo>
                  <a:lnTo>
                    <a:pt x="3244748" y="1406171"/>
                  </a:lnTo>
                  <a:lnTo>
                    <a:pt x="3278199" y="1418174"/>
                  </a:lnTo>
                  <a:lnTo>
                    <a:pt x="3311650" y="1429662"/>
                  </a:lnTo>
                  <a:lnTo>
                    <a:pt x="3345101" y="1440626"/>
                  </a:lnTo>
                  <a:lnTo>
                    <a:pt x="3378552" y="1451277"/>
                  </a:lnTo>
                  <a:lnTo>
                    <a:pt x="3412003" y="1462171"/>
                  </a:lnTo>
                  <a:lnTo>
                    <a:pt x="3445454" y="1473200"/>
                  </a:lnTo>
                  <a:lnTo>
                    <a:pt x="3478905" y="1484209"/>
                  </a:lnTo>
                  <a:lnTo>
                    <a:pt x="3512356" y="1495056"/>
                  </a:lnTo>
                  <a:lnTo>
                    <a:pt x="3545807" y="1505618"/>
                  </a:lnTo>
                  <a:lnTo>
                    <a:pt x="3579258" y="1515801"/>
                  </a:lnTo>
                  <a:lnTo>
                    <a:pt x="3612709" y="1525548"/>
                  </a:lnTo>
                  <a:lnTo>
                    <a:pt x="3646160" y="1534839"/>
                  </a:lnTo>
                  <a:lnTo>
                    <a:pt x="3679611" y="1543695"/>
                  </a:lnTo>
                  <a:lnTo>
                    <a:pt x="3713062" y="1552171"/>
                  </a:lnTo>
                  <a:lnTo>
                    <a:pt x="3746513" y="1560357"/>
                  </a:lnTo>
                  <a:lnTo>
                    <a:pt x="3779964" y="1568363"/>
                  </a:lnTo>
                  <a:lnTo>
                    <a:pt x="3813415" y="1576315"/>
                  </a:lnTo>
                  <a:lnTo>
                    <a:pt x="3846866" y="1584340"/>
                  </a:lnTo>
                  <a:lnTo>
                    <a:pt x="3880317" y="1592494"/>
                  </a:lnTo>
                  <a:lnTo>
                    <a:pt x="3913768" y="1600545"/>
                  </a:lnTo>
                  <a:lnTo>
                    <a:pt x="3947219" y="1608444"/>
                  </a:lnTo>
                  <a:lnTo>
                    <a:pt x="3980670" y="1616172"/>
                  </a:lnTo>
                  <a:lnTo>
                    <a:pt x="4014121" y="1623713"/>
                  </a:lnTo>
                  <a:lnTo>
                    <a:pt x="4047572" y="1631050"/>
                  </a:lnTo>
                  <a:lnTo>
                    <a:pt x="4081023" y="1638171"/>
                  </a:lnTo>
                  <a:lnTo>
                    <a:pt x="4114474" y="1645066"/>
                  </a:lnTo>
                  <a:lnTo>
                    <a:pt x="4147925" y="1651735"/>
                  </a:lnTo>
                  <a:lnTo>
                    <a:pt x="4181376" y="1658179"/>
                  </a:lnTo>
                  <a:lnTo>
                    <a:pt x="4214827" y="1664409"/>
                  </a:lnTo>
                  <a:lnTo>
                    <a:pt x="4248278" y="1670444"/>
                  </a:lnTo>
                  <a:lnTo>
                    <a:pt x="4281729" y="1676309"/>
                  </a:lnTo>
                  <a:lnTo>
                    <a:pt x="4315180" y="1682036"/>
                  </a:lnTo>
                  <a:lnTo>
                    <a:pt x="4348631" y="1687667"/>
                  </a:lnTo>
                  <a:lnTo>
                    <a:pt x="4382082" y="1693247"/>
                  </a:lnTo>
                  <a:lnTo>
                    <a:pt x="4415533" y="1698830"/>
                  </a:lnTo>
                  <a:lnTo>
                    <a:pt x="4448984" y="1704473"/>
                  </a:lnTo>
                  <a:lnTo>
                    <a:pt x="4482435" y="1710238"/>
                  </a:lnTo>
                  <a:lnTo>
                    <a:pt x="4515886" y="1716186"/>
                  </a:lnTo>
                  <a:lnTo>
                    <a:pt x="4549337" y="1722383"/>
                  </a:lnTo>
                  <a:lnTo>
                    <a:pt x="4582788" y="1728890"/>
                  </a:lnTo>
                  <a:lnTo>
                    <a:pt x="4616239" y="1735767"/>
                  </a:lnTo>
                  <a:lnTo>
                    <a:pt x="4649690" y="1743066"/>
                  </a:lnTo>
                  <a:lnTo>
                    <a:pt x="4683141" y="1750554"/>
                  </a:lnTo>
                  <a:lnTo>
                    <a:pt x="4716592" y="1758025"/>
                  </a:lnTo>
                  <a:lnTo>
                    <a:pt x="4750043" y="1765445"/>
                  </a:lnTo>
                  <a:lnTo>
                    <a:pt x="4783494" y="1772782"/>
                  </a:lnTo>
                  <a:lnTo>
                    <a:pt x="4816945" y="1780008"/>
                  </a:lnTo>
                  <a:lnTo>
                    <a:pt x="4850396" y="1787092"/>
                  </a:lnTo>
                  <a:lnTo>
                    <a:pt x="4883847" y="1794010"/>
                  </a:lnTo>
                  <a:lnTo>
                    <a:pt x="4917298" y="1800737"/>
                  </a:lnTo>
                  <a:lnTo>
                    <a:pt x="4950749" y="1807253"/>
                  </a:lnTo>
                  <a:lnTo>
                    <a:pt x="4984200" y="1813536"/>
                  </a:lnTo>
                  <a:lnTo>
                    <a:pt x="5017651" y="1819571"/>
                  </a:lnTo>
                  <a:lnTo>
                    <a:pt x="5051102" y="1825341"/>
                  </a:lnTo>
                  <a:lnTo>
                    <a:pt x="5084553" y="1830831"/>
                  </a:lnTo>
                  <a:lnTo>
                    <a:pt x="5118004" y="1836030"/>
                  </a:lnTo>
                  <a:lnTo>
                    <a:pt x="5151455" y="1840924"/>
                  </a:lnTo>
                  <a:lnTo>
                    <a:pt x="5184906" y="1845501"/>
                  </a:lnTo>
                  <a:lnTo>
                    <a:pt x="5218357" y="1849748"/>
                  </a:lnTo>
                  <a:lnTo>
                    <a:pt x="5251808" y="1853653"/>
                  </a:lnTo>
                  <a:lnTo>
                    <a:pt x="5285260" y="1857205"/>
                  </a:lnTo>
                  <a:lnTo>
                    <a:pt x="5318711" y="1860430"/>
                  </a:lnTo>
                  <a:lnTo>
                    <a:pt x="5352162" y="1863331"/>
                  </a:lnTo>
                  <a:lnTo>
                    <a:pt x="5385613" y="1865898"/>
                  </a:lnTo>
                  <a:lnTo>
                    <a:pt x="5419064" y="1868120"/>
                  </a:lnTo>
                  <a:lnTo>
                    <a:pt x="5452515" y="1869987"/>
                  </a:lnTo>
                  <a:lnTo>
                    <a:pt x="5485966" y="1871488"/>
                  </a:lnTo>
                  <a:lnTo>
                    <a:pt x="5519417" y="1872612"/>
                  </a:lnTo>
                  <a:lnTo>
                    <a:pt x="5552868" y="1873348"/>
                  </a:lnTo>
                  <a:lnTo>
                    <a:pt x="5586319" y="1873684"/>
                  </a:lnTo>
                  <a:lnTo>
                    <a:pt x="5619770" y="1873611"/>
                  </a:lnTo>
                  <a:lnTo>
                    <a:pt x="5653221" y="1873118"/>
                  </a:lnTo>
                  <a:lnTo>
                    <a:pt x="5686672" y="1872195"/>
                  </a:lnTo>
                  <a:lnTo>
                    <a:pt x="5720123" y="1870832"/>
                  </a:lnTo>
                  <a:lnTo>
                    <a:pt x="5753574" y="1869020"/>
                  </a:lnTo>
                  <a:lnTo>
                    <a:pt x="5787025" y="1866753"/>
                  </a:lnTo>
                  <a:lnTo>
                    <a:pt x="5820476" y="1864021"/>
                  </a:lnTo>
                  <a:lnTo>
                    <a:pt x="5853927" y="1860819"/>
                  </a:lnTo>
                  <a:lnTo>
                    <a:pt x="5887378" y="1857141"/>
                  </a:lnTo>
                  <a:lnTo>
                    <a:pt x="5920829" y="1852981"/>
                  </a:lnTo>
                  <a:lnTo>
                    <a:pt x="5954280" y="1848336"/>
                  </a:lnTo>
                  <a:lnTo>
                    <a:pt x="5987731" y="1843201"/>
                  </a:lnTo>
                  <a:lnTo>
                    <a:pt x="6021182" y="1837574"/>
                  </a:lnTo>
                  <a:lnTo>
                    <a:pt x="6054633" y="1831454"/>
                  </a:lnTo>
                  <a:lnTo>
                    <a:pt x="6088084" y="1824838"/>
                  </a:lnTo>
                  <a:lnTo>
                    <a:pt x="6121535" y="1817725"/>
                  </a:lnTo>
                  <a:lnTo>
                    <a:pt x="6154986" y="1810116"/>
                  </a:lnTo>
                  <a:lnTo>
                    <a:pt x="6188437" y="1802011"/>
                  </a:lnTo>
                  <a:lnTo>
                    <a:pt x="6221888" y="1793411"/>
                  </a:lnTo>
                  <a:lnTo>
                    <a:pt x="6255339" y="1784317"/>
                  </a:lnTo>
                  <a:lnTo>
                    <a:pt x="6288790" y="1774730"/>
                  </a:lnTo>
                  <a:lnTo>
                    <a:pt x="6322241" y="1764652"/>
                  </a:lnTo>
                  <a:lnTo>
                    <a:pt x="6355692" y="1754086"/>
                  </a:lnTo>
                  <a:lnTo>
                    <a:pt x="6389143" y="1743034"/>
                  </a:lnTo>
                  <a:lnTo>
                    <a:pt x="6422594" y="1731499"/>
                  </a:lnTo>
                  <a:lnTo>
                    <a:pt x="6456045" y="1719483"/>
                  </a:lnTo>
                  <a:lnTo>
                    <a:pt x="6489496" y="1706990"/>
                  </a:lnTo>
                  <a:lnTo>
                    <a:pt x="6522947" y="1694022"/>
                  </a:lnTo>
                  <a:lnTo>
                    <a:pt x="6556398" y="1680584"/>
                  </a:lnTo>
                  <a:lnTo>
                    <a:pt x="6589849" y="1666677"/>
                  </a:lnTo>
                  <a:lnTo>
                    <a:pt x="6623300" y="1652306"/>
                  </a:lnTo>
                  <a:lnTo>
                    <a:pt x="6656751" y="16374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3625215"/>
              <a:ext cx="6656751" cy="1594087"/>
            </a:xfrm>
            <a:custGeom>
              <a:avLst/>
              <a:pathLst>
                <a:path w="6656751" h="1594087">
                  <a:moveTo>
                    <a:pt x="6656751" y="1594087"/>
                  </a:moveTo>
                  <a:lnTo>
                    <a:pt x="6623300" y="1594087"/>
                  </a:lnTo>
                  <a:lnTo>
                    <a:pt x="6589849" y="1594087"/>
                  </a:lnTo>
                  <a:lnTo>
                    <a:pt x="6556398" y="1594087"/>
                  </a:lnTo>
                  <a:lnTo>
                    <a:pt x="6522947" y="1594087"/>
                  </a:lnTo>
                  <a:lnTo>
                    <a:pt x="6489496" y="1594087"/>
                  </a:lnTo>
                  <a:lnTo>
                    <a:pt x="6456045" y="1594087"/>
                  </a:lnTo>
                  <a:lnTo>
                    <a:pt x="6422594" y="1594087"/>
                  </a:lnTo>
                  <a:lnTo>
                    <a:pt x="6389143" y="1594087"/>
                  </a:lnTo>
                  <a:lnTo>
                    <a:pt x="6355692" y="1594087"/>
                  </a:lnTo>
                  <a:lnTo>
                    <a:pt x="6322241" y="1594087"/>
                  </a:lnTo>
                  <a:lnTo>
                    <a:pt x="6288790" y="1594087"/>
                  </a:lnTo>
                  <a:lnTo>
                    <a:pt x="6255339" y="1592992"/>
                  </a:lnTo>
                  <a:lnTo>
                    <a:pt x="6221888" y="1580999"/>
                  </a:lnTo>
                  <a:lnTo>
                    <a:pt x="6188437" y="1569251"/>
                  </a:lnTo>
                  <a:lnTo>
                    <a:pt x="6154986" y="1557749"/>
                  </a:lnTo>
                  <a:lnTo>
                    <a:pt x="6121535" y="1546493"/>
                  </a:lnTo>
                  <a:lnTo>
                    <a:pt x="6088084" y="1535480"/>
                  </a:lnTo>
                  <a:lnTo>
                    <a:pt x="6054633" y="1524711"/>
                  </a:lnTo>
                  <a:lnTo>
                    <a:pt x="6021182" y="1514183"/>
                  </a:lnTo>
                  <a:lnTo>
                    <a:pt x="5987731" y="1503893"/>
                  </a:lnTo>
                  <a:lnTo>
                    <a:pt x="5954280" y="1493837"/>
                  </a:lnTo>
                  <a:lnTo>
                    <a:pt x="5920829" y="1484013"/>
                  </a:lnTo>
                  <a:lnTo>
                    <a:pt x="5887378" y="1474415"/>
                  </a:lnTo>
                  <a:lnTo>
                    <a:pt x="5853927" y="1465038"/>
                  </a:lnTo>
                  <a:lnTo>
                    <a:pt x="5820476" y="1455875"/>
                  </a:lnTo>
                  <a:lnTo>
                    <a:pt x="5787025" y="1446919"/>
                  </a:lnTo>
                  <a:lnTo>
                    <a:pt x="5753574" y="1438163"/>
                  </a:lnTo>
                  <a:lnTo>
                    <a:pt x="5720123" y="1429598"/>
                  </a:lnTo>
                  <a:lnTo>
                    <a:pt x="5686672" y="1421214"/>
                  </a:lnTo>
                  <a:lnTo>
                    <a:pt x="5653221" y="1413002"/>
                  </a:lnTo>
                  <a:lnTo>
                    <a:pt x="5619770" y="1404951"/>
                  </a:lnTo>
                  <a:lnTo>
                    <a:pt x="5586319" y="1397049"/>
                  </a:lnTo>
                  <a:lnTo>
                    <a:pt x="5552868" y="1389285"/>
                  </a:lnTo>
                  <a:lnTo>
                    <a:pt x="5519417" y="1381648"/>
                  </a:lnTo>
                  <a:lnTo>
                    <a:pt x="5485966" y="1374124"/>
                  </a:lnTo>
                  <a:lnTo>
                    <a:pt x="5452515" y="1366702"/>
                  </a:lnTo>
                  <a:lnTo>
                    <a:pt x="5419064" y="1359370"/>
                  </a:lnTo>
                  <a:lnTo>
                    <a:pt x="5385613" y="1352114"/>
                  </a:lnTo>
                  <a:lnTo>
                    <a:pt x="5352162" y="1344925"/>
                  </a:lnTo>
                  <a:lnTo>
                    <a:pt x="5318711" y="1337789"/>
                  </a:lnTo>
                  <a:lnTo>
                    <a:pt x="5285260" y="1330696"/>
                  </a:lnTo>
                  <a:lnTo>
                    <a:pt x="5251808" y="1323609"/>
                  </a:lnTo>
                  <a:lnTo>
                    <a:pt x="5218357" y="1316413"/>
                  </a:lnTo>
                  <a:lnTo>
                    <a:pt x="5184906" y="1309113"/>
                  </a:lnTo>
                  <a:lnTo>
                    <a:pt x="5151455" y="1301725"/>
                  </a:lnTo>
                  <a:lnTo>
                    <a:pt x="5118004" y="1294267"/>
                  </a:lnTo>
                  <a:lnTo>
                    <a:pt x="5084553" y="1286758"/>
                  </a:lnTo>
                  <a:lnTo>
                    <a:pt x="5051102" y="1279214"/>
                  </a:lnTo>
                  <a:lnTo>
                    <a:pt x="5017651" y="1271653"/>
                  </a:lnTo>
                  <a:lnTo>
                    <a:pt x="4984200" y="1264091"/>
                  </a:lnTo>
                  <a:lnTo>
                    <a:pt x="4950749" y="1256543"/>
                  </a:lnTo>
                  <a:lnTo>
                    <a:pt x="4917298" y="1249022"/>
                  </a:lnTo>
                  <a:lnTo>
                    <a:pt x="4883847" y="1241538"/>
                  </a:lnTo>
                  <a:lnTo>
                    <a:pt x="4850396" y="1234099"/>
                  </a:lnTo>
                  <a:lnTo>
                    <a:pt x="4816945" y="1226713"/>
                  </a:lnTo>
                  <a:lnTo>
                    <a:pt x="4783494" y="1219384"/>
                  </a:lnTo>
                  <a:lnTo>
                    <a:pt x="4750043" y="1212113"/>
                  </a:lnTo>
                  <a:lnTo>
                    <a:pt x="4716592" y="1204902"/>
                  </a:lnTo>
                  <a:lnTo>
                    <a:pt x="4683141" y="1197748"/>
                  </a:lnTo>
                  <a:lnTo>
                    <a:pt x="4649690" y="1190648"/>
                  </a:lnTo>
                  <a:lnTo>
                    <a:pt x="4616239" y="1183625"/>
                  </a:lnTo>
                  <a:lnTo>
                    <a:pt x="4582788" y="1176708"/>
                  </a:lnTo>
                  <a:lnTo>
                    <a:pt x="4549337" y="1169895"/>
                  </a:lnTo>
                  <a:lnTo>
                    <a:pt x="4515886" y="1163187"/>
                  </a:lnTo>
                  <a:lnTo>
                    <a:pt x="4482435" y="1156591"/>
                  </a:lnTo>
                  <a:lnTo>
                    <a:pt x="4448984" y="1150113"/>
                  </a:lnTo>
                  <a:lnTo>
                    <a:pt x="4415533" y="1143759"/>
                  </a:lnTo>
                  <a:lnTo>
                    <a:pt x="4382082" y="1137532"/>
                  </a:lnTo>
                  <a:lnTo>
                    <a:pt x="4348631" y="1131433"/>
                  </a:lnTo>
                  <a:lnTo>
                    <a:pt x="4315180" y="1125457"/>
                  </a:lnTo>
                  <a:lnTo>
                    <a:pt x="4281729" y="1119594"/>
                  </a:lnTo>
                  <a:lnTo>
                    <a:pt x="4248278" y="1113828"/>
                  </a:lnTo>
                  <a:lnTo>
                    <a:pt x="4214827" y="1108133"/>
                  </a:lnTo>
                  <a:lnTo>
                    <a:pt x="4181376" y="1102478"/>
                  </a:lnTo>
                  <a:lnTo>
                    <a:pt x="4147925" y="1096824"/>
                  </a:lnTo>
                  <a:lnTo>
                    <a:pt x="4114474" y="1091125"/>
                  </a:lnTo>
                  <a:lnTo>
                    <a:pt x="4081023" y="1085325"/>
                  </a:lnTo>
                  <a:lnTo>
                    <a:pt x="4047572" y="1079366"/>
                  </a:lnTo>
                  <a:lnTo>
                    <a:pt x="4014121" y="1073182"/>
                  </a:lnTo>
                  <a:lnTo>
                    <a:pt x="3980670" y="1066703"/>
                  </a:lnTo>
                  <a:lnTo>
                    <a:pt x="3947219" y="1059856"/>
                  </a:lnTo>
                  <a:lnTo>
                    <a:pt x="3913768" y="1052566"/>
                  </a:lnTo>
                  <a:lnTo>
                    <a:pt x="3880317" y="1044757"/>
                  </a:lnTo>
                  <a:lnTo>
                    <a:pt x="3846866" y="1036343"/>
                  </a:lnTo>
                  <a:lnTo>
                    <a:pt x="3813415" y="1027231"/>
                  </a:lnTo>
                  <a:lnTo>
                    <a:pt x="3779964" y="1017539"/>
                  </a:lnTo>
                  <a:lnTo>
                    <a:pt x="3746513" y="1007423"/>
                  </a:lnTo>
                  <a:lnTo>
                    <a:pt x="3713062" y="997040"/>
                  </a:lnTo>
                  <a:lnTo>
                    <a:pt x="3679611" y="986530"/>
                  </a:lnTo>
                  <a:lnTo>
                    <a:pt x="3646160" y="976010"/>
                  </a:lnTo>
                  <a:lnTo>
                    <a:pt x="3612709" y="965569"/>
                  </a:lnTo>
                  <a:lnTo>
                    <a:pt x="3579258" y="955254"/>
                  </a:lnTo>
                  <a:lnTo>
                    <a:pt x="3545807" y="945078"/>
                  </a:lnTo>
                  <a:lnTo>
                    <a:pt x="3512356" y="935011"/>
                  </a:lnTo>
                  <a:lnTo>
                    <a:pt x="3478905" y="924990"/>
                  </a:lnTo>
                  <a:lnTo>
                    <a:pt x="3445454" y="914921"/>
                  </a:lnTo>
                  <a:lnTo>
                    <a:pt x="3412003" y="904693"/>
                  </a:lnTo>
                  <a:lnTo>
                    <a:pt x="3378552" y="894181"/>
                  </a:lnTo>
                  <a:lnTo>
                    <a:pt x="3345101" y="883224"/>
                  </a:lnTo>
                  <a:lnTo>
                    <a:pt x="3311650" y="871155"/>
                  </a:lnTo>
                  <a:lnTo>
                    <a:pt x="3278199" y="857932"/>
                  </a:lnTo>
                  <a:lnTo>
                    <a:pt x="3244748" y="843769"/>
                  </a:lnTo>
                  <a:lnTo>
                    <a:pt x="3211297" y="828880"/>
                  </a:lnTo>
                  <a:lnTo>
                    <a:pt x="3177846" y="813470"/>
                  </a:lnTo>
                  <a:lnTo>
                    <a:pt x="3144395" y="797736"/>
                  </a:lnTo>
                  <a:lnTo>
                    <a:pt x="3110944" y="781858"/>
                  </a:lnTo>
                  <a:lnTo>
                    <a:pt x="3077493" y="765998"/>
                  </a:lnTo>
                  <a:lnTo>
                    <a:pt x="3044042" y="750298"/>
                  </a:lnTo>
                  <a:lnTo>
                    <a:pt x="3010591" y="734876"/>
                  </a:lnTo>
                  <a:lnTo>
                    <a:pt x="2977140" y="719830"/>
                  </a:lnTo>
                  <a:lnTo>
                    <a:pt x="2943689" y="705236"/>
                  </a:lnTo>
                  <a:lnTo>
                    <a:pt x="2910238" y="691152"/>
                  </a:lnTo>
                  <a:lnTo>
                    <a:pt x="2876787" y="677621"/>
                  </a:lnTo>
                  <a:lnTo>
                    <a:pt x="2843336" y="664678"/>
                  </a:lnTo>
                  <a:lnTo>
                    <a:pt x="2809885" y="652352"/>
                  </a:lnTo>
                  <a:lnTo>
                    <a:pt x="2776434" y="640677"/>
                  </a:lnTo>
                  <a:lnTo>
                    <a:pt x="2742983" y="629314"/>
                  </a:lnTo>
                  <a:lnTo>
                    <a:pt x="2709532" y="617534"/>
                  </a:lnTo>
                  <a:lnTo>
                    <a:pt x="2676081" y="605445"/>
                  </a:lnTo>
                  <a:lnTo>
                    <a:pt x="2642630" y="593185"/>
                  </a:lnTo>
                  <a:lnTo>
                    <a:pt x="2609178" y="580880"/>
                  </a:lnTo>
                  <a:lnTo>
                    <a:pt x="2575727" y="568642"/>
                  </a:lnTo>
                  <a:lnTo>
                    <a:pt x="2542276" y="556571"/>
                  </a:lnTo>
                  <a:lnTo>
                    <a:pt x="2508825" y="544745"/>
                  </a:lnTo>
                  <a:lnTo>
                    <a:pt x="2475374" y="533223"/>
                  </a:lnTo>
                  <a:lnTo>
                    <a:pt x="2441923" y="522048"/>
                  </a:lnTo>
                  <a:lnTo>
                    <a:pt x="2408472" y="511241"/>
                  </a:lnTo>
                  <a:lnTo>
                    <a:pt x="2375021" y="500813"/>
                  </a:lnTo>
                  <a:lnTo>
                    <a:pt x="2341570" y="490761"/>
                  </a:lnTo>
                  <a:lnTo>
                    <a:pt x="2308119" y="481077"/>
                  </a:lnTo>
                  <a:lnTo>
                    <a:pt x="2274668" y="471751"/>
                  </a:lnTo>
                  <a:lnTo>
                    <a:pt x="2241217" y="462737"/>
                  </a:lnTo>
                  <a:lnTo>
                    <a:pt x="2207766" y="453895"/>
                  </a:lnTo>
                  <a:lnTo>
                    <a:pt x="2174315" y="445214"/>
                  </a:lnTo>
                  <a:lnTo>
                    <a:pt x="2140864" y="436693"/>
                  </a:lnTo>
                  <a:lnTo>
                    <a:pt x="2107413" y="428328"/>
                  </a:lnTo>
                  <a:lnTo>
                    <a:pt x="2073962" y="420115"/>
                  </a:lnTo>
                  <a:lnTo>
                    <a:pt x="2040511" y="412046"/>
                  </a:lnTo>
                  <a:lnTo>
                    <a:pt x="2007060" y="404112"/>
                  </a:lnTo>
                  <a:lnTo>
                    <a:pt x="1973609" y="396301"/>
                  </a:lnTo>
                  <a:lnTo>
                    <a:pt x="1940158" y="388599"/>
                  </a:lnTo>
                  <a:lnTo>
                    <a:pt x="1906707" y="380990"/>
                  </a:lnTo>
                  <a:lnTo>
                    <a:pt x="1873256" y="373456"/>
                  </a:lnTo>
                  <a:lnTo>
                    <a:pt x="1839805" y="365979"/>
                  </a:lnTo>
                  <a:lnTo>
                    <a:pt x="1806354" y="358535"/>
                  </a:lnTo>
                  <a:lnTo>
                    <a:pt x="1772903" y="351104"/>
                  </a:lnTo>
                  <a:lnTo>
                    <a:pt x="1739452" y="343662"/>
                  </a:lnTo>
                  <a:lnTo>
                    <a:pt x="1706001" y="336186"/>
                  </a:lnTo>
                  <a:lnTo>
                    <a:pt x="1672550" y="328652"/>
                  </a:lnTo>
                  <a:lnTo>
                    <a:pt x="1639099" y="321036"/>
                  </a:lnTo>
                  <a:lnTo>
                    <a:pt x="1605648" y="313317"/>
                  </a:lnTo>
                  <a:lnTo>
                    <a:pt x="1572197" y="305472"/>
                  </a:lnTo>
                  <a:lnTo>
                    <a:pt x="1538746" y="297482"/>
                  </a:lnTo>
                  <a:lnTo>
                    <a:pt x="1505295" y="289369"/>
                  </a:lnTo>
                  <a:lnTo>
                    <a:pt x="1471844" y="281221"/>
                  </a:lnTo>
                  <a:lnTo>
                    <a:pt x="1438393" y="273044"/>
                  </a:lnTo>
                  <a:lnTo>
                    <a:pt x="1404942" y="264845"/>
                  </a:lnTo>
                  <a:lnTo>
                    <a:pt x="1371491" y="256629"/>
                  </a:lnTo>
                  <a:lnTo>
                    <a:pt x="1338040" y="248402"/>
                  </a:lnTo>
                  <a:lnTo>
                    <a:pt x="1304589" y="240171"/>
                  </a:lnTo>
                  <a:lnTo>
                    <a:pt x="1271138" y="231944"/>
                  </a:lnTo>
                  <a:lnTo>
                    <a:pt x="1237687" y="223729"/>
                  </a:lnTo>
                  <a:lnTo>
                    <a:pt x="1204236" y="215534"/>
                  </a:lnTo>
                  <a:lnTo>
                    <a:pt x="1170785" y="207367"/>
                  </a:lnTo>
                  <a:lnTo>
                    <a:pt x="1137334" y="199239"/>
                  </a:lnTo>
                  <a:lnTo>
                    <a:pt x="1103883" y="191156"/>
                  </a:lnTo>
                  <a:lnTo>
                    <a:pt x="1070432" y="183130"/>
                  </a:lnTo>
                  <a:lnTo>
                    <a:pt x="1036981" y="175168"/>
                  </a:lnTo>
                  <a:lnTo>
                    <a:pt x="1003530" y="167281"/>
                  </a:lnTo>
                  <a:lnTo>
                    <a:pt x="970079" y="159477"/>
                  </a:lnTo>
                  <a:lnTo>
                    <a:pt x="936628" y="151765"/>
                  </a:lnTo>
                  <a:lnTo>
                    <a:pt x="903177" y="144155"/>
                  </a:lnTo>
                  <a:lnTo>
                    <a:pt x="869726" y="136655"/>
                  </a:lnTo>
                  <a:lnTo>
                    <a:pt x="836275" y="129273"/>
                  </a:lnTo>
                  <a:lnTo>
                    <a:pt x="802824" y="122019"/>
                  </a:lnTo>
                  <a:lnTo>
                    <a:pt x="769373" y="114898"/>
                  </a:lnTo>
                  <a:lnTo>
                    <a:pt x="735922" y="107919"/>
                  </a:lnTo>
                  <a:lnTo>
                    <a:pt x="702471" y="101089"/>
                  </a:lnTo>
                  <a:lnTo>
                    <a:pt x="669020" y="94415"/>
                  </a:lnTo>
                  <a:lnTo>
                    <a:pt x="635569" y="87902"/>
                  </a:lnTo>
                  <a:lnTo>
                    <a:pt x="602118" y="81556"/>
                  </a:lnTo>
                  <a:lnTo>
                    <a:pt x="568667" y="75383"/>
                  </a:lnTo>
                  <a:lnTo>
                    <a:pt x="535216" y="69387"/>
                  </a:lnTo>
                  <a:lnTo>
                    <a:pt x="501765" y="63573"/>
                  </a:lnTo>
                  <a:lnTo>
                    <a:pt x="468314" y="57944"/>
                  </a:lnTo>
                  <a:lnTo>
                    <a:pt x="434863" y="52505"/>
                  </a:lnTo>
                  <a:lnTo>
                    <a:pt x="401412" y="47258"/>
                  </a:lnTo>
                  <a:lnTo>
                    <a:pt x="367961" y="42207"/>
                  </a:lnTo>
                  <a:lnTo>
                    <a:pt x="334510" y="37353"/>
                  </a:lnTo>
                  <a:lnTo>
                    <a:pt x="301059" y="32698"/>
                  </a:lnTo>
                  <a:lnTo>
                    <a:pt x="267608" y="28245"/>
                  </a:lnTo>
                  <a:lnTo>
                    <a:pt x="234157" y="23996"/>
                  </a:lnTo>
                  <a:lnTo>
                    <a:pt x="200706" y="19950"/>
                  </a:lnTo>
                  <a:lnTo>
                    <a:pt x="167255" y="16109"/>
                  </a:lnTo>
                  <a:lnTo>
                    <a:pt x="133804" y="12474"/>
                  </a:lnTo>
                  <a:lnTo>
                    <a:pt x="100353" y="9045"/>
                  </a:lnTo>
                  <a:lnTo>
                    <a:pt x="66902" y="5823"/>
                  </a:lnTo>
                  <a:lnTo>
                    <a:pt x="33451" y="280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3121620"/>
              <a:ext cx="6656751" cy="1696583"/>
            </a:xfrm>
            <a:custGeom>
              <a:avLst/>
              <a:pathLst>
                <a:path w="6656751" h="1696583">
                  <a:moveTo>
                    <a:pt x="0" y="0"/>
                  </a:moveTo>
                  <a:lnTo>
                    <a:pt x="33451" y="14367"/>
                  </a:lnTo>
                  <a:lnTo>
                    <a:pt x="66902" y="28649"/>
                  </a:lnTo>
                  <a:lnTo>
                    <a:pt x="100353" y="42844"/>
                  </a:lnTo>
                  <a:lnTo>
                    <a:pt x="133804" y="56952"/>
                  </a:lnTo>
                  <a:lnTo>
                    <a:pt x="167255" y="70972"/>
                  </a:lnTo>
                  <a:lnTo>
                    <a:pt x="200706" y="84904"/>
                  </a:lnTo>
                  <a:lnTo>
                    <a:pt x="234157" y="98745"/>
                  </a:lnTo>
                  <a:lnTo>
                    <a:pt x="267608" y="112497"/>
                  </a:lnTo>
                  <a:lnTo>
                    <a:pt x="301059" y="126158"/>
                  </a:lnTo>
                  <a:lnTo>
                    <a:pt x="334510" y="139726"/>
                  </a:lnTo>
                  <a:lnTo>
                    <a:pt x="367961" y="153203"/>
                  </a:lnTo>
                  <a:lnTo>
                    <a:pt x="401412" y="166585"/>
                  </a:lnTo>
                  <a:lnTo>
                    <a:pt x="434863" y="179874"/>
                  </a:lnTo>
                  <a:lnTo>
                    <a:pt x="468314" y="193068"/>
                  </a:lnTo>
                  <a:lnTo>
                    <a:pt x="501765" y="206166"/>
                  </a:lnTo>
                  <a:lnTo>
                    <a:pt x="535216" y="219168"/>
                  </a:lnTo>
                  <a:lnTo>
                    <a:pt x="568667" y="232072"/>
                  </a:lnTo>
                  <a:lnTo>
                    <a:pt x="602118" y="244879"/>
                  </a:lnTo>
                  <a:lnTo>
                    <a:pt x="635569" y="257587"/>
                  </a:lnTo>
                  <a:lnTo>
                    <a:pt x="669020" y="270195"/>
                  </a:lnTo>
                  <a:lnTo>
                    <a:pt x="702471" y="282703"/>
                  </a:lnTo>
                  <a:lnTo>
                    <a:pt x="735922" y="295110"/>
                  </a:lnTo>
                  <a:lnTo>
                    <a:pt x="769373" y="307415"/>
                  </a:lnTo>
                  <a:lnTo>
                    <a:pt x="802824" y="319617"/>
                  </a:lnTo>
                  <a:lnTo>
                    <a:pt x="836275" y="331716"/>
                  </a:lnTo>
                  <a:lnTo>
                    <a:pt x="869726" y="343711"/>
                  </a:lnTo>
                  <a:lnTo>
                    <a:pt x="903177" y="355601"/>
                  </a:lnTo>
                  <a:lnTo>
                    <a:pt x="936628" y="367386"/>
                  </a:lnTo>
                  <a:lnTo>
                    <a:pt x="970079" y="379064"/>
                  </a:lnTo>
                  <a:lnTo>
                    <a:pt x="1003530" y="390635"/>
                  </a:lnTo>
                  <a:lnTo>
                    <a:pt x="1036981" y="402097"/>
                  </a:lnTo>
                  <a:lnTo>
                    <a:pt x="1070432" y="413451"/>
                  </a:lnTo>
                  <a:lnTo>
                    <a:pt x="1103883" y="424696"/>
                  </a:lnTo>
                  <a:lnTo>
                    <a:pt x="1137334" y="435830"/>
                  </a:lnTo>
                  <a:lnTo>
                    <a:pt x="1170785" y="446853"/>
                  </a:lnTo>
                  <a:lnTo>
                    <a:pt x="1204236" y="457764"/>
                  </a:lnTo>
                  <a:lnTo>
                    <a:pt x="1237687" y="468563"/>
                  </a:lnTo>
                  <a:lnTo>
                    <a:pt x="1271138" y="479248"/>
                  </a:lnTo>
                  <a:lnTo>
                    <a:pt x="1304589" y="489819"/>
                  </a:lnTo>
                  <a:lnTo>
                    <a:pt x="1338040" y="500275"/>
                  </a:lnTo>
                  <a:lnTo>
                    <a:pt x="1371491" y="510615"/>
                  </a:lnTo>
                  <a:lnTo>
                    <a:pt x="1404942" y="520839"/>
                  </a:lnTo>
                  <a:lnTo>
                    <a:pt x="1438393" y="530946"/>
                  </a:lnTo>
                  <a:lnTo>
                    <a:pt x="1471844" y="540935"/>
                  </a:lnTo>
                  <a:lnTo>
                    <a:pt x="1505295" y="550805"/>
                  </a:lnTo>
                  <a:lnTo>
                    <a:pt x="1538746" y="560554"/>
                  </a:lnTo>
                  <a:lnTo>
                    <a:pt x="1572197" y="570160"/>
                  </a:lnTo>
                  <a:lnTo>
                    <a:pt x="1605648" y="579622"/>
                  </a:lnTo>
                  <a:lnTo>
                    <a:pt x="1639099" y="588954"/>
                  </a:lnTo>
                  <a:lnTo>
                    <a:pt x="1672550" y="598167"/>
                  </a:lnTo>
                  <a:lnTo>
                    <a:pt x="1706001" y="607275"/>
                  </a:lnTo>
                  <a:lnTo>
                    <a:pt x="1739452" y="616290"/>
                  </a:lnTo>
                  <a:lnTo>
                    <a:pt x="1772903" y="625226"/>
                  </a:lnTo>
                  <a:lnTo>
                    <a:pt x="1806354" y="634094"/>
                  </a:lnTo>
                  <a:lnTo>
                    <a:pt x="1839805" y="642907"/>
                  </a:lnTo>
                  <a:lnTo>
                    <a:pt x="1873256" y="651679"/>
                  </a:lnTo>
                  <a:lnTo>
                    <a:pt x="1906707" y="660422"/>
                  </a:lnTo>
                  <a:lnTo>
                    <a:pt x="1940158" y="669148"/>
                  </a:lnTo>
                  <a:lnTo>
                    <a:pt x="1973609" y="677871"/>
                  </a:lnTo>
                  <a:lnTo>
                    <a:pt x="2007060" y="686603"/>
                  </a:lnTo>
                  <a:lnTo>
                    <a:pt x="2040511" y="695356"/>
                  </a:lnTo>
                  <a:lnTo>
                    <a:pt x="2073962" y="704144"/>
                  </a:lnTo>
                  <a:lnTo>
                    <a:pt x="2107413" y="712979"/>
                  </a:lnTo>
                  <a:lnTo>
                    <a:pt x="2140864" y="721875"/>
                  </a:lnTo>
                  <a:lnTo>
                    <a:pt x="2174315" y="730843"/>
                  </a:lnTo>
                  <a:lnTo>
                    <a:pt x="2207766" y="739896"/>
                  </a:lnTo>
                  <a:lnTo>
                    <a:pt x="2241217" y="749047"/>
                  </a:lnTo>
                  <a:lnTo>
                    <a:pt x="2274668" y="758335"/>
                  </a:lnTo>
                  <a:lnTo>
                    <a:pt x="2308119" y="768072"/>
                  </a:lnTo>
                  <a:lnTo>
                    <a:pt x="2341570" y="778299"/>
                  </a:lnTo>
                  <a:lnTo>
                    <a:pt x="2375021" y="788954"/>
                  </a:lnTo>
                  <a:lnTo>
                    <a:pt x="2408472" y="799976"/>
                  </a:lnTo>
                  <a:lnTo>
                    <a:pt x="2441923" y="811304"/>
                  </a:lnTo>
                  <a:lnTo>
                    <a:pt x="2475374" y="822875"/>
                  </a:lnTo>
                  <a:lnTo>
                    <a:pt x="2508825" y="834628"/>
                  </a:lnTo>
                  <a:lnTo>
                    <a:pt x="2542276" y="846502"/>
                  </a:lnTo>
                  <a:lnTo>
                    <a:pt x="2575727" y="858436"/>
                  </a:lnTo>
                  <a:lnTo>
                    <a:pt x="2609178" y="870367"/>
                  </a:lnTo>
                  <a:lnTo>
                    <a:pt x="2642630" y="882235"/>
                  </a:lnTo>
                  <a:lnTo>
                    <a:pt x="2676081" y="893977"/>
                  </a:lnTo>
                  <a:lnTo>
                    <a:pt x="2709532" y="905532"/>
                  </a:lnTo>
                  <a:lnTo>
                    <a:pt x="2742983" y="916840"/>
                  </a:lnTo>
                  <a:lnTo>
                    <a:pt x="2776434" y="927868"/>
                  </a:lnTo>
                  <a:lnTo>
                    <a:pt x="2809885" y="939429"/>
                  </a:lnTo>
                  <a:lnTo>
                    <a:pt x="2843336" y="951823"/>
                  </a:lnTo>
                  <a:lnTo>
                    <a:pt x="2876787" y="964939"/>
                  </a:lnTo>
                  <a:lnTo>
                    <a:pt x="2910238" y="978665"/>
                  </a:lnTo>
                  <a:lnTo>
                    <a:pt x="2943689" y="992890"/>
                  </a:lnTo>
                  <a:lnTo>
                    <a:pt x="2977140" y="1007503"/>
                  </a:lnTo>
                  <a:lnTo>
                    <a:pt x="3010591" y="1022391"/>
                  </a:lnTo>
                  <a:lnTo>
                    <a:pt x="3044042" y="1037443"/>
                  </a:lnTo>
                  <a:lnTo>
                    <a:pt x="3077493" y="1052549"/>
                  </a:lnTo>
                  <a:lnTo>
                    <a:pt x="3110944" y="1067596"/>
                  </a:lnTo>
                  <a:lnTo>
                    <a:pt x="3144395" y="1082473"/>
                  </a:lnTo>
                  <a:lnTo>
                    <a:pt x="3177846" y="1097069"/>
                  </a:lnTo>
                  <a:lnTo>
                    <a:pt x="3211297" y="1111271"/>
                  </a:lnTo>
                  <a:lnTo>
                    <a:pt x="3244748" y="1124970"/>
                  </a:lnTo>
                  <a:lnTo>
                    <a:pt x="3278199" y="1138053"/>
                  </a:lnTo>
                  <a:lnTo>
                    <a:pt x="3311650" y="1150408"/>
                  </a:lnTo>
                  <a:lnTo>
                    <a:pt x="3345101" y="1161925"/>
                  </a:lnTo>
                  <a:lnTo>
                    <a:pt x="3378552" y="1172729"/>
                  </a:lnTo>
                  <a:lnTo>
                    <a:pt x="3412003" y="1183432"/>
                  </a:lnTo>
                  <a:lnTo>
                    <a:pt x="3445454" y="1194061"/>
                  </a:lnTo>
                  <a:lnTo>
                    <a:pt x="3478905" y="1204599"/>
                  </a:lnTo>
                  <a:lnTo>
                    <a:pt x="3512356" y="1215033"/>
                  </a:lnTo>
                  <a:lnTo>
                    <a:pt x="3545807" y="1225348"/>
                  </a:lnTo>
                  <a:lnTo>
                    <a:pt x="3579258" y="1235528"/>
                  </a:lnTo>
                  <a:lnTo>
                    <a:pt x="3612709" y="1245558"/>
                  </a:lnTo>
                  <a:lnTo>
                    <a:pt x="3646160" y="1255425"/>
                  </a:lnTo>
                  <a:lnTo>
                    <a:pt x="3679611" y="1265112"/>
                  </a:lnTo>
                  <a:lnTo>
                    <a:pt x="3713062" y="1274606"/>
                  </a:lnTo>
                  <a:lnTo>
                    <a:pt x="3746513" y="1283890"/>
                  </a:lnTo>
                  <a:lnTo>
                    <a:pt x="3779964" y="1292951"/>
                  </a:lnTo>
                  <a:lnTo>
                    <a:pt x="3813415" y="1301773"/>
                  </a:lnTo>
                  <a:lnTo>
                    <a:pt x="3846866" y="1310342"/>
                  </a:lnTo>
                  <a:lnTo>
                    <a:pt x="3880317" y="1318625"/>
                  </a:lnTo>
                  <a:lnTo>
                    <a:pt x="3913768" y="1326555"/>
                  </a:lnTo>
                  <a:lnTo>
                    <a:pt x="3947219" y="1334150"/>
                  </a:lnTo>
                  <a:lnTo>
                    <a:pt x="3980670" y="1341438"/>
                  </a:lnTo>
                  <a:lnTo>
                    <a:pt x="4014121" y="1348448"/>
                  </a:lnTo>
                  <a:lnTo>
                    <a:pt x="4047572" y="1355208"/>
                  </a:lnTo>
                  <a:lnTo>
                    <a:pt x="4081023" y="1361748"/>
                  </a:lnTo>
                  <a:lnTo>
                    <a:pt x="4114474" y="1368096"/>
                  </a:lnTo>
                  <a:lnTo>
                    <a:pt x="4147925" y="1374280"/>
                  </a:lnTo>
                  <a:lnTo>
                    <a:pt x="4181376" y="1380328"/>
                  </a:lnTo>
                  <a:lnTo>
                    <a:pt x="4214827" y="1386271"/>
                  </a:lnTo>
                  <a:lnTo>
                    <a:pt x="4248278" y="1392136"/>
                  </a:lnTo>
                  <a:lnTo>
                    <a:pt x="4281729" y="1397952"/>
                  </a:lnTo>
                  <a:lnTo>
                    <a:pt x="4315180" y="1403747"/>
                  </a:lnTo>
                  <a:lnTo>
                    <a:pt x="4348631" y="1409550"/>
                  </a:lnTo>
                  <a:lnTo>
                    <a:pt x="4382082" y="1415389"/>
                  </a:lnTo>
                  <a:lnTo>
                    <a:pt x="4415533" y="1421294"/>
                  </a:lnTo>
                  <a:lnTo>
                    <a:pt x="4448984" y="1427293"/>
                  </a:lnTo>
                  <a:lnTo>
                    <a:pt x="4482435" y="1433414"/>
                  </a:lnTo>
                  <a:lnTo>
                    <a:pt x="4515886" y="1439687"/>
                  </a:lnTo>
                  <a:lnTo>
                    <a:pt x="4549337" y="1446139"/>
                  </a:lnTo>
                  <a:lnTo>
                    <a:pt x="4582788" y="1452799"/>
                  </a:lnTo>
                  <a:lnTo>
                    <a:pt x="4616239" y="1459696"/>
                  </a:lnTo>
                  <a:lnTo>
                    <a:pt x="4649690" y="1466857"/>
                  </a:lnTo>
                  <a:lnTo>
                    <a:pt x="4683141" y="1474151"/>
                  </a:lnTo>
                  <a:lnTo>
                    <a:pt x="4716592" y="1481463"/>
                  </a:lnTo>
                  <a:lnTo>
                    <a:pt x="4750043" y="1488779"/>
                  </a:lnTo>
                  <a:lnTo>
                    <a:pt x="4783494" y="1496083"/>
                  </a:lnTo>
                  <a:lnTo>
                    <a:pt x="4816945" y="1503360"/>
                  </a:lnTo>
                  <a:lnTo>
                    <a:pt x="4850396" y="1510596"/>
                  </a:lnTo>
                  <a:lnTo>
                    <a:pt x="4883847" y="1517774"/>
                  </a:lnTo>
                  <a:lnTo>
                    <a:pt x="4917298" y="1524880"/>
                  </a:lnTo>
                  <a:lnTo>
                    <a:pt x="4950749" y="1531898"/>
                  </a:lnTo>
                  <a:lnTo>
                    <a:pt x="4984200" y="1538814"/>
                  </a:lnTo>
                  <a:lnTo>
                    <a:pt x="5017651" y="1545612"/>
                  </a:lnTo>
                  <a:lnTo>
                    <a:pt x="5051102" y="1552277"/>
                  </a:lnTo>
                  <a:lnTo>
                    <a:pt x="5084553" y="1558794"/>
                  </a:lnTo>
                  <a:lnTo>
                    <a:pt x="5118004" y="1565149"/>
                  </a:lnTo>
                  <a:lnTo>
                    <a:pt x="5151455" y="1571324"/>
                  </a:lnTo>
                  <a:lnTo>
                    <a:pt x="5184906" y="1577307"/>
                  </a:lnTo>
                  <a:lnTo>
                    <a:pt x="5218357" y="1583081"/>
                  </a:lnTo>
                  <a:lnTo>
                    <a:pt x="5251808" y="1588631"/>
                  </a:lnTo>
                  <a:lnTo>
                    <a:pt x="5285260" y="1593950"/>
                  </a:lnTo>
                  <a:lnTo>
                    <a:pt x="5318711" y="1599110"/>
                  </a:lnTo>
                  <a:lnTo>
                    <a:pt x="5352162" y="1604128"/>
                  </a:lnTo>
                  <a:lnTo>
                    <a:pt x="5385613" y="1609006"/>
                  </a:lnTo>
                  <a:lnTo>
                    <a:pt x="5419064" y="1613745"/>
                  </a:lnTo>
                  <a:lnTo>
                    <a:pt x="5452515" y="1618345"/>
                  </a:lnTo>
                  <a:lnTo>
                    <a:pt x="5485966" y="1622806"/>
                  </a:lnTo>
                  <a:lnTo>
                    <a:pt x="5519417" y="1627130"/>
                  </a:lnTo>
                  <a:lnTo>
                    <a:pt x="5552868" y="1631316"/>
                  </a:lnTo>
                  <a:lnTo>
                    <a:pt x="5586319" y="1635367"/>
                  </a:lnTo>
                  <a:lnTo>
                    <a:pt x="5619770" y="1639281"/>
                  </a:lnTo>
                  <a:lnTo>
                    <a:pt x="5653221" y="1643060"/>
                  </a:lnTo>
                  <a:lnTo>
                    <a:pt x="5686672" y="1646704"/>
                  </a:lnTo>
                  <a:lnTo>
                    <a:pt x="5720123" y="1650215"/>
                  </a:lnTo>
                  <a:lnTo>
                    <a:pt x="5753574" y="1653592"/>
                  </a:lnTo>
                  <a:lnTo>
                    <a:pt x="5787025" y="1656836"/>
                  </a:lnTo>
                  <a:lnTo>
                    <a:pt x="5820476" y="1659948"/>
                  </a:lnTo>
                  <a:lnTo>
                    <a:pt x="5853927" y="1662928"/>
                  </a:lnTo>
                  <a:lnTo>
                    <a:pt x="5887378" y="1665778"/>
                  </a:lnTo>
                  <a:lnTo>
                    <a:pt x="5920829" y="1668497"/>
                  </a:lnTo>
                  <a:lnTo>
                    <a:pt x="5954280" y="1671086"/>
                  </a:lnTo>
                  <a:lnTo>
                    <a:pt x="5987731" y="1673547"/>
                  </a:lnTo>
                  <a:lnTo>
                    <a:pt x="6021182" y="1675879"/>
                  </a:lnTo>
                  <a:lnTo>
                    <a:pt x="6054633" y="1678082"/>
                  </a:lnTo>
                  <a:lnTo>
                    <a:pt x="6088084" y="1680159"/>
                  </a:lnTo>
                  <a:lnTo>
                    <a:pt x="6121535" y="1682109"/>
                  </a:lnTo>
                  <a:lnTo>
                    <a:pt x="6154986" y="1683933"/>
                  </a:lnTo>
                  <a:lnTo>
                    <a:pt x="6188437" y="1685631"/>
                  </a:lnTo>
                  <a:lnTo>
                    <a:pt x="6221888" y="1687205"/>
                  </a:lnTo>
                  <a:lnTo>
                    <a:pt x="6255339" y="1688654"/>
                  </a:lnTo>
                  <a:lnTo>
                    <a:pt x="6288790" y="1689980"/>
                  </a:lnTo>
                  <a:lnTo>
                    <a:pt x="6322241" y="1691183"/>
                  </a:lnTo>
                  <a:lnTo>
                    <a:pt x="6355692" y="1692264"/>
                  </a:lnTo>
                  <a:lnTo>
                    <a:pt x="6389143" y="1693222"/>
                  </a:lnTo>
                  <a:lnTo>
                    <a:pt x="6422594" y="1694060"/>
                  </a:lnTo>
                  <a:lnTo>
                    <a:pt x="6456045" y="1694777"/>
                  </a:lnTo>
                  <a:lnTo>
                    <a:pt x="6489496" y="1695374"/>
                  </a:lnTo>
                  <a:lnTo>
                    <a:pt x="6522947" y="1695852"/>
                  </a:lnTo>
                  <a:lnTo>
                    <a:pt x="6556398" y="1696211"/>
                  </a:lnTo>
                  <a:lnTo>
                    <a:pt x="6589849" y="1696452"/>
                  </a:lnTo>
                  <a:lnTo>
                    <a:pt x="6623300" y="1696576"/>
                  </a:lnTo>
                  <a:lnTo>
                    <a:pt x="6656751" y="1696583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3718454"/>
              <a:ext cx="6656751" cy="1500848"/>
            </a:xfrm>
            <a:custGeom>
              <a:avLst/>
              <a:pathLst>
                <a:path w="6656751" h="1500848">
                  <a:moveTo>
                    <a:pt x="0" y="0"/>
                  </a:moveTo>
                  <a:lnTo>
                    <a:pt x="33451" y="23336"/>
                  </a:lnTo>
                  <a:lnTo>
                    <a:pt x="66902" y="46301"/>
                  </a:lnTo>
                  <a:lnTo>
                    <a:pt x="100353" y="68895"/>
                  </a:lnTo>
                  <a:lnTo>
                    <a:pt x="133804" y="91117"/>
                  </a:lnTo>
                  <a:lnTo>
                    <a:pt x="167255" y="112966"/>
                  </a:lnTo>
                  <a:lnTo>
                    <a:pt x="200706" y="134441"/>
                  </a:lnTo>
                  <a:lnTo>
                    <a:pt x="234157" y="155544"/>
                  </a:lnTo>
                  <a:lnTo>
                    <a:pt x="267608" y="176272"/>
                  </a:lnTo>
                  <a:lnTo>
                    <a:pt x="301059" y="196627"/>
                  </a:lnTo>
                  <a:lnTo>
                    <a:pt x="334510" y="216609"/>
                  </a:lnTo>
                  <a:lnTo>
                    <a:pt x="367961" y="236217"/>
                  </a:lnTo>
                  <a:lnTo>
                    <a:pt x="401412" y="255454"/>
                  </a:lnTo>
                  <a:lnTo>
                    <a:pt x="434863" y="274319"/>
                  </a:lnTo>
                  <a:lnTo>
                    <a:pt x="468314" y="292815"/>
                  </a:lnTo>
                  <a:lnTo>
                    <a:pt x="501765" y="310942"/>
                  </a:lnTo>
                  <a:lnTo>
                    <a:pt x="535216" y="328702"/>
                  </a:lnTo>
                  <a:lnTo>
                    <a:pt x="568667" y="346097"/>
                  </a:lnTo>
                  <a:lnTo>
                    <a:pt x="602118" y="363130"/>
                  </a:lnTo>
                  <a:lnTo>
                    <a:pt x="635569" y="379803"/>
                  </a:lnTo>
                  <a:lnTo>
                    <a:pt x="669020" y="396120"/>
                  </a:lnTo>
                  <a:lnTo>
                    <a:pt x="702471" y="412084"/>
                  </a:lnTo>
                  <a:lnTo>
                    <a:pt x="735922" y="427697"/>
                  </a:lnTo>
                  <a:lnTo>
                    <a:pt x="769373" y="442966"/>
                  </a:lnTo>
                  <a:lnTo>
                    <a:pt x="802824" y="457892"/>
                  </a:lnTo>
                  <a:lnTo>
                    <a:pt x="836275" y="472482"/>
                  </a:lnTo>
                  <a:lnTo>
                    <a:pt x="869726" y="486740"/>
                  </a:lnTo>
                  <a:lnTo>
                    <a:pt x="903177" y="500671"/>
                  </a:lnTo>
                  <a:lnTo>
                    <a:pt x="936628" y="514280"/>
                  </a:lnTo>
                  <a:lnTo>
                    <a:pt x="970079" y="527572"/>
                  </a:lnTo>
                  <a:lnTo>
                    <a:pt x="1003530" y="540555"/>
                  </a:lnTo>
                  <a:lnTo>
                    <a:pt x="1036981" y="553232"/>
                  </a:lnTo>
                  <a:lnTo>
                    <a:pt x="1070432" y="565611"/>
                  </a:lnTo>
                  <a:lnTo>
                    <a:pt x="1103883" y="577696"/>
                  </a:lnTo>
                  <a:lnTo>
                    <a:pt x="1137334" y="589494"/>
                  </a:lnTo>
                  <a:lnTo>
                    <a:pt x="1170785" y="601011"/>
                  </a:lnTo>
                  <a:lnTo>
                    <a:pt x="1204236" y="612252"/>
                  </a:lnTo>
                  <a:lnTo>
                    <a:pt x="1237687" y="623224"/>
                  </a:lnTo>
                  <a:lnTo>
                    <a:pt x="1271138" y="633930"/>
                  </a:lnTo>
                  <a:lnTo>
                    <a:pt x="1304589" y="644378"/>
                  </a:lnTo>
                  <a:lnTo>
                    <a:pt x="1338040" y="654570"/>
                  </a:lnTo>
                  <a:lnTo>
                    <a:pt x="1371491" y="664513"/>
                  </a:lnTo>
                  <a:lnTo>
                    <a:pt x="1404942" y="674211"/>
                  </a:lnTo>
                  <a:lnTo>
                    <a:pt x="1438393" y="683666"/>
                  </a:lnTo>
                  <a:lnTo>
                    <a:pt x="1471844" y="692883"/>
                  </a:lnTo>
                  <a:lnTo>
                    <a:pt x="1505295" y="701865"/>
                  </a:lnTo>
                  <a:lnTo>
                    <a:pt x="1538746" y="710613"/>
                  </a:lnTo>
                  <a:lnTo>
                    <a:pt x="1572197" y="719107"/>
                  </a:lnTo>
                  <a:lnTo>
                    <a:pt x="1605648" y="727346"/>
                  </a:lnTo>
                  <a:lnTo>
                    <a:pt x="1639099" y="735335"/>
                  </a:lnTo>
                  <a:lnTo>
                    <a:pt x="1672550" y="743081"/>
                  </a:lnTo>
                  <a:lnTo>
                    <a:pt x="1706001" y="750589"/>
                  </a:lnTo>
                  <a:lnTo>
                    <a:pt x="1739452" y="757864"/>
                  </a:lnTo>
                  <a:lnTo>
                    <a:pt x="1772903" y="764908"/>
                  </a:lnTo>
                  <a:lnTo>
                    <a:pt x="1806354" y="771727"/>
                  </a:lnTo>
                  <a:lnTo>
                    <a:pt x="1839805" y="778325"/>
                  </a:lnTo>
                  <a:lnTo>
                    <a:pt x="1873256" y="784708"/>
                  </a:lnTo>
                  <a:lnTo>
                    <a:pt x="1906707" y="790881"/>
                  </a:lnTo>
                  <a:lnTo>
                    <a:pt x="1940158" y="796851"/>
                  </a:lnTo>
                  <a:lnTo>
                    <a:pt x="1973609" y="802627"/>
                  </a:lnTo>
                  <a:lnTo>
                    <a:pt x="2007060" y="808219"/>
                  </a:lnTo>
                  <a:lnTo>
                    <a:pt x="2040511" y="813637"/>
                  </a:lnTo>
                  <a:lnTo>
                    <a:pt x="2073962" y="818895"/>
                  </a:lnTo>
                  <a:lnTo>
                    <a:pt x="2107413" y="824007"/>
                  </a:lnTo>
                  <a:lnTo>
                    <a:pt x="2140864" y="828988"/>
                  </a:lnTo>
                  <a:lnTo>
                    <a:pt x="2174315" y="833858"/>
                  </a:lnTo>
                  <a:lnTo>
                    <a:pt x="2207766" y="838634"/>
                  </a:lnTo>
                  <a:lnTo>
                    <a:pt x="2241217" y="843337"/>
                  </a:lnTo>
                  <a:lnTo>
                    <a:pt x="2274668" y="847986"/>
                  </a:lnTo>
                  <a:lnTo>
                    <a:pt x="2308119" y="852559"/>
                  </a:lnTo>
                  <a:lnTo>
                    <a:pt x="2341570" y="857024"/>
                  </a:lnTo>
                  <a:lnTo>
                    <a:pt x="2375021" y="861356"/>
                  </a:lnTo>
                  <a:lnTo>
                    <a:pt x="2408472" y="865526"/>
                  </a:lnTo>
                  <a:lnTo>
                    <a:pt x="2441923" y="869514"/>
                  </a:lnTo>
                  <a:lnTo>
                    <a:pt x="2475374" y="873305"/>
                  </a:lnTo>
                  <a:lnTo>
                    <a:pt x="2508825" y="876895"/>
                  </a:lnTo>
                  <a:lnTo>
                    <a:pt x="2542276" y="880294"/>
                  </a:lnTo>
                  <a:lnTo>
                    <a:pt x="2575727" y="883524"/>
                  </a:lnTo>
                  <a:lnTo>
                    <a:pt x="2609178" y="886623"/>
                  </a:lnTo>
                  <a:lnTo>
                    <a:pt x="2642630" y="889639"/>
                  </a:lnTo>
                  <a:lnTo>
                    <a:pt x="2676081" y="892635"/>
                  </a:lnTo>
                  <a:lnTo>
                    <a:pt x="2709532" y="895683"/>
                  </a:lnTo>
                  <a:lnTo>
                    <a:pt x="2742983" y="898859"/>
                  </a:lnTo>
                  <a:lnTo>
                    <a:pt x="2776434" y="902235"/>
                  </a:lnTo>
                  <a:lnTo>
                    <a:pt x="2809885" y="905593"/>
                  </a:lnTo>
                  <a:lnTo>
                    <a:pt x="2843336" y="908798"/>
                  </a:lnTo>
                  <a:lnTo>
                    <a:pt x="2876787" y="911825"/>
                  </a:lnTo>
                  <a:lnTo>
                    <a:pt x="2910238" y="914649"/>
                  </a:lnTo>
                  <a:lnTo>
                    <a:pt x="2943689" y="917245"/>
                  </a:lnTo>
                  <a:lnTo>
                    <a:pt x="2977140" y="919598"/>
                  </a:lnTo>
                  <a:lnTo>
                    <a:pt x="3010591" y="921700"/>
                  </a:lnTo>
                  <a:lnTo>
                    <a:pt x="3044042" y="923559"/>
                  </a:lnTo>
                  <a:lnTo>
                    <a:pt x="3077493" y="925197"/>
                  </a:lnTo>
                  <a:lnTo>
                    <a:pt x="3110944" y="926651"/>
                  </a:lnTo>
                  <a:lnTo>
                    <a:pt x="3144395" y="927976"/>
                  </a:lnTo>
                  <a:lnTo>
                    <a:pt x="3177846" y="929241"/>
                  </a:lnTo>
                  <a:lnTo>
                    <a:pt x="3211297" y="930529"/>
                  </a:lnTo>
                  <a:lnTo>
                    <a:pt x="3244748" y="931933"/>
                  </a:lnTo>
                  <a:lnTo>
                    <a:pt x="3278199" y="933554"/>
                  </a:lnTo>
                  <a:lnTo>
                    <a:pt x="3311650" y="935498"/>
                  </a:lnTo>
                  <a:lnTo>
                    <a:pt x="3345101" y="937871"/>
                  </a:lnTo>
                  <a:lnTo>
                    <a:pt x="3378552" y="940600"/>
                  </a:lnTo>
                  <a:lnTo>
                    <a:pt x="3412003" y="943211"/>
                  </a:lnTo>
                  <a:lnTo>
                    <a:pt x="3445454" y="945640"/>
                  </a:lnTo>
                  <a:lnTo>
                    <a:pt x="3478905" y="947848"/>
                  </a:lnTo>
                  <a:lnTo>
                    <a:pt x="3512356" y="949805"/>
                  </a:lnTo>
                  <a:lnTo>
                    <a:pt x="3545807" y="951497"/>
                  </a:lnTo>
                  <a:lnTo>
                    <a:pt x="3579258" y="952930"/>
                  </a:lnTo>
                  <a:lnTo>
                    <a:pt x="3612709" y="954135"/>
                  </a:lnTo>
                  <a:lnTo>
                    <a:pt x="3646160" y="955172"/>
                  </a:lnTo>
                  <a:lnTo>
                    <a:pt x="3679611" y="956128"/>
                  </a:lnTo>
                  <a:lnTo>
                    <a:pt x="3713062" y="957120"/>
                  </a:lnTo>
                  <a:lnTo>
                    <a:pt x="3746513" y="958283"/>
                  </a:lnTo>
                  <a:lnTo>
                    <a:pt x="3779964" y="959773"/>
                  </a:lnTo>
                  <a:lnTo>
                    <a:pt x="3813415" y="961753"/>
                  </a:lnTo>
                  <a:lnTo>
                    <a:pt x="3846866" y="964391"/>
                  </a:lnTo>
                  <a:lnTo>
                    <a:pt x="3880317" y="967745"/>
                  </a:lnTo>
                  <a:lnTo>
                    <a:pt x="3913768" y="971444"/>
                  </a:lnTo>
                  <a:lnTo>
                    <a:pt x="3947219" y="975401"/>
                  </a:lnTo>
                  <a:lnTo>
                    <a:pt x="3980670" y="979574"/>
                  </a:lnTo>
                  <a:lnTo>
                    <a:pt x="4014121" y="983922"/>
                  </a:lnTo>
                  <a:lnTo>
                    <a:pt x="4047572" y="988407"/>
                  </a:lnTo>
                  <a:lnTo>
                    <a:pt x="4081023" y="992992"/>
                  </a:lnTo>
                  <a:lnTo>
                    <a:pt x="4114474" y="997642"/>
                  </a:lnTo>
                  <a:lnTo>
                    <a:pt x="4147925" y="1002328"/>
                  </a:lnTo>
                  <a:lnTo>
                    <a:pt x="4181376" y="1007025"/>
                  </a:lnTo>
                  <a:lnTo>
                    <a:pt x="4214827" y="1011712"/>
                  </a:lnTo>
                  <a:lnTo>
                    <a:pt x="4248278" y="1016376"/>
                  </a:lnTo>
                  <a:lnTo>
                    <a:pt x="4281729" y="1021005"/>
                  </a:lnTo>
                  <a:lnTo>
                    <a:pt x="4315180" y="1025597"/>
                  </a:lnTo>
                  <a:lnTo>
                    <a:pt x="4348631" y="1030154"/>
                  </a:lnTo>
                  <a:lnTo>
                    <a:pt x="4382082" y="1034680"/>
                  </a:lnTo>
                  <a:lnTo>
                    <a:pt x="4415533" y="1039187"/>
                  </a:lnTo>
                  <a:lnTo>
                    <a:pt x="4448984" y="1043688"/>
                  </a:lnTo>
                  <a:lnTo>
                    <a:pt x="4482435" y="1048200"/>
                  </a:lnTo>
                  <a:lnTo>
                    <a:pt x="4515886" y="1052741"/>
                  </a:lnTo>
                  <a:lnTo>
                    <a:pt x="4549337" y="1057329"/>
                  </a:lnTo>
                  <a:lnTo>
                    <a:pt x="4582788" y="1061981"/>
                  </a:lnTo>
                  <a:lnTo>
                    <a:pt x="4616239" y="1066714"/>
                  </a:lnTo>
                  <a:lnTo>
                    <a:pt x="4649690" y="1071538"/>
                  </a:lnTo>
                  <a:lnTo>
                    <a:pt x="4683141" y="1076476"/>
                  </a:lnTo>
                  <a:lnTo>
                    <a:pt x="4716592" y="1081512"/>
                  </a:lnTo>
                  <a:lnTo>
                    <a:pt x="4750043" y="1086606"/>
                  </a:lnTo>
                  <a:lnTo>
                    <a:pt x="4783494" y="1091719"/>
                  </a:lnTo>
                  <a:lnTo>
                    <a:pt x="4816945" y="1096814"/>
                  </a:lnTo>
                  <a:lnTo>
                    <a:pt x="4850396" y="1101856"/>
                  </a:lnTo>
                  <a:lnTo>
                    <a:pt x="4883847" y="1106809"/>
                  </a:lnTo>
                  <a:lnTo>
                    <a:pt x="4917298" y="1111641"/>
                  </a:lnTo>
                  <a:lnTo>
                    <a:pt x="4950749" y="1116320"/>
                  </a:lnTo>
                  <a:lnTo>
                    <a:pt x="4984200" y="1120818"/>
                  </a:lnTo>
                  <a:lnTo>
                    <a:pt x="5017651" y="1125106"/>
                  </a:lnTo>
                  <a:lnTo>
                    <a:pt x="5051102" y="1129156"/>
                  </a:lnTo>
                  <a:lnTo>
                    <a:pt x="5084553" y="1132944"/>
                  </a:lnTo>
                  <a:lnTo>
                    <a:pt x="5118004" y="1136443"/>
                  </a:lnTo>
                  <a:lnTo>
                    <a:pt x="5151455" y="1139630"/>
                  </a:lnTo>
                  <a:lnTo>
                    <a:pt x="5184906" y="1142480"/>
                  </a:lnTo>
                  <a:lnTo>
                    <a:pt x="5218357" y="1144968"/>
                  </a:lnTo>
                  <a:lnTo>
                    <a:pt x="5251808" y="1147070"/>
                  </a:lnTo>
                  <a:lnTo>
                    <a:pt x="5285260" y="1148768"/>
                  </a:lnTo>
                  <a:lnTo>
                    <a:pt x="5318711" y="1150136"/>
                  </a:lnTo>
                  <a:lnTo>
                    <a:pt x="5352162" y="1151190"/>
                  </a:lnTo>
                  <a:lnTo>
                    <a:pt x="5385613" y="1151923"/>
                  </a:lnTo>
                  <a:lnTo>
                    <a:pt x="5419064" y="1152330"/>
                  </a:lnTo>
                  <a:lnTo>
                    <a:pt x="5452515" y="1152402"/>
                  </a:lnTo>
                  <a:lnTo>
                    <a:pt x="5485966" y="1152134"/>
                  </a:lnTo>
                  <a:lnTo>
                    <a:pt x="5519417" y="1151518"/>
                  </a:lnTo>
                  <a:lnTo>
                    <a:pt x="5552868" y="1150547"/>
                  </a:lnTo>
                  <a:lnTo>
                    <a:pt x="5586319" y="1149212"/>
                  </a:lnTo>
                  <a:lnTo>
                    <a:pt x="5619770" y="1147509"/>
                  </a:lnTo>
                  <a:lnTo>
                    <a:pt x="5653221" y="1145429"/>
                  </a:lnTo>
                  <a:lnTo>
                    <a:pt x="5686672" y="1142966"/>
                  </a:lnTo>
                  <a:lnTo>
                    <a:pt x="5720123" y="1140114"/>
                  </a:lnTo>
                  <a:lnTo>
                    <a:pt x="5753574" y="1136868"/>
                  </a:lnTo>
                  <a:lnTo>
                    <a:pt x="5787025" y="1133223"/>
                  </a:lnTo>
                  <a:lnTo>
                    <a:pt x="5820476" y="1129173"/>
                  </a:lnTo>
                  <a:lnTo>
                    <a:pt x="5853927" y="1124715"/>
                  </a:lnTo>
                  <a:lnTo>
                    <a:pt x="5887378" y="1119846"/>
                  </a:lnTo>
                  <a:lnTo>
                    <a:pt x="5920829" y="1114562"/>
                  </a:lnTo>
                  <a:lnTo>
                    <a:pt x="5954280" y="1108861"/>
                  </a:lnTo>
                  <a:lnTo>
                    <a:pt x="5987731" y="1102741"/>
                  </a:lnTo>
                  <a:lnTo>
                    <a:pt x="6021182" y="1096201"/>
                  </a:lnTo>
                  <a:lnTo>
                    <a:pt x="6054633" y="1089241"/>
                  </a:lnTo>
                  <a:lnTo>
                    <a:pt x="6088084" y="1081860"/>
                  </a:lnTo>
                  <a:lnTo>
                    <a:pt x="6121535" y="1074058"/>
                  </a:lnTo>
                  <a:lnTo>
                    <a:pt x="6154986" y="1065835"/>
                  </a:lnTo>
                  <a:lnTo>
                    <a:pt x="6188437" y="1057194"/>
                  </a:lnTo>
                  <a:lnTo>
                    <a:pt x="6221888" y="1048134"/>
                  </a:lnTo>
                  <a:lnTo>
                    <a:pt x="6255339" y="1038659"/>
                  </a:lnTo>
                  <a:lnTo>
                    <a:pt x="6288790" y="1028769"/>
                  </a:lnTo>
                  <a:lnTo>
                    <a:pt x="6322241" y="1018466"/>
                  </a:lnTo>
                  <a:lnTo>
                    <a:pt x="6355692" y="1007754"/>
                  </a:lnTo>
                  <a:lnTo>
                    <a:pt x="6389143" y="996635"/>
                  </a:lnTo>
                  <a:lnTo>
                    <a:pt x="6422594" y="985111"/>
                  </a:lnTo>
                  <a:lnTo>
                    <a:pt x="6456045" y="973186"/>
                  </a:lnTo>
                  <a:lnTo>
                    <a:pt x="6489496" y="960861"/>
                  </a:lnTo>
                  <a:lnTo>
                    <a:pt x="6522947" y="948141"/>
                  </a:lnTo>
                  <a:lnTo>
                    <a:pt x="6556398" y="935028"/>
                  </a:lnTo>
                  <a:lnTo>
                    <a:pt x="6589849" y="921525"/>
                  </a:lnTo>
                  <a:lnTo>
                    <a:pt x="6623300" y="907636"/>
                  </a:lnTo>
                  <a:lnTo>
                    <a:pt x="6656751" y="893363"/>
                  </a:lnTo>
                  <a:lnTo>
                    <a:pt x="6656751" y="1500848"/>
                  </a:lnTo>
                  <a:lnTo>
                    <a:pt x="6623300" y="1500848"/>
                  </a:lnTo>
                  <a:lnTo>
                    <a:pt x="6589849" y="1500848"/>
                  </a:lnTo>
                  <a:lnTo>
                    <a:pt x="6556398" y="1500848"/>
                  </a:lnTo>
                  <a:lnTo>
                    <a:pt x="6522947" y="1500848"/>
                  </a:lnTo>
                  <a:lnTo>
                    <a:pt x="6489496" y="1500848"/>
                  </a:lnTo>
                  <a:lnTo>
                    <a:pt x="6456045" y="1500848"/>
                  </a:lnTo>
                  <a:lnTo>
                    <a:pt x="6422594" y="1500848"/>
                  </a:lnTo>
                  <a:lnTo>
                    <a:pt x="6389143" y="1500848"/>
                  </a:lnTo>
                  <a:lnTo>
                    <a:pt x="6355692" y="1500848"/>
                  </a:lnTo>
                  <a:lnTo>
                    <a:pt x="6322241" y="1500848"/>
                  </a:lnTo>
                  <a:lnTo>
                    <a:pt x="6288790" y="1500848"/>
                  </a:lnTo>
                  <a:lnTo>
                    <a:pt x="6255339" y="1500848"/>
                  </a:lnTo>
                  <a:lnTo>
                    <a:pt x="6221888" y="1500848"/>
                  </a:lnTo>
                  <a:lnTo>
                    <a:pt x="6188437" y="1500848"/>
                  </a:lnTo>
                  <a:lnTo>
                    <a:pt x="6154986" y="1500848"/>
                  </a:lnTo>
                  <a:lnTo>
                    <a:pt x="6121535" y="1500848"/>
                  </a:lnTo>
                  <a:lnTo>
                    <a:pt x="6088084" y="1500848"/>
                  </a:lnTo>
                  <a:lnTo>
                    <a:pt x="6054633" y="1500848"/>
                  </a:lnTo>
                  <a:lnTo>
                    <a:pt x="6021182" y="1500848"/>
                  </a:lnTo>
                  <a:lnTo>
                    <a:pt x="5987731" y="1500848"/>
                  </a:lnTo>
                  <a:lnTo>
                    <a:pt x="5954280" y="1500848"/>
                  </a:lnTo>
                  <a:lnTo>
                    <a:pt x="5920829" y="1500848"/>
                  </a:lnTo>
                  <a:lnTo>
                    <a:pt x="5887378" y="1500848"/>
                  </a:lnTo>
                  <a:lnTo>
                    <a:pt x="5853927" y="1500848"/>
                  </a:lnTo>
                  <a:lnTo>
                    <a:pt x="5820476" y="1500848"/>
                  </a:lnTo>
                  <a:lnTo>
                    <a:pt x="5787025" y="1500848"/>
                  </a:lnTo>
                  <a:lnTo>
                    <a:pt x="5753574" y="1500848"/>
                  </a:lnTo>
                  <a:lnTo>
                    <a:pt x="5720123" y="1500848"/>
                  </a:lnTo>
                  <a:lnTo>
                    <a:pt x="5686672" y="1500848"/>
                  </a:lnTo>
                  <a:lnTo>
                    <a:pt x="5653221" y="1500848"/>
                  </a:lnTo>
                  <a:lnTo>
                    <a:pt x="5619770" y="1500848"/>
                  </a:lnTo>
                  <a:lnTo>
                    <a:pt x="5586319" y="1500848"/>
                  </a:lnTo>
                  <a:lnTo>
                    <a:pt x="5552868" y="1500848"/>
                  </a:lnTo>
                  <a:lnTo>
                    <a:pt x="5519417" y="1500848"/>
                  </a:lnTo>
                  <a:lnTo>
                    <a:pt x="5485966" y="1500848"/>
                  </a:lnTo>
                  <a:lnTo>
                    <a:pt x="5452515" y="1500848"/>
                  </a:lnTo>
                  <a:lnTo>
                    <a:pt x="5419064" y="1500848"/>
                  </a:lnTo>
                  <a:lnTo>
                    <a:pt x="5385613" y="1500848"/>
                  </a:lnTo>
                  <a:lnTo>
                    <a:pt x="5352162" y="1500848"/>
                  </a:lnTo>
                  <a:lnTo>
                    <a:pt x="5318711" y="1500848"/>
                  </a:lnTo>
                  <a:lnTo>
                    <a:pt x="5285260" y="1496719"/>
                  </a:lnTo>
                  <a:lnTo>
                    <a:pt x="5251808" y="1492461"/>
                  </a:lnTo>
                  <a:lnTo>
                    <a:pt x="5218357" y="1487977"/>
                  </a:lnTo>
                  <a:lnTo>
                    <a:pt x="5184906" y="1483279"/>
                  </a:lnTo>
                  <a:lnTo>
                    <a:pt x="5151455" y="1478395"/>
                  </a:lnTo>
                  <a:lnTo>
                    <a:pt x="5118004" y="1473352"/>
                  </a:lnTo>
                  <a:lnTo>
                    <a:pt x="5084553" y="1468179"/>
                  </a:lnTo>
                  <a:lnTo>
                    <a:pt x="5051102" y="1462906"/>
                  </a:lnTo>
                  <a:lnTo>
                    <a:pt x="5017651" y="1457559"/>
                  </a:lnTo>
                  <a:lnTo>
                    <a:pt x="4984200" y="1452166"/>
                  </a:lnTo>
                  <a:lnTo>
                    <a:pt x="4950749" y="1446753"/>
                  </a:lnTo>
                  <a:lnTo>
                    <a:pt x="4917298" y="1441345"/>
                  </a:lnTo>
                  <a:lnTo>
                    <a:pt x="4883847" y="1435965"/>
                  </a:lnTo>
                  <a:lnTo>
                    <a:pt x="4850396" y="1430635"/>
                  </a:lnTo>
                  <a:lnTo>
                    <a:pt x="4816945" y="1425376"/>
                  </a:lnTo>
                  <a:lnTo>
                    <a:pt x="4783494" y="1420205"/>
                  </a:lnTo>
                  <a:lnTo>
                    <a:pt x="4750043" y="1415140"/>
                  </a:lnTo>
                  <a:lnTo>
                    <a:pt x="4716592" y="1410197"/>
                  </a:lnTo>
                  <a:lnTo>
                    <a:pt x="4683141" y="1405391"/>
                  </a:lnTo>
                  <a:lnTo>
                    <a:pt x="4649690" y="1400734"/>
                  </a:lnTo>
                  <a:lnTo>
                    <a:pt x="4616239" y="1396109"/>
                  </a:lnTo>
                  <a:lnTo>
                    <a:pt x="4582788" y="1391348"/>
                  </a:lnTo>
                  <a:lnTo>
                    <a:pt x="4549337" y="1386473"/>
                  </a:lnTo>
                  <a:lnTo>
                    <a:pt x="4515886" y="1381516"/>
                  </a:lnTo>
                  <a:lnTo>
                    <a:pt x="4482435" y="1376506"/>
                  </a:lnTo>
                  <a:lnTo>
                    <a:pt x="4448984" y="1371478"/>
                  </a:lnTo>
                  <a:lnTo>
                    <a:pt x="4415533" y="1366462"/>
                  </a:lnTo>
                  <a:lnTo>
                    <a:pt x="4382082" y="1361489"/>
                  </a:lnTo>
                  <a:lnTo>
                    <a:pt x="4348631" y="1356587"/>
                  </a:lnTo>
                  <a:lnTo>
                    <a:pt x="4315180" y="1351781"/>
                  </a:lnTo>
                  <a:lnTo>
                    <a:pt x="4281729" y="1347091"/>
                  </a:lnTo>
                  <a:lnTo>
                    <a:pt x="4248278" y="1342532"/>
                  </a:lnTo>
                  <a:lnTo>
                    <a:pt x="4214827" y="1338115"/>
                  </a:lnTo>
                  <a:lnTo>
                    <a:pt x="4181376" y="1333844"/>
                  </a:lnTo>
                  <a:lnTo>
                    <a:pt x="4147925" y="1329720"/>
                  </a:lnTo>
                  <a:lnTo>
                    <a:pt x="4114474" y="1325735"/>
                  </a:lnTo>
                  <a:lnTo>
                    <a:pt x="4081023" y="1321878"/>
                  </a:lnTo>
                  <a:lnTo>
                    <a:pt x="4047572" y="1318134"/>
                  </a:lnTo>
                  <a:lnTo>
                    <a:pt x="4014121" y="1314484"/>
                  </a:lnTo>
                  <a:lnTo>
                    <a:pt x="3980670" y="1310904"/>
                  </a:lnTo>
                  <a:lnTo>
                    <a:pt x="3947219" y="1307369"/>
                  </a:lnTo>
                  <a:lnTo>
                    <a:pt x="3913768" y="1303853"/>
                  </a:lnTo>
                  <a:lnTo>
                    <a:pt x="3880317" y="1300329"/>
                  </a:lnTo>
                  <a:lnTo>
                    <a:pt x="3846866" y="1296787"/>
                  </a:lnTo>
                  <a:lnTo>
                    <a:pt x="3813415" y="1293363"/>
                  </a:lnTo>
                  <a:lnTo>
                    <a:pt x="3779964" y="1290123"/>
                  </a:lnTo>
                  <a:lnTo>
                    <a:pt x="3746513" y="1287106"/>
                  </a:lnTo>
                  <a:lnTo>
                    <a:pt x="3713062" y="1284352"/>
                  </a:lnTo>
                  <a:lnTo>
                    <a:pt x="3679611" y="1281888"/>
                  </a:lnTo>
                  <a:lnTo>
                    <a:pt x="3646160" y="1279727"/>
                  </a:lnTo>
                  <a:lnTo>
                    <a:pt x="3612709" y="1277857"/>
                  </a:lnTo>
                  <a:lnTo>
                    <a:pt x="3579258" y="1276241"/>
                  </a:lnTo>
                  <a:lnTo>
                    <a:pt x="3545807" y="1274814"/>
                  </a:lnTo>
                  <a:lnTo>
                    <a:pt x="3512356" y="1273480"/>
                  </a:lnTo>
                  <a:lnTo>
                    <a:pt x="3478905" y="1272120"/>
                  </a:lnTo>
                  <a:lnTo>
                    <a:pt x="3445454" y="1270593"/>
                  </a:lnTo>
                  <a:lnTo>
                    <a:pt x="3412003" y="1268744"/>
                  </a:lnTo>
                  <a:lnTo>
                    <a:pt x="3378552" y="1266410"/>
                  </a:lnTo>
                  <a:lnTo>
                    <a:pt x="3345101" y="1263459"/>
                  </a:lnTo>
                  <a:lnTo>
                    <a:pt x="3311650" y="1260285"/>
                  </a:lnTo>
                  <a:lnTo>
                    <a:pt x="3278199" y="1257086"/>
                  </a:lnTo>
                  <a:lnTo>
                    <a:pt x="3244748" y="1253902"/>
                  </a:lnTo>
                  <a:lnTo>
                    <a:pt x="3211297" y="1250774"/>
                  </a:lnTo>
                  <a:lnTo>
                    <a:pt x="3177846" y="1247739"/>
                  </a:lnTo>
                  <a:lnTo>
                    <a:pt x="3144395" y="1244826"/>
                  </a:lnTo>
                  <a:lnTo>
                    <a:pt x="3110944" y="1242052"/>
                  </a:lnTo>
                  <a:lnTo>
                    <a:pt x="3077493" y="1239420"/>
                  </a:lnTo>
                  <a:lnTo>
                    <a:pt x="3044042" y="1236921"/>
                  </a:lnTo>
                  <a:lnTo>
                    <a:pt x="3010591" y="1234528"/>
                  </a:lnTo>
                  <a:lnTo>
                    <a:pt x="2977140" y="1232198"/>
                  </a:lnTo>
                  <a:lnTo>
                    <a:pt x="2943689" y="1229871"/>
                  </a:lnTo>
                  <a:lnTo>
                    <a:pt x="2910238" y="1227479"/>
                  </a:lnTo>
                  <a:lnTo>
                    <a:pt x="2876787" y="1224938"/>
                  </a:lnTo>
                  <a:lnTo>
                    <a:pt x="2843336" y="1222160"/>
                  </a:lnTo>
                  <a:lnTo>
                    <a:pt x="2809885" y="1219055"/>
                  </a:lnTo>
                  <a:lnTo>
                    <a:pt x="2776434" y="1215532"/>
                  </a:lnTo>
                  <a:lnTo>
                    <a:pt x="2742983" y="1211672"/>
                  </a:lnTo>
                  <a:lnTo>
                    <a:pt x="2709532" y="1207810"/>
                  </a:lnTo>
                  <a:lnTo>
                    <a:pt x="2676081" y="1203991"/>
                  </a:lnTo>
                  <a:lnTo>
                    <a:pt x="2642630" y="1200245"/>
                  </a:lnTo>
                  <a:lnTo>
                    <a:pt x="2609178" y="1196594"/>
                  </a:lnTo>
                  <a:lnTo>
                    <a:pt x="2575727" y="1193053"/>
                  </a:lnTo>
                  <a:lnTo>
                    <a:pt x="2542276" y="1189623"/>
                  </a:lnTo>
                  <a:lnTo>
                    <a:pt x="2508825" y="1186294"/>
                  </a:lnTo>
                  <a:lnTo>
                    <a:pt x="2475374" y="1183040"/>
                  </a:lnTo>
                  <a:lnTo>
                    <a:pt x="2441923" y="1179821"/>
                  </a:lnTo>
                  <a:lnTo>
                    <a:pt x="2408472" y="1176588"/>
                  </a:lnTo>
                  <a:lnTo>
                    <a:pt x="2375021" y="1173277"/>
                  </a:lnTo>
                  <a:lnTo>
                    <a:pt x="2341570" y="1169819"/>
                  </a:lnTo>
                  <a:lnTo>
                    <a:pt x="2308119" y="1166139"/>
                  </a:lnTo>
                  <a:lnTo>
                    <a:pt x="2274668" y="1162162"/>
                  </a:lnTo>
                  <a:lnTo>
                    <a:pt x="2241217" y="1157909"/>
                  </a:lnTo>
                  <a:lnTo>
                    <a:pt x="2207766" y="1153654"/>
                  </a:lnTo>
                  <a:lnTo>
                    <a:pt x="2174315" y="1149416"/>
                  </a:lnTo>
                  <a:lnTo>
                    <a:pt x="2140864" y="1145193"/>
                  </a:lnTo>
                  <a:lnTo>
                    <a:pt x="2107413" y="1140980"/>
                  </a:lnTo>
                  <a:lnTo>
                    <a:pt x="2073962" y="1136768"/>
                  </a:lnTo>
                  <a:lnTo>
                    <a:pt x="2040511" y="1132552"/>
                  </a:lnTo>
                  <a:lnTo>
                    <a:pt x="2007060" y="1128320"/>
                  </a:lnTo>
                  <a:lnTo>
                    <a:pt x="1973609" y="1124061"/>
                  </a:lnTo>
                  <a:lnTo>
                    <a:pt x="1940158" y="1119763"/>
                  </a:lnTo>
                  <a:lnTo>
                    <a:pt x="1906707" y="1115411"/>
                  </a:lnTo>
                  <a:lnTo>
                    <a:pt x="1873256" y="1110988"/>
                  </a:lnTo>
                  <a:lnTo>
                    <a:pt x="1839805" y="1106479"/>
                  </a:lnTo>
                  <a:lnTo>
                    <a:pt x="1806354" y="1101865"/>
                  </a:lnTo>
                  <a:lnTo>
                    <a:pt x="1772903" y="1097126"/>
                  </a:lnTo>
                  <a:lnTo>
                    <a:pt x="1739452" y="1092244"/>
                  </a:lnTo>
                  <a:lnTo>
                    <a:pt x="1706001" y="1087198"/>
                  </a:lnTo>
                  <a:lnTo>
                    <a:pt x="1672550" y="1081968"/>
                  </a:lnTo>
                  <a:lnTo>
                    <a:pt x="1639099" y="1076535"/>
                  </a:lnTo>
                  <a:lnTo>
                    <a:pt x="1605648" y="1070879"/>
                  </a:lnTo>
                  <a:lnTo>
                    <a:pt x="1572197" y="1064982"/>
                  </a:lnTo>
                  <a:lnTo>
                    <a:pt x="1538746" y="1058827"/>
                  </a:lnTo>
                  <a:lnTo>
                    <a:pt x="1505295" y="1052449"/>
                  </a:lnTo>
                  <a:lnTo>
                    <a:pt x="1471844" y="1045959"/>
                  </a:lnTo>
                  <a:lnTo>
                    <a:pt x="1438393" y="1039366"/>
                  </a:lnTo>
                  <a:lnTo>
                    <a:pt x="1404942" y="1032672"/>
                  </a:lnTo>
                  <a:lnTo>
                    <a:pt x="1371491" y="1025881"/>
                  </a:lnTo>
                  <a:lnTo>
                    <a:pt x="1338040" y="1018997"/>
                  </a:lnTo>
                  <a:lnTo>
                    <a:pt x="1304589" y="1012026"/>
                  </a:lnTo>
                  <a:lnTo>
                    <a:pt x="1271138" y="1004973"/>
                  </a:lnTo>
                  <a:lnTo>
                    <a:pt x="1237687" y="997842"/>
                  </a:lnTo>
                  <a:lnTo>
                    <a:pt x="1204236" y="990640"/>
                  </a:lnTo>
                  <a:lnTo>
                    <a:pt x="1170785" y="983373"/>
                  </a:lnTo>
                  <a:lnTo>
                    <a:pt x="1137334" y="976046"/>
                  </a:lnTo>
                  <a:lnTo>
                    <a:pt x="1103883" y="968666"/>
                  </a:lnTo>
                  <a:lnTo>
                    <a:pt x="1070432" y="961239"/>
                  </a:lnTo>
                  <a:lnTo>
                    <a:pt x="1036981" y="953772"/>
                  </a:lnTo>
                  <a:lnTo>
                    <a:pt x="1003530" y="946270"/>
                  </a:lnTo>
                  <a:lnTo>
                    <a:pt x="970079" y="938741"/>
                  </a:lnTo>
                  <a:lnTo>
                    <a:pt x="936628" y="931191"/>
                  </a:lnTo>
                  <a:lnTo>
                    <a:pt x="903177" y="923625"/>
                  </a:lnTo>
                  <a:lnTo>
                    <a:pt x="869726" y="916050"/>
                  </a:lnTo>
                  <a:lnTo>
                    <a:pt x="836275" y="908471"/>
                  </a:lnTo>
                  <a:lnTo>
                    <a:pt x="802824" y="900894"/>
                  </a:lnTo>
                  <a:lnTo>
                    <a:pt x="769373" y="893325"/>
                  </a:lnTo>
                  <a:lnTo>
                    <a:pt x="735922" y="885768"/>
                  </a:lnTo>
                  <a:lnTo>
                    <a:pt x="702471" y="878228"/>
                  </a:lnTo>
                  <a:lnTo>
                    <a:pt x="669020" y="870710"/>
                  </a:lnTo>
                  <a:lnTo>
                    <a:pt x="635569" y="863217"/>
                  </a:lnTo>
                  <a:lnTo>
                    <a:pt x="602118" y="855755"/>
                  </a:lnTo>
                  <a:lnTo>
                    <a:pt x="568667" y="848325"/>
                  </a:lnTo>
                  <a:lnTo>
                    <a:pt x="535216" y="840931"/>
                  </a:lnTo>
                  <a:lnTo>
                    <a:pt x="501765" y="833577"/>
                  </a:lnTo>
                  <a:lnTo>
                    <a:pt x="468314" y="826264"/>
                  </a:lnTo>
                  <a:lnTo>
                    <a:pt x="434863" y="818995"/>
                  </a:lnTo>
                  <a:lnTo>
                    <a:pt x="401412" y="811772"/>
                  </a:lnTo>
                  <a:lnTo>
                    <a:pt x="367961" y="804597"/>
                  </a:lnTo>
                  <a:lnTo>
                    <a:pt x="334510" y="797471"/>
                  </a:lnTo>
                  <a:lnTo>
                    <a:pt x="301059" y="790395"/>
                  </a:lnTo>
                  <a:lnTo>
                    <a:pt x="267608" y="783371"/>
                  </a:lnTo>
                  <a:lnTo>
                    <a:pt x="234157" y="776398"/>
                  </a:lnTo>
                  <a:lnTo>
                    <a:pt x="200706" y="769478"/>
                  </a:lnTo>
                  <a:lnTo>
                    <a:pt x="167255" y="762611"/>
                  </a:lnTo>
                  <a:lnTo>
                    <a:pt x="133804" y="755797"/>
                  </a:lnTo>
                  <a:lnTo>
                    <a:pt x="100353" y="749036"/>
                  </a:lnTo>
                  <a:lnTo>
                    <a:pt x="66902" y="742329"/>
                  </a:lnTo>
                  <a:lnTo>
                    <a:pt x="33451" y="735674"/>
                  </a:lnTo>
                  <a:lnTo>
                    <a:pt x="0" y="729072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3718454"/>
              <a:ext cx="6656751" cy="1152402"/>
            </a:xfrm>
            <a:custGeom>
              <a:avLst/>
              <a:pathLst>
                <a:path w="6656751" h="1152402">
                  <a:moveTo>
                    <a:pt x="0" y="0"/>
                  </a:moveTo>
                  <a:lnTo>
                    <a:pt x="33451" y="23336"/>
                  </a:lnTo>
                  <a:lnTo>
                    <a:pt x="66902" y="46301"/>
                  </a:lnTo>
                  <a:lnTo>
                    <a:pt x="100353" y="68895"/>
                  </a:lnTo>
                  <a:lnTo>
                    <a:pt x="133804" y="91117"/>
                  </a:lnTo>
                  <a:lnTo>
                    <a:pt x="167255" y="112966"/>
                  </a:lnTo>
                  <a:lnTo>
                    <a:pt x="200706" y="134441"/>
                  </a:lnTo>
                  <a:lnTo>
                    <a:pt x="234157" y="155544"/>
                  </a:lnTo>
                  <a:lnTo>
                    <a:pt x="267608" y="176272"/>
                  </a:lnTo>
                  <a:lnTo>
                    <a:pt x="301059" y="196627"/>
                  </a:lnTo>
                  <a:lnTo>
                    <a:pt x="334510" y="216609"/>
                  </a:lnTo>
                  <a:lnTo>
                    <a:pt x="367961" y="236217"/>
                  </a:lnTo>
                  <a:lnTo>
                    <a:pt x="401412" y="255454"/>
                  </a:lnTo>
                  <a:lnTo>
                    <a:pt x="434863" y="274319"/>
                  </a:lnTo>
                  <a:lnTo>
                    <a:pt x="468314" y="292815"/>
                  </a:lnTo>
                  <a:lnTo>
                    <a:pt x="501765" y="310942"/>
                  </a:lnTo>
                  <a:lnTo>
                    <a:pt x="535216" y="328702"/>
                  </a:lnTo>
                  <a:lnTo>
                    <a:pt x="568667" y="346097"/>
                  </a:lnTo>
                  <a:lnTo>
                    <a:pt x="602118" y="363130"/>
                  </a:lnTo>
                  <a:lnTo>
                    <a:pt x="635569" y="379803"/>
                  </a:lnTo>
                  <a:lnTo>
                    <a:pt x="669020" y="396120"/>
                  </a:lnTo>
                  <a:lnTo>
                    <a:pt x="702471" y="412084"/>
                  </a:lnTo>
                  <a:lnTo>
                    <a:pt x="735922" y="427697"/>
                  </a:lnTo>
                  <a:lnTo>
                    <a:pt x="769373" y="442966"/>
                  </a:lnTo>
                  <a:lnTo>
                    <a:pt x="802824" y="457892"/>
                  </a:lnTo>
                  <a:lnTo>
                    <a:pt x="836275" y="472482"/>
                  </a:lnTo>
                  <a:lnTo>
                    <a:pt x="869726" y="486740"/>
                  </a:lnTo>
                  <a:lnTo>
                    <a:pt x="903177" y="500671"/>
                  </a:lnTo>
                  <a:lnTo>
                    <a:pt x="936628" y="514280"/>
                  </a:lnTo>
                  <a:lnTo>
                    <a:pt x="970079" y="527572"/>
                  </a:lnTo>
                  <a:lnTo>
                    <a:pt x="1003530" y="540555"/>
                  </a:lnTo>
                  <a:lnTo>
                    <a:pt x="1036981" y="553232"/>
                  </a:lnTo>
                  <a:lnTo>
                    <a:pt x="1070432" y="565611"/>
                  </a:lnTo>
                  <a:lnTo>
                    <a:pt x="1103883" y="577696"/>
                  </a:lnTo>
                  <a:lnTo>
                    <a:pt x="1137334" y="589494"/>
                  </a:lnTo>
                  <a:lnTo>
                    <a:pt x="1170785" y="601011"/>
                  </a:lnTo>
                  <a:lnTo>
                    <a:pt x="1204236" y="612252"/>
                  </a:lnTo>
                  <a:lnTo>
                    <a:pt x="1237687" y="623224"/>
                  </a:lnTo>
                  <a:lnTo>
                    <a:pt x="1271138" y="633930"/>
                  </a:lnTo>
                  <a:lnTo>
                    <a:pt x="1304589" y="644378"/>
                  </a:lnTo>
                  <a:lnTo>
                    <a:pt x="1338040" y="654570"/>
                  </a:lnTo>
                  <a:lnTo>
                    <a:pt x="1371491" y="664513"/>
                  </a:lnTo>
                  <a:lnTo>
                    <a:pt x="1404942" y="674211"/>
                  </a:lnTo>
                  <a:lnTo>
                    <a:pt x="1438393" y="683666"/>
                  </a:lnTo>
                  <a:lnTo>
                    <a:pt x="1471844" y="692883"/>
                  </a:lnTo>
                  <a:lnTo>
                    <a:pt x="1505295" y="701865"/>
                  </a:lnTo>
                  <a:lnTo>
                    <a:pt x="1538746" y="710613"/>
                  </a:lnTo>
                  <a:lnTo>
                    <a:pt x="1572197" y="719107"/>
                  </a:lnTo>
                  <a:lnTo>
                    <a:pt x="1605648" y="727346"/>
                  </a:lnTo>
                  <a:lnTo>
                    <a:pt x="1639099" y="735335"/>
                  </a:lnTo>
                  <a:lnTo>
                    <a:pt x="1672550" y="743081"/>
                  </a:lnTo>
                  <a:lnTo>
                    <a:pt x="1706001" y="750589"/>
                  </a:lnTo>
                  <a:lnTo>
                    <a:pt x="1739452" y="757864"/>
                  </a:lnTo>
                  <a:lnTo>
                    <a:pt x="1772903" y="764908"/>
                  </a:lnTo>
                  <a:lnTo>
                    <a:pt x="1806354" y="771727"/>
                  </a:lnTo>
                  <a:lnTo>
                    <a:pt x="1839805" y="778325"/>
                  </a:lnTo>
                  <a:lnTo>
                    <a:pt x="1873256" y="784708"/>
                  </a:lnTo>
                  <a:lnTo>
                    <a:pt x="1906707" y="790881"/>
                  </a:lnTo>
                  <a:lnTo>
                    <a:pt x="1940158" y="796851"/>
                  </a:lnTo>
                  <a:lnTo>
                    <a:pt x="1973609" y="802627"/>
                  </a:lnTo>
                  <a:lnTo>
                    <a:pt x="2007060" y="808219"/>
                  </a:lnTo>
                  <a:lnTo>
                    <a:pt x="2040511" y="813637"/>
                  </a:lnTo>
                  <a:lnTo>
                    <a:pt x="2073962" y="818895"/>
                  </a:lnTo>
                  <a:lnTo>
                    <a:pt x="2107413" y="824007"/>
                  </a:lnTo>
                  <a:lnTo>
                    <a:pt x="2140864" y="828988"/>
                  </a:lnTo>
                  <a:lnTo>
                    <a:pt x="2174315" y="833858"/>
                  </a:lnTo>
                  <a:lnTo>
                    <a:pt x="2207766" y="838634"/>
                  </a:lnTo>
                  <a:lnTo>
                    <a:pt x="2241217" y="843337"/>
                  </a:lnTo>
                  <a:lnTo>
                    <a:pt x="2274668" y="847986"/>
                  </a:lnTo>
                  <a:lnTo>
                    <a:pt x="2308119" y="852559"/>
                  </a:lnTo>
                  <a:lnTo>
                    <a:pt x="2341570" y="857024"/>
                  </a:lnTo>
                  <a:lnTo>
                    <a:pt x="2375021" y="861356"/>
                  </a:lnTo>
                  <a:lnTo>
                    <a:pt x="2408472" y="865526"/>
                  </a:lnTo>
                  <a:lnTo>
                    <a:pt x="2441923" y="869514"/>
                  </a:lnTo>
                  <a:lnTo>
                    <a:pt x="2475374" y="873305"/>
                  </a:lnTo>
                  <a:lnTo>
                    <a:pt x="2508825" y="876895"/>
                  </a:lnTo>
                  <a:lnTo>
                    <a:pt x="2542276" y="880294"/>
                  </a:lnTo>
                  <a:lnTo>
                    <a:pt x="2575727" y="883524"/>
                  </a:lnTo>
                  <a:lnTo>
                    <a:pt x="2609178" y="886623"/>
                  </a:lnTo>
                  <a:lnTo>
                    <a:pt x="2642630" y="889639"/>
                  </a:lnTo>
                  <a:lnTo>
                    <a:pt x="2676081" y="892635"/>
                  </a:lnTo>
                  <a:lnTo>
                    <a:pt x="2709532" y="895683"/>
                  </a:lnTo>
                  <a:lnTo>
                    <a:pt x="2742983" y="898859"/>
                  </a:lnTo>
                  <a:lnTo>
                    <a:pt x="2776434" y="902235"/>
                  </a:lnTo>
                  <a:lnTo>
                    <a:pt x="2809885" y="905593"/>
                  </a:lnTo>
                  <a:lnTo>
                    <a:pt x="2843336" y="908798"/>
                  </a:lnTo>
                  <a:lnTo>
                    <a:pt x="2876787" y="911825"/>
                  </a:lnTo>
                  <a:lnTo>
                    <a:pt x="2910238" y="914649"/>
                  </a:lnTo>
                  <a:lnTo>
                    <a:pt x="2943689" y="917245"/>
                  </a:lnTo>
                  <a:lnTo>
                    <a:pt x="2977140" y="919598"/>
                  </a:lnTo>
                  <a:lnTo>
                    <a:pt x="3010591" y="921700"/>
                  </a:lnTo>
                  <a:lnTo>
                    <a:pt x="3044042" y="923559"/>
                  </a:lnTo>
                  <a:lnTo>
                    <a:pt x="3077493" y="925197"/>
                  </a:lnTo>
                  <a:lnTo>
                    <a:pt x="3110944" y="926651"/>
                  </a:lnTo>
                  <a:lnTo>
                    <a:pt x="3144395" y="927976"/>
                  </a:lnTo>
                  <a:lnTo>
                    <a:pt x="3177846" y="929241"/>
                  </a:lnTo>
                  <a:lnTo>
                    <a:pt x="3211297" y="930529"/>
                  </a:lnTo>
                  <a:lnTo>
                    <a:pt x="3244748" y="931933"/>
                  </a:lnTo>
                  <a:lnTo>
                    <a:pt x="3278199" y="933554"/>
                  </a:lnTo>
                  <a:lnTo>
                    <a:pt x="3311650" y="935498"/>
                  </a:lnTo>
                  <a:lnTo>
                    <a:pt x="3345101" y="937871"/>
                  </a:lnTo>
                  <a:lnTo>
                    <a:pt x="3378552" y="940600"/>
                  </a:lnTo>
                  <a:lnTo>
                    <a:pt x="3412003" y="943211"/>
                  </a:lnTo>
                  <a:lnTo>
                    <a:pt x="3445454" y="945640"/>
                  </a:lnTo>
                  <a:lnTo>
                    <a:pt x="3478905" y="947848"/>
                  </a:lnTo>
                  <a:lnTo>
                    <a:pt x="3512356" y="949805"/>
                  </a:lnTo>
                  <a:lnTo>
                    <a:pt x="3545807" y="951497"/>
                  </a:lnTo>
                  <a:lnTo>
                    <a:pt x="3579258" y="952930"/>
                  </a:lnTo>
                  <a:lnTo>
                    <a:pt x="3612709" y="954135"/>
                  </a:lnTo>
                  <a:lnTo>
                    <a:pt x="3646160" y="955172"/>
                  </a:lnTo>
                  <a:lnTo>
                    <a:pt x="3679611" y="956128"/>
                  </a:lnTo>
                  <a:lnTo>
                    <a:pt x="3713062" y="957120"/>
                  </a:lnTo>
                  <a:lnTo>
                    <a:pt x="3746513" y="958283"/>
                  </a:lnTo>
                  <a:lnTo>
                    <a:pt x="3779964" y="959773"/>
                  </a:lnTo>
                  <a:lnTo>
                    <a:pt x="3813415" y="961753"/>
                  </a:lnTo>
                  <a:lnTo>
                    <a:pt x="3846866" y="964391"/>
                  </a:lnTo>
                  <a:lnTo>
                    <a:pt x="3880317" y="967745"/>
                  </a:lnTo>
                  <a:lnTo>
                    <a:pt x="3913768" y="971444"/>
                  </a:lnTo>
                  <a:lnTo>
                    <a:pt x="3947219" y="975401"/>
                  </a:lnTo>
                  <a:lnTo>
                    <a:pt x="3980670" y="979574"/>
                  </a:lnTo>
                  <a:lnTo>
                    <a:pt x="4014121" y="983922"/>
                  </a:lnTo>
                  <a:lnTo>
                    <a:pt x="4047572" y="988407"/>
                  </a:lnTo>
                  <a:lnTo>
                    <a:pt x="4081023" y="992992"/>
                  </a:lnTo>
                  <a:lnTo>
                    <a:pt x="4114474" y="997642"/>
                  </a:lnTo>
                  <a:lnTo>
                    <a:pt x="4147925" y="1002328"/>
                  </a:lnTo>
                  <a:lnTo>
                    <a:pt x="4181376" y="1007025"/>
                  </a:lnTo>
                  <a:lnTo>
                    <a:pt x="4214827" y="1011712"/>
                  </a:lnTo>
                  <a:lnTo>
                    <a:pt x="4248278" y="1016376"/>
                  </a:lnTo>
                  <a:lnTo>
                    <a:pt x="4281729" y="1021005"/>
                  </a:lnTo>
                  <a:lnTo>
                    <a:pt x="4315180" y="1025597"/>
                  </a:lnTo>
                  <a:lnTo>
                    <a:pt x="4348631" y="1030154"/>
                  </a:lnTo>
                  <a:lnTo>
                    <a:pt x="4382082" y="1034680"/>
                  </a:lnTo>
                  <a:lnTo>
                    <a:pt x="4415533" y="1039187"/>
                  </a:lnTo>
                  <a:lnTo>
                    <a:pt x="4448984" y="1043688"/>
                  </a:lnTo>
                  <a:lnTo>
                    <a:pt x="4482435" y="1048200"/>
                  </a:lnTo>
                  <a:lnTo>
                    <a:pt x="4515886" y="1052741"/>
                  </a:lnTo>
                  <a:lnTo>
                    <a:pt x="4549337" y="1057329"/>
                  </a:lnTo>
                  <a:lnTo>
                    <a:pt x="4582788" y="1061981"/>
                  </a:lnTo>
                  <a:lnTo>
                    <a:pt x="4616239" y="1066714"/>
                  </a:lnTo>
                  <a:lnTo>
                    <a:pt x="4649690" y="1071538"/>
                  </a:lnTo>
                  <a:lnTo>
                    <a:pt x="4683141" y="1076476"/>
                  </a:lnTo>
                  <a:lnTo>
                    <a:pt x="4716592" y="1081512"/>
                  </a:lnTo>
                  <a:lnTo>
                    <a:pt x="4750043" y="1086606"/>
                  </a:lnTo>
                  <a:lnTo>
                    <a:pt x="4783494" y="1091719"/>
                  </a:lnTo>
                  <a:lnTo>
                    <a:pt x="4816945" y="1096814"/>
                  </a:lnTo>
                  <a:lnTo>
                    <a:pt x="4850396" y="1101856"/>
                  </a:lnTo>
                  <a:lnTo>
                    <a:pt x="4883847" y="1106809"/>
                  </a:lnTo>
                  <a:lnTo>
                    <a:pt x="4917298" y="1111641"/>
                  </a:lnTo>
                  <a:lnTo>
                    <a:pt x="4950749" y="1116320"/>
                  </a:lnTo>
                  <a:lnTo>
                    <a:pt x="4984200" y="1120818"/>
                  </a:lnTo>
                  <a:lnTo>
                    <a:pt x="5017651" y="1125106"/>
                  </a:lnTo>
                  <a:lnTo>
                    <a:pt x="5051102" y="1129156"/>
                  </a:lnTo>
                  <a:lnTo>
                    <a:pt x="5084553" y="1132944"/>
                  </a:lnTo>
                  <a:lnTo>
                    <a:pt x="5118004" y="1136443"/>
                  </a:lnTo>
                  <a:lnTo>
                    <a:pt x="5151455" y="1139630"/>
                  </a:lnTo>
                  <a:lnTo>
                    <a:pt x="5184906" y="1142480"/>
                  </a:lnTo>
                  <a:lnTo>
                    <a:pt x="5218357" y="1144968"/>
                  </a:lnTo>
                  <a:lnTo>
                    <a:pt x="5251808" y="1147070"/>
                  </a:lnTo>
                  <a:lnTo>
                    <a:pt x="5285260" y="1148768"/>
                  </a:lnTo>
                  <a:lnTo>
                    <a:pt x="5318711" y="1150136"/>
                  </a:lnTo>
                  <a:lnTo>
                    <a:pt x="5352162" y="1151190"/>
                  </a:lnTo>
                  <a:lnTo>
                    <a:pt x="5385613" y="1151923"/>
                  </a:lnTo>
                  <a:lnTo>
                    <a:pt x="5419064" y="1152330"/>
                  </a:lnTo>
                  <a:lnTo>
                    <a:pt x="5452515" y="1152402"/>
                  </a:lnTo>
                  <a:lnTo>
                    <a:pt x="5485966" y="1152134"/>
                  </a:lnTo>
                  <a:lnTo>
                    <a:pt x="5519417" y="1151518"/>
                  </a:lnTo>
                  <a:lnTo>
                    <a:pt x="5552868" y="1150547"/>
                  </a:lnTo>
                  <a:lnTo>
                    <a:pt x="5586319" y="1149212"/>
                  </a:lnTo>
                  <a:lnTo>
                    <a:pt x="5619770" y="1147509"/>
                  </a:lnTo>
                  <a:lnTo>
                    <a:pt x="5653221" y="1145429"/>
                  </a:lnTo>
                  <a:lnTo>
                    <a:pt x="5686672" y="1142966"/>
                  </a:lnTo>
                  <a:lnTo>
                    <a:pt x="5720123" y="1140114"/>
                  </a:lnTo>
                  <a:lnTo>
                    <a:pt x="5753574" y="1136868"/>
                  </a:lnTo>
                  <a:lnTo>
                    <a:pt x="5787025" y="1133223"/>
                  </a:lnTo>
                  <a:lnTo>
                    <a:pt x="5820476" y="1129173"/>
                  </a:lnTo>
                  <a:lnTo>
                    <a:pt x="5853927" y="1124715"/>
                  </a:lnTo>
                  <a:lnTo>
                    <a:pt x="5887378" y="1119846"/>
                  </a:lnTo>
                  <a:lnTo>
                    <a:pt x="5920829" y="1114562"/>
                  </a:lnTo>
                  <a:lnTo>
                    <a:pt x="5954280" y="1108861"/>
                  </a:lnTo>
                  <a:lnTo>
                    <a:pt x="5987731" y="1102741"/>
                  </a:lnTo>
                  <a:lnTo>
                    <a:pt x="6021182" y="1096201"/>
                  </a:lnTo>
                  <a:lnTo>
                    <a:pt x="6054633" y="1089241"/>
                  </a:lnTo>
                  <a:lnTo>
                    <a:pt x="6088084" y="1081860"/>
                  </a:lnTo>
                  <a:lnTo>
                    <a:pt x="6121535" y="1074058"/>
                  </a:lnTo>
                  <a:lnTo>
                    <a:pt x="6154986" y="1065835"/>
                  </a:lnTo>
                  <a:lnTo>
                    <a:pt x="6188437" y="1057194"/>
                  </a:lnTo>
                  <a:lnTo>
                    <a:pt x="6221888" y="1048134"/>
                  </a:lnTo>
                  <a:lnTo>
                    <a:pt x="6255339" y="1038659"/>
                  </a:lnTo>
                  <a:lnTo>
                    <a:pt x="6288790" y="1028769"/>
                  </a:lnTo>
                  <a:lnTo>
                    <a:pt x="6322241" y="1018466"/>
                  </a:lnTo>
                  <a:lnTo>
                    <a:pt x="6355692" y="1007754"/>
                  </a:lnTo>
                  <a:lnTo>
                    <a:pt x="6389143" y="996635"/>
                  </a:lnTo>
                  <a:lnTo>
                    <a:pt x="6422594" y="985111"/>
                  </a:lnTo>
                  <a:lnTo>
                    <a:pt x="6456045" y="973186"/>
                  </a:lnTo>
                  <a:lnTo>
                    <a:pt x="6489496" y="960861"/>
                  </a:lnTo>
                  <a:lnTo>
                    <a:pt x="6522947" y="948141"/>
                  </a:lnTo>
                  <a:lnTo>
                    <a:pt x="6556398" y="935028"/>
                  </a:lnTo>
                  <a:lnTo>
                    <a:pt x="6589849" y="921525"/>
                  </a:lnTo>
                  <a:lnTo>
                    <a:pt x="6623300" y="907636"/>
                  </a:lnTo>
                  <a:lnTo>
                    <a:pt x="6656751" y="8933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4447527"/>
              <a:ext cx="6656751" cy="771776"/>
            </a:xfrm>
            <a:custGeom>
              <a:avLst/>
              <a:pathLst>
                <a:path w="6656751" h="771776">
                  <a:moveTo>
                    <a:pt x="6656751" y="771776"/>
                  </a:moveTo>
                  <a:lnTo>
                    <a:pt x="6623300" y="771776"/>
                  </a:lnTo>
                  <a:lnTo>
                    <a:pt x="6589849" y="771776"/>
                  </a:lnTo>
                  <a:lnTo>
                    <a:pt x="6556398" y="771776"/>
                  </a:lnTo>
                  <a:lnTo>
                    <a:pt x="6522947" y="771776"/>
                  </a:lnTo>
                  <a:lnTo>
                    <a:pt x="6489496" y="771776"/>
                  </a:lnTo>
                  <a:lnTo>
                    <a:pt x="6456045" y="771776"/>
                  </a:lnTo>
                  <a:lnTo>
                    <a:pt x="6422594" y="771776"/>
                  </a:lnTo>
                  <a:lnTo>
                    <a:pt x="6389143" y="771776"/>
                  </a:lnTo>
                  <a:lnTo>
                    <a:pt x="6355692" y="771776"/>
                  </a:lnTo>
                  <a:lnTo>
                    <a:pt x="6322241" y="771776"/>
                  </a:lnTo>
                  <a:lnTo>
                    <a:pt x="6288790" y="771776"/>
                  </a:lnTo>
                  <a:lnTo>
                    <a:pt x="6255339" y="771776"/>
                  </a:lnTo>
                  <a:lnTo>
                    <a:pt x="6221888" y="771776"/>
                  </a:lnTo>
                  <a:lnTo>
                    <a:pt x="6188437" y="771776"/>
                  </a:lnTo>
                  <a:lnTo>
                    <a:pt x="6154986" y="771776"/>
                  </a:lnTo>
                  <a:lnTo>
                    <a:pt x="6121535" y="771776"/>
                  </a:lnTo>
                  <a:lnTo>
                    <a:pt x="6088084" y="771776"/>
                  </a:lnTo>
                  <a:lnTo>
                    <a:pt x="6054633" y="771776"/>
                  </a:lnTo>
                  <a:lnTo>
                    <a:pt x="6021182" y="771776"/>
                  </a:lnTo>
                  <a:lnTo>
                    <a:pt x="5987731" y="771776"/>
                  </a:lnTo>
                  <a:lnTo>
                    <a:pt x="5954280" y="771776"/>
                  </a:lnTo>
                  <a:lnTo>
                    <a:pt x="5920829" y="771776"/>
                  </a:lnTo>
                  <a:lnTo>
                    <a:pt x="5887378" y="771776"/>
                  </a:lnTo>
                  <a:lnTo>
                    <a:pt x="5853927" y="771776"/>
                  </a:lnTo>
                  <a:lnTo>
                    <a:pt x="5820476" y="771776"/>
                  </a:lnTo>
                  <a:lnTo>
                    <a:pt x="5787025" y="771776"/>
                  </a:lnTo>
                  <a:lnTo>
                    <a:pt x="5753574" y="771776"/>
                  </a:lnTo>
                  <a:lnTo>
                    <a:pt x="5720123" y="771776"/>
                  </a:lnTo>
                  <a:lnTo>
                    <a:pt x="5686672" y="771776"/>
                  </a:lnTo>
                  <a:lnTo>
                    <a:pt x="5653221" y="771776"/>
                  </a:lnTo>
                  <a:lnTo>
                    <a:pt x="5619770" y="771776"/>
                  </a:lnTo>
                  <a:lnTo>
                    <a:pt x="5586319" y="771776"/>
                  </a:lnTo>
                  <a:lnTo>
                    <a:pt x="5552868" y="771776"/>
                  </a:lnTo>
                  <a:lnTo>
                    <a:pt x="5519417" y="771776"/>
                  </a:lnTo>
                  <a:lnTo>
                    <a:pt x="5485966" y="771776"/>
                  </a:lnTo>
                  <a:lnTo>
                    <a:pt x="5452515" y="771776"/>
                  </a:lnTo>
                  <a:lnTo>
                    <a:pt x="5419064" y="771776"/>
                  </a:lnTo>
                  <a:lnTo>
                    <a:pt x="5385613" y="771776"/>
                  </a:lnTo>
                  <a:lnTo>
                    <a:pt x="5352162" y="771776"/>
                  </a:lnTo>
                  <a:lnTo>
                    <a:pt x="5318711" y="771776"/>
                  </a:lnTo>
                  <a:lnTo>
                    <a:pt x="5285260" y="767646"/>
                  </a:lnTo>
                  <a:lnTo>
                    <a:pt x="5251808" y="763388"/>
                  </a:lnTo>
                  <a:lnTo>
                    <a:pt x="5218357" y="758905"/>
                  </a:lnTo>
                  <a:lnTo>
                    <a:pt x="5184906" y="754207"/>
                  </a:lnTo>
                  <a:lnTo>
                    <a:pt x="5151455" y="749322"/>
                  </a:lnTo>
                  <a:lnTo>
                    <a:pt x="5118004" y="744279"/>
                  </a:lnTo>
                  <a:lnTo>
                    <a:pt x="5084553" y="739107"/>
                  </a:lnTo>
                  <a:lnTo>
                    <a:pt x="5051102" y="733833"/>
                  </a:lnTo>
                  <a:lnTo>
                    <a:pt x="5017651" y="728486"/>
                  </a:lnTo>
                  <a:lnTo>
                    <a:pt x="4984200" y="723093"/>
                  </a:lnTo>
                  <a:lnTo>
                    <a:pt x="4950749" y="717680"/>
                  </a:lnTo>
                  <a:lnTo>
                    <a:pt x="4917298" y="712272"/>
                  </a:lnTo>
                  <a:lnTo>
                    <a:pt x="4883847" y="706892"/>
                  </a:lnTo>
                  <a:lnTo>
                    <a:pt x="4850396" y="701562"/>
                  </a:lnTo>
                  <a:lnTo>
                    <a:pt x="4816945" y="696303"/>
                  </a:lnTo>
                  <a:lnTo>
                    <a:pt x="4783494" y="691132"/>
                  </a:lnTo>
                  <a:lnTo>
                    <a:pt x="4750043" y="686068"/>
                  </a:lnTo>
                  <a:lnTo>
                    <a:pt x="4716592" y="681125"/>
                  </a:lnTo>
                  <a:lnTo>
                    <a:pt x="4683141" y="676318"/>
                  </a:lnTo>
                  <a:lnTo>
                    <a:pt x="4649690" y="671661"/>
                  </a:lnTo>
                  <a:lnTo>
                    <a:pt x="4616239" y="667037"/>
                  </a:lnTo>
                  <a:lnTo>
                    <a:pt x="4582788" y="662275"/>
                  </a:lnTo>
                  <a:lnTo>
                    <a:pt x="4549337" y="657401"/>
                  </a:lnTo>
                  <a:lnTo>
                    <a:pt x="4515886" y="652443"/>
                  </a:lnTo>
                  <a:lnTo>
                    <a:pt x="4482435" y="647434"/>
                  </a:lnTo>
                  <a:lnTo>
                    <a:pt x="4448984" y="642405"/>
                  </a:lnTo>
                  <a:lnTo>
                    <a:pt x="4415533" y="637389"/>
                  </a:lnTo>
                  <a:lnTo>
                    <a:pt x="4382082" y="632416"/>
                  </a:lnTo>
                  <a:lnTo>
                    <a:pt x="4348631" y="627514"/>
                  </a:lnTo>
                  <a:lnTo>
                    <a:pt x="4315180" y="622708"/>
                  </a:lnTo>
                  <a:lnTo>
                    <a:pt x="4281729" y="618018"/>
                  </a:lnTo>
                  <a:lnTo>
                    <a:pt x="4248278" y="613459"/>
                  </a:lnTo>
                  <a:lnTo>
                    <a:pt x="4214827" y="609042"/>
                  </a:lnTo>
                  <a:lnTo>
                    <a:pt x="4181376" y="604772"/>
                  </a:lnTo>
                  <a:lnTo>
                    <a:pt x="4147925" y="600647"/>
                  </a:lnTo>
                  <a:lnTo>
                    <a:pt x="4114474" y="596662"/>
                  </a:lnTo>
                  <a:lnTo>
                    <a:pt x="4081023" y="592805"/>
                  </a:lnTo>
                  <a:lnTo>
                    <a:pt x="4047572" y="589062"/>
                  </a:lnTo>
                  <a:lnTo>
                    <a:pt x="4014121" y="585411"/>
                  </a:lnTo>
                  <a:lnTo>
                    <a:pt x="3980670" y="581831"/>
                  </a:lnTo>
                  <a:lnTo>
                    <a:pt x="3947219" y="578296"/>
                  </a:lnTo>
                  <a:lnTo>
                    <a:pt x="3913768" y="574780"/>
                  </a:lnTo>
                  <a:lnTo>
                    <a:pt x="3880317" y="571256"/>
                  </a:lnTo>
                  <a:lnTo>
                    <a:pt x="3846866" y="567714"/>
                  </a:lnTo>
                  <a:lnTo>
                    <a:pt x="3813415" y="564290"/>
                  </a:lnTo>
                  <a:lnTo>
                    <a:pt x="3779964" y="561050"/>
                  </a:lnTo>
                  <a:lnTo>
                    <a:pt x="3746513" y="558033"/>
                  </a:lnTo>
                  <a:lnTo>
                    <a:pt x="3713062" y="555279"/>
                  </a:lnTo>
                  <a:lnTo>
                    <a:pt x="3679611" y="552815"/>
                  </a:lnTo>
                  <a:lnTo>
                    <a:pt x="3646160" y="550654"/>
                  </a:lnTo>
                  <a:lnTo>
                    <a:pt x="3612709" y="548784"/>
                  </a:lnTo>
                  <a:lnTo>
                    <a:pt x="3579258" y="547169"/>
                  </a:lnTo>
                  <a:lnTo>
                    <a:pt x="3545807" y="545741"/>
                  </a:lnTo>
                  <a:lnTo>
                    <a:pt x="3512356" y="544407"/>
                  </a:lnTo>
                  <a:lnTo>
                    <a:pt x="3478905" y="543047"/>
                  </a:lnTo>
                  <a:lnTo>
                    <a:pt x="3445454" y="541521"/>
                  </a:lnTo>
                  <a:lnTo>
                    <a:pt x="3412003" y="539671"/>
                  </a:lnTo>
                  <a:lnTo>
                    <a:pt x="3378552" y="537337"/>
                  </a:lnTo>
                  <a:lnTo>
                    <a:pt x="3345101" y="534386"/>
                  </a:lnTo>
                  <a:lnTo>
                    <a:pt x="3311650" y="531213"/>
                  </a:lnTo>
                  <a:lnTo>
                    <a:pt x="3278199" y="528013"/>
                  </a:lnTo>
                  <a:lnTo>
                    <a:pt x="3244748" y="524829"/>
                  </a:lnTo>
                  <a:lnTo>
                    <a:pt x="3211297" y="521701"/>
                  </a:lnTo>
                  <a:lnTo>
                    <a:pt x="3177846" y="518667"/>
                  </a:lnTo>
                  <a:lnTo>
                    <a:pt x="3144395" y="515753"/>
                  </a:lnTo>
                  <a:lnTo>
                    <a:pt x="3110944" y="512979"/>
                  </a:lnTo>
                  <a:lnTo>
                    <a:pt x="3077493" y="510348"/>
                  </a:lnTo>
                  <a:lnTo>
                    <a:pt x="3044042" y="507849"/>
                  </a:lnTo>
                  <a:lnTo>
                    <a:pt x="3010591" y="505455"/>
                  </a:lnTo>
                  <a:lnTo>
                    <a:pt x="2977140" y="503125"/>
                  </a:lnTo>
                  <a:lnTo>
                    <a:pt x="2943689" y="500799"/>
                  </a:lnTo>
                  <a:lnTo>
                    <a:pt x="2910238" y="498406"/>
                  </a:lnTo>
                  <a:lnTo>
                    <a:pt x="2876787" y="495865"/>
                  </a:lnTo>
                  <a:lnTo>
                    <a:pt x="2843336" y="493087"/>
                  </a:lnTo>
                  <a:lnTo>
                    <a:pt x="2809885" y="489982"/>
                  </a:lnTo>
                  <a:lnTo>
                    <a:pt x="2776434" y="486459"/>
                  </a:lnTo>
                  <a:lnTo>
                    <a:pt x="2742983" y="482599"/>
                  </a:lnTo>
                  <a:lnTo>
                    <a:pt x="2709532" y="478738"/>
                  </a:lnTo>
                  <a:lnTo>
                    <a:pt x="2676081" y="474919"/>
                  </a:lnTo>
                  <a:lnTo>
                    <a:pt x="2642630" y="471172"/>
                  </a:lnTo>
                  <a:lnTo>
                    <a:pt x="2609178" y="467522"/>
                  </a:lnTo>
                  <a:lnTo>
                    <a:pt x="2575727" y="463980"/>
                  </a:lnTo>
                  <a:lnTo>
                    <a:pt x="2542276" y="460551"/>
                  </a:lnTo>
                  <a:lnTo>
                    <a:pt x="2508825" y="457221"/>
                  </a:lnTo>
                  <a:lnTo>
                    <a:pt x="2475374" y="453967"/>
                  </a:lnTo>
                  <a:lnTo>
                    <a:pt x="2441923" y="450749"/>
                  </a:lnTo>
                  <a:lnTo>
                    <a:pt x="2408472" y="447515"/>
                  </a:lnTo>
                  <a:lnTo>
                    <a:pt x="2375021" y="444204"/>
                  </a:lnTo>
                  <a:lnTo>
                    <a:pt x="2341570" y="440746"/>
                  </a:lnTo>
                  <a:lnTo>
                    <a:pt x="2308119" y="437066"/>
                  </a:lnTo>
                  <a:lnTo>
                    <a:pt x="2274668" y="433089"/>
                  </a:lnTo>
                  <a:lnTo>
                    <a:pt x="2241217" y="428836"/>
                  </a:lnTo>
                  <a:lnTo>
                    <a:pt x="2207766" y="424581"/>
                  </a:lnTo>
                  <a:lnTo>
                    <a:pt x="2174315" y="420344"/>
                  </a:lnTo>
                  <a:lnTo>
                    <a:pt x="2140864" y="416121"/>
                  </a:lnTo>
                  <a:lnTo>
                    <a:pt x="2107413" y="411907"/>
                  </a:lnTo>
                  <a:lnTo>
                    <a:pt x="2073962" y="407696"/>
                  </a:lnTo>
                  <a:lnTo>
                    <a:pt x="2040511" y="403479"/>
                  </a:lnTo>
                  <a:lnTo>
                    <a:pt x="2007060" y="399247"/>
                  </a:lnTo>
                  <a:lnTo>
                    <a:pt x="1973609" y="394988"/>
                  </a:lnTo>
                  <a:lnTo>
                    <a:pt x="1940158" y="390690"/>
                  </a:lnTo>
                  <a:lnTo>
                    <a:pt x="1906707" y="386338"/>
                  </a:lnTo>
                  <a:lnTo>
                    <a:pt x="1873256" y="381916"/>
                  </a:lnTo>
                  <a:lnTo>
                    <a:pt x="1839805" y="377406"/>
                  </a:lnTo>
                  <a:lnTo>
                    <a:pt x="1806354" y="372792"/>
                  </a:lnTo>
                  <a:lnTo>
                    <a:pt x="1772903" y="368053"/>
                  </a:lnTo>
                  <a:lnTo>
                    <a:pt x="1739452" y="363171"/>
                  </a:lnTo>
                  <a:lnTo>
                    <a:pt x="1706001" y="358125"/>
                  </a:lnTo>
                  <a:lnTo>
                    <a:pt x="1672550" y="352895"/>
                  </a:lnTo>
                  <a:lnTo>
                    <a:pt x="1639099" y="347462"/>
                  </a:lnTo>
                  <a:lnTo>
                    <a:pt x="1605648" y="341806"/>
                  </a:lnTo>
                  <a:lnTo>
                    <a:pt x="1572197" y="335909"/>
                  </a:lnTo>
                  <a:lnTo>
                    <a:pt x="1538746" y="329754"/>
                  </a:lnTo>
                  <a:lnTo>
                    <a:pt x="1505295" y="323376"/>
                  </a:lnTo>
                  <a:lnTo>
                    <a:pt x="1471844" y="316887"/>
                  </a:lnTo>
                  <a:lnTo>
                    <a:pt x="1438393" y="310293"/>
                  </a:lnTo>
                  <a:lnTo>
                    <a:pt x="1404942" y="303599"/>
                  </a:lnTo>
                  <a:lnTo>
                    <a:pt x="1371491" y="296808"/>
                  </a:lnTo>
                  <a:lnTo>
                    <a:pt x="1338040" y="289925"/>
                  </a:lnTo>
                  <a:lnTo>
                    <a:pt x="1304589" y="282954"/>
                  </a:lnTo>
                  <a:lnTo>
                    <a:pt x="1271138" y="275900"/>
                  </a:lnTo>
                  <a:lnTo>
                    <a:pt x="1237687" y="268770"/>
                  </a:lnTo>
                  <a:lnTo>
                    <a:pt x="1204236" y="261568"/>
                  </a:lnTo>
                  <a:lnTo>
                    <a:pt x="1170785" y="254300"/>
                  </a:lnTo>
                  <a:lnTo>
                    <a:pt x="1137334" y="246973"/>
                  </a:lnTo>
                  <a:lnTo>
                    <a:pt x="1103883" y="239593"/>
                  </a:lnTo>
                  <a:lnTo>
                    <a:pt x="1070432" y="232166"/>
                  </a:lnTo>
                  <a:lnTo>
                    <a:pt x="1036981" y="224699"/>
                  </a:lnTo>
                  <a:lnTo>
                    <a:pt x="1003530" y="217198"/>
                  </a:lnTo>
                  <a:lnTo>
                    <a:pt x="970079" y="209669"/>
                  </a:lnTo>
                  <a:lnTo>
                    <a:pt x="936628" y="202118"/>
                  </a:lnTo>
                  <a:lnTo>
                    <a:pt x="903177" y="194552"/>
                  </a:lnTo>
                  <a:lnTo>
                    <a:pt x="869726" y="186977"/>
                  </a:lnTo>
                  <a:lnTo>
                    <a:pt x="836275" y="179398"/>
                  </a:lnTo>
                  <a:lnTo>
                    <a:pt x="802824" y="171822"/>
                  </a:lnTo>
                  <a:lnTo>
                    <a:pt x="769373" y="164252"/>
                  </a:lnTo>
                  <a:lnTo>
                    <a:pt x="735922" y="156695"/>
                  </a:lnTo>
                  <a:lnTo>
                    <a:pt x="702471" y="149155"/>
                  </a:lnTo>
                  <a:lnTo>
                    <a:pt x="669020" y="141637"/>
                  </a:lnTo>
                  <a:lnTo>
                    <a:pt x="635569" y="134145"/>
                  </a:lnTo>
                  <a:lnTo>
                    <a:pt x="602118" y="126682"/>
                  </a:lnTo>
                  <a:lnTo>
                    <a:pt x="568667" y="119252"/>
                  </a:lnTo>
                  <a:lnTo>
                    <a:pt x="535216" y="111858"/>
                  </a:lnTo>
                  <a:lnTo>
                    <a:pt x="501765" y="104504"/>
                  </a:lnTo>
                  <a:lnTo>
                    <a:pt x="468314" y="97191"/>
                  </a:lnTo>
                  <a:lnTo>
                    <a:pt x="434863" y="89922"/>
                  </a:lnTo>
                  <a:lnTo>
                    <a:pt x="401412" y="82700"/>
                  </a:lnTo>
                  <a:lnTo>
                    <a:pt x="367961" y="75525"/>
                  </a:lnTo>
                  <a:lnTo>
                    <a:pt x="334510" y="68398"/>
                  </a:lnTo>
                  <a:lnTo>
                    <a:pt x="301059" y="61323"/>
                  </a:lnTo>
                  <a:lnTo>
                    <a:pt x="267608" y="54298"/>
                  </a:lnTo>
                  <a:lnTo>
                    <a:pt x="234157" y="47326"/>
                  </a:lnTo>
                  <a:lnTo>
                    <a:pt x="200706" y="40406"/>
                  </a:lnTo>
                  <a:lnTo>
                    <a:pt x="167255" y="33538"/>
                  </a:lnTo>
                  <a:lnTo>
                    <a:pt x="133804" y="26724"/>
                  </a:lnTo>
                  <a:lnTo>
                    <a:pt x="100353" y="19964"/>
                  </a:lnTo>
                  <a:lnTo>
                    <a:pt x="66902" y="13256"/>
                  </a:lnTo>
                  <a:lnTo>
                    <a:pt x="33451" y="660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082990"/>
              <a:ext cx="6656751" cy="981469"/>
            </a:xfrm>
            <a:custGeom>
              <a:avLst/>
              <a:pathLst>
                <a:path w="6656751" h="981469">
                  <a:moveTo>
                    <a:pt x="0" y="0"/>
                  </a:moveTo>
                  <a:lnTo>
                    <a:pt x="33451" y="14969"/>
                  </a:lnTo>
                  <a:lnTo>
                    <a:pt x="66902" y="29779"/>
                  </a:lnTo>
                  <a:lnTo>
                    <a:pt x="100353" y="44429"/>
                  </a:lnTo>
                  <a:lnTo>
                    <a:pt x="133804" y="58921"/>
                  </a:lnTo>
                  <a:lnTo>
                    <a:pt x="167255" y="73252"/>
                  </a:lnTo>
                  <a:lnTo>
                    <a:pt x="200706" y="87423"/>
                  </a:lnTo>
                  <a:lnTo>
                    <a:pt x="234157" y="101435"/>
                  </a:lnTo>
                  <a:lnTo>
                    <a:pt x="267608" y="115285"/>
                  </a:lnTo>
                  <a:lnTo>
                    <a:pt x="301059" y="128975"/>
                  </a:lnTo>
                  <a:lnTo>
                    <a:pt x="334510" y="142504"/>
                  </a:lnTo>
                  <a:lnTo>
                    <a:pt x="367961" y="155871"/>
                  </a:lnTo>
                  <a:lnTo>
                    <a:pt x="401412" y="169077"/>
                  </a:lnTo>
                  <a:lnTo>
                    <a:pt x="434863" y="182121"/>
                  </a:lnTo>
                  <a:lnTo>
                    <a:pt x="468314" y="195003"/>
                  </a:lnTo>
                  <a:lnTo>
                    <a:pt x="501765" y="207723"/>
                  </a:lnTo>
                  <a:lnTo>
                    <a:pt x="535216" y="220280"/>
                  </a:lnTo>
                  <a:lnTo>
                    <a:pt x="568667" y="232674"/>
                  </a:lnTo>
                  <a:lnTo>
                    <a:pt x="602118" y="244906"/>
                  </a:lnTo>
                  <a:lnTo>
                    <a:pt x="635569" y="256974"/>
                  </a:lnTo>
                  <a:lnTo>
                    <a:pt x="669020" y="268879"/>
                  </a:lnTo>
                  <a:lnTo>
                    <a:pt x="702471" y="280619"/>
                  </a:lnTo>
                  <a:lnTo>
                    <a:pt x="735922" y="292196"/>
                  </a:lnTo>
                  <a:lnTo>
                    <a:pt x="769373" y="303609"/>
                  </a:lnTo>
                  <a:lnTo>
                    <a:pt x="802824" y="314857"/>
                  </a:lnTo>
                  <a:lnTo>
                    <a:pt x="836275" y="325940"/>
                  </a:lnTo>
                  <a:lnTo>
                    <a:pt x="869726" y="336858"/>
                  </a:lnTo>
                  <a:lnTo>
                    <a:pt x="903177" y="347611"/>
                  </a:lnTo>
                  <a:lnTo>
                    <a:pt x="936628" y="358199"/>
                  </a:lnTo>
                  <a:lnTo>
                    <a:pt x="970079" y="368621"/>
                  </a:lnTo>
                  <a:lnTo>
                    <a:pt x="1003530" y="378876"/>
                  </a:lnTo>
                  <a:lnTo>
                    <a:pt x="1036981" y="388966"/>
                  </a:lnTo>
                  <a:lnTo>
                    <a:pt x="1070432" y="398889"/>
                  </a:lnTo>
                  <a:lnTo>
                    <a:pt x="1103883" y="408645"/>
                  </a:lnTo>
                  <a:lnTo>
                    <a:pt x="1137334" y="418234"/>
                  </a:lnTo>
                  <a:lnTo>
                    <a:pt x="1170785" y="427656"/>
                  </a:lnTo>
                  <a:lnTo>
                    <a:pt x="1204236" y="436910"/>
                  </a:lnTo>
                  <a:lnTo>
                    <a:pt x="1237687" y="445997"/>
                  </a:lnTo>
                  <a:lnTo>
                    <a:pt x="1271138" y="454915"/>
                  </a:lnTo>
                  <a:lnTo>
                    <a:pt x="1304589" y="463666"/>
                  </a:lnTo>
                  <a:lnTo>
                    <a:pt x="1338040" y="472247"/>
                  </a:lnTo>
                  <a:lnTo>
                    <a:pt x="1371491" y="480661"/>
                  </a:lnTo>
                  <a:lnTo>
                    <a:pt x="1404942" y="488905"/>
                  </a:lnTo>
                  <a:lnTo>
                    <a:pt x="1438393" y="496980"/>
                  </a:lnTo>
                  <a:lnTo>
                    <a:pt x="1471844" y="504885"/>
                  </a:lnTo>
                  <a:lnTo>
                    <a:pt x="1505295" y="512621"/>
                  </a:lnTo>
                  <a:lnTo>
                    <a:pt x="1538746" y="520184"/>
                  </a:lnTo>
                  <a:lnTo>
                    <a:pt x="1572197" y="527508"/>
                  </a:lnTo>
                  <a:lnTo>
                    <a:pt x="1605648" y="534576"/>
                  </a:lnTo>
                  <a:lnTo>
                    <a:pt x="1639099" y="541399"/>
                  </a:lnTo>
                  <a:lnTo>
                    <a:pt x="1672550" y="547988"/>
                  </a:lnTo>
                  <a:lnTo>
                    <a:pt x="1706001" y="554357"/>
                  </a:lnTo>
                  <a:lnTo>
                    <a:pt x="1739452" y="560517"/>
                  </a:lnTo>
                  <a:lnTo>
                    <a:pt x="1772903" y="566481"/>
                  </a:lnTo>
                  <a:lnTo>
                    <a:pt x="1806354" y="572260"/>
                  </a:lnTo>
                  <a:lnTo>
                    <a:pt x="1839805" y="577866"/>
                  </a:lnTo>
                  <a:lnTo>
                    <a:pt x="1873256" y="583312"/>
                  </a:lnTo>
                  <a:lnTo>
                    <a:pt x="1906707" y="588609"/>
                  </a:lnTo>
                  <a:lnTo>
                    <a:pt x="1940158" y="593771"/>
                  </a:lnTo>
                  <a:lnTo>
                    <a:pt x="1973609" y="598808"/>
                  </a:lnTo>
                  <a:lnTo>
                    <a:pt x="2007060" y="603733"/>
                  </a:lnTo>
                  <a:lnTo>
                    <a:pt x="2040511" y="608558"/>
                  </a:lnTo>
                  <a:lnTo>
                    <a:pt x="2073962" y="613295"/>
                  </a:lnTo>
                  <a:lnTo>
                    <a:pt x="2107413" y="617957"/>
                  </a:lnTo>
                  <a:lnTo>
                    <a:pt x="2140864" y="622555"/>
                  </a:lnTo>
                  <a:lnTo>
                    <a:pt x="2174315" y="627101"/>
                  </a:lnTo>
                  <a:lnTo>
                    <a:pt x="2207766" y="631607"/>
                  </a:lnTo>
                  <a:lnTo>
                    <a:pt x="2241217" y="636087"/>
                  </a:lnTo>
                  <a:lnTo>
                    <a:pt x="2274668" y="640538"/>
                  </a:lnTo>
                  <a:lnTo>
                    <a:pt x="2308119" y="644812"/>
                  </a:lnTo>
                  <a:lnTo>
                    <a:pt x="2341570" y="648885"/>
                  </a:lnTo>
                  <a:lnTo>
                    <a:pt x="2375021" y="652780"/>
                  </a:lnTo>
                  <a:lnTo>
                    <a:pt x="2408472" y="656521"/>
                  </a:lnTo>
                  <a:lnTo>
                    <a:pt x="2441923" y="660131"/>
                  </a:lnTo>
                  <a:lnTo>
                    <a:pt x="2475374" y="663636"/>
                  </a:lnTo>
                  <a:lnTo>
                    <a:pt x="2508825" y="667058"/>
                  </a:lnTo>
                  <a:lnTo>
                    <a:pt x="2542276" y="670422"/>
                  </a:lnTo>
                  <a:lnTo>
                    <a:pt x="2575727" y="673752"/>
                  </a:lnTo>
                  <a:lnTo>
                    <a:pt x="2609178" y="677072"/>
                  </a:lnTo>
                  <a:lnTo>
                    <a:pt x="2642630" y="680406"/>
                  </a:lnTo>
                  <a:lnTo>
                    <a:pt x="2676081" y="683777"/>
                  </a:lnTo>
                  <a:lnTo>
                    <a:pt x="2709532" y="687210"/>
                  </a:lnTo>
                  <a:lnTo>
                    <a:pt x="2742983" y="690729"/>
                  </a:lnTo>
                  <a:lnTo>
                    <a:pt x="2776434" y="694347"/>
                  </a:lnTo>
                  <a:lnTo>
                    <a:pt x="2809885" y="697787"/>
                  </a:lnTo>
                  <a:lnTo>
                    <a:pt x="2843336" y="700943"/>
                  </a:lnTo>
                  <a:lnTo>
                    <a:pt x="2876787" y="703845"/>
                  </a:lnTo>
                  <a:lnTo>
                    <a:pt x="2910238" y="706527"/>
                  </a:lnTo>
                  <a:lnTo>
                    <a:pt x="2943689" y="709022"/>
                  </a:lnTo>
                  <a:lnTo>
                    <a:pt x="2977140" y="711361"/>
                  </a:lnTo>
                  <a:lnTo>
                    <a:pt x="3010591" y="713578"/>
                  </a:lnTo>
                  <a:lnTo>
                    <a:pt x="3044042" y="715704"/>
                  </a:lnTo>
                  <a:lnTo>
                    <a:pt x="3077493" y="717772"/>
                  </a:lnTo>
                  <a:lnTo>
                    <a:pt x="3110944" y="719815"/>
                  </a:lnTo>
                  <a:lnTo>
                    <a:pt x="3144395" y="721865"/>
                  </a:lnTo>
                  <a:lnTo>
                    <a:pt x="3177846" y="723954"/>
                  </a:lnTo>
                  <a:lnTo>
                    <a:pt x="3211297" y="726115"/>
                  </a:lnTo>
                  <a:lnTo>
                    <a:pt x="3244748" y="728381"/>
                  </a:lnTo>
                  <a:lnTo>
                    <a:pt x="3278199" y="730783"/>
                  </a:lnTo>
                  <a:lnTo>
                    <a:pt x="3311650" y="733355"/>
                  </a:lnTo>
                  <a:lnTo>
                    <a:pt x="3345101" y="736129"/>
                  </a:lnTo>
                  <a:lnTo>
                    <a:pt x="3378552" y="738969"/>
                  </a:lnTo>
                  <a:lnTo>
                    <a:pt x="3412003" y="741441"/>
                  </a:lnTo>
                  <a:lnTo>
                    <a:pt x="3445454" y="743580"/>
                  </a:lnTo>
                  <a:lnTo>
                    <a:pt x="3478905" y="745447"/>
                  </a:lnTo>
                  <a:lnTo>
                    <a:pt x="3512356" y="747106"/>
                  </a:lnTo>
                  <a:lnTo>
                    <a:pt x="3545807" y="748619"/>
                  </a:lnTo>
                  <a:lnTo>
                    <a:pt x="3579258" y="750049"/>
                  </a:lnTo>
                  <a:lnTo>
                    <a:pt x="3612709" y="751460"/>
                  </a:lnTo>
                  <a:lnTo>
                    <a:pt x="3646160" y="752913"/>
                  </a:lnTo>
                  <a:lnTo>
                    <a:pt x="3679611" y="754472"/>
                  </a:lnTo>
                  <a:lnTo>
                    <a:pt x="3713062" y="756199"/>
                  </a:lnTo>
                  <a:lnTo>
                    <a:pt x="3746513" y="758158"/>
                  </a:lnTo>
                  <a:lnTo>
                    <a:pt x="3779964" y="760412"/>
                  </a:lnTo>
                  <a:lnTo>
                    <a:pt x="3813415" y="763022"/>
                  </a:lnTo>
                  <a:lnTo>
                    <a:pt x="3846866" y="766052"/>
                  </a:lnTo>
                  <a:lnTo>
                    <a:pt x="3880317" y="769500"/>
                  </a:lnTo>
                  <a:lnTo>
                    <a:pt x="3913768" y="773112"/>
                  </a:lnTo>
                  <a:lnTo>
                    <a:pt x="3947219" y="776849"/>
                  </a:lnTo>
                  <a:lnTo>
                    <a:pt x="3980670" y="780702"/>
                  </a:lnTo>
                  <a:lnTo>
                    <a:pt x="4014121" y="784667"/>
                  </a:lnTo>
                  <a:lnTo>
                    <a:pt x="4047572" y="788734"/>
                  </a:lnTo>
                  <a:lnTo>
                    <a:pt x="4081023" y="792899"/>
                  </a:lnTo>
                  <a:lnTo>
                    <a:pt x="4114474" y="797152"/>
                  </a:lnTo>
                  <a:lnTo>
                    <a:pt x="4147925" y="801488"/>
                  </a:lnTo>
                  <a:lnTo>
                    <a:pt x="4181376" y="805898"/>
                  </a:lnTo>
                  <a:lnTo>
                    <a:pt x="4214827" y="810377"/>
                  </a:lnTo>
                  <a:lnTo>
                    <a:pt x="4248278" y="814917"/>
                  </a:lnTo>
                  <a:lnTo>
                    <a:pt x="4281729" y="819512"/>
                  </a:lnTo>
                  <a:lnTo>
                    <a:pt x="4315180" y="824153"/>
                  </a:lnTo>
                  <a:lnTo>
                    <a:pt x="4348631" y="828834"/>
                  </a:lnTo>
                  <a:lnTo>
                    <a:pt x="4382082" y="833548"/>
                  </a:lnTo>
                  <a:lnTo>
                    <a:pt x="4415533" y="838288"/>
                  </a:lnTo>
                  <a:lnTo>
                    <a:pt x="4448984" y="843046"/>
                  </a:lnTo>
                  <a:lnTo>
                    <a:pt x="4482435" y="847817"/>
                  </a:lnTo>
                  <a:lnTo>
                    <a:pt x="4515886" y="852592"/>
                  </a:lnTo>
                  <a:lnTo>
                    <a:pt x="4549337" y="857365"/>
                  </a:lnTo>
                  <a:lnTo>
                    <a:pt x="4582788" y="862128"/>
                  </a:lnTo>
                  <a:lnTo>
                    <a:pt x="4616239" y="866875"/>
                  </a:lnTo>
                  <a:lnTo>
                    <a:pt x="4649690" y="871599"/>
                  </a:lnTo>
                  <a:lnTo>
                    <a:pt x="4683141" y="876397"/>
                  </a:lnTo>
                  <a:lnTo>
                    <a:pt x="4716592" y="881318"/>
                  </a:lnTo>
                  <a:lnTo>
                    <a:pt x="4750043" y="886337"/>
                  </a:lnTo>
                  <a:lnTo>
                    <a:pt x="4783494" y="891426"/>
                  </a:lnTo>
                  <a:lnTo>
                    <a:pt x="4816945" y="896559"/>
                  </a:lnTo>
                  <a:lnTo>
                    <a:pt x="4850396" y="901709"/>
                  </a:lnTo>
                  <a:lnTo>
                    <a:pt x="4883847" y="906850"/>
                  </a:lnTo>
                  <a:lnTo>
                    <a:pt x="4917298" y="911956"/>
                  </a:lnTo>
                  <a:lnTo>
                    <a:pt x="4950749" y="917000"/>
                  </a:lnTo>
                  <a:lnTo>
                    <a:pt x="4984200" y="921955"/>
                  </a:lnTo>
                  <a:lnTo>
                    <a:pt x="5017651" y="926796"/>
                  </a:lnTo>
                  <a:lnTo>
                    <a:pt x="5051102" y="931494"/>
                  </a:lnTo>
                  <a:lnTo>
                    <a:pt x="5084553" y="936025"/>
                  </a:lnTo>
                  <a:lnTo>
                    <a:pt x="5118004" y="940361"/>
                  </a:lnTo>
                  <a:lnTo>
                    <a:pt x="5151455" y="944476"/>
                  </a:lnTo>
                  <a:lnTo>
                    <a:pt x="5184906" y="948343"/>
                  </a:lnTo>
                  <a:lnTo>
                    <a:pt x="5218357" y="951937"/>
                  </a:lnTo>
                  <a:lnTo>
                    <a:pt x="5251808" y="955229"/>
                  </a:lnTo>
                  <a:lnTo>
                    <a:pt x="5285260" y="958207"/>
                  </a:lnTo>
                  <a:lnTo>
                    <a:pt x="5318711" y="960974"/>
                  </a:lnTo>
                  <a:lnTo>
                    <a:pt x="5352162" y="963561"/>
                  </a:lnTo>
                  <a:lnTo>
                    <a:pt x="5385613" y="965967"/>
                  </a:lnTo>
                  <a:lnTo>
                    <a:pt x="5419064" y="968196"/>
                  </a:lnTo>
                  <a:lnTo>
                    <a:pt x="5452515" y="970247"/>
                  </a:lnTo>
                  <a:lnTo>
                    <a:pt x="5485966" y="972122"/>
                  </a:lnTo>
                  <a:lnTo>
                    <a:pt x="5519417" y="973822"/>
                  </a:lnTo>
                  <a:lnTo>
                    <a:pt x="5552868" y="975348"/>
                  </a:lnTo>
                  <a:lnTo>
                    <a:pt x="5586319" y="976702"/>
                  </a:lnTo>
                  <a:lnTo>
                    <a:pt x="5619770" y="977885"/>
                  </a:lnTo>
                  <a:lnTo>
                    <a:pt x="5653221" y="978897"/>
                  </a:lnTo>
                  <a:lnTo>
                    <a:pt x="5686672" y="979741"/>
                  </a:lnTo>
                  <a:lnTo>
                    <a:pt x="5720123" y="980417"/>
                  </a:lnTo>
                  <a:lnTo>
                    <a:pt x="5753574" y="980927"/>
                  </a:lnTo>
                  <a:lnTo>
                    <a:pt x="5787025" y="981271"/>
                  </a:lnTo>
                  <a:lnTo>
                    <a:pt x="5820476" y="981451"/>
                  </a:lnTo>
                  <a:lnTo>
                    <a:pt x="5853927" y="981469"/>
                  </a:lnTo>
                  <a:lnTo>
                    <a:pt x="5887378" y="981325"/>
                  </a:lnTo>
                  <a:lnTo>
                    <a:pt x="5920829" y="981020"/>
                  </a:lnTo>
                  <a:lnTo>
                    <a:pt x="5954280" y="980556"/>
                  </a:lnTo>
                  <a:lnTo>
                    <a:pt x="5987731" y="979934"/>
                  </a:lnTo>
                  <a:lnTo>
                    <a:pt x="6021182" y="979155"/>
                  </a:lnTo>
                  <a:lnTo>
                    <a:pt x="6054633" y="978221"/>
                  </a:lnTo>
                  <a:lnTo>
                    <a:pt x="6088084" y="977132"/>
                  </a:lnTo>
                  <a:lnTo>
                    <a:pt x="6121535" y="975889"/>
                  </a:lnTo>
                  <a:lnTo>
                    <a:pt x="6154986" y="974495"/>
                  </a:lnTo>
                  <a:lnTo>
                    <a:pt x="6188437" y="972950"/>
                  </a:lnTo>
                  <a:lnTo>
                    <a:pt x="6221888" y="971255"/>
                  </a:lnTo>
                  <a:lnTo>
                    <a:pt x="6255339" y="969412"/>
                  </a:lnTo>
                  <a:lnTo>
                    <a:pt x="6288790" y="967421"/>
                  </a:lnTo>
                  <a:lnTo>
                    <a:pt x="6322241" y="965285"/>
                  </a:lnTo>
                  <a:lnTo>
                    <a:pt x="6355692" y="963003"/>
                  </a:lnTo>
                  <a:lnTo>
                    <a:pt x="6389143" y="960578"/>
                  </a:lnTo>
                  <a:lnTo>
                    <a:pt x="6422594" y="958011"/>
                  </a:lnTo>
                  <a:lnTo>
                    <a:pt x="6456045" y="955302"/>
                  </a:lnTo>
                  <a:lnTo>
                    <a:pt x="6489496" y="952453"/>
                  </a:lnTo>
                  <a:lnTo>
                    <a:pt x="6522947" y="949465"/>
                  </a:lnTo>
                  <a:lnTo>
                    <a:pt x="6556398" y="946340"/>
                  </a:lnTo>
                  <a:lnTo>
                    <a:pt x="6589849" y="943078"/>
                  </a:lnTo>
                  <a:lnTo>
                    <a:pt x="6623300" y="939681"/>
                  </a:lnTo>
                  <a:lnTo>
                    <a:pt x="6656751" y="93615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4352950"/>
              <a:ext cx="6656751" cy="864143"/>
            </a:xfrm>
            <a:custGeom>
              <a:avLst/>
              <a:pathLst>
                <a:path w="6656751" h="864143">
                  <a:moveTo>
                    <a:pt x="0" y="0"/>
                  </a:moveTo>
                  <a:lnTo>
                    <a:pt x="33451" y="15606"/>
                  </a:lnTo>
                  <a:lnTo>
                    <a:pt x="66902" y="30945"/>
                  </a:lnTo>
                  <a:lnTo>
                    <a:pt x="100353" y="46017"/>
                  </a:lnTo>
                  <a:lnTo>
                    <a:pt x="133804" y="60820"/>
                  </a:lnTo>
                  <a:lnTo>
                    <a:pt x="167255" y="75355"/>
                  </a:lnTo>
                  <a:lnTo>
                    <a:pt x="200706" y="89621"/>
                  </a:lnTo>
                  <a:lnTo>
                    <a:pt x="234157" y="103621"/>
                  </a:lnTo>
                  <a:lnTo>
                    <a:pt x="267608" y="117352"/>
                  </a:lnTo>
                  <a:lnTo>
                    <a:pt x="301059" y="130817"/>
                  </a:lnTo>
                  <a:lnTo>
                    <a:pt x="334510" y="144015"/>
                  </a:lnTo>
                  <a:lnTo>
                    <a:pt x="367961" y="156947"/>
                  </a:lnTo>
                  <a:lnTo>
                    <a:pt x="401412" y="169614"/>
                  </a:lnTo>
                  <a:lnTo>
                    <a:pt x="434863" y="182018"/>
                  </a:lnTo>
                  <a:lnTo>
                    <a:pt x="468314" y="194160"/>
                  </a:lnTo>
                  <a:lnTo>
                    <a:pt x="501765" y="206040"/>
                  </a:lnTo>
                  <a:lnTo>
                    <a:pt x="535216" y="217662"/>
                  </a:lnTo>
                  <a:lnTo>
                    <a:pt x="568667" y="229026"/>
                  </a:lnTo>
                  <a:lnTo>
                    <a:pt x="602118" y="240136"/>
                  </a:lnTo>
                  <a:lnTo>
                    <a:pt x="635569" y="250993"/>
                  </a:lnTo>
                  <a:lnTo>
                    <a:pt x="669020" y="261600"/>
                  </a:lnTo>
                  <a:lnTo>
                    <a:pt x="702471" y="271961"/>
                  </a:lnTo>
                  <a:lnTo>
                    <a:pt x="735922" y="282077"/>
                  </a:lnTo>
                  <a:lnTo>
                    <a:pt x="769373" y="291954"/>
                  </a:lnTo>
                  <a:lnTo>
                    <a:pt x="802824" y="301594"/>
                  </a:lnTo>
                  <a:lnTo>
                    <a:pt x="836275" y="311001"/>
                  </a:lnTo>
                  <a:lnTo>
                    <a:pt x="869726" y="320179"/>
                  </a:lnTo>
                  <a:lnTo>
                    <a:pt x="903177" y="329133"/>
                  </a:lnTo>
                  <a:lnTo>
                    <a:pt x="936628" y="337867"/>
                  </a:lnTo>
                  <a:lnTo>
                    <a:pt x="970079" y="346385"/>
                  </a:lnTo>
                  <a:lnTo>
                    <a:pt x="1003530" y="354692"/>
                  </a:lnTo>
                  <a:lnTo>
                    <a:pt x="1036981" y="362794"/>
                  </a:lnTo>
                  <a:lnTo>
                    <a:pt x="1070432" y="370694"/>
                  </a:lnTo>
                  <a:lnTo>
                    <a:pt x="1103883" y="378398"/>
                  </a:lnTo>
                  <a:lnTo>
                    <a:pt x="1137334" y="385910"/>
                  </a:lnTo>
                  <a:lnTo>
                    <a:pt x="1170785" y="393236"/>
                  </a:lnTo>
                  <a:lnTo>
                    <a:pt x="1204236" y="400380"/>
                  </a:lnTo>
                  <a:lnTo>
                    <a:pt x="1237687" y="407347"/>
                  </a:lnTo>
                  <a:lnTo>
                    <a:pt x="1271138" y="414141"/>
                  </a:lnTo>
                  <a:lnTo>
                    <a:pt x="1304589" y="420766"/>
                  </a:lnTo>
                  <a:lnTo>
                    <a:pt x="1338040" y="427228"/>
                  </a:lnTo>
                  <a:lnTo>
                    <a:pt x="1371491" y="433529"/>
                  </a:lnTo>
                  <a:lnTo>
                    <a:pt x="1404942" y="439673"/>
                  </a:lnTo>
                  <a:lnTo>
                    <a:pt x="1438393" y="445664"/>
                  </a:lnTo>
                  <a:lnTo>
                    <a:pt x="1471844" y="451505"/>
                  </a:lnTo>
                  <a:lnTo>
                    <a:pt x="1505295" y="457197"/>
                  </a:lnTo>
                  <a:lnTo>
                    <a:pt x="1538746" y="462742"/>
                  </a:lnTo>
                  <a:lnTo>
                    <a:pt x="1572197" y="468080"/>
                  </a:lnTo>
                  <a:lnTo>
                    <a:pt x="1605648" y="473187"/>
                  </a:lnTo>
                  <a:lnTo>
                    <a:pt x="1639099" y="478069"/>
                  </a:lnTo>
                  <a:lnTo>
                    <a:pt x="1672550" y="482727"/>
                  </a:lnTo>
                  <a:lnTo>
                    <a:pt x="1706001" y="487165"/>
                  </a:lnTo>
                  <a:lnTo>
                    <a:pt x="1739452" y="491385"/>
                  </a:lnTo>
                  <a:lnTo>
                    <a:pt x="1772903" y="495387"/>
                  </a:lnTo>
                  <a:lnTo>
                    <a:pt x="1806354" y="499175"/>
                  </a:lnTo>
                  <a:lnTo>
                    <a:pt x="1839805" y="502750"/>
                  </a:lnTo>
                  <a:lnTo>
                    <a:pt x="1873256" y="506115"/>
                  </a:lnTo>
                  <a:lnTo>
                    <a:pt x="1906707" y="509272"/>
                  </a:lnTo>
                  <a:lnTo>
                    <a:pt x="1940158" y="512227"/>
                  </a:lnTo>
                  <a:lnTo>
                    <a:pt x="1973609" y="514984"/>
                  </a:lnTo>
                  <a:lnTo>
                    <a:pt x="2007060" y="517549"/>
                  </a:lnTo>
                  <a:lnTo>
                    <a:pt x="2040511" y="519929"/>
                  </a:lnTo>
                  <a:lnTo>
                    <a:pt x="2073962" y="522133"/>
                  </a:lnTo>
                  <a:lnTo>
                    <a:pt x="2107413" y="524170"/>
                  </a:lnTo>
                  <a:lnTo>
                    <a:pt x="2140864" y="526051"/>
                  </a:lnTo>
                  <a:lnTo>
                    <a:pt x="2174315" y="527788"/>
                  </a:lnTo>
                  <a:lnTo>
                    <a:pt x="2207766" y="529394"/>
                  </a:lnTo>
                  <a:lnTo>
                    <a:pt x="2241217" y="530883"/>
                  </a:lnTo>
                  <a:lnTo>
                    <a:pt x="2274668" y="532274"/>
                  </a:lnTo>
                  <a:lnTo>
                    <a:pt x="2308119" y="533620"/>
                  </a:lnTo>
                  <a:lnTo>
                    <a:pt x="2341570" y="534917"/>
                  </a:lnTo>
                  <a:lnTo>
                    <a:pt x="2375021" y="536141"/>
                  </a:lnTo>
                  <a:lnTo>
                    <a:pt x="2408472" y="537269"/>
                  </a:lnTo>
                  <a:lnTo>
                    <a:pt x="2441923" y="538284"/>
                  </a:lnTo>
                  <a:lnTo>
                    <a:pt x="2475374" y="539171"/>
                  </a:lnTo>
                  <a:lnTo>
                    <a:pt x="2508825" y="539925"/>
                  </a:lnTo>
                  <a:lnTo>
                    <a:pt x="2542276" y="540551"/>
                  </a:lnTo>
                  <a:lnTo>
                    <a:pt x="2575727" y="541064"/>
                  </a:lnTo>
                  <a:lnTo>
                    <a:pt x="2609178" y="541490"/>
                  </a:lnTo>
                  <a:lnTo>
                    <a:pt x="2642630" y="541863"/>
                  </a:lnTo>
                  <a:lnTo>
                    <a:pt x="2676081" y="542228"/>
                  </a:lnTo>
                  <a:lnTo>
                    <a:pt x="2709532" y="542636"/>
                  </a:lnTo>
                  <a:lnTo>
                    <a:pt x="2742983" y="543145"/>
                  </a:lnTo>
                  <a:lnTo>
                    <a:pt x="2776434" y="543827"/>
                  </a:lnTo>
                  <a:lnTo>
                    <a:pt x="2809885" y="545099"/>
                  </a:lnTo>
                  <a:lnTo>
                    <a:pt x="2843336" y="547053"/>
                  </a:lnTo>
                  <a:lnTo>
                    <a:pt x="2876787" y="549571"/>
                  </a:lnTo>
                  <a:lnTo>
                    <a:pt x="2910238" y="552536"/>
                  </a:lnTo>
                  <a:lnTo>
                    <a:pt x="2943689" y="555832"/>
                  </a:lnTo>
                  <a:lnTo>
                    <a:pt x="2977140" y="559350"/>
                  </a:lnTo>
                  <a:lnTo>
                    <a:pt x="3010591" y="562986"/>
                  </a:lnTo>
                  <a:lnTo>
                    <a:pt x="3044042" y="566649"/>
                  </a:lnTo>
                  <a:lnTo>
                    <a:pt x="3077493" y="570257"/>
                  </a:lnTo>
                  <a:lnTo>
                    <a:pt x="3110944" y="573742"/>
                  </a:lnTo>
                  <a:lnTo>
                    <a:pt x="3144395" y="577047"/>
                  </a:lnTo>
                  <a:lnTo>
                    <a:pt x="3177846" y="580127"/>
                  </a:lnTo>
                  <a:lnTo>
                    <a:pt x="3211297" y="582947"/>
                  </a:lnTo>
                  <a:lnTo>
                    <a:pt x="3244748" y="585480"/>
                  </a:lnTo>
                  <a:lnTo>
                    <a:pt x="3278199" y="587706"/>
                  </a:lnTo>
                  <a:lnTo>
                    <a:pt x="3311650" y="589607"/>
                  </a:lnTo>
                  <a:lnTo>
                    <a:pt x="3345101" y="591166"/>
                  </a:lnTo>
                  <a:lnTo>
                    <a:pt x="3378552" y="592550"/>
                  </a:lnTo>
                  <a:lnTo>
                    <a:pt x="3412003" y="594233"/>
                  </a:lnTo>
                  <a:lnTo>
                    <a:pt x="3445454" y="596142"/>
                  </a:lnTo>
                  <a:lnTo>
                    <a:pt x="3478905" y="598172"/>
                  </a:lnTo>
                  <a:lnTo>
                    <a:pt x="3512356" y="600221"/>
                  </a:lnTo>
                  <a:lnTo>
                    <a:pt x="3545807" y="602201"/>
                  </a:lnTo>
                  <a:lnTo>
                    <a:pt x="3579258" y="604037"/>
                  </a:lnTo>
                  <a:lnTo>
                    <a:pt x="3612709" y="605677"/>
                  </a:lnTo>
                  <a:lnTo>
                    <a:pt x="3646160" y="607086"/>
                  </a:lnTo>
                  <a:lnTo>
                    <a:pt x="3679611" y="608254"/>
                  </a:lnTo>
                  <a:lnTo>
                    <a:pt x="3713062" y="609191"/>
                  </a:lnTo>
                  <a:lnTo>
                    <a:pt x="3746513" y="609922"/>
                  </a:lnTo>
                  <a:lnTo>
                    <a:pt x="3779964" y="610486"/>
                  </a:lnTo>
                  <a:lnTo>
                    <a:pt x="3813415" y="610930"/>
                  </a:lnTo>
                  <a:lnTo>
                    <a:pt x="3846866" y="611302"/>
                  </a:lnTo>
                  <a:lnTo>
                    <a:pt x="3880317" y="611644"/>
                  </a:lnTo>
                  <a:lnTo>
                    <a:pt x="3913768" y="611964"/>
                  </a:lnTo>
                  <a:lnTo>
                    <a:pt x="3947219" y="612244"/>
                  </a:lnTo>
                  <a:lnTo>
                    <a:pt x="3980670" y="612467"/>
                  </a:lnTo>
                  <a:lnTo>
                    <a:pt x="4014121" y="612616"/>
                  </a:lnTo>
                  <a:lnTo>
                    <a:pt x="4047572" y="612675"/>
                  </a:lnTo>
                  <a:lnTo>
                    <a:pt x="4081023" y="612628"/>
                  </a:lnTo>
                  <a:lnTo>
                    <a:pt x="4114474" y="612465"/>
                  </a:lnTo>
                  <a:lnTo>
                    <a:pt x="4147925" y="612175"/>
                  </a:lnTo>
                  <a:lnTo>
                    <a:pt x="4181376" y="611753"/>
                  </a:lnTo>
                  <a:lnTo>
                    <a:pt x="4214827" y="611199"/>
                  </a:lnTo>
                  <a:lnTo>
                    <a:pt x="4248278" y="610512"/>
                  </a:lnTo>
                  <a:lnTo>
                    <a:pt x="4281729" y="609702"/>
                  </a:lnTo>
                  <a:lnTo>
                    <a:pt x="4315180" y="608777"/>
                  </a:lnTo>
                  <a:lnTo>
                    <a:pt x="4348631" y="607753"/>
                  </a:lnTo>
                  <a:lnTo>
                    <a:pt x="4382082" y="606647"/>
                  </a:lnTo>
                  <a:lnTo>
                    <a:pt x="4415533" y="605482"/>
                  </a:lnTo>
                  <a:lnTo>
                    <a:pt x="4448984" y="604281"/>
                  </a:lnTo>
                  <a:lnTo>
                    <a:pt x="4482435" y="603071"/>
                  </a:lnTo>
                  <a:lnTo>
                    <a:pt x="4515886" y="601878"/>
                  </a:lnTo>
                  <a:lnTo>
                    <a:pt x="4549337" y="600729"/>
                  </a:lnTo>
                  <a:lnTo>
                    <a:pt x="4582788" y="599653"/>
                  </a:lnTo>
                  <a:lnTo>
                    <a:pt x="4616239" y="598673"/>
                  </a:lnTo>
                  <a:lnTo>
                    <a:pt x="4649690" y="597811"/>
                  </a:lnTo>
                  <a:lnTo>
                    <a:pt x="4683141" y="596952"/>
                  </a:lnTo>
                  <a:lnTo>
                    <a:pt x="4716592" y="595994"/>
                  </a:lnTo>
                  <a:lnTo>
                    <a:pt x="4750043" y="594923"/>
                  </a:lnTo>
                  <a:lnTo>
                    <a:pt x="4783494" y="593727"/>
                  </a:lnTo>
                  <a:lnTo>
                    <a:pt x="4816945" y="592393"/>
                  </a:lnTo>
                  <a:lnTo>
                    <a:pt x="4850396" y="590908"/>
                  </a:lnTo>
                  <a:lnTo>
                    <a:pt x="4883847" y="589263"/>
                  </a:lnTo>
                  <a:lnTo>
                    <a:pt x="4917298" y="587449"/>
                  </a:lnTo>
                  <a:lnTo>
                    <a:pt x="4950749" y="585457"/>
                  </a:lnTo>
                  <a:lnTo>
                    <a:pt x="4984200" y="583280"/>
                  </a:lnTo>
                  <a:lnTo>
                    <a:pt x="5017651" y="580913"/>
                  </a:lnTo>
                  <a:lnTo>
                    <a:pt x="5051102" y="578352"/>
                  </a:lnTo>
                  <a:lnTo>
                    <a:pt x="5084553" y="575591"/>
                  </a:lnTo>
                  <a:lnTo>
                    <a:pt x="5118004" y="572629"/>
                  </a:lnTo>
                  <a:lnTo>
                    <a:pt x="5151455" y="569461"/>
                  </a:lnTo>
                  <a:lnTo>
                    <a:pt x="5184906" y="566085"/>
                  </a:lnTo>
                  <a:lnTo>
                    <a:pt x="5218357" y="562499"/>
                  </a:lnTo>
                  <a:lnTo>
                    <a:pt x="5251808" y="558698"/>
                  </a:lnTo>
                  <a:lnTo>
                    <a:pt x="5285260" y="554679"/>
                  </a:lnTo>
                  <a:lnTo>
                    <a:pt x="5318711" y="550446"/>
                  </a:lnTo>
                  <a:lnTo>
                    <a:pt x="5352162" y="545994"/>
                  </a:lnTo>
                  <a:lnTo>
                    <a:pt x="5385613" y="541320"/>
                  </a:lnTo>
                  <a:lnTo>
                    <a:pt x="5419064" y="536416"/>
                  </a:lnTo>
                  <a:lnTo>
                    <a:pt x="5452515" y="531278"/>
                  </a:lnTo>
                  <a:lnTo>
                    <a:pt x="5485966" y="525900"/>
                  </a:lnTo>
                  <a:lnTo>
                    <a:pt x="5519417" y="520274"/>
                  </a:lnTo>
                  <a:lnTo>
                    <a:pt x="5552868" y="514396"/>
                  </a:lnTo>
                  <a:lnTo>
                    <a:pt x="5586319" y="508258"/>
                  </a:lnTo>
                  <a:lnTo>
                    <a:pt x="5619770" y="501855"/>
                  </a:lnTo>
                  <a:lnTo>
                    <a:pt x="5653221" y="495181"/>
                  </a:lnTo>
                  <a:lnTo>
                    <a:pt x="5686672" y="488231"/>
                  </a:lnTo>
                  <a:lnTo>
                    <a:pt x="5720123" y="481000"/>
                  </a:lnTo>
                  <a:lnTo>
                    <a:pt x="5753574" y="473482"/>
                  </a:lnTo>
                  <a:lnTo>
                    <a:pt x="5787025" y="465673"/>
                  </a:lnTo>
                  <a:lnTo>
                    <a:pt x="5820476" y="457569"/>
                  </a:lnTo>
                  <a:lnTo>
                    <a:pt x="5853927" y="449166"/>
                  </a:lnTo>
                  <a:lnTo>
                    <a:pt x="5887378" y="440461"/>
                  </a:lnTo>
                  <a:lnTo>
                    <a:pt x="5920829" y="431451"/>
                  </a:lnTo>
                  <a:lnTo>
                    <a:pt x="5954280" y="422133"/>
                  </a:lnTo>
                  <a:lnTo>
                    <a:pt x="5987731" y="412507"/>
                  </a:lnTo>
                  <a:lnTo>
                    <a:pt x="6021182" y="402569"/>
                  </a:lnTo>
                  <a:lnTo>
                    <a:pt x="6054633" y="392319"/>
                  </a:lnTo>
                  <a:lnTo>
                    <a:pt x="6088084" y="381756"/>
                  </a:lnTo>
                  <a:lnTo>
                    <a:pt x="6121535" y="370879"/>
                  </a:lnTo>
                  <a:lnTo>
                    <a:pt x="6154986" y="359689"/>
                  </a:lnTo>
                  <a:lnTo>
                    <a:pt x="6188437" y="348185"/>
                  </a:lnTo>
                  <a:lnTo>
                    <a:pt x="6221888" y="336368"/>
                  </a:lnTo>
                  <a:lnTo>
                    <a:pt x="6255339" y="324238"/>
                  </a:lnTo>
                  <a:lnTo>
                    <a:pt x="6288790" y="311796"/>
                  </a:lnTo>
                  <a:lnTo>
                    <a:pt x="6322241" y="299044"/>
                  </a:lnTo>
                  <a:lnTo>
                    <a:pt x="6355692" y="285982"/>
                  </a:lnTo>
                  <a:lnTo>
                    <a:pt x="6389143" y="272611"/>
                  </a:lnTo>
                  <a:lnTo>
                    <a:pt x="6422594" y="258933"/>
                  </a:lnTo>
                  <a:lnTo>
                    <a:pt x="6456045" y="244950"/>
                  </a:lnTo>
                  <a:lnTo>
                    <a:pt x="6489496" y="230663"/>
                  </a:lnTo>
                  <a:lnTo>
                    <a:pt x="6522947" y="216074"/>
                  </a:lnTo>
                  <a:lnTo>
                    <a:pt x="6556398" y="201184"/>
                  </a:lnTo>
                  <a:lnTo>
                    <a:pt x="6589849" y="185995"/>
                  </a:lnTo>
                  <a:lnTo>
                    <a:pt x="6623300" y="170508"/>
                  </a:lnTo>
                  <a:lnTo>
                    <a:pt x="6656751" y="154727"/>
                  </a:lnTo>
                  <a:lnTo>
                    <a:pt x="6656751" y="772750"/>
                  </a:lnTo>
                  <a:lnTo>
                    <a:pt x="6623300" y="772234"/>
                  </a:lnTo>
                  <a:lnTo>
                    <a:pt x="6589849" y="771800"/>
                  </a:lnTo>
                  <a:lnTo>
                    <a:pt x="6556398" y="771451"/>
                  </a:lnTo>
                  <a:lnTo>
                    <a:pt x="6522947" y="771187"/>
                  </a:lnTo>
                  <a:lnTo>
                    <a:pt x="6489496" y="771009"/>
                  </a:lnTo>
                  <a:lnTo>
                    <a:pt x="6456045" y="770919"/>
                  </a:lnTo>
                  <a:lnTo>
                    <a:pt x="6422594" y="770918"/>
                  </a:lnTo>
                  <a:lnTo>
                    <a:pt x="6389143" y="771006"/>
                  </a:lnTo>
                  <a:lnTo>
                    <a:pt x="6355692" y="771185"/>
                  </a:lnTo>
                  <a:lnTo>
                    <a:pt x="6322241" y="771456"/>
                  </a:lnTo>
                  <a:lnTo>
                    <a:pt x="6288790" y="771819"/>
                  </a:lnTo>
                  <a:lnTo>
                    <a:pt x="6255339" y="772275"/>
                  </a:lnTo>
                  <a:lnTo>
                    <a:pt x="6221888" y="772824"/>
                  </a:lnTo>
                  <a:lnTo>
                    <a:pt x="6188437" y="773467"/>
                  </a:lnTo>
                  <a:lnTo>
                    <a:pt x="6154986" y="774204"/>
                  </a:lnTo>
                  <a:lnTo>
                    <a:pt x="6121535" y="775034"/>
                  </a:lnTo>
                  <a:lnTo>
                    <a:pt x="6088084" y="775958"/>
                  </a:lnTo>
                  <a:lnTo>
                    <a:pt x="6054633" y="776973"/>
                  </a:lnTo>
                  <a:lnTo>
                    <a:pt x="6021182" y="778080"/>
                  </a:lnTo>
                  <a:lnTo>
                    <a:pt x="5987731" y="779278"/>
                  </a:lnTo>
                  <a:lnTo>
                    <a:pt x="5954280" y="780563"/>
                  </a:lnTo>
                  <a:lnTo>
                    <a:pt x="5920829" y="781934"/>
                  </a:lnTo>
                  <a:lnTo>
                    <a:pt x="5887378" y="783389"/>
                  </a:lnTo>
                  <a:lnTo>
                    <a:pt x="5853927" y="784925"/>
                  </a:lnTo>
                  <a:lnTo>
                    <a:pt x="5820476" y="786537"/>
                  </a:lnTo>
                  <a:lnTo>
                    <a:pt x="5787025" y="788223"/>
                  </a:lnTo>
                  <a:lnTo>
                    <a:pt x="5753574" y="789979"/>
                  </a:lnTo>
                  <a:lnTo>
                    <a:pt x="5720123" y="791798"/>
                  </a:lnTo>
                  <a:lnTo>
                    <a:pt x="5686672" y="793677"/>
                  </a:lnTo>
                  <a:lnTo>
                    <a:pt x="5653221" y="795610"/>
                  </a:lnTo>
                  <a:lnTo>
                    <a:pt x="5619770" y="797592"/>
                  </a:lnTo>
                  <a:lnTo>
                    <a:pt x="5586319" y="799615"/>
                  </a:lnTo>
                  <a:lnTo>
                    <a:pt x="5552868" y="801674"/>
                  </a:lnTo>
                  <a:lnTo>
                    <a:pt x="5519417" y="803763"/>
                  </a:lnTo>
                  <a:lnTo>
                    <a:pt x="5485966" y="805874"/>
                  </a:lnTo>
                  <a:lnTo>
                    <a:pt x="5452515" y="808001"/>
                  </a:lnTo>
                  <a:lnTo>
                    <a:pt x="5419064" y="810137"/>
                  </a:lnTo>
                  <a:lnTo>
                    <a:pt x="5385613" y="812277"/>
                  </a:lnTo>
                  <a:lnTo>
                    <a:pt x="5352162" y="814412"/>
                  </a:lnTo>
                  <a:lnTo>
                    <a:pt x="5318711" y="816538"/>
                  </a:lnTo>
                  <a:lnTo>
                    <a:pt x="5285260" y="818648"/>
                  </a:lnTo>
                  <a:lnTo>
                    <a:pt x="5251808" y="820725"/>
                  </a:lnTo>
                  <a:lnTo>
                    <a:pt x="5218357" y="822719"/>
                  </a:lnTo>
                  <a:lnTo>
                    <a:pt x="5184906" y="824629"/>
                  </a:lnTo>
                  <a:lnTo>
                    <a:pt x="5151455" y="826461"/>
                  </a:lnTo>
                  <a:lnTo>
                    <a:pt x="5118004" y="828221"/>
                  </a:lnTo>
                  <a:lnTo>
                    <a:pt x="5084553" y="829914"/>
                  </a:lnTo>
                  <a:lnTo>
                    <a:pt x="5051102" y="831547"/>
                  </a:lnTo>
                  <a:lnTo>
                    <a:pt x="5017651" y="833125"/>
                  </a:lnTo>
                  <a:lnTo>
                    <a:pt x="4984200" y="834653"/>
                  </a:lnTo>
                  <a:lnTo>
                    <a:pt x="4950749" y="836136"/>
                  </a:lnTo>
                  <a:lnTo>
                    <a:pt x="4917298" y="837575"/>
                  </a:lnTo>
                  <a:lnTo>
                    <a:pt x="4883847" y="838974"/>
                  </a:lnTo>
                  <a:lnTo>
                    <a:pt x="4850396" y="840334"/>
                  </a:lnTo>
                  <a:lnTo>
                    <a:pt x="4816945" y="841652"/>
                  </a:lnTo>
                  <a:lnTo>
                    <a:pt x="4783494" y="842930"/>
                  </a:lnTo>
                  <a:lnTo>
                    <a:pt x="4750043" y="844163"/>
                  </a:lnTo>
                  <a:lnTo>
                    <a:pt x="4716592" y="845347"/>
                  </a:lnTo>
                  <a:lnTo>
                    <a:pt x="4683141" y="846479"/>
                  </a:lnTo>
                  <a:lnTo>
                    <a:pt x="4649690" y="847553"/>
                  </a:lnTo>
                  <a:lnTo>
                    <a:pt x="4616239" y="848566"/>
                  </a:lnTo>
                  <a:lnTo>
                    <a:pt x="4582788" y="849523"/>
                  </a:lnTo>
                  <a:lnTo>
                    <a:pt x="4549337" y="850432"/>
                  </a:lnTo>
                  <a:lnTo>
                    <a:pt x="4515886" y="851299"/>
                  </a:lnTo>
                  <a:lnTo>
                    <a:pt x="4482435" y="852137"/>
                  </a:lnTo>
                  <a:lnTo>
                    <a:pt x="4448984" y="852956"/>
                  </a:lnTo>
                  <a:lnTo>
                    <a:pt x="4415533" y="853766"/>
                  </a:lnTo>
                  <a:lnTo>
                    <a:pt x="4382082" y="854578"/>
                  </a:lnTo>
                  <a:lnTo>
                    <a:pt x="4348631" y="855398"/>
                  </a:lnTo>
                  <a:lnTo>
                    <a:pt x="4315180" y="856233"/>
                  </a:lnTo>
                  <a:lnTo>
                    <a:pt x="4281729" y="857083"/>
                  </a:lnTo>
                  <a:lnTo>
                    <a:pt x="4248278" y="857948"/>
                  </a:lnTo>
                  <a:lnTo>
                    <a:pt x="4214827" y="858820"/>
                  </a:lnTo>
                  <a:lnTo>
                    <a:pt x="4181376" y="859692"/>
                  </a:lnTo>
                  <a:lnTo>
                    <a:pt x="4147925" y="860547"/>
                  </a:lnTo>
                  <a:lnTo>
                    <a:pt x="4114474" y="861369"/>
                  </a:lnTo>
                  <a:lnTo>
                    <a:pt x="4081023" y="862134"/>
                  </a:lnTo>
                  <a:lnTo>
                    <a:pt x="4047572" y="862819"/>
                  </a:lnTo>
                  <a:lnTo>
                    <a:pt x="4014121" y="863393"/>
                  </a:lnTo>
                  <a:lnTo>
                    <a:pt x="3980670" y="863828"/>
                  </a:lnTo>
                  <a:lnTo>
                    <a:pt x="3947219" y="864088"/>
                  </a:lnTo>
                  <a:lnTo>
                    <a:pt x="3913768" y="864143"/>
                  </a:lnTo>
                  <a:lnTo>
                    <a:pt x="3880317" y="863956"/>
                  </a:lnTo>
                  <a:lnTo>
                    <a:pt x="3846866" y="863471"/>
                  </a:lnTo>
                  <a:lnTo>
                    <a:pt x="3813415" y="862502"/>
                  </a:lnTo>
                  <a:lnTo>
                    <a:pt x="3779964" y="861102"/>
                  </a:lnTo>
                  <a:lnTo>
                    <a:pt x="3746513" y="859380"/>
                  </a:lnTo>
                  <a:lnTo>
                    <a:pt x="3713062" y="857442"/>
                  </a:lnTo>
                  <a:lnTo>
                    <a:pt x="3679611" y="855389"/>
                  </a:lnTo>
                  <a:lnTo>
                    <a:pt x="3646160" y="853306"/>
                  </a:lnTo>
                  <a:lnTo>
                    <a:pt x="3612709" y="851265"/>
                  </a:lnTo>
                  <a:lnTo>
                    <a:pt x="3579258" y="849314"/>
                  </a:lnTo>
                  <a:lnTo>
                    <a:pt x="3545807" y="847482"/>
                  </a:lnTo>
                  <a:lnTo>
                    <a:pt x="3512356" y="845774"/>
                  </a:lnTo>
                  <a:lnTo>
                    <a:pt x="3478905" y="844178"/>
                  </a:lnTo>
                  <a:lnTo>
                    <a:pt x="3445454" y="842665"/>
                  </a:lnTo>
                  <a:lnTo>
                    <a:pt x="3412003" y="841195"/>
                  </a:lnTo>
                  <a:lnTo>
                    <a:pt x="3378552" y="839723"/>
                  </a:lnTo>
                  <a:lnTo>
                    <a:pt x="3345101" y="838169"/>
                  </a:lnTo>
                  <a:lnTo>
                    <a:pt x="3311650" y="836003"/>
                  </a:lnTo>
                  <a:lnTo>
                    <a:pt x="3278199" y="833150"/>
                  </a:lnTo>
                  <a:lnTo>
                    <a:pt x="3244748" y="829739"/>
                  </a:lnTo>
                  <a:lnTo>
                    <a:pt x="3211297" y="825898"/>
                  </a:lnTo>
                  <a:lnTo>
                    <a:pt x="3177846" y="821752"/>
                  </a:lnTo>
                  <a:lnTo>
                    <a:pt x="3144395" y="817422"/>
                  </a:lnTo>
                  <a:lnTo>
                    <a:pt x="3110944" y="813017"/>
                  </a:lnTo>
                  <a:lnTo>
                    <a:pt x="3077493" y="808639"/>
                  </a:lnTo>
                  <a:lnTo>
                    <a:pt x="3044042" y="804378"/>
                  </a:lnTo>
                  <a:lnTo>
                    <a:pt x="3010591" y="800310"/>
                  </a:lnTo>
                  <a:lnTo>
                    <a:pt x="2977140" y="796500"/>
                  </a:lnTo>
                  <a:lnTo>
                    <a:pt x="2943689" y="793003"/>
                  </a:lnTo>
                  <a:lnTo>
                    <a:pt x="2910238" y="789861"/>
                  </a:lnTo>
                  <a:lnTo>
                    <a:pt x="2876787" y="787110"/>
                  </a:lnTo>
                  <a:lnTo>
                    <a:pt x="2843336" y="784782"/>
                  </a:lnTo>
                  <a:lnTo>
                    <a:pt x="2809885" y="782904"/>
                  </a:lnTo>
                  <a:lnTo>
                    <a:pt x="2776434" y="781506"/>
                  </a:lnTo>
                  <a:lnTo>
                    <a:pt x="2742983" y="780457"/>
                  </a:lnTo>
                  <a:lnTo>
                    <a:pt x="2709532" y="779429"/>
                  </a:lnTo>
                  <a:lnTo>
                    <a:pt x="2676081" y="778435"/>
                  </a:lnTo>
                  <a:lnTo>
                    <a:pt x="2642630" y="777501"/>
                  </a:lnTo>
                  <a:lnTo>
                    <a:pt x="2609178" y="776647"/>
                  </a:lnTo>
                  <a:lnTo>
                    <a:pt x="2575727" y="775885"/>
                  </a:lnTo>
                  <a:lnTo>
                    <a:pt x="2542276" y="775221"/>
                  </a:lnTo>
                  <a:lnTo>
                    <a:pt x="2508825" y="774647"/>
                  </a:lnTo>
                  <a:lnTo>
                    <a:pt x="2475374" y="774148"/>
                  </a:lnTo>
                  <a:lnTo>
                    <a:pt x="2441923" y="773695"/>
                  </a:lnTo>
                  <a:lnTo>
                    <a:pt x="2408472" y="773253"/>
                  </a:lnTo>
                  <a:lnTo>
                    <a:pt x="2375021" y="772776"/>
                  </a:lnTo>
                  <a:lnTo>
                    <a:pt x="2341570" y="772215"/>
                  </a:lnTo>
                  <a:lnTo>
                    <a:pt x="2308119" y="771514"/>
                  </a:lnTo>
                  <a:lnTo>
                    <a:pt x="2274668" y="770620"/>
                  </a:lnTo>
                  <a:lnTo>
                    <a:pt x="2241217" y="769530"/>
                  </a:lnTo>
                  <a:lnTo>
                    <a:pt x="2207766" y="768380"/>
                  </a:lnTo>
                  <a:lnTo>
                    <a:pt x="2174315" y="767183"/>
                  </a:lnTo>
                  <a:lnTo>
                    <a:pt x="2140864" y="765936"/>
                  </a:lnTo>
                  <a:lnTo>
                    <a:pt x="2107413" y="764638"/>
                  </a:lnTo>
                  <a:lnTo>
                    <a:pt x="2073962" y="763284"/>
                  </a:lnTo>
                  <a:lnTo>
                    <a:pt x="2040511" y="761870"/>
                  </a:lnTo>
                  <a:lnTo>
                    <a:pt x="2007060" y="760390"/>
                  </a:lnTo>
                  <a:lnTo>
                    <a:pt x="1973609" y="758837"/>
                  </a:lnTo>
                  <a:lnTo>
                    <a:pt x="1940158" y="757201"/>
                  </a:lnTo>
                  <a:lnTo>
                    <a:pt x="1906707" y="755473"/>
                  </a:lnTo>
                  <a:lnTo>
                    <a:pt x="1873256" y="753644"/>
                  </a:lnTo>
                  <a:lnTo>
                    <a:pt x="1839805" y="751700"/>
                  </a:lnTo>
                  <a:lnTo>
                    <a:pt x="1806354" y="749630"/>
                  </a:lnTo>
                  <a:lnTo>
                    <a:pt x="1772903" y="747421"/>
                  </a:lnTo>
                  <a:lnTo>
                    <a:pt x="1739452" y="745059"/>
                  </a:lnTo>
                  <a:lnTo>
                    <a:pt x="1706001" y="742530"/>
                  </a:lnTo>
                  <a:lnTo>
                    <a:pt x="1672550" y="739820"/>
                  </a:lnTo>
                  <a:lnTo>
                    <a:pt x="1639099" y="736917"/>
                  </a:lnTo>
                  <a:lnTo>
                    <a:pt x="1605648" y="733805"/>
                  </a:lnTo>
                  <a:lnTo>
                    <a:pt x="1572197" y="730474"/>
                  </a:lnTo>
                  <a:lnTo>
                    <a:pt x="1538746" y="726911"/>
                  </a:lnTo>
                  <a:lnTo>
                    <a:pt x="1505295" y="723164"/>
                  </a:lnTo>
                  <a:lnTo>
                    <a:pt x="1471844" y="719362"/>
                  </a:lnTo>
                  <a:lnTo>
                    <a:pt x="1438393" y="715512"/>
                  </a:lnTo>
                  <a:lnTo>
                    <a:pt x="1404942" y="711616"/>
                  </a:lnTo>
                  <a:lnTo>
                    <a:pt x="1371491" y="707676"/>
                  </a:lnTo>
                  <a:lnTo>
                    <a:pt x="1338040" y="703696"/>
                  </a:lnTo>
                  <a:lnTo>
                    <a:pt x="1304589" y="699679"/>
                  </a:lnTo>
                  <a:lnTo>
                    <a:pt x="1271138" y="695628"/>
                  </a:lnTo>
                  <a:lnTo>
                    <a:pt x="1237687" y="691547"/>
                  </a:lnTo>
                  <a:lnTo>
                    <a:pt x="1204236" y="687440"/>
                  </a:lnTo>
                  <a:lnTo>
                    <a:pt x="1170785" y="683311"/>
                  </a:lnTo>
                  <a:lnTo>
                    <a:pt x="1137334" y="679164"/>
                  </a:lnTo>
                  <a:lnTo>
                    <a:pt x="1103883" y="675003"/>
                  </a:lnTo>
                  <a:lnTo>
                    <a:pt x="1070432" y="670833"/>
                  </a:lnTo>
                  <a:lnTo>
                    <a:pt x="1036981" y="666659"/>
                  </a:lnTo>
                  <a:lnTo>
                    <a:pt x="1003530" y="662484"/>
                  </a:lnTo>
                  <a:lnTo>
                    <a:pt x="970079" y="658314"/>
                  </a:lnTo>
                  <a:lnTo>
                    <a:pt x="936628" y="654152"/>
                  </a:lnTo>
                  <a:lnTo>
                    <a:pt x="903177" y="650003"/>
                  </a:lnTo>
                  <a:lnTo>
                    <a:pt x="869726" y="645871"/>
                  </a:lnTo>
                  <a:lnTo>
                    <a:pt x="836275" y="641759"/>
                  </a:lnTo>
                  <a:lnTo>
                    <a:pt x="802824" y="637673"/>
                  </a:lnTo>
                  <a:lnTo>
                    <a:pt x="769373" y="633615"/>
                  </a:lnTo>
                  <a:lnTo>
                    <a:pt x="735922" y="629588"/>
                  </a:lnTo>
                  <a:lnTo>
                    <a:pt x="702471" y="625597"/>
                  </a:lnTo>
                  <a:lnTo>
                    <a:pt x="669020" y="621643"/>
                  </a:lnTo>
                  <a:lnTo>
                    <a:pt x="635569" y="617730"/>
                  </a:lnTo>
                  <a:lnTo>
                    <a:pt x="602118" y="613861"/>
                  </a:lnTo>
                  <a:lnTo>
                    <a:pt x="568667" y="610036"/>
                  </a:lnTo>
                  <a:lnTo>
                    <a:pt x="535216" y="606260"/>
                  </a:lnTo>
                  <a:lnTo>
                    <a:pt x="501765" y="602532"/>
                  </a:lnTo>
                  <a:lnTo>
                    <a:pt x="468314" y="598856"/>
                  </a:lnTo>
                  <a:lnTo>
                    <a:pt x="434863" y="595231"/>
                  </a:lnTo>
                  <a:lnTo>
                    <a:pt x="401412" y="591660"/>
                  </a:lnTo>
                  <a:lnTo>
                    <a:pt x="367961" y="588143"/>
                  </a:lnTo>
                  <a:lnTo>
                    <a:pt x="334510" y="584680"/>
                  </a:lnTo>
                  <a:lnTo>
                    <a:pt x="301059" y="581273"/>
                  </a:lnTo>
                  <a:lnTo>
                    <a:pt x="267608" y="577921"/>
                  </a:lnTo>
                  <a:lnTo>
                    <a:pt x="234157" y="574626"/>
                  </a:lnTo>
                  <a:lnTo>
                    <a:pt x="200706" y="571386"/>
                  </a:lnTo>
                  <a:lnTo>
                    <a:pt x="167255" y="568201"/>
                  </a:lnTo>
                  <a:lnTo>
                    <a:pt x="133804" y="565073"/>
                  </a:lnTo>
                  <a:lnTo>
                    <a:pt x="100353" y="561999"/>
                  </a:lnTo>
                  <a:lnTo>
                    <a:pt x="66902" y="558980"/>
                  </a:lnTo>
                  <a:lnTo>
                    <a:pt x="33451" y="556015"/>
                  </a:lnTo>
                  <a:lnTo>
                    <a:pt x="0" y="553103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4352950"/>
              <a:ext cx="6656751" cy="612675"/>
            </a:xfrm>
            <a:custGeom>
              <a:avLst/>
              <a:pathLst>
                <a:path w="6656751" h="612675">
                  <a:moveTo>
                    <a:pt x="0" y="0"/>
                  </a:moveTo>
                  <a:lnTo>
                    <a:pt x="33451" y="15606"/>
                  </a:lnTo>
                  <a:lnTo>
                    <a:pt x="66902" y="30945"/>
                  </a:lnTo>
                  <a:lnTo>
                    <a:pt x="100353" y="46017"/>
                  </a:lnTo>
                  <a:lnTo>
                    <a:pt x="133804" y="60820"/>
                  </a:lnTo>
                  <a:lnTo>
                    <a:pt x="167255" y="75355"/>
                  </a:lnTo>
                  <a:lnTo>
                    <a:pt x="200706" y="89621"/>
                  </a:lnTo>
                  <a:lnTo>
                    <a:pt x="234157" y="103621"/>
                  </a:lnTo>
                  <a:lnTo>
                    <a:pt x="267608" y="117352"/>
                  </a:lnTo>
                  <a:lnTo>
                    <a:pt x="301059" y="130817"/>
                  </a:lnTo>
                  <a:lnTo>
                    <a:pt x="334510" y="144015"/>
                  </a:lnTo>
                  <a:lnTo>
                    <a:pt x="367961" y="156947"/>
                  </a:lnTo>
                  <a:lnTo>
                    <a:pt x="401412" y="169614"/>
                  </a:lnTo>
                  <a:lnTo>
                    <a:pt x="434863" y="182018"/>
                  </a:lnTo>
                  <a:lnTo>
                    <a:pt x="468314" y="194160"/>
                  </a:lnTo>
                  <a:lnTo>
                    <a:pt x="501765" y="206040"/>
                  </a:lnTo>
                  <a:lnTo>
                    <a:pt x="535216" y="217662"/>
                  </a:lnTo>
                  <a:lnTo>
                    <a:pt x="568667" y="229026"/>
                  </a:lnTo>
                  <a:lnTo>
                    <a:pt x="602118" y="240136"/>
                  </a:lnTo>
                  <a:lnTo>
                    <a:pt x="635569" y="250993"/>
                  </a:lnTo>
                  <a:lnTo>
                    <a:pt x="669020" y="261600"/>
                  </a:lnTo>
                  <a:lnTo>
                    <a:pt x="702471" y="271961"/>
                  </a:lnTo>
                  <a:lnTo>
                    <a:pt x="735922" y="282077"/>
                  </a:lnTo>
                  <a:lnTo>
                    <a:pt x="769373" y="291954"/>
                  </a:lnTo>
                  <a:lnTo>
                    <a:pt x="802824" y="301594"/>
                  </a:lnTo>
                  <a:lnTo>
                    <a:pt x="836275" y="311001"/>
                  </a:lnTo>
                  <a:lnTo>
                    <a:pt x="869726" y="320179"/>
                  </a:lnTo>
                  <a:lnTo>
                    <a:pt x="903177" y="329133"/>
                  </a:lnTo>
                  <a:lnTo>
                    <a:pt x="936628" y="337867"/>
                  </a:lnTo>
                  <a:lnTo>
                    <a:pt x="970079" y="346385"/>
                  </a:lnTo>
                  <a:lnTo>
                    <a:pt x="1003530" y="354692"/>
                  </a:lnTo>
                  <a:lnTo>
                    <a:pt x="1036981" y="362794"/>
                  </a:lnTo>
                  <a:lnTo>
                    <a:pt x="1070432" y="370694"/>
                  </a:lnTo>
                  <a:lnTo>
                    <a:pt x="1103883" y="378398"/>
                  </a:lnTo>
                  <a:lnTo>
                    <a:pt x="1137334" y="385910"/>
                  </a:lnTo>
                  <a:lnTo>
                    <a:pt x="1170785" y="393236"/>
                  </a:lnTo>
                  <a:lnTo>
                    <a:pt x="1204236" y="400380"/>
                  </a:lnTo>
                  <a:lnTo>
                    <a:pt x="1237687" y="407347"/>
                  </a:lnTo>
                  <a:lnTo>
                    <a:pt x="1271138" y="414141"/>
                  </a:lnTo>
                  <a:lnTo>
                    <a:pt x="1304589" y="420766"/>
                  </a:lnTo>
                  <a:lnTo>
                    <a:pt x="1338040" y="427228"/>
                  </a:lnTo>
                  <a:lnTo>
                    <a:pt x="1371491" y="433529"/>
                  </a:lnTo>
                  <a:lnTo>
                    <a:pt x="1404942" y="439673"/>
                  </a:lnTo>
                  <a:lnTo>
                    <a:pt x="1438393" y="445664"/>
                  </a:lnTo>
                  <a:lnTo>
                    <a:pt x="1471844" y="451505"/>
                  </a:lnTo>
                  <a:lnTo>
                    <a:pt x="1505295" y="457197"/>
                  </a:lnTo>
                  <a:lnTo>
                    <a:pt x="1538746" y="462742"/>
                  </a:lnTo>
                  <a:lnTo>
                    <a:pt x="1572197" y="468080"/>
                  </a:lnTo>
                  <a:lnTo>
                    <a:pt x="1605648" y="473187"/>
                  </a:lnTo>
                  <a:lnTo>
                    <a:pt x="1639099" y="478069"/>
                  </a:lnTo>
                  <a:lnTo>
                    <a:pt x="1672550" y="482727"/>
                  </a:lnTo>
                  <a:lnTo>
                    <a:pt x="1706001" y="487165"/>
                  </a:lnTo>
                  <a:lnTo>
                    <a:pt x="1739452" y="491385"/>
                  </a:lnTo>
                  <a:lnTo>
                    <a:pt x="1772903" y="495387"/>
                  </a:lnTo>
                  <a:lnTo>
                    <a:pt x="1806354" y="499175"/>
                  </a:lnTo>
                  <a:lnTo>
                    <a:pt x="1839805" y="502750"/>
                  </a:lnTo>
                  <a:lnTo>
                    <a:pt x="1873256" y="506115"/>
                  </a:lnTo>
                  <a:lnTo>
                    <a:pt x="1906707" y="509272"/>
                  </a:lnTo>
                  <a:lnTo>
                    <a:pt x="1940158" y="512227"/>
                  </a:lnTo>
                  <a:lnTo>
                    <a:pt x="1973609" y="514984"/>
                  </a:lnTo>
                  <a:lnTo>
                    <a:pt x="2007060" y="517549"/>
                  </a:lnTo>
                  <a:lnTo>
                    <a:pt x="2040511" y="519929"/>
                  </a:lnTo>
                  <a:lnTo>
                    <a:pt x="2073962" y="522133"/>
                  </a:lnTo>
                  <a:lnTo>
                    <a:pt x="2107413" y="524170"/>
                  </a:lnTo>
                  <a:lnTo>
                    <a:pt x="2140864" y="526051"/>
                  </a:lnTo>
                  <a:lnTo>
                    <a:pt x="2174315" y="527788"/>
                  </a:lnTo>
                  <a:lnTo>
                    <a:pt x="2207766" y="529394"/>
                  </a:lnTo>
                  <a:lnTo>
                    <a:pt x="2241217" y="530883"/>
                  </a:lnTo>
                  <a:lnTo>
                    <a:pt x="2274668" y="532274"/>
                  </a:lnTo>
                  <a:lnTo>
                    <a:pt x="2308119" y="533620"/>
                  </a:lnTo>
                  <a:lnTo>
                    <a:pt x="2341570" y="534917"/>
                  </a:lnTo>
                  <a:lnTo>
                    <a:pt x="2375021" y="536141"/>
                  </a:lnTo>
                  <a:lnTo>
                    <a:pt x="2408472" y="537269"/>
                  </a:lnTo>
                  <a:lnTo>
                    <a:pt x="2441923" y="538284"/>
                  </a:lnTo>
                  <a:lnTo>
                    <a:pt x="2475374" y="539171"/>
                  </a:lnTo>
                  <a:lnTo>
                    <a:pt x="2508825" y="539925"/>
                  </a:lnTo>
                  <a:lnTo>
                    <a:pt x="2542276" y="540551"/>
                  </a:lnTo>
                  <a:lnTo>
                    <a:pt x="2575727" y="541064"/>
                  </a:lnTo>
                  <a:lnTo>
                    <a:pt x="2609178" y="541490"/>
                  </a:lnTo>
                  <a:lnTo>
                    <a:pt x="2642630" y="541863"/>
                  </a:lnTo>
                  <a:lnTo>
                    <a:pt x="2676081" y="542228"/>
                  </a:lnTo>
                  <a:lnTo>
                    <a:pt x="2709532" y="542636"/>
                  </a:lnTo>
                  <a:lnTo>
                    <a:pt x="2742983" y="543145"/>
                  </a:lnTo>
                  <a:lnTo>
                    <a:pt x="2776434" y="543827"/>
                  </a:lnTo>
                  <a:lnTo>
                    <a:pt x="2809885" y="545099"/>
                  </a:lnTo>
                  <a:lnTo>
                    <a:pt x="2843336" y="547053"/>
                  </a:lnTo>
                  <a:lnTo>
                    <a:pt x="2876787" y="549571"/>
                  </a:lnTo>
                  <a:lnTo>
                    <a:pt x="2910238" y="552536"/>
                  </a:lnTo>
                  <a:lnTo>
                    <a:pt x="2943689" y="555832"/>
                  </a:lnTo>
                  <a:lnTo>
                    <a:pt x="2977140" y="559350"/>
                  </a:lnTo>
                  <a:lnTo>
                    <a:pt x="3010591" y="562986"/>
                  </a:lnTo>
                  <a:lnTo>
                    <a:pt x="3044042" y="566649"/>
                  </a:lnTo>
                  <a:lnTo>
                    <a:pt x="3077493" y="570257"/>
                  </a:lnTo>
                  <a:lnTo>
                    <a:pt x="3110944" y="573742"/>
                  </a:lnTo>
                  <a:lnTo>
                    <a:pt x="3144395" y="577047"/>
                  </a:lnTo>
                  <a:lnTo>
                    <a:pt x="3177846" y="580127"/>
                  </a:lnTo>
                  <a:lnTo>
                    <a:pt x="3211297" y="582947"/>
                  </a:lnTo>
                  <a:lnTo>
                    <a:pt x="3244748" y="585480"/>
                  </a:lnTo>
                  <a:lnTo>
                    <a:pt x="3278199" y="587706"/>
                  </a:lnTo>
                  <a:lnTo>
                    <a:pt x="3311650" y="589607"/>
                  </a:lnTo>
                  <a:lnTo>
                    <a:pt x="3345101" y="591166"/>
                  </a:lnTo>
                  <a:lnTo>
                    <a:pt x="3378552" y="592550"/>
                  </a:lnTo>
                  <a:lnTo>
                    <a:pt x="3412003" y="594233"/>
                  </a:lnTo>
                  <a:lnTo>
                    <a:pt x="3445454" y="596142"/>
                  </a:lnTo>
                  <a:lnTo>
                    <a:pt x="3478905" y="598172"/>
                  </a:lnTo>
                  <a:lnTo>
                    <a:pt x="3512356" y="600221"/>
                  </a:lnTo>
                  <a:lnTo>
                    <a:pt x="3545807" y="602201"/>
                  </a:lnTo>
                  <a:lnTo>
                    <a:pt x="3579258" y="604037"/>
                  </a:lnTo>
                  <a:lnTo>
                    <a:pt x="3612709" y="605677"/>
                  </a:lnTo>
                  <a:lnTo>
                    <a:pt x="3646160" y="607086"/>
                  </a:lnTo>
                  <a:lnTo>
                    <a:pt x="3679611" y="608254"/>
                  </a:lnTo>
                  <a:lnTo>
                    <a:pt x="3713062" y="609191"/>
                  </a:lnTo>
                  <a:lnTo>
                    <a:pt x="3746513" y="609922"/>
                  </a:lnTo>
                  <a:lnTo>
                    <a:pt x="3779964" y="610486"/>
                  </a:lnTo>
                  <a:lnTo>
                    <a:pt x="3813415" y="610930"/>
                  </a:lnTo>
                  <a:lnTo>
                    <a:pt x="3846866" y="611302"/>
                  </a:lnTo>
                  <a:lnTo>
                    <a:pt x="3880317" y="611644"/>
                  </a:lnTo>
                  <a:lnTo>
                    <a:pt x="3913768" y="611964"/>
                  </a:lnTo>
                  <a:lnTo>
                    <a:pt x="3947219" y="612244"/>
                  </a:lnTo>
                  <a:lnTo>
                    <a:pt x="3980670" y="612467"/>
                  </a:lnTo>
                  <a:lnTo>
                    <a:pt x="4014121" y="612616"/>
                  </a:lnTo>
                  <a:lnTo>
                    <a:pt x="4047572" y="612675"/>
                  </a:lnTo>
                  <a:lnTo>
                    <a:pt x="4081023" y="612628"/>
                  </a:lnTo>
                  <a:lnTo>
                    <a:pt x="4114474" y="612465"/>
                  </a:lnTo>
                  <a:lnTo>
                    <a:pt x="4147925" y="612175"/>
                  </a:lnTo>
                  <a:lnTo>
                    <a:pt x="4181376" y="611753"/>
                  </a:lnTo>
                  <a:lnTo>
                    <a:pt x="4214827" y="611199"/>
                  </a:lnTo>
                  <a:lnTo>
                    <a:pt x="4248278" y="610512"/>
                  </a:lnTo>
                  <a:lnTo>
                    <a:pt x="4281729" y="609702"/>
                  </a:lnTo>
                  <a:lnTo>
                    <a:pt x="4315180" y="608777"/>
                  </a:lnTo>
                  <a:lnTo>
                    <a:pt x="4348631" y="607753"/>
                  </a:lnTo>
                  <a:lnTo>
                    <a:pt x="4382082" y="606647"/>
                  </a:lnTo>
                  <a:lnTo>
                    <a:pt x="4415533" y="605482"/>
                  </a:lnTo>
                  <a:lnTo>
                    <a:pt x="4448984" y="604281"/>
                  </a:lnTo>
                  <a:lnTo>
                    <a:pt x="4482435" y="603071"/>
                  </a:lnTo>
                  <a:lnTo>
                    <a:pt x="4515886" y="601878"/>
                  </a:lnTo>
                  <a:lnTo>
                    <a:pt x="4549337" y="600729"/>
                  </a:lnTo>
                  <a:lnTo>
                    <a:pt x="4582788" y="599653"/>
                  </a:lnTo>
                  <a:lnTo>
                    <a:pt x="4616239" y="598673"/>
                  </a:lnTo>
                  <a:lnTo>
                    <a:pt x="4649690" y="597811"/>
                  </a:lnTo>
                  <a:lnTo>
                    <a:pt x="4683141" y="596952"/>
                  </a:lnTo>
                  <a:lnTo>
                    <a:pt x="4716592" y="595994"/>
                  </a:lnTo>
                  <a:lnTo>
                    <a:pt x="4750043" y="594923"/>
                  </a:lnTo>
                  <a:lnTo>
                    <a:pt x="4783494" y="593727"/>
                  </a:lnTo>
                  <a:lnTo>
                    <a:pt x="4816945" y="592393"/>
                  </a:lnTo>
                  <a:lnTo>
                    <a:pt x="4850396" y="590908"/>
                  </a:lnTo>
                  <a:lnTo>
                    <a:pt x="4883847" y="589263"/>
                  </a:lnTo>
                  <a:lnTo>
                    <a:pt x="4917298" y="587449"/>
                  </a:lnTo>
                  <a:lnTo>
                    <a:pt x="4950749" y="585457"/>
                  </a:lnTo>
                  <a:lnTo>
                    <a:pt x="4984200" y="583280"/>
                  </a:lnTo>
                  <a:lnTo>
                    <a:pt x="5017651" y="580913"/>
                  </a:lnTo>
                  <a:lnTo>
                    <a:pt x="5051102" y="578352"/>
                  </a:lnTo>
                  <a:lnTo>
                    <a:pt x="5084553" y="575591"/>
                  </a:lnTo>
                  <a:lnTo>
                    <a:pt x="5118004" y="572629"/>
                  </a:lnTo>
                  <a:lnTo>
                    <a:pt x="5151455" y="569461"/>
                  </a:lnTo>
                  <a:lnTo>
                    <a:pt x="5184906" y="566085"/>
                  </a:lnTo>
                  <a:lnTo>
                    <a:pt x="5218357" y="562499"/>
                  </a:lnTo>
                  <a:lnTo>
                    <a:pt x="5251808" y="558698"/>
                  </a:lnTo>
                  <a:lnTo>
                    <a:pt x="5285260" y="554679"/>
                  </a:lnTo>
                  <a:lnTo>
                    <a:pt x="5318711" y="550446"/>
                  </a:lnTo>
                  <a:lnTo>
                    <a:pt x="5352162" y="545994"/>
                  </a:lnTo>
                  <a:lnTo>
                    <a:pt x="5385613" y="541320"/>
                  </a:lnTo>
                  <a:lnTo>
                    <a:pt x="5419064" y="536416"/>
                  </a:lnTo>
                  <a:lnTo>
                    <a:pt x="5452515" y="531278"/>
                  </a:lnTo>
                  <a:lnTo>
                    <a:pt x="5485966" y="525900"/>
                  </a:lnTo>
                  <a:lnTo>
                    <a:pt x="5519417" y="520274"/>
                  </a:lnTo>
                  <a:lnTo>
                    <a:pt x="5552868" y="514396"/>
                  </a:lnTo>
                  <a:lnTo>
                    <a:pt x="5586319" y="508258"/>
                  </a:lnTo>
                  <a:lnTo>
                    <a:pt x="5619770" y="501855"/>
                  </a:lnTo>
                  <a:lnTo>
                    <a:pt x="5653221" y="495181"/>
                  </a:lnTo>
                  <a:lnTo>
                    <a:pt x="5686672" y="488231"/>
                  </a:lnTo>
                  <a:lnTo>
                    <a:pt x="5720123" y="481000"/>
                  </a:lnTo>
                  <a:lnTo>
                    <a:pt x="5753574" y="473482"/>
                  </a:lnTo>
                  <a:lnTo>
                    <a:pt x="5787025" y="465673"/>
                  </a:lnTo>
                  <a:lnTo>
                    <a:pt x="5820476" y="457569"/>
                  </a:lnTo>
                  <a:lnTo>
                    <a:pt x="5853927" y="449166"/>
                  </a:lnTo>
                  <a:lnTo>
                    <a:pt x="5887378" y="440461"/>
                  </a:lnTo>
                  <a:lnTo>
                    <a:pt x="5920829" y="431451"/>
                  </a:lnTo>
                  <a:lnTo>
                    <a:pt x="5954280" y="422133"/>
                  </a:lnTo>
                  <a:lnTo>
                    <a:pt x="5987731" y="412507"/>
                  </a:lnTo>
                  <a:lnTo>
                    <a:pt x="6021182" y="402569"/>
                  </a:lnTo>
                  <a:lnTo>
                    <a:pt x="6054633" y="392319"/>
                  </a:lnTo>
                  <a:lnTo>
                    <a:pt x="6088084" y="381756"/>
                  </a:lnTo>
                  <a:lnTo>
                    <a:pt x="6121535" y="370879"/>
                  </a:lnTo>
                  <a:lnTo>
                    <a:pt x="6154986" y="359689"/>
                  </a:lnTo>
                  <a:lnTo>
                    <a:pt x="6188437" y="348185"/>
                  </a:lnTo>
                  <a:lnTo>
                    <a:pt x="6221888" y="336368"/>
                  </a:lnTo>
                  <a:lnTo>
                    <a:pt x="6255339" y="324238"/>
                  </a:lnTo>
                  <a:lnTo>
                    <a:pt x="6288790" y="311796"/>
                  </a:lnTo>
                  <a:lnTo>
                    <a:pt x="6322241" y="299044"/>
                  </a:lnTo>
                  <a:lnTo>
                    <a:pt x="6355692" y="285982"/>
                  </a:lnTo>
                  <a:lnTo>
                    <a:pt x="6389143" y="272611"/>
                  </a:lnTo>
                  <a:lnTo>
                    <a:pt x="6422594" y="258933"/>
                  </a:lnTo>
                  <a:lnTo>
                    <a:pt x="6456045" y="244950"/>
                  </a:lnTo>
                  <a:lnTo>
                    <a:pt x="6489496" y="230663"/>
                  </a:lnTo>
                  <a:lnTo>
                    <a:pt x="6522947" y="216074"/>
                  </a:lnTo>
                  <a:lnTo>
                    <a:pt x="6556398" y="201184"/>
                  </a:lnTo>
                  <a:lnTo>
                    <a:pt x="6589849" y="185995"/>
                  </a:lnTo>
                  <a:lnTo>
                    <a:pt x="6623300" y="170508"/>
                  </a:lnTo>
                  <a:lnTo>
                    <a:pt x="6656751" y="1547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4906054"/>
              <a:ext cx="6656751" cy="311039"/>
            </a:xfrm>
            <a:custGeom>
              <a:avLst/>
              <a:pathLst>
                <a:path w="6656751" h="311039">
                  <a:moveTo>
                    <a:pt x="6656751" y="219647"/>
                  </a:moveTo>
                  <a:lnTo>
                    <a:pt x="6623300" y="219130"/>
                  </a:lnTo>
                  <a:lnTo>
                    <a:pt x="6589849" y="218697"/>
                  </a:lnTo>
                  <a:lnTo>
                    <a:pt x="6556398" y="218347"/>
                  </a:lnTo>
                  <a:lnTo>
                    <a:pt x="6522947" y="218083"/>
                  </a:lnTo>
                  <a:lnTo>
                    <a:pt x="6489496" y="217905"/>
                  </a:lnTo>
                  <a:lnTo>
                    <a:pt x="6456045" y="217815"/>
                  </a:lnTo>
                  <a:lnTo>
                    <a:pt x="6422594" y="217814"/>
                  </a:lnTo>
                  <a:lnTo>
                    <a:pt x="6389143" y="217902"/>
                  </a:lnTo>
                  <a:lnTo>
                    <a:pt x="6355692" y="218082"/>
                  </a:lnTo>
                  <a:lnTo>
                    <a:pt x="6322241" y="218352"/>
                  </a:lnTo>
                  <a:lnTo>
                    <a:pt x="6288790" y="218715"/>
                  </a:lnTo>
                  <a:lnTo>
                    <a:pt x="6255339" y="219171"/>
                  </a:lnTo>
                  <a:lnTo>
                    <a:pt x="6221888" y="219721"/>
                  </a:lnTo>
                  <a:lnTo>
                    <a:pt x="6188437" y="220364"/>
                  </a:lnTo>
                  <a:lnTo>
                    <a:pt x="6154986" y="221100"/>
                  </a:lnTo>
                  <a:lnTo>
                    <a:pt x="6121535" y="221931"/>
                  </a:lnTo>
                  <a:lnTo>
                    <a:pt x="6088084" y="222854"/>
                  </a:lnTo>
                  <a:lnTo>
                    <a:pt x="6054633" y="223870"/>
                  </a:lnTo>
                  <a:lnTo>
                    <a:pt x="6021182" y="224977"/>
                  </a:lnTo>
                  <a:lnTo>
                    <a:pt x="5987731" y="226174"/>
                  </a:lnTo>
                  <a:lnTo>
                    <a:pt x="5954280" y="227459"/>
                  </a:lnTo>
                  <a:lnTo>
                    <a:pt x="5920829" y="228831"/>
                  </a:lnTo>
                  <a:lnTo>
                    <a:pt x="5887378" y="230286"/>
                  </a:lnTo>
                  <a:lnTo>
                    <a:pt x="5853927" y="231821"/>
                  </a:lnTo>
                  <a:lnTo>
                    <a:pt x="5820476" y="233434"/>
                  </a:lnTo>
                  <a:lnTo>
                    <a:pt x="5787025" y="235120"/>
                  </a:lnTo>
                  <a:lnTo>
                    <a:pt x="5753574" y="236875"/>
                  </a:lnTo>
                  <a:lnTo>
                    <a:pt x="5720123" y="238695"/>
                  </a:lnTo>
                  <a:lnTo>
                    <a:pt x="5686672" y="240574"/>
                  </a:lnTo>
                  <a:lnTo>
                    <a:pt x="5653221" y="242507"/>
                  </a:lnTo>
                  <a:lnTo>
                    <a:pt x="5619770" y="244488"/>
                  </a:lnTo>
                  <a:lnTo>
                    <a:pt x="5586319" y="246511"/>
                  </a:lnTo>
                  <a:lnTo>
                    <a:pt x="5552868" y="248570"/>
                  </a:lnTo>
                  <a:lnTo>
                    <a:pt x="5519417" y="250659"/>
                  </a:lnTo>
                  <a:lnTo>
                    <a:pt x="5485966" y="252770"/>
                  </a:lnTo>
                  <a:lnTo>
                    <a:pt x="5452515" y="254897"/>
                  </a:lnTo>
                  <a:lnTo>
                    <a:pt x="5419064" y="257034"/>
                  </a:lnTo>
                  <a:lnTo>
                    <a:pt x="5385613" y="259173"/>
                  </a:lnTo>
                  <a:lnTo>
                    <a:pt x="5352162" y="261309"/>
                  </a:lnTo>
                  <a:lnTo>
                    <a:pt x="5318711" y="263435"/>
                  </a:lnTo>
                  <a:lnTo>
                    <a:pt x="5285260" y="265545"/>
                  </a:lnTo>
                  <a:lnTo>
                    <a:pt x="5251808" y="267622"/>
                  </a:lnTo>
                  <a:lnTo>
                    <a:pt x="5218357" y="269615"/>
                  </a:lnTo>
                  <a:lnTo>
                    <a:pt x="5184906" y="271526"/>
                  </a:lnTo>
                  <a:lnTo>
                    <a:pt x="5151455" y="273358"/>
                  </a:lnTo>
                  <a:lnTo>
                    <a:pt x="5118004" y="275117"/>
                  </a:lnTo>
                  <a:lnTo>
                    <a:pt x="5084553" y="276811"/>
                  </a:lnTo>
                  <a:lnTo>
                    <a:pt x="5051102" y="278444"/>
                  </a:lnTo>
                  <a:lnTo>
                    <a:pt x="5017651" y="280022"/>
                  </a:lnTo>
                  <a:lnTo>
                    <a:pt x="4984200" y="281550"/>
                  </a:lnTo>
                  <a:lnTo>
                    <a:pt x="4950749" y="283032"/>
                  </a:lnTo>
                  <a:lnTo>
                    <a:pt x="4917298" y="284472"/>
                  </a:lnTo>
                  <a:lnTo>
                    <a:pt x="4883847" y="285871"/>
                  </a:lnTo>
                  <a:lnTo>
                    <a:pt x="4850396" y="287230"/>
                  </a:lnTo>
                  <a:lnTo>
                    <a:pt x="4816945" y="288549"/>
                  </a:lnTo>
                  <a:lnTo>
                    <a:pt x="4783494" y="289826"/>
                  </a:lnTo>
                  <a:lnTo>
                    <a:pt x="4750043" y="291059"/>
                  </a:lnTo>
                  <a:lnTo>
                    <a:pt x="4716592" y="292244"/>
                  </a:lnTo>
                  <a:lnTo>
                    <a:pt x="4683141" y="293375"/>
                  </a:lnTo>
                  <a:lnTo>
                    <a:pt x="4649690" y="294449"/>
                  </a:lnTo>
                  <a:lnTo>
                    <a:pt x="4616239" y="295462"/>
                  </a:lnTo>
                  <a:lnTo>
                    <a:pt x="4582788" y="296420"/>
                  </a:lnTo>
                  <a:lnTo>
                    <a:pt x="4549337" y="297328"/>
                  </a:lnTo>
                  <a:lnTo>
                    <a:pt x="4515886" y="298196"/>
                  </a:lnTo>
                  <a:lnTo>
                    <a:pt x="4482435" y="299033"/>
                  </a:lnTo>
                  <a:lnTo>
                    <a:pt x="4448984" y="299852"/>
                  </a:lnTo>
                  <a:lnTo>
                    <a:pt x="4415533" y="300662"/>
                  </a:lnTo>
                  <a:lnTo>
                    <a:pt x="4382082" y="301474"/>
                  </a:lnTo>
                  <a:lnTo>
                    <a:pt x="4348631" y="302295"/>
                  </a:lnTo>
                  <a:lnTo>
                    <a:pt x="4315180" y="303129"/>
                  </a:lnTo>
                  <a:lnTo>
                    <a:pt x="4281729" y="303980"/>
                  </a:lnTo>
                  <a:lnTo>
                    <a:pt x="4248278" y="304844"/>
                  </a:lnTo>
                  <a:lnTo>
                    <a:pt x="4214827" y="305717"/>
                  </a:lnTo>
                  <a:lnTo>
                    <a:pt x="4181376" y="306588"/>
                  </a:lnTo>
                  <a:lnTo>
                    <a:pt x="4147925" y="307444"/>
                  </a:lnTo>
                  <a:lnTo>
                    <a:pt x="4114474" y="308265"/>
                  </a:lnTo>
                  <a:lnTo>
                    <a:pt x="4081023" y="309031"/>
                  </a:lnTo>
                  <a:lnTo>
                    <a:pt x="4047572" y="309715"/>
                  </a:lnTo>
                  <a:lnTo>
                    <a:pt x="4014121" y="310290"/>
                  </a:lnTo>
                  <a:lnTo>
                    <a:pt x="3980670" y="310724"/>
                  </a:lnTo>
                  <a:lnTo>
                    <a:pt x="3947219" y="310985"/>
                  </a:lnTo>
                  <a:lnTo>
                    <a:pt x="3913768" y="311039"/>
                  </a:lnTo>
                  <a:lnTo>
                    <a:pt x="3880317" y="310852"/>
                  </a:lnTo>
                  <a:lnTo>
                    <a:pt x="3846866" y="310367"/>
                  </a:lnTo>
                  <a:lnTo>
                    <a:pt x="3813415" y="309398"/>
                  </a:lnTo>
                  <a:lnTo>
                    <a:pt x="3779964" y="307998"/>
                  </a:lnTo>
                  <a:lnTo>
                    <a:pt x="3746513" y="306276"/>
                  </a:lnTo>
                  <a:lnTo>
                    <a:pt x="3713062" y="304338"/>
                  </a:lnTo>
                  <a:lnTo>
                    <a:pt x="3679611" y="302285"/>
                  </a:lnTo>
                  <a:lnTo>
                    <a:pt x="3646160" y="300203"/>
                  </a:lnTo>
                  <a:lnTo>
                    <a:pt x="3612709" y="298162"/>
                  </a:lnTo>
                  <a:lnTo>
                    <a:pt x="3579258" y="296211"/>
                  </a:lnTo>
                  <a:lnTo>
                    <a:pt x="3545807" y="294378"/>
                  </a:lnTo>
                  <a:lnTo>
                    <a:pt x="3512356" y="292670"/>
                  </a:lnTo>
                  <a:lnTo>
                    <a:pt x="3478905" y="291074"/>
                  </a:lnTo>
                  <a:lnTo>
                    <a:pt x="3445454" y="289561"/>
                  </a:lnTo>
                  <a:lnTo>
                    <a:pt x="3412003" y="288092"/>
                  </a:lnTo>
                  <a:lnTo>
                    <a:pt x="3378552" y="286619"/>
                  </a:lnTo>
                  <a:lnTo>
                    <a:pt x="3345101" y="285066"/>
                  </a:lnTo>
                  <a:lnTo>
                    <a:pt x="3311650" y="282900"/>
                  </a:lnTo>
                  <a:lnTo>
                    <a:pt x="3278199" y="280047"/>
                  </a:lnTo>
                  <a:lnTo>
                    <a:pt x="3244748" y="276635"/>
                  </a:lnTo>
                  <a:lnTo>
                    <a:pt x="3211297" y="272794"/>
                  </a:lnTo>
                  <a:lnTo>
                    <a:pt x="3177846" y="268649"/>
                  </a:lnTo>
                  <a:lnTo>
                    <a:pt x="3144395" y="264318"/>
                  </a:lnTo>
                  <a:lnTo>
                    <a:pt x="3110944" y="259914"/>
                  </a:lnTo>
                  <a:lnTo>
                    <a:pt x="3077493" y="255536"/>
                  </a:lnTo>
                  <a:lnTo>
                    <a:pt x="3044042" y="251274"/>
                  </a:lnTo>
                  <a:lnTo>
                    <a:pt x="3010591" y="247206"/>
                  </a:lnTo>
                  <a:lnTo>
                    <a:pt x="2977140" y="243397"/>
                  </a:lnTo>
                  <a:lnTo>
                    <a:pt x="2943689" y="239899"/>
                  </a:lnTo>
                  <a:lnTo>
                    <a:pt x="2910238" y="236757"/>
                  </a:lnTo>
                  <a:lnTo>
                    <a:pt x="2876787" y="234007"/>
                  </a:lnTo>
                  <a:lnTo>
                    <a:pt x="2843336" y="231678"/>
                  </a:lnTo>
                  <a:lnTo>
                    <a:pt x="2809885" y="229800"/>
                  </a:lnTo>
                  <a:lnTo>
                    <a:pt x="2776434" y="228403"/>
                  </a:lnTo>
                  <a:lnTo>
                    <a:pt x="2742983" y="227354"/>
                  </a:lnTo>
                  <a:lnTo>
                    <a:pt x="2709532" y="226325"/>
                  </a:lnTo>
                  <a:lnTo>
                    <a:pt x="2676081" y="225331"/>
                  </a:lnTo>
                  <a:lnTo>
                    <a:pt x="2642630" y="224397"/>
                  </a:lnTo>
                  <a:lnTo>
                    <a:pt x="2609178" y="223543"/>
                  </a:lnTo>
                  <a:lnTo>
                    <a:pt x="2575727" y="222782"/>
                  </a:lnTo>
                  <a:lnTo>
                    <a:pt x="2542276" y="222118"/>
                  </a:lnTo>
                  <a:lnTo>
                    <a:pt x="2508825" y="221544"/>
                  </a:lnTo>
                  <a:lnTo>
                    <a:pt x="2475374" y="221044"/>
                  </a:lnTo>
                  <a:lnTo>
                    <a:pt x="2441923" y="220592"/>
                  </a:lnTo>
                  <a:lnTo>
                    <a:pt x="2408472" y="220149"/>
                  </a:lnTo>
                  <a:lnTo>
                    <a:pt x="2375021" y="219673"/>
                  </a:lnTo>
                  <a:lnTo>
                    <a:pt x="2341570" y="219111"/>
                  </a:lnTo>
                  <a:lnTo>
                    <a:pt x="2308119" y="218411"/>
                  </a:lnTo>
                  <a:lnTo>
                    <a:pt x="2274668" y="217517"/>
                  </a:lnTo>
                  <a:lnTo>
                    <a:pt x="2241217" y="216426"/>
                  </a:lnTo>
                  <a:lnTo>
                    <a:pt x="2207766" y="215277"/>
                  </a:lnTo>
                  <a:lnTo>
                    <a:pt x="2174315" y="214079"/>
                  </a:lnTo>
                  <a:lnTo>
                    <a:pt x="2140864" y="212833"/>
                  </a:lnTo>
                  <a:lnTo>
                    <a:pt x="2107413" y="211534"/>
                  </a:lnTo>
                  <a:lnTo>
                    <a:pt x="2073962" y="210181"/>
                  </a:lnTo>
                  <a:lnTo>
                    <a:pt x="2040511" y="208767"/>
                  </a:lnTo>
                  <a:lnTo>
                    <a:pt x="2007060" y="207287"/>
                  </a:lnTo>
                  <a:lnTo>
                    <a:pt x="1973609" y="205733"/>
                  </a:lnTo>
                  <a:lnTo>
                    <a:pt x="1940158" y="204097"/>
                  </a:lnTo>
                  <a:lnTo>
                    <a:pt x="1906707" y="202370"/>
                  </a:lnTo>
                  <a:lnTo>
                    <a:pt x="1873256" y="200540"/>
                  </a:lnTo>
                  <a:lnTo>
                    <a:pt x="1839805" y="198597"/>
                  </a:lnTo>
                  <a:lnTo>
                    <a:pt x="1806354" y="196527"/>
                  </a:lnTo>
                  <a:lnTo>
                    <a:pt x="1772903" y="194317"/>
                  </a:lnTo>
                  <a:lnTo>
                    <a:pt x="1739452" y="191955"/>
                  </a:lnTo>
                  <a:lnTo>
                    <a:pt x="1706001" y="189426"/>
                  </a:lnTo>
                  <a:lnTo>
                    <a:pt x="1672550" y="186717"/>
                  </a:lnTo>
                  <a:lnTo>
                    <a:pt x="1639099" y="183813"/>
                  </a:lnTo>
                  <a:lnTo>
                    <a:pt x="1605648" y="180702"/>
                  </a:lnTo>
                  <a:lnTo>
                    <a:pt x="1572197" y="177371"/>
                  </a:lnTo>
                  <a:lnTo>
                    <a:pt x="1538746" y="173808"/>
                  </a:lnTo>
                  <a:lnTo>
                    <a:pt x="1505295" y="170060"/>
                  </a:lnTo>
                  <a:lnTo>
                    <a:pt x="1471844" y="166258"/>
                  </a:lnTo>
                  <a:lnTo>
                    <a:pt x="1438393" y="162408"/>
                  </a:lnTo>
                  <a:lnTo>
                    <a:pt x="1404942" y="158512"/>
                  </a:lnTo>
                  <a:lnTo>
                    <a:pt x="1371491" y="154573"/>
                  </a:lnTo>
                  <a:lnTo>
                    <a:pt x="1338040" y="150593"/>
                  </a:lnTo>
                  <a:lnTo>
                    <a:pt x="1304589" y="146576"/>
                  </a:lnTo>
                  <a:lnTo>
                    <a:pt x="1271138" y="142525"/>
                  </a:lnTo>
                  <a:lnTo>
                    <a:pt x="1237687" y="138444"/>
                  </a:lnTo>
                  <a:lnTo>
                    <a:pt x="1204236" y="134337"/>
                  </a:lnTo>
                  <a:lnTo>
                    <a:pt x="1170785" y="130207"/>
                  </a:lnTo>
                  <a:lnTo>
                    <a:pt x="1137334" y="126060"/>
                  </a:lnTo>
                  <a:lnTo>
                    <a:pt x="1103883" y="121900"/>
                  </a:lnTo>
                  <a:lnTo>
                    <a:pt x="1070432" y="117730"/>
                  </a:lnTo>
                  <a:lnTo>
                    <a:pt x="1036981" y="113556"/>
                  </a:lnTo>
                  <a:lnTo>
                    <a:pt x="1003530" y="109381"/>
                  </a:lnTo>
                  <a:lnTo>
                    <a:pt x="970079" y="105210"/>
                  </a:lnTo>
                  <a:lnTo>
                    <a:pt x="936628" y="101049"/>
                  </a:lnTo>
                  <a:lnTo>
                    <a:pt x="903177" y="96899"/>
                  </a:lnTo>
                  <a:lnTo>
                    <a:pt x="869726" y="92767"/>
                  </a:lnTo>
                  <a:lnTo>
                    <a:pt x="836275" y="88656"/>
                  </a:lnTo>
                  <a:lnTo>
                    <a:pt x="802824" y="84569"/>
                  </a:lnTo>
                  <a:lnTo>
                    <a:pt x="769373" y="80511"/>
                  </a:lnTo>
                  <a:lnTo>
                    <a:pt x="735922" y="76484"/>
                  </a:lnTo>
                  <a:lnTo>
                    <a:pt x="702471" y="72493"/>
                  </a:lnTo>
                  <a:lnTo>
                    <a:pt x="669020" y="68539"/>
                  </a:lnTo>
                  <a:lnTo>
                    <a:pt x="635569" y="64627"/>
                  </a:lnTo>
                  <a:lnTo>
                    <a:pt x="602118" y="60757"/>
                  </a:lnTo>
                  <a:lnTo>
                    <a:pt x="568667" y="56933"/>
                  </a:lnTo>
                  <a:lnTo>
                    <a:pt x="535216" y="53156"/>
                  </a:lnTo>
                  <a:lnTo>
                    <a:pt x="501765" y="49429"/>
                  </a:lnTo>
                  <a:lnTo>
                    <a:pt x="468314" y="45752"/>
                  </a:lnTo>
                  <a:lnTo>
                    <a:pt x="434863" y="42128"/>
                  </a:lnTo>
                  <a:lnTo>
                    <a:pt x="401412" y="38556"/>
                  </a:lnTo>
                  <a:lnTo>
                    <a:pt x="367961" y="35039"/>
                  </a:lnTo>
                  <a:lnTo>
                    <a:pt x="334510" y="31577"/>
                  </a:lnTo>
                  <a:lnTo>
                    <a:pt x="301059" y="28169"/>
                  </a:lnTo>
                  <a:lnTo>
                    <a:pt x="267608" y="24818"/>
                  </a:lnTo>
                  <a:lnTo>
                    <a:pt x="234157" y="21522"/>
                  </a:lnTo>
                  <a:lnTo>
                    <a:pt x="200706" y="18282"/>
                  </a:lnTo>
                  <a:lnTo>
                    <a:pt x="167255" y="15098"/>
                  </a:lnTo>
                  <a:lnTo>
                    <a:pt x="133804" y="11969"/>
                  </a:lnTo>
                  <a:lnTo>
                    <a:pt x="100353" y="8895"/>
                  </a:lnTo>
                  <a:lnTo>
                    <a:pt x="66902" y="5876"/>
                  </a:lnTo>
                  <a:lnTo>
                    <a:pt x="33451" y="291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629502"/>
              <a:ext cx="6656751" cy="461615"/>
            </a:xfrm>
            <a:custGeom>
              <a:avLst/>
              <a:pathLst>
                <a:path w="6656751" h="461615">
                  <a:moveTo>
                    <a:pt x="0" y="0"/>
                  </a:moveTo>
                  <a:lnTo>
                    <a:pt x="33451" y="9259"/>
                  </a:lnTo>
                  <a:lnTo>
                    <a:pt x="66902" y="18411"/>
                  </a:lnTo>
                  <a:lnTo>
                    <a:pt x="100353" y="27456"/>
                  </a:lnTo>
                  <a:lnTo>
                    <a:pt x="133804" y="36394"/>
                  </a:lnTo>
                  <a:lnTo>
                    <a:pt x="167255" y="45226"/>
                  </a:lnTo>
                  <a:lnTo>
                    <a:pt x="200706" y="53952"/>
                  </a:lnTo>
                  <a:lnTo>
                    <a:pt x="234157" y="62571"/>
                  </a:lnTo>
                  <a:lnTo>
                    <a:pt x="267608" y="71085"/>
                  </a:lnTo>
                  <a:lnTo>
                    <a:pt x="301059" y="79493"/>
                  </a:lnTo>
                  <a:lnTo>
                    <a:pt x="334510" y="87796"/>
                  </a:lnTo>
                  <a:lnTo>
                    <a:pt x="367961" y="95993"/>
                  </a:lnTo>
                  <a:lnTo>
                    <a:pt x="401412" y="104085"/>
                  </a:lnTo>
                  <a:lnTo>
                    <a:pt x="434863" y="112073"/>
                  </a:lnTo>
                  <a:lnTo>
                    <a:pt x="468314" y="119956"/>
                  </a:lnTo>
                  <a:lnTo>
                    <a:pt x="501765" y="127735"/>
                  </a:lnTo>
                  <a:lnTo>
                    <a:pt x="535216" y="135409"/>
                  </a:lnTo>
                  <a:lnTo>
                    <a:pt x="568667" y="142980"/>
                  </a:lnTo>
                  <a:lnTo>
                    <a:pt x="602118" y="150446"/>
                  </a:lnTo>
                  <a:lnTo>
                    <a:pt x="635569" y="157810"/>
                  </a:lnTo>
                  <a:lnTo>
                    <a:pt x="669020" y="165070"/>
                  </a:lnTo>
                  <a:lnTo>
                    <a:pt x="702471" y="172227"/>
                  </a:lnTo>
                  <a:lnTo>
                    <a:pt x="735922" y="179281"/>
                  </a:lnTo>
                  <a:lnTo>
                    <a:pt x="769373" y="186232"/>
                  </a:lnTo>
                  <a:lnTo>
                    <a:pt x="802824" y="193082"/>
                  </a:lnTo>
                  <a:lnTo>
                    <a:pt x="836275" y="199828"/>
                  </a:lnTo>
                  <a:lnTo>
                    <a:pt x="869726" y="206473"/>
                  </a:lnTo>
                  <a:lnTo>
                    <a:pt x="903177" y="213016"/>
                  </a:lnTo>
                  <a:lnTo>
                    <a:pt x="936628" y="219458"/>
                  </a:lnTo>
                  <a:lnTo>
                    <a:pt x="970079" y="225798"/>
                  </a:lnTo>
                  <a:lnTo>
                    <a:pt x="1003530" y="232037"/>
                  </a:lnTo>
                  <a:lnTo>
                    <a:pt x="1036981" y="238175"/>
                  </a:lnTo>
                  <a:lnTo>
                    <a:pt x="1070432" y="244212"/>
                  </a:lnTo>
                  <a:lnTo>
                    <a:pt x="1103883" y="250149"/>
                  </a:lnTo>
                  <a:lnTo>
                    <a:pt x="1137334" y="255985"/>
                  </a:lnTo>
                  <a:lnTo>
                    <a:pt x="1170785" y="261722"/>
                  </a:lnTo>
                  <a:lnTo>
                    <a:pt x="1204236" y="267358"/>
                  </a:lnTo>
                  <a:lnTo>
                    <a:pt x="1237687" y="272895"/>
                  </a:lnTo>
                  <a:lnTo>
                    <a:pt x="1271138" y="278333"/>
                  </a:lnTo>
                  <a:lnTo>
                    <a:pt x="1304589" y="283671"/>
                  </a:lnTo>
                  <a:lnTo>
                    <a:pt x="1338040" y="288910"/>
                  </a:lnTo>
                  <a:lnTo>
                    <a:pt x="1371491" y="294051"/>
                  </a:lnTo>
                  <a:lnTo>
                    <a:pt x="1404942" y="299093"/>
                  </a:lnTo>
                  <a:lnTo>
                    <a:pt x="1438393" y="304036"/>
                  </a:lnTo>
                  <a:lnTo>
                    <a:pt x="1471844" y="308881"/>
                  </a:lnTo>
                  <a:lnTo>
                    <a:pt x="1505295" y="313629"/>
                  </a:lnTo>
                  <a:lnTo>
                    <a:pt x="1538746" y="318275"/>
                  </a:lnTo>
                  <a:lnTo>
                    <a:pt x="1572197" y="322725"/>
                  </a:lnTo>
                  <a:lnTo>
                    <a:pt x="1605648" y="326945"/>
                  </a:lnTo>
                  <a:lnTo>
                    <a:pt x="1639099" y="330941"/>
                  </a:lnTo>
                  <a:lnTo>
                    <a:pt x="1672550" y="334722"/>
                  </a:lnTo>
                  <a:lnTo>
                    <a:pt x="1706001" y="338296"/>
                  </a:lnTo>
                  <a:lnTo>
                    <a:pt x="1739452" y="341670"/>
                  </a:lnTo>
                  <a:lnTo>
                    <a:pt x="1772903" y="344852"/>
                  </a:lnTo>
                  <a:lnTo>
                    <a:pt x="1806354" y="347851"/>
                  </a:lnTo>
                  <a:lnTo>
                    <a:pt x="1839805" y="350673"/>
                  </a:lnTo>
                  <a:lnTo>
                    <a:pt x="1873256" y="353327"/>
                  </a:lnTo>
                  <a:lnTo>
                    <a:pt x="1906707" y="355821"/>
                  </a:lnTo>
                  <a:lnTo>
                    <a:pt x="1940158" y="358162"/>
                  </a:lnTo>
                  <a:lnTo>
                    <a:pt x="1973609" y="360358"/>
                  </a:lnTo>
                  <a:lnTo>
                    <a:pt x="2007060" y="362418"/>
                  </a:lnTo>
                  <a:lnTo>
                    <a:pt x="2040511" y="364348"/>
                  </a:lnTo>
                  <a:lnTo>
                    <a:pt x="2073962" y="366157"/>
                  </a:lnTo>
                  <a:lnTo>
                    <a:pt x="2107413" y="367852"/>
                  </a:lnTo>
                  <a:lnTo>
                    <a:pt x="2140864" y="369442"/>
                  </a:lnTo>
                  <a:lnTo>
                    <a:pt x="2174315" y="370933"/>
                  </a:lnTo>
                  <a:lnTo>
                    <a:pt x="2207766" y="372335"/>
                  </a:lnTo>
                  <a:lnTo>
                    <a:pt x="2241217" y="373655"/>
                  </a:lnTo>
                  <a:lnTo>
                    <a:pt x="2274668" y="374896"/>
                  </a:lnTo>
                  <a:lnTo>
                    <a:pt x="2308119" y="376016"/>
                  </a:lnTo>
                  <a:lnTo>
                    <a:pt x="2341570" y="377014"/>
                  </a:lnTo>
                  <a:lnTo>
                    <a:pt x="2375021" y="377907"/>
                  </a:lnTo>
                  <a:lnTo>
                    <a:pt x="2408472" y="378709"/>
                  </a:lnTo>
                  <a:lnTo>
                    <a:pt x="2441923" y="379438"/>
                  </a:lnTo>
                  <a:lnTo>
                    <a:pt x="2475374" y="380107"/>
                  </a:lnTo>
                  <a:lnTo>
                    <a:pt x="2508825" y="380734"/>
                  </a:lnTo>
                  <a:lnTo>
                    <a:pt x="2542276" y="381334"/>
                  </a:lnTo>
                  <a:lnTo>
                    <a:pt x="2575727" y="381923"/>
                  </a:lnTo>
                  <a:lnTo>
                    <a:pt x="2609178" y="382516"/>
                  </a:lnTo>
                  <a:lnTo>
                    <a:pt x="2642630" y="383130"/>
                  </a:lnTo>
                  <a:lnTo>
                    <a:pt x="2676081" y="383779"/>
                  </a:lnTo>
                  <a:lnTo>
                    <a:pt x="2709532" y="384481"/>
                  </a:lnTo>
                  <a:lnTo>
                    <a:pt x="2742983" y="385249"/>
                  </a:lnTo>
                  <a:lnTo>
                    <a:pt x="2776434" y="386115"/>
                  </a:lnTo>
                  <a:lnTo>
                    <a:pt x="2809885" y="387450"/>
                  </a:lnTo>
                  <a:lnTo>
                    <a:pt x="2843336" y="389366"/>
                  </a:lnTo>
                  <a:lnTo>
                    <a:pt x="2876787" y="391789"/>
                  </a:lnTo>
                  <a:lnTo>
                    <a:pt x="2910238" y="394646"/>
                  </a:lnTo>
                  <a:lnTo>
                    <a:pt x="2943689" y="397866"/>
                  </a:lnTo>
                  <a:lnTo>
                    <a:pt x="2977140" y="401373"/>
                  </a:lnTo>
                  <a:lnTo>
                    <a:pt x="3010591" y="405096"/>
                  </a:lnTo>
                  <a:lnTo>
                    <a:pt x="3044042" y="408961"/>
                  </a:lnTo>
                  <a:lnTo>
                    <a:pt x="3077493" y="412896"/>
                  </a:lnTo>
                  <a:lnTo>
                    <a:pt x="3110944" y="416828"/>
                  </a:lnTo>
                  <a:lnTo>
                    <a:pt x="3144395" y="420683"/>
                  </a:lnTo>
                  <a:lnTo>
                    <a:pt x="3177846" y="424388"/>
                  </a:lnTo>
                  <a:lnTo>
                    <a:pt x="3211297" y="427870"/>
                  </a:lnTo>
                  <a:lnTo>
                    <a:pt x="3244748" y="431058"/>
                  </a:lnTo>
                  <a:lnTo>
                    <a:pt x="3278199" y="433876"/>
                  </a:lnTo>
                  <a:lnTo>
                    <a:pt x="3311650" y="436253"/>
                  </a:lnTo>
                  <a:lnTo>
                    <a:pt x="3345101" y="438116"/>
                  </a:lnTo>
                  <a:lnTo>
                    <a:pt x="3378552" y="439585"/>
                  </a:lnTo>
                  <a:lnTo>
                    <a:pt x="3412003" y="441162"/>
                  </a:lnTo>
                  <a:lnTo>
                    <a:pt x="3445454" y="442852"/>
                  </a:lnTo>
                  <a:lnTo>
                    <a:pt x="3478905" y="444623"/>
                  </a:lnTo>
                  <a:lnTo>
                    <a:pt x="3512356" y="446446"/>
                  </a:lnTo>
                  <a:lnTo>
                    <a:pt x="3545807" y="448290"/>
                  </a:lnTo>
                  <a:lnTo>
                    <a:pt x="3579258" y="450124"/>
                  </a:lnTo>
                  <a:lnTo>
                    <a:pt x="3612709" y="451919"/>
                  </a:lnTo>
                  <a:lnTo>
                    <a:pt x="3646160" y="453645"/>
                  </a:lnTo>
                  <a:lnTo>
                    <a:pt x="3679611" y="455270"/>
                  </a:lnTo>
                  <a:lnTo>
                    <a:pt x="3713062" y="456765"/>
                  </a:lnTo>
                  <a:lnTo>
                    <a:pt x="3746513" y="458099"/>
                  </a:lnTo>
                  <a:lnTo>
                    <a:pt x="3779964" y="459242"/>
                  </a:lnTo>
                  <a:lnTo>
                    <a:pt x="3813415" y="460164"/>
                  </a:lnTo>
                  <a:lnTo>
                    <a:pt x="3846866" y="460835"/>
                  </a:lnTo>
                  <a:lnTo>
                    <a:pt x="3880317" y="461248"/>
                  </a:lnTo>
                  <a:lnTo>
                    <a:pt x="3913768" y="461501"/>
                  </a:lnTo>
                  <a:lnTo>
                    <a:pt x="3947219" y="461615"/>
                  </a:lnTo>
                  <a:lnTo>
                    <a:pt x="3980670" y="461596"/>
                  </a:lnTo>
                  <a:lnTo>
                    <a:pt x="4014121" y="461453"/>
                  </a:lnTo>
                  <a:lnTo>
                    <a:pt x="4047572" y="461195"/>
                  </a:lnTo>
                  <a:lnTo>
                    <a:pt x="4081023" y="460829"/>
                  </a:lnTo>
                  <a:lnTo>
                    <a:pt x="4114474" y="460365"/>
                  </a:lnTo>
                  <a:lnTo>
                    <a:pt x="4147925" y="459809"/>
                  </a:lnTo>
                  <a:lnTo>
                    <a:pt x="4181376" y="459171"/>
                  </a:lnTo>
                  <a:lnTo>
                    <a:pt x="4214827" y="458458"/>
                  </a:lnTo>
                  <a:lnTo>
                    <a:pt x="4248278" y="457678"/>
                  </a:lnTo>
                  <a:lnTo>
                    <a:pt x="4281729" y="456841"/>
                  </a:lnTo>
                  <a:lnTo>
                    <a:pt x="4315180" y="455953"/>
                  </a:lnTo>
                  <a:lnTo>
                    <a:pt x="4348631" y="455024"/>
                  </a:lnTo>
                  <a:lnTo>
                    <a:pt x="4382082" y="454061"/>
                  </a:lnTo>
                  <a:lnTo>
                    <a:pt x="4415533" y="453072"/>
                  </a:lnTo>
                  <a:lnTo>
                    <a:pt x="4448984" y="452067"/>
                  </a:lnTo>
                  <a:lnTo>
                    <a:pt x="4482435" y="451052"/>
                  </a:lnTo>
                  <a:lnTo>
                    <a:pt x="4515886" y="450037"/>
                  </a:lnTo>
                  <a:lnTo>
                    <a:pt x="4549337" y="449029"/>
                  </a:lnTo>
                  <a:lnTo>
                    <a:pt x="4582788" y="448036"/>
                  </a:lnTo>
                  <a:lnTo>
                    <a:pt x="4616239" y="447068"/>
                  </a:lnTo>
                  <a:lnTo>
                    <a:pt x="4649690" y="446130"/>
                  </a:lnTo>
                  <a:lnTo>
                    <a:pt x="4683141" y="445164"/>
                  </a:lnTo>
                  <a:lnTo>
                    <a:pt x="4716592" y="444119"/>
                  </a:lnTo>
                  <a:lnTo>
                    <a:pt x="4750043" y="442991"/>
                  </a:lnTo>
                  <a:lnTo>
                    <a:pt x="4783494" y="441777"/>
                  </a:lnTo>
                  <a:lnTo>
                    <a:pt x="4816945" y="440471"/>
                  </a:lnTo>
                  <a:lnTo>
                    <a:pt x="4850396" y="439069"/>
                  </a:lnTo>
                  <a:lnTo>
                    <a:pt x="4883847" y="437567"/>
                  </a:lnTo>
                  <a:lnTo>
                    <a:pt x="4917298" y="435960"/>
                  </a:lnTo>
                  <a:lnTo>
                    <a:pt x="4950749" y="434244"/>
                  </a:lnTo>
                  <a:lnTo>
                    <a:pt x="4984200" y="432415"/>
                  </a:lnTo>
                  <a:lnTo>
                    <a:pt x="5017651" y="430468"/>
                  </a:lnTo>
                  <a:lnTo>
                    <a:pt x="5051102" y="428398"/>
                  </a:lnTo>
                  <a:lnTo>
                    <a:pt x="5084553" y="426201"/>
                  </a:lnTo>
                  <a:lnTo>
                    <a:pt x="5118004" y="423873"/>
                  </a:lnTo>
                  <a:lnTo>
                    <a:pt x="5151455" y="421409"/>
                  </a:lnTo>
                  <a:lnTo>
                    <a:pt x="5184906" y="418805"/>
                  </a:lnTo>
                  <a:lnTo>
                    <a:pt x="5218357" y="416057"/>
                  </a:lnTo>
                  <a:lnTo>
                    <a:pt x="5251808" y="413160"/>
                  </a:lnTo>
                  <a:lnTo>
                    <a:pt x="5285260" y="410112"/>
                  </a:lnTo>
                  <a:lnTo>
                    <a:pt x="5318711" y="406940"/>
                  </a:lnTo>
                  <a:lnTo>
                    <a:pt x="5352162" y="403652"/>
                  </a:lnTo>
                  <a:lnTo>
                    <a:pt x="5385613" y="400246"/>
                  </a:lnTo>
                  <a:lnTo>
                    <a:pt x="5419064" y="396725"/>
                  </a:lnTo>
                  <a:lnTo>
                    <a:pt x="5452515" y="393088"/>
                  </a:lnTo>
                  <a:lnTo>
                    <a:pt x="5485966" y="389335"/>
                  </a:lnTo>
                  <a:lnTo>
                    <a:pt x="5519417" y="385467"/>
                  </a:lnTo>
                  <a:lnTo>
                    <a:pt x="5552868" y="381483"/>
                  </a:lnTo>
                  <a:lnTo>
                    <a:pt x="5586319" y="377385"/>
                  </a:lnTo>
                  <a:lnTo>
                    <a:pt x="5619770" y="373172"/>
                  </a:lnTo>
                  <a:lnTo>
                    <a:pt x="5653221" y="368844"/>
                  </a:lnTo>
                  <a:lnTo>
                    <a:pt x="5686672" y="364403"/>
                  </a:lnTo>
                  <a:lnTo>
                    <a:pt x="5720123" y="359847"/>
                  </a:lnTo>
                  <a:lnTo>
                    <a:pt x="5753574" y="355179"/>
                  </a:lnTo>
                  <a:lnTo>
                    <a:pt x="5787025" y="350396"/>
                  </a:lnTo>
                  <a:lnTo>
                    <a:pt x="5820476" y="345501"/>
                  </a:lnTo>
                  <a:lnTo>
                    <a:pt x="5853927" y="340494"/>
                  </a:lnTo>
                  <a:lnTo>
                    <a:pt x="5887378" y="335373"/>
                  </a:lnTo>
                  <a:lnTo>
                    <a:pt x="5920829" y="330141"/>
                  </a:lnTo>
                  <a:lnTo>
                    <a:pt x="5954280" y="324796"/>
                  </a:lnTo>
                  <a:lnTo>
                    <a:pt x="5987731" y="319340"/>
                  </a:lnTo>
                  <a:lnTo>
                    <a:pt x="6021182" y="313773"/>
                  </a:lnTo>
                  <a:lnTo>
                    <a:pt x="6054633" y="308094"/>
                  </a:lnTo>
                  <a:lnTo>
                    <a:pt x="6088084" y="302305"/>
                  </a:lnTo>
                  <a:lnTo>
                    <a:pt x="6121535" y="296405"/>
                  </a:lnTo>
                  <a:lnTo>
                    <a:pt x="6154986" y="290395"/>
                  </a:lnTo>
                  <a:lnTo>
                    <a:pt x="6188437" y="284274"/>
                  </a:lnTo>
                  <a:lnTo>
                    <a:pt x="6221888" y="278044"/>
                  </a:lnTo>
                  <a:lnTo>
                    <a:pt x="6255339" y="271705"/>
                  </a:lnTo>
                  <a:lnTo>
                    <a:pt x="6288790" y="265256"/>
                  </a:lnTo>
                  <a:lnTo>
                    <a:pt x="6322241" y="258698"/>
                  </a:lnTo>
                  <a:lnTo>
                    <a:pt x="6355692" y="252032"/>
                  </a:lnTo>
                  <a:lnTo>
                    <a:pt x="6389143" y="245257"/>
                  </a:lnTo>
                  <a:lnTo>
                    <a:pt x="6422594" y="238374"/>
                  </a:lnTo>
                  <a:lnTo>
                    <a:pt x="6456045" y="231383"/>
                  </a:lnTo>
                  <a:lnTo>
                    <a:pt x="6489496" y="224284"/>
                  </a:lnTo>
                  <a:lnTo>
                    <a:pt x="6522947" y="217078"/>
                  </a:lnTo>
                  <a:lnTo>
                    <a:pt x="6556398" y="209765"/>
                  </a:lnTo>
                  <a:lnTo>
                    <a:pt x="6589849" y="202346"/>
                  </a:lnTo>
                  <a:lnTo>
                    <a:pt x="6623300" y="194819"/>
                  </a:lnTo>
                  <a:lnTo>
                    <a:pt x="6656751" y="187187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4521014"/>
              <a:ext cx="6656751" cy="695201"/>
            </a:xfrm>
            <a:custGeom>
              <a:avLst/>
              <a:pathLst>
                <a:path w="6656751" h="695201">
                  <a:moveTo>
                    <a:pt x="0" y="0"/>
                  </a:moveTo>
                  <a:lnTo>
                    <a:pt x="33451" y="11215"/>
                  </a:lnTo>
                  <a:lnTo>
                    <a:pt x="66902" y="22231"/>
                  </a:lnTo>
                  <a:lnTo>
                    <a:pt x="100353" y="33048"/>
                  </a:lnTo>
                  <a:lnTo>
                    <a:pt x="133804" y="43667"/>
                  </a:lnTo>
                  <a:lnTo>
                    <a:pt x="167255" y="54087"/>
                  </a:lnTo>
                  <a:lnTo>
                    <a:pt x="200706" y="64309"/>
                  </a:lnTo>
                  <a:lnTo>
                    <a:pt x="234157" y="74333"/>
                  </a:lnTo>
                  <a:lnTo>
                    <a:pt x="267608" y="84159"/>
                  </a:lnTo>
                  <a:lnTo>
                    <a:pt x="301059" y="93788"/>
                  </a:lnTo>
                  <a:lnTo>
                    <a:pt x="334510" y="103221"/>
                  </a:lnTo>
                  <a:lnTo>
                    <a:pt x="367961" y="112458"/>
                  </a:lnTo>
                  <a:lnTo>
                    <a:pt x="401412" y="121501"/>
                  </a:lnTo>
                  <a:lnTo>
                    <a:pt x="434863" y="130351"/>
                  </a:lnTo>
                  <a:lnTo>
                    <a:pt x="468314" y="139009"/>
                  </a:lnTo>
                  <a:lnTo>
                    <a:pt x="501765" y="147476"/>
                  </a:lnTo>
                  <a:lnTo>
                    <a:pt x="535216" y="155756"/>
                  </a:lnTo>
                  <a:lnTo>
                    <a:pt x="568667" y="163849"/>
                  </a:lnTo>
                  <a:lnTo>
                    <a:pt x="602118" y="171758"/>
                  </a:lnTo>
                  <a:lnTo>
                    <a:pt x="635569" y="179485"/>
                  </a:lnTo>
                  <a:lnTo>
                    <a:pt x="669020" y="187034"/>
                  </a:lnTo>
                  <a:lnTo>
                    <a:pt x="702471" y="194407"/>
                  </a:lnTo>
                  <a:lnTo>
                    <a:pt x="735922" y="201606"/>
                  </a:lnTo>
                  <a:lnTo>
                    <a:pt x="769373" y="208637"/>
                  </a:lnTo>
                  <a:lnTo>
                    <a:pt x="802824" y="215502"/>
                  </a:lnTo>
                  <a:lnTo>
                    <a:pt x="836275" y="222205"/>
                  </a:lnTo>
                  <a:lnTo>
                    <a:pt x="869726" y="228750"/>
                  </a:lnTo>
                  <a:lnTo>
                    <a:pt x="903177" y="235141"/>
                  </a:lnTo>
                  <a:lnTo>
                    <a:pt x="936628" y="241383"/>
                  </a:lnTo>
                  <a:lnTo>
                    <a:pt x="970079" y="247481"/>
                  </a:lnTo>
                  <a:lnTo>
                    <a:pt x="1003530" y="253438"/>
                  </a:lnTo>
                  <a:lnTo>
                    <a:pt x="1036981" y="259260"/>
                  </a:lnTo>
                  <a:lnTo>
                    <a:pt x="1070432" y="264951"/>
                  </a:lnTo>
                  <a:lnTo>
                    <a:pt x="1103883" y="270516"/>
                  </a:lnTo>
                  <a:lnTo>
                    <a:pt x="1137334" y="275960"/>
                  </a:lnTo>
                  <a:lnTo>
                    <a:pt x="1170785" y="281287"/>
                  </a:lnTo>
                  <a:lnTo>
                    <a:pt x="1204236" y="286503"/>
                  </a:lnTo>
                  <a:lnTo>
                    <a:pt x="1237687" y="291612"/>
                  </a:lnTo>
                  <a:lnTo>
                    <a:pt x="1271138" y="296619"/>
                  </a:lnTo>
                  <a:lnTo>
                    <a:pt x="1304589" y="301527"/>
                  </a:lnTo>
                  <a:lnTo>
                    <a:pt x="1338040" y="306340"/>
                  </a:lnTo>
                  <a:lnTo>
                    <a:pt x="1371491" y="311064"/>
                  </a:lnTo>
                  <a:lnTo>
                    <a:pt x="1404942" y="315701"/>
                  </a:lnTo>
                  <a:lnTo>
                    <a:pt x="1438393" y="320254"/>
                  </a:lnTo>
                  <a:lnTo>
                    <a:pt x="1471844" y="324727"/>
                  </a:lnTo>
                  <a:lnTo>
                    <a:pt x="1505295" y="329123"/>
                  </a:lnTo>
                  <a:lnTo>
                    <a:pt x="1538746" y="333442"/>
                  </a:lnTo>
                  <a:lnTo>
                    <a:pt x="1572197" y="337681"/>
                  </a:lnTo>
                  <a:lnTo>
                    <a:pt x="1605648" y="341832"/>
                  </a:lnTo>
                  <a:lnTo>
                    <a:pt x="1639099" y="345891"/>
                  </a:lnTo>
                  <a:lnTo>
                    <a:pt x="1672550" y="349853"/>
                  </a:lnTo>
                  <a:lnTo>
                    <a:pt x="1706001" y="353710"/>
                  </a:lnTo>
                  <a:lnTo>
                    <a:pt x="1739452" y="357458"/>
                  </a:lnTo>
                  <a:lnTo>
                    <a:pt x="1772903" y="361088"/>
                  </a:lnTo>
                  <a:lnTo>
                    <a:pt x="1806354" y="364595"/>
                  </a:lnTo>
                  <a:lnTo>
                    <a:pt x="1839805" y="367972"/>
                  </a:lnTo>
                  <a:lnTo>
                    <a:pt x="1873256" y="371212"/>
                  </a:lnTo>
                  <a:lnTo>
                    <a:pt x="1906707" y="374310"/>
                  </a:lnTo>
                  <a:lnTo>
                    <a:pt x="1940158" y="377262"/>
                  </a:lnTo>
                  <a:lnTo>
                    <a:pt x="1973609" y="380065"/>
                  </a:lnTo>
                  <a:lnTo>
                    <a:pt x="2007060" y="382714"/>
                  </a:lnTo>
                  <a:lnTo>
                    <a:pt x="2040511" y="385209"/>
                  </a:lnTo>
                  <a:lnTo>
                    <a:pt x="2073962" y="387549"/>
                  </a:lnTo>
                  <a:lnTo>
                    <a:pt x="2107413" y="389735"/>
                  </a:lnTo>
                  <a:lnTo>
                    <a:pt x="2140864" y="391768"/>
                  </a:lnTo>
                  <a:lnTo>
                    <a:pt x="2174315" y="393652"/>
                  </a:lnTo>
                  <a:lnTo>
                    <a:pt x="2207766" y="395391"/>
                  </a:lnTo>
                  <a:lnTo>
                    <a:pt x="2241217" y="396989"/>
                  </a:lnTo>
                  <a:lnTo>
                    <a:pt x="2274668" y="398452"/>
                  </a:lnTo>
                  <a:lnTo>
                    <a:pt x="2308119" y="399786"/>
                  </a:lnTo>
                  <a:lnTo>
                    <a:pt x="2341570" y="400982"/>
                  </a:lnTo>
                  <a:lnTo>
                    <a:pt x="2375021" y="402030"/>
                  </a:lnTo>
                  <a:lnTo>
                    <a:pt x="2408472" y="402921"/>
                  </a:lnTo>
                  <a:lnTo>
                    <a:pt x="2441923" y="403646"/>
                  </a:lnTo>
                  <a:lnTo>
                    <a:pt x="2475374" y="404206"/>
                  </a:lnTo>
                  <a:lnTo>
                    <a:pt x="2508825" y="404606"/>
                  </a:lnTo>
                  <a:lnTo>
                    <a:pt x="2542276" y="404863"/>
                  </a:lnTo>
                  <a:lnTo>
                    <a:pt x="2575727" y="405001"/>
                  </a:lnTo>
                  <a:lnTo>
                    <a:pt x="2609178" y="405057"/>
                  </a:lnTo>
                  <a:lnTo>
                    <a:pt x="2642630" y="405076"/>
                  </a:lnTo>
                  <a:lnTo>
                    <a:pt x="2676081" y="405112"/>
                  </a:lnTo>
                  <a:lnTo>
                    <a:pt x="2709532" y="405225"/>
                  </a:lnTo>
                  <a:lnTo>
                    <a:pt x="2742983" y="405481"/>
                  </a:lnTo>
                  <a:lnTo>
                    <a:pt x="2776434" y="405955"/>
                  </a:lnTo>
                  <a:lnTo>
                    <a:pt x="2809885" y="406917"/>
                  </a:lnTo>
                  <a:lnTo>
                    <a:pt x="2843336" y="408401"/>
                  </a:lnTo>
                  <a:lnTo>
                    <a:pt x="2876787" y="410314"/>
                  </a:lnTo>
                  <a:lnTo>
                    <a:pt x="2910238" y="412557"/>
                  </a:lnTo>
                  <a:lnTo>
                    <a:pt x="2943689" y="415038"/>
                  </a:lnTo>
                  <a:lnTo>
                    <a:pt x="2977140" y="417666"/>
                  </a:lnTo>
                  <a:lnTo>
                    <a:pt x="3010591" y="420360"/>
                  </a:lnTo>
                  <a:lnTo>
                    <a:pt x="3044042" y="423048"/>
                  </a:lnTo>
                  <a:lnTo>
                    <a:pt x="3077493" y="425667"/>
                  </a:lnTo>
                  <a:lnTo>
                    <a:pt x="3110944" y="428169"/>
                  </a:lnTo>
                  <a:lnTo>
                    <a:pt x="3144395" y="430514"/>
                  </a:lnTo>
                  <a:lnTo>
                    <a:pt x="3177846" y="432677"/>
                  </a:lnTo>
                  <a:lnTo>
                    <a:pt x="3211297" y="434638"/>
                  </a:lnTo>
                  <a:lnTo>
                    <a:pt x="3244748" y="436389"/>
                  </a:lnTo>
                  <a:lnTo>
                    <a:pt x="3278199" y="437926"/>
                  </a:lnTo>
                  <a:lnTo>
                    <a:pt x="3311650" y="439247"/>
                  </a:lnTo>
                  <a:lnTo>
                    <a:pt x="3345101" y="440353"/>
                  </a:lnTo>
                  <a:lnTo>
                    <a:pt x="3378552" y="441374"/>
                  </a:lnTo>
                  <a:lnTo>
                    <a:pt x="3412003" y="442643"/>
                  </a:lnTo>
                  <a:lnTo>
                    <a:pt x="3445454" y="444093"/>
                  </a:lnTo>
                  <a:lnTo>
                    <a:pt x="3478905" y="445629"/>
                  </a:lnTo>
                  <a:lnTo>
                    <a:pt x="3512356" y="447165"/>
                  </a:lnTo>
                  <a:lnTo>
                    <a:pt x="3545807" y="448621"/>
                  </a:lnTo>
                  <a:lnTo>
                    <a:pt x="3579258" y="449936"/>
                  </a:lnTo>
                  <a:lnTo>
                    <a:pt x="3612709" y="451066"/>
                  </a:lnTo>
                  <a:lnTo>
                    <a:pt x="3646160" y="451988"/>
                  </a:lnTo>
                  <a:lnTo>
                    <a:pt x="3679611" y="452699"/>
                  </a:lnTo>
                  <a:lnTo>
                    <a:pt x="3713062" y="453215"/>
                  </a:lnTo>
                  <a:lnTo>
                    <a:pt x="3746513" y="453569"/>
                  </a:lnTo>
                  <a:lnTo>
                    <a:pt x="3779964" y="453806"/>
                  </a:lnTo>
                  <a:lnTo>
                    <a:pt x="3813415" y="453979"/>
                  </a:lnTo>
                  <a:lnTo>
                    <a:pt x="3846866" y="454141"/>
                  </a:lnTo>
                  <a:lnTo>
                    <a:pt x="3880317" y="454332"/>
                  </a:lnTo>
                  <a:lnTo>
                    <a:pt x="3913768" y="454524"/>
                  </a:lnTo>
                  <a:lnTo>
                    <a:pt x="3947219" y="454696"/>
                  </a:lnTo>
                  <a:lnTo>
                    <a:pt x="3980670" y="454830"/>
                  </a:lnTo>
                  <a:lnTo>
                    <a:pt x="4014121" y="454908"/>
                  </a:lnTo>
                  <a:lnTo>
                    <a:pt x="4047572" y="454914"/>
                  </a:lnTo>
                  <a:lnTo>
                    <a:pt x="4081023" y="454832"/>
                  </a:lnTo>
                  <a:lnTo>
                    <a:pt x="4114474" y="454651"/>
                  </a:lnTo>
                  <a:lnTo>
                    <a:pt x="4147925" y="454359"/>
                  </a:lnTo>
                  <a:lnTo>
                    <a:pt x="4181376" y="453951"/>
                  </a:lnTo>
                  <a:lnTo>
                    <a:pt x="4214827" y="453425"/>
                  </a:lnTo>
                  <a:lnTo>
                    <a:pt x="4248278" y="452780"/>
                  </a:lnTo>
                  <a:lnTo>
                    <a:pt x="4281729" y="452021"/>
                  </a:lnTo>
                  <a:lnTo>
                    <a:pt x="4315180" y="451159"/>
                  </a:lnTo>
                  <a:lnTo>
                    <a:pt x="4348631" y="450205"/>
                  </a:lnTo>
                  <a:lnTo>
                    <a:pt x="4382082" y="449177"/>
                  </a:lnTo>
                  <a:lnTo>
                    <a:pt x="4415533" y="448092"/>
                  </a:lnTo>
                  <a:lnTo>
                    <a:pt x="4448984" y="446973"/>
                  </a:lnTo>
                  <a:lnTo>
                    <a:pt x="4482435" y="445844"/>
                  </a:lnTo>
                  <a:lnTo>
                    <a:pt x="4515886" y="444730"/>
                  </a:lnTo>
                  <a:lnTo>
                    <a:pt x="4549337" y="443654"/>
                  </a:lnTo>
                  <a:lnTo>
                    <a:pt x="4582788" y="442643"/>
                  </a:lnTo>
                  <a:lnTo>
                    <a:pt x="4616239" y="441718"/>
                  </a:lnTo>
                  <a:lnTo>
                    <a:pt x="4649690" y="440899"/>
                  </a:lnTo>
                  <a:lnTo>
                    <a:pt x="4683141" y="440087"/>
                  </a:lnTo>
                  <a:lnTo>
                    <a:pt x="4716592" y="439195"/>
                  </a:lnTo>
                  <a:lnTo>
                    <a:pt x="4750043" y="438207"/>
                  </a:lnTo>
                  <a:lnTo>
                    <a:pt x="4783494" y="437109"/>
                  </a:lnTo>
                  <a:lnTo>
                    <a:pt x="4816945" y="435886"/>
                  </a:lnTo>
                  <a:lnTo>
                    <a:pt x="4850396" y="434527"/>
                  </a:lnTo>
                  <a:lnTo>
                    <a:pt x="4883847" y="433019"/>
                  </a:lnTo>
                  <a:lnTo>
                    <a:pt x="4917298" y="431352"/>
                  </a:lnTo>
                  <a:lnTo>
                    <a:pt x="4950749" y="429517"/>
                  </a:lnTo>
                  <a:lnTo>
                    <a:pt x="4984200" y="427505"/>
                  </a:lnTo>
                  <a:lnTo>
                    <a:pt x="5017651" y="425310"/>
                  </a:lnTo>
                  <a:lnTo>
                    <a:pt x="5051102" y="422925"/>
                  </a:lnTo>
                  <a:lnTo>
                    <a:pt x="5084553" y="420344"/>
                  </a:lnTo>
                  <a:lnTo>
                    <a:pt x="5118004" y="417563"/>
                  </a:lnTo>
                  <a:lnTo>
                    <a:pt x="5151455" y="414577"/>
                  </a:lnTo>
                  <a:lnTo>
                    <a:pt x="5184906" y="411383"/>
                  </a:lnTo>
                  <a:lnTo>
                    <a:pt x="5218357" y="407974"/>
                  </a:lnTo>
                  <a:lnTo>
                    <a:pt x="5251808" y="404347"/>
                  </a:lnTo>
                  <a:lnTo>
                    <a:pt x="5285260" y="400496"/>
                  </a:lnTo>
                  <a:lnTo>
                    <a:pt x="5318711" y="396429"/>
                  </a:lnTo>
                  <a:lnTo>
                    <a:pt x="5352162" y="392143"/>
                  </a:lnTo>
                  <a:lnTo>
                    <a:pt x="5385613" y="387633"/>
                  </a:lnTo>
                  <a:lnTo>
                    <a:pt x="5419064" y="382894"/>
                  </a:lnTo>
                  <a:lnTo>
                    <a:pt x="5452515" y="377921"/>
                  </a:lnTo>
                  <a:lnTo>
                    <a:pt x="5485966" y="372708"/>
                  </a:lnTo>
                  <a:lnTo>
                    <a:pt x="5519417" y="367249"/>
                  </a:lnTo>
                  <a:lnTo>
                    <a:pt x="5552868" y="361538"/>
                  </a:lnTo>
                  <a:lnTo>
                    <a:pt x="5586319" y="355569"/>
                  </a:lnTo>
                  <a:lnTo>
                    <a:pt x="5619770" y="349338"/>
                  </a:lnTo>
                  <a:lnTo>
                    <a:pt x="5653221" y="342838"/>
                  </a:lnTo>
                  <a:lnTo>
                    <a:pt x="5686672" y="336065"/>
                  </a:lnTo>
                  <a:lnTo>
                    <a:pt x="5720123" y="329013"/>
                  </a:lnTo>
                  <a:lnTo>
                    <a:pt x="5753574" y="321678"/>
                  </a:lnTo>
                  <a:lnTo>
                    <a:pt x="5787025" y="314056"/>
                  </a:lnTo>
                  <a:lnTo>
                    <a:pt x="5820476" y="306142"/>
                  </a:lnTo>
                  <a:lnTo>
                    <a:pt x="5853927" y="297934"/>
                  </a:lnTo>
                  <a:lnTo>
                    <a:pt x="5887378" y="289428"/>
                  </a:lnTo>
                  <a:lnTo>
                    <a:pt x="5920829" y="280622"/>
                  </a:lnTo>
                  <a:lnTo>
                    <a:pt x="5954280" y="271514"/>
                  </a:lnTo>
                  <a:lnTo>
                    <a:pt x="5987731" y="262101"/>
                  </a:lnTo>
                  <a:lnTo>
                    <a:pt x="6021182" y="252382"/>
                  </a:lnTo>
                  <a:lnTo>
                    <a:pt x="6054633" y="242357"/>
                  </a:lnTo>
                  <a:lnTo>
                    <a:pt x="6088084" y="232024"/>
                  </a:lnTo>
                  <a:lnTo>
                    <a:pt x="6121535" y="221383"/>
                  </a:lnTo>
                  <a:lnTo>
                    <a:pt x="6154986" y="210434"/>
                  </a:lnTo>
                  <a:lnTo>
                    <a:pt x="6188437" y="199178"/>
                  </a:lnTo>
                  <a:lnTo>
                    <a:pt x="6221888" y="187614"/>
                  </a:lnTo>
                  <a:lnTo>
                    <a:pt x="6255339" y="175743"/>
                  </a:lnTo>
                  <a:lnTo>
                    <a:pt x="6288790" y="163566"/>
                  </a:lnTo>
                  <a:lnTo>
                    <a:pt x="6322241" y="151085"/>
                  </a:lnTo>
                  <a:lnTo>
                    <a:pt x="6355692" y="138300"/>
                  </a:lnTo>
                  <a:lnTo>
                    <a:pt x="6389143" y="125212"/>
                  </a:lnTo>
                  <a:lnTo>
                    <a:pt x="6422594" y="111824"/>
                  </a:lnTo>
                  <a:lnTo>
                    <a:pt x="6456045" y="98136"/>
                  </a:lnTo>
                  <a:lnTo>
                    <a:pt x="6489496" y="84151"/>
                  </a:lnTo>
                  <a:lnTo>
                    <a:pt x="6522947" y="69869"/>
                  </a:lnTo>
                  <a:lnTo>
                    <a:pt x="6556398" y="55294"/>
                  </a:lnTo>
                  <a:lnTo>
                    <a:pt x="6589849" y="40425"/>
                  </a:lnTo>
                  <a:lnTo>
                    <a:pt x="6623300" y="25265"/>
                  </a:lnTo>
                  <a:lnTo>
                    <a:pt x="6656751" y="9817"/>
                  </a:lnTo>
                  <a:lnTo>
                    <a:pt x="6656751" y="599652"/>
                  </a:lnTo>
                  <a:lnTo>
                    <a:pt x="6623300" y="599546"/>
                  </a:lnTo>
                  <a:lnTo>
                    <a:pt x="6589849" y="599512"/>
                  </a:lnTo>
                  <a:lnTo>
                    <a:pt x="6556398" y="599551"/>
                  </a:lnTo>
                  <a:lnTo>
                    <a:pt x="6522947" y="599664"/>
                  </a:lnTo>
                  <a:lnTo>
                    <a:pt x="6489496" y="599852"/>
                  </a:lnTo>
                  <a:lnTo>
                    <a:pt x="6456045" y="600116"/>
                  </a:lnTo>
                  <a:lnTo>
                    <a:pt x="6422594" y="600457"/>
                  </a:lnTo>
                  <a:lnTo>
                    <a:pt x="6389143" y="600875"/>
                  </a:lnTo>
                  <a:lnTo>
                    <a:pt x="6355692" y="601373"/>
                  </a:lnTo>
                  <a:lnTo>
                    <a:pt x="6322241" y="601950"/>
                  </a:lnTo>
                  <a:lnTo>
                    <a:pt x="6288790" y="602607"/>
                  </a:lnTo>
                  <a:lnTo>
                    <a:pt x="6255339" y="603345"/>
                  </a:lnTo>
                  <a:lnTo>
                    <a:pt x="6221888" y="604163"/>
                  </a:lnTo>
                  <a:lnTo>
                    <a:pt x="6188437" y="605063"/>
                  </a:lnTo>
                  <a:lnTo>
                    <a:pt x="6154986" y="606043"/>
                  </a:lnTo>
                  <a:lnTo>
                    <a:pt x="6121535" y="607105"/>
                  </a:lnTo>
                  <a:lnTo>
                    <a:pt x="6088084" y="608246"/>
                  </a:lnTo>
                  <a:lnTo>
                    <a:pt x="6054633" y="609467"/>
                  </a:lnTo>
                  <a:lnTo>
                    <a:pt x="6021182" y="610767"/>
                  </a:lnTo>
                  <a:lnTo>
                    <a:pt x="5987731" y="612143"/>
                  </a:lnTo>
                  <a:lnTo>
                    <a:pt x="5954280" y="613595"/>
                  </a:lnTo>
                  <a:lnTo>
                    <a:pt x="5920829" y="615120"/>
                  </a:lnTo>
                  <a:lnTo>
                    <a:pt x="5887378" y="616716"/>
                  </a:lnTo>
                  <a:lnTo>
                    <a:pt x="5853927" y="618379"/>
                  </a:lnTo>
                  <a:lnTo>
                    <a:pt x="5820476" y="620106"/>
                  </a:lnTo>
                  <a:lnTo>
                    <a:pt x="5787025" y="621894"/>
                  </a:lnTo>
                  <a:lnTo>
                    <a:pt x="5753574" y="623739"/>
                  </a:lnTo>
                  <a:lnTo>
                    <a:pt x="5720123" y="625636"/>
                  </a:lnTo>
                  <a:lnTo>
                    <a:pt x="5686672" y="627579"/>
                  </a:lnTo>
                  <a:lnTo>
                    <a:pt x="5653221" y="629564"/>
                  </a:lnTo>
                  <a:lnTo>
                    <a:pt x="5619770" y="631586"/>
                  </a:lnTo>
                  <a:lnTo>
                    <a:pt x="5586319" y="633638"/>
                  </a:lnTo>
                  <a:lnTo>
                    <a:pt x="5552868" y="635713"/>
                  </a:lnTo>
                  <a:lnTo>
                    <a:pt x="5519417" y="637807"/>
                  </a:lnTo>
                  <a:lnTo>
                    <a:pt x="5485966" y="639912"/>
                  </a:lnTo>
                  <a:lnTo>
                    <a:pt x="5452515" y="642022"/>
                  </a:lnTo>
                  <a:lnTo>
                    <a:pt x="5419064" y="644131"/>
                  </a:lnTo>
                  <a:lnTo>
                    <a:pt x="5385613" y="646232"/>
                  </a:lnTo>
                  <a:lnTo>
                    <a:pt x="5352162" y="648318"/>
                  </a:lnTo>
                  <a:lnTo>
                    <a:pt x="5318711" y="650385"/>
                  </a:lnTo>
                  <a:lnTo>
                    <a:pt x="5285260" y="652426"/>
                  </a:lnTo>
                  <a:lnTo>
                    <a:pt x="5251808" y="654423"/>
                  </a:lnTo>
                  <a:lnTo>
                    <a:pt x="5218357" y="656326"/>
                  </a:lnTo>
                  <a:lnTo>
                    <a:pt x="5184906" y="658134"/>
                  </a:lnTo>
                  <a:lnTo>
                    <a:pt x="5151455" y="659856"/>
                  </a:lnTo>
                  <a:lnTo>
                    <a:pt x="5118004" y="661498"/>
                  </a:lnTo>
                  <a:lnTo>
                    <a:pt x="5084553" y="663067"/>
                  </a:lnTo>
                  <a:lnTo>
                    <a:pt x="5051102" y="664572"/>
                  </a:lnTo>
                  <a:lnTo>
                    <a:pt x="5017651" y="666018"/>
                  </a:lnTo>
                  <a:lnTo>
                    <a:pt x="4984200" y="667413"/>
                  </a:lnTo>
                  <a:lnTo>
                    <a:pt x="4950749" y="668763"/>
                  </a:lnTo>
                  <a:lnTo>
                    <a:pt x="4917298" y="670070"/>
                  </a:lnTo>
                  <a:lnTo>
                    <a:pt x="4883847" y="671341"/>
                  </a:lnTo>
                  <a:lnTo>
                    <a:pt x="4850396" y="672576"/>
                  </a:lnTo>
                  <a:lnTo>
                    <a:pt x="4816945" y="673777"/>
                  </a:lnTo>
                  <a:lnTo>
                    <a:pt x="4783494" y="674945"/>
                  </a:lnTo>
                  <a:lnTo>
                    <a:pt x="4750043" y="676078"/>
                  </a:lnTo>
                  <a:lnTo>
                    <a:pt x="4716592" y="677176"/>
                  </a:lnTo>
                  <a:lnTo>
                    <a:pt x="4683141" y="678234"/>
                  </a:lnTo>
                  <a:lnTo>
                    <a:pt x="4649690" y="679249"/>
                  </a:lnTo>
                  <a:lnTo>
                    <a:pt x="4616239" y="680213"/>
                  </a:lnTo>
                  <a:lnTo>
                    <a:pt x="4582788" y="681117"/>
                  </a:lnTo>
                  <a:lnTo>
                    <a:pt x="4549337" y="681967"/>
                  </a:lnTo>
                  <a:lnTo>
                    <a:pt x="4515886" y="682775"/>
                  </a:lnTo>
                  <a:lnTo>
                    <a:pt x="4482435" y="683550"/>
                  </a:lnTo>
                  <a:lnTo>
                    <a:pt x="4448984" y="684305"/>
                  </a:lnTo>
                  <a:lnTo>
                    <a:pt x="4415533" y="685051"/>
                  </a:lnTo>
                  <a:lnTo>
                    <a:pt x="4382082" y="685799"/>
                  </a:lnTo>
                  <a:lnTo>
                    <a:pt x="4348631" y="686556"/>
                  </a:lnTo>
                  <a:lnTo>
                    <a:pt x="4315180" y="687328"/>
                  </a:lnTo>
                  <a:lnTo>
                    <a:pt x="4281729" y="688120"/>
                  </a:lnTo>
                  <a:lnTo>
                    <a:pt x="4248278" y="688929"/>
                  </a:lnTo>
                  <a:lnTo>
                    <a:pt x="4214827" y="689752"/>
                  </a:lnTo>
                  <a:lnTo>
                    <a:pt x="4181376" y="690581"/>
                  </a:lnTo>
                  <a:lnTo>
                    <a:pt x="4147925" y="691403"/>
                  </a:lnTo>
                  <a:lnTo>
                    <a:pt x="4114474" y="692202"/>
                  </a:lnTo>
                  <a:lnTo>
                    <a:pt x="4081023" y="692958"/>
                  </a:lnTo>
                  <a:lnTo>
                    <a:pt x="4047572" y="693649"/>
                  </a:lnTo>
                  <a:lnTo>
                    <a:pt x="4014121" y="694247"/>
                  </a:lnTo>
                  <a:lnTo>
                    <a:pt x="3980670" y="694725"/>
                  </a:lnTo>
                  <a:lnTo>
                    <a:pt x="3947219" y="695054"/>
                  </a:lnTo>
                  <a:lnTo>
                    <a:pt x="3913768" y="695201"/>
                  </a:lnTo>
                  <a:lnTo>
                    <a:pt x="3880317" y="695135"/>
                  </a:lnTo>
                  <a:lnTo>
                    <a:pt x="3846866" y="694808"/>
                  </a:lnTo>
                  <a:lnTo>
                    <a:pt x="3813415" y="694077"/>
                  </a:lnTo>
                  <a:lnTo>
                    <a:pt x="3779964" y="692992"/>
                  </a:lnTo>
                  <a:lnTo>
                    <a:pt x="3746513" y="691649"/>
                  </a:lnTo>
                  <a:lnTo>
                    <a:pt x="3713062" y="690143"/>
                  </a:lnTo>
                  <a:lnTo>
                    <a:pt x="3679611" y="688561"/>
                  </a:lnTo>
                  <a:lnTo>
                    <a:pt x="3646160" y="686978"/>
                  </a:lnTo>
                  <a:lnTo>
                    <a:pt x="3612709" y="685453"/>
                  </a:lnTo>
                  <a:lnTo>
                    <a:pt x="3579258" y="684026"/>
                  </a:lnTo>
                  <a:lnTo>
                    <a:pt x="3545807" y="682714"/>
                  </a:lnTo>
                  <a:lnTo>
                    <a:pt x="3512356" y="681517"/>
                  </a:lnTo>
                  <a:lnTo>
                    <a:pt x="3478905" y="680415"/>
                  </a:lnTo>
                  <a:lnTo>
                    <a:pt x="3445454" y="679371"/>
                  </a:lnTo>
                  <a:lnTo>
                    <a:pt x="3412003" y="678341"/>
                  </a:lnTo>
                  <a:lnTo>
                    <a:pt x="3378552" y="677272"/>
                  </a:lnTo>
                  <a:lnTo>
                    <a:pt x="3345101" y="676090"/>
                  </a:lnTo>
                  <a:lnTo>
                    <a:pt x="3311650" y="674405"/>
                  </a:lnTo>
                  <a:lnTo>
                    <a:pt x="3278199" y="672175"/>
                  </a:lnTo>
                  <a:lnTo>
                    <a:pt x="3244748" y="669507"/>
                  </a:lnTo>
                  <a:lnTo>
                    <a:pt x="3211297" y="666508"/>
                  </a:lnTo>
                  <a:lnTo>
                    <a:pt x="3177846" y="663281"/>
                  </a:lnTo>
                  <a:lnTo>
                    <a:pt x="3144395" y="659926"/>
                  </a:lnTo>
                  <a:lnTo>
                    <a:pt x="3110944" y="656531"/>
                  </a:lnTo>
                  <a:lnTo>
                    <a:pt x="3077493" y="653177"/>
                  </a:lnTo>
                  <a:lnTo>
                    <a:pt x="3044042" y="649934"/>
                  </a:lnTo>
                  <a:lnTo>
                    <a:pt x="3010591" y="646860"/>
                  </a:lnTo>
                  <a:lnTo>
                    <a:pt x="2977140" y="644000"/>
                  </a:lnTo>
                  <a:lnTo>
                    <a:pt x="2943689" y="641391"/>
                  </a:lnTo>
                  <a:lnTo>
                    <a:pt x="2910238" y="639058"/>
                  </a:lnTo>
                  <a:lnTo>
                    <a:pt x="2876787" y="637019"/>
                  </a:lnTo>
                  <a:lnTo>
                    <a:pt x="2843336" y="635288"/>
                  </a:lnTo>
                  <a:lnTo>
                    <a:pt x="2809885" y="633875"/>
                  </a:lnTo>
                  <a:lnTo>
                    <a:pt x="2776434" y="632794"/>
                  </a:lnTo>
                  <a:lnTo>
                    <a:pt x="2742983" y="631969"/>
                  </a:lnTo>
                  <a:lnTo>
                    <a:pt x="2709532" y="631217"/>
                  </a:lnTo>
                  <a:lnTo>
                    <a:pt x="2676081" y="630545"/>
                  </a:lnTo>
                  <a:lnTo>
                    <a:pt x="2642630" y="629967"/>
                  </a:lnTo>
                  <a:lnTo>
                    <a:pt x="2609178" y="629489"/>
                  </a:lnTo>
                  <a:lnTo>
                    <a:pt x="2575727" y="629112"/>
                  </a:lnTo>
                  <a:lnTo>
                    <a:pt x="2542276" y="628829"/>
                  </a:lnTo>
                  <a:lnTo>
                    <a:pt x="2508825" y="628623"/>
                  </a:lnTo>
                  <a:lnTo>
                    <a:pt x="2475374" y="628465"/>
                  </a:lnTo>
                  <a:lnTo>
                    <a:pt x="2441923" y="628320"/>
                  </a:lnTo>
                  <a:lnTo>
                    <a:pt x="2408472" y="628141"/>
                  </a:lnTo>
                  <a:lnTo>
                    <a:pt x="2375021" y="627873"/>
                  </a:lnTo>
                  <a:lnTo>
                    <a:pt x="2341570" y="627457"/>
                  </a:lnTo>
                  <a:lnTo>
                    <a:pt x="2308119" y="626829"/>
                  </a:lnTo>
                  <a:lnTo>
                    <a:pt x="2274668" y="625927"/>
                  </a:lnTo>
                  <a:lnTo>
                    <a:pt x="2241217" y="624751"/>
                  </a:lnTo>
                  <a:lnTo>
                    <a:pt x="2207766" y="623477"/>
                  </a:lnTo>
                  <a:lnTo>
                    <a:pt x="2174315" y="622129"/>
                  </a:lnTo>
                  <a:lnTo>
                    <a:pt x="2140864" y="620713"/>
                  </a:lnTo>
                  <a:lnTo>
                    <a:pt x="2107413" y="619235"/>
                  </a:lnTo>
                  <a:lnTo>
                    <a:pt x="2073962" y="617702"/>
                  </a:lnTo>
                  <a:lnTo>
                    <a:pt x="2040511" y="616115"/>
                  </a:lnTo>
                  <a:lnTo>
                    <a:pt x="2007060" y="614479"/>
                  </a:lnTo>
                  <a:lnTo>
                    <a:pt x="1973609" y="612795"/>
                  </a:lnTo>
                  <a:lnTo>
                    <a:pt x="1940158" y="611063"/>
                  </a:lnTo>
                  <a:lnTo>
                    <a:pt x="1906707" y="609282"/>
                  </a:lnTo>
                  <a:lnTo>
                    <a:pt x="1873256" y="607451"/>
                  </a:lnTo>
                  <a:lnTo>
                    <a:pt x="1839805" y="605567"/>
                  </a:lnTo>
                  <a:lnTo>
                    <a:pt x="1806354" y="603627"/>
                  </a:lnTo>
                  <a:lnTo>
                    <a:pt x="1772903" y="601627"/>
                  </a:lnTo>
                  <a:lnTo>
                    <a:pt x="1739452" y="599562"/>
                  </a:lnTo>
                  <a:lnTo>
                    <a:pt x="1706001" y="597428"/>
                  </a:lnTo>
                  <a:lnTo>
                    <a:pt x="1672550" y="595219"/>
                  </a:lnTo>
                  <a:lnTo>
                    <a:pt x="1639099" y="592933"/>
                  </a:lnTo>
                  <a:lnTo>
                    <a:pt x="1605648" y="590563"/>
                  </a:lnTo>
                  <a:lnTo>
                    <a:pt x="1572197" y="588107"/>
                  </a:lnTo>
                  <a:lnTo>
                    <a:pt x="1538746" y="585562"/>
                  </a:lnTo>
                  <a:lnTo>
                    <a:pt x="1505295" y="582959"/>
                  </a:lnTo>
                  <a:lnTo>
                    <a:pt x="1471844" y="580368"/>
                  </a:lnTo>
                  <a:lnTo>
                    <a:pt x="1438393" y="577794"/>
                  </a:lnTo>
                  <a:lnTo>
                    <a:pt x="1404942" y="575240"/>
                  </a:lnTo>
                  <a:lnTo>
                    <a:pt x="1371491" y="572708"/>
                  </a:lnTo>
                  <a:lnTo>
                    <a:pt x="1338040" y="570199"/>
                  </a:lnTo>
                  <a:lnTo>
                    <a:pt x="1304589" y="567718"/>
                  </a:lnTo>
                  <a:lnTo>
                    <a:pt x="1271138" y="565268"/>
                  </a:lnTo>
                  <a:lnTo>
                    <a:pt x="1237687" y="562850"/>
                  </a:lnTo>
                  <a:lnTo>
                    <a:pt x="1204236" y="560470"/>
                  </a:lnTo>
                  <a:lnTo>
                    <a:pt x="1170785" y="558132"/>
                  </a:lnTo>
                  <a:lnTo>
                    <a:pt x="1137334" y="555838"/>
                  </a:lnTo>
                  <a:lnTo>
                    <a:pt x="1103883" y="553593"/>
                  </a:lnTo>
                  <a:lnTo>
                    <a:pt x="1070432" y="551400"/>
                  </a:lnTo>
                  <a:lnTo>
                    <a:pt x="1036981" y="549265"/>
                  </a:lnTo>
                  <a:lnTo>
                    <a:pt x="1003530" y="547191"/>
                  </a:lnTo>
                  <a:lnTo>
                    <a:pt x="970079" y="545183"/>
                  </a:lnTo>
                  <a:lnTo>
                    <a:pt x="936628" y="543243"/>
                  </a:lnTo>
                  <a:lnTo>
                    <a:pt x="903177" y="541376"/>
                  </a:lnTo>
                  <a:lnTo>
                    <a:pt x="869726" y="539587"/>
                  </a:lnTo>
                  <a:lnTo>
                    <a:pt x="836275" y="537877"/>
                  </a:lnTo>
                  <a:lnTo>
                    <a:pt x="802824" y="536252"/>
                  </a:lnTo>
                  <a:lnTo>
                    <a:pt x="769373" y="534714"/>
                  </a:lnTo>
                  <a:lnTo>
                    <a:pt x="735922" y="533267"/>
                  </a:lnTo>
                  <a:lnTo>
                    <a:pt x="702471" y="531913"/>
                  </a:lnTo>
                  <a:lnTo>
                    <a:pt x="669020" y="530655"/>
                  </a:lnTo>
                  <a:lnTo>
                    <a:pt x="635569" y="529495"/>
                  </a:lnTo>
                  <a:lnTo>
                    <a:pt x="602118" y="528437"/>
                  </a:lnTo>
                  <a:lnTo>
                    <a:pt x="568667" y="527481"/>
                  </a:lnTo>
                  <a:lnTo>
                    <a:pt x="535216" y="526629"/>
                  </a:lnTo>
                  <a:lnTo>
                    <a:pt x="501765" y="525884"/>
                  </a:lnTo>
                  <a:lnTo>
                    <a:pt x="468314" y="525246"/>
                  </a:lnTo>
                  <a:lnTo>
                    <a:pt x="434863" y="524717"/>
                  </a:lnTo>
                  <a:lnTo>
                    <a:pt x="401412" y="524297"/>
                  </a:lnTo>
                  <a:lnTo>
                    <a:pt x="367961" y="523987"/>
                  </a:lnTo>
                  <a:lnTo>
                    <a:pt x="334510" y="523787"/>
                  </a:lnTo>
                  <a:lnTo>
                    <a:pt x="301059" y="523699"/>
                  </a:lnTo>
                  <a:lnTo>
                    <a:pt x="267608" y="523721"/>
                  </a:lnTo>
                  <a:lnTo>
                    <a:pt x="234157" y="523855"/>
                  </a:lnTo>
                  <a:lnTo>
                    <a:pt x="200706" y="524100"/>
                  </a:lnTo>
                  <a:lnTo>
                    <a:pt x="167255" y="524455"/>
                  </a:lnTo>
                  <a:lnTo>
                    <a:pt x="133804" y="524921"/>
                  </a:lnTo>
                  <a:lnTo>
                    <a:pt x="100353" y="525496"/>
                  </a:lnTo>
                  <a:lnTo>
                    <a:pt x="66902" y="526181"/>
                  </a:lnTo>
                  <a:lnTo>
                    <a:pt x="33451" y="526975"/>
                  </a:lnTo>
                  <a:lnTo>
                    <a:pt x="0" y="527876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4521014"/>
              <a:ext cx="6656751" cy="454914"/>
            </a:xfrm>
            <a:custGeom>
              <a:avLst/>
              <a:pathLst>
                <a:path w="6656751" h="454914">
                  <a:moveTo>
                    <a:pt x="0" y="0"/>
                  </a:moveTo>
                  <a:lnTo>
                    <a:pt x="33451" y="11215"/>
                  </a:lnTo>
                  <a:lnTo>
                    <a:pt x="66902" y="22231"/>
                  </a:lnTo>
                  <a:lnTo>
                    <a:pt x="100353" y="33048"/>
                  </a:lnTo>
                  <a:lnTo>
                    <a:pt x="133804" y="43667"/>
                  </a:lnTo>
                  <a:lnTo>
                    <a:pt x="167255" y="54087"/>
                  </a:lnTo>
                  <a:lnTo>
                    <a:pt x="200706" y="64309"/>
                  </a:lnTo>
                  <a:lnTo>
                    <a:pt x="234157" y="74333"/>
                  </a:lnTo>
                  <a:lnTo>
                    <a:pt x="267608" y="84159"/>
                  </a:lnTo>
                  <a:lnTo>
                    <a:pt x="301059" y="93788"/>
                  </a:lnTo>
                  <a:lnTo>
                    <a:pt x="334510" y="103221"/>
                  </a:lnTo>
                  <a:lnTo>
                    <a:pt x="367961" y="112458"/>
                  </a:lnTo>
                  <a:lnTo>
                    <a:pt x="401412" y="121501"/>
                  </a:lnTo>
                  <a:lnTo>
                    <a:pt x="434863" y="130351"/>
                  </a:lnTo>
                  <a:lnTo>
                    <a:pt x="468314" y="139009"/>
                  </a:lnTo>
                  <a:lnTo>
                    <a:pt x="501765" y="147476"/>
                  </a:lnTo>
                  <a:lnTo>
                    <a:pt x="535216" y="155756"/>
                  </a:lnTo>
                  <a:lnTo>
                    <a:pt x="568667" y="163849"/>
                  </a:lnTo>
                  <a:lnTo>
                    <a:pt x="602118" y="171758"/>
                  </a:lnTo>
                  <a:lnTo>
                    <a:pt x="635569" y="179485"/>
                  </a:lnTo>
                  <a:lnTo>
                    <a:pt x="669020" y="187034"/>
                  </a:lnTo>
                  <a:lnTo>
                    <a:pt x="702471" y="194407"/>
                  </a:lnTo>
                  <a:lnTo>
                    <a:pt x="735922" y="201606"/>
                  </a:lnTo>
                  <a:lnTo>
                    <a:pt x="769373" y="208637"/>
                  </a:lnTo>
                  <a:lnTo>
                    <a:pt x="802824" y="215502"/>
                  </a:lnTo>
                  <a:lnTo>
                    <a:pt x="836275" y="222205"/>
                  </a:lnTo>
                  <a:lnTo>
                    <a:pt x="869726" y="228750"/>
                  </a:lnTo>
                  <a:lnTo>
                    <a:pt x="903177" y="235141"/>
                  </a:lnTo>
                  <a:lnTo>
                    <a:pt x="936628" y="241383"/>
                  </a:lnTo>
                  <a:lnTo>
                    <a:pt x="970079" y="247481"/>
                  </a:lnTo>
                  <a:lnTo>
                    <a:pt x="1003530" y="253438"/>
                  </a:lnTo>
                  <a:lnTo>
                    <a:pt x="1036981" y="259260"/>
                  </a:lnTo>
                  <a:lnTo>
                    <a:pt x="1070432" y="264951"/>
                  </a:lnTo>
                  <a:lnTo>
                    <a:pt x="1103883" y="270516"/>
                  </a:lnTo>
                  <a:lnTo>
                    <a:pt x="1137334" y="275960"/>
                  </a:lnTo>
                  <a:lnTo>
                    <a:pt x="1170785" y="281287"/>
                  </a:lnTo>
                  <a:lnTo>
                    <a:pt x="1204236" y="286503"/>
                  </a:lnTo>
                  <a:lnTo>
                    <a:pt x="1237687" y="291612"/>
                  </a:lnTo>
                  <a:lnTo>
                    <a:pt x="1271138" y="296619"/>
                  </a:lnTo>
                  <a:lnTo>
                    <a:pt x="1304589" y="301527"/>
                  </a:lnTo>
                  <a:lnTo>
                    <a:pt x="1338040" y="306340"/>
                  </a:lnTo>
                  <a:lnTo>
                    <a:pt x="1371491" y="311064"/>
                  </a:lnTo>
                  <a:lnTo>
                    <a:pt x="1404942" y="315701"/>
                  </a:lnTo>
                  <a:lnTo>
                    <a:pt x="1438393" y="320254"/>
                  </a:lnTo>
                  <a:lnTo>
                    <a:pt x="1471844" y="324727"/>
                  </a:lnTo>
                  <a:lnTo>
                    <a:pt x="1505295" y="329123"/>
                  </a:lnTo>
                  <a:lnTo>
                    <a:pt x="1538746" y="333442"/>
                  </a:lnTo>
                  <a:lnTo>
                    <a:pt x="1572197" y="337681"/>
                  </a:lnTo>
                  <a:lnTo>
                    <a:pt x="1605648" y="341832"/>
                  </a:lnTo>
                  <a:lnTo>
                    <a:pt x="1639099" y="345891"/>
                  </a:lnTo>
                  <a:lnTo>
                    <a:pt x="1672550" y="349853"/>
                  </a:lnTo>
                  <a:lnTo>
                    <a:pt x="1706001" y="353710"/>
                  </a:lnTo>
                  <a:lnTo>
                    <a:pt x="1739452" y="357458"/>
                  </a:lnTo>
                  <a:lnTo>
                    <a:pt x="1772903" y="361088"/>
                  </a:lnTo>
                  <a:lnTo>
                    <a:pt x="1806354" y="364595"/>
                  </a:lnTo>
                  <a:lnTo>
                    <a:pt x="1839805" y="367972"/>
                  </a:lnTo>
                  <a:lnTo>
                    <a:pt x="1873256" y="371212"/>
                  </a:lnTo>
                  <a:lnTo>
                    <a:pt x="1906707" y="374310"/>
                  </a:lnTo>
                  <a:lnTo>
                    <a:pt x="1940158" y="377262"/>
                  </a:lnTo>
                  <a:lnTo>
                    <a:pt x="1973609" y="380065"/>
                  </a:lnTo>
                  <a:lnTo>
                    <a:pt x="2007060" y="382714"/>
                  </a:lnTo>
                  <a:lnTo>
                    <a:pt x="2040511" y="385209"/>
                  </a:lnTo>
                  <a:lnTo>
                    <a:pt x="2073962" y="387549"/>
                  </a:lnTo>
                  <a:lnTo>
                    <a:pt x="2107413" y="389735"/>
                  </a:lnTo>
                  <a:lnTo>
                    <a:pt x="2140864" y="391768"/>
                  </a:lnTo>
                  <a:lnTo>
                    <a:pt x="2174315" y="393652"/>
                  </a:lnTo>
                  <a:lnTo>
                    <a:pt x="2207766" y="395391"/>
                  </a:lnTo>
                  <a:lnTo>
                    <a:pt x="2241217" y="396989"/>
                  </a:lnTo>
                  <a:lnTo>
                    <a:pt x="2274668" y="398452"/>
                  </a:lnTo>
                  <a:lnTo>
                    <a:pt x="2308119" y="399786"/>
                  </a:lnTo>
                  <a:lnTo>
                    <a:pt x="2341570" y="400982"/>
                  </a:lnTo>
                  <a:lnTo>
                    <a:pt x="2375021" y="402030"/>
                  </a:lnTo>
                  <a:lnTo>
                    <a:pt x="2408472" y="402921"/>
                  </a:lnTo>
                  <a:lnTo>
                    <a:pt x="2441923" y="403646"/>
                  </a:lnTo>
                  <a:lnTo>
                    <a:pt x="2475374" y="404206"/>
                  </a:lnTo>
                  <a:lnTo>
                    <a:pt x="2508825" y="404606"/>
                  </a:lnTo>
                  <a:lnTo>
                    <a:pt x="2542276" y="404863"/>
                  </a:lnTo>
                  <a:lnTo>
                    <a:pt x="2575727" y="405001"/>
                  </a:lnTo>
                  <a:lnTo>
                    <a:pt x="2609178" y="405057"/>
                  </a:lnTo>
                  <a:lnTo>
                    <a:pt x="2642630" y="405076"/>
                  </a:lnTo>
                  <a:lnTo>
                    <a:pt x="2676081" y="405112"/>
                  </a:lnTo>
                  <a:lnTo>
                    <a:pt x="2709532" y="405225"/>
                  </a:lnTo>
                  <a:lnTo>
                    <a:pt x="2742983" y="405481"/>
                  </a:lnTo>
                  <a:lnTo>
                    <a:pt x="2776434" y="405955"/>
                  </a:lnTo>
                  <a:lnTo>
                    <a:pt x="2809885" y="406917"/>
                  </a:lnTo>
                  <a:lnTo>
                    <a:pt x="2843336" y="408401"/>
                  </a:lnTo>
                  <a:lnTo>
                    <a:pt x="2876787" y="410314"/>
                  </a:lnTo>
                  <a:lnTo>
                    <a:pt x="2910238" y="412557"/>
                  </a:lnTo>
                  <a:lnTo>
                    <a:pt x="2943689" y="415038"/>
                  </a:lnTo>
                  <a:lnTo>
                    <a:pt x="2977140" y="417666"/>
                  </a:lnTo>
                  <a:lnTo>
                    <a:pt x="3010591" y="420360"/>
                  </a:lnTo>
                  <a:lnTo>
                    <a:pt x="3044042" y="423048"/>
                  </a:lnTo>
                  <a:lnTo>
                    <a:pt x="3077493" y="425667"/>
                  </a:lnTo>
                  <a:lnTo>
                    <a:pt x="3110944" y="428169"/>
                  </a:lnTo>
                  <a:lnTo>
                    <a:pt x="3144395" y="430514"/>
                  </a:lnTo>
                  <a:lnTo>
                    <a:pt x="3177846" y="432677"/>
                  </a:lnTo>
                  <a:lnTo>
                    <a:pt x="3211297" y="434638"/>
                  </a:lnTo>
                  <a:lnTo>
                    <a:pt x="3244748" y="436389"/>
                  </a:lnTo>
                  <a:lnTo>
                    <a:pt x="3278199" y="437926"/>
                  </a:lnTo>
                  <a:lnTo>
                    <a:pt x="3311650" y="439247"/>
                  </a:lnTo>
                  <a:lnTo>
                    <a:pt x="3345101" y="440353"/>
                  </a:lnTo>
                  <a:lnTo>
                    <a:pt x="3378552" y="441374"/>
                  </a:lnTo>
                  <a:lnTo>
                    <a:pt x="3412003" y="442643"/>
                  </a:lnTo>
                  <a:lnTo>
                    <a:pt x="3445454" y="444093"/>
                  </a:lnTo>
                  <a:lnTo>
                    <a:pt x="3478905" y="445629"/>
                  </a:lnTo>
                  <a:lnTo>
                    <a:pt x="3512356" y="447165"/>
                  </a:lnTo>
                  <a:lnTo>
                    <a:pt x="3545807" y="448621"/>
                  </a:lnTo>
                  <a:lnTo>
                    <a:pt x="3579258" y="449936"/>
                  </a:lnTo>
                  <a:lnTo>
                    <a:pt x="3612709" y="451066"/>
                  </a:lnTo>
                  <a:lnTo>
                    <a:pt x="3646160" y="451988"/>
                  </a:lnTo>
                  <a:lnTo>
                    <a:pt x="3679611" y="452699"/>
                  </a:lnTo>
                  <a:lnTo>
                    <a:pt x="3713062" y="453215"/>
                  </a:lnTo>
                  <a:lnTo>
                    <a:pt x="3746513" y="453569"/>
                  </a:lnTo>
                  <a:lnTo>
                    <a:pt x="3779964" y="453806"/>
                  </a:lnTo>
                  <a:lnTo>
                    <a:pt x="3813415" y="453979"/>
                  </a:lnTo>
                  <a:lnTo>
                    <a:pt x="3846866" y="454141"/>
                  </a:lnTo>
                  <a:lnTo>
                    <a:pt x="3880317" y="454332"/>
                  </a:lnTo>
                  <a:lnTo>
                    <a:pt x="3913768" y="454524"/>
                  </a:lnTo>
                  <a:lnTo>
                    <a:pt x="3947219" y="454696"/>
                  </a:lnTo>
                  <a:lnTo>
                    <a:pt x="3980670" y="454830"/>
                  </a:lnTo>
                  <a:lnTo>
                    <a:pt x="4014121" y="454908"/>
                  </a:lnTo>
                  <a:lnTo>
                    <a:pt x="4047572" y="454914"/>
                  </a:lnTo>
                  <a:lnTo>
                    <a:pt x="4081023" y="454832"/>
                  </a:lnTo>
                  <a:lnTo>
                    <a:pt x="4114474" y="454651"/>
                  </a:lnTo>
                  <a:lnTo>
                    <a:pt x="4147925" y="454359"/>
                  </a:lnTo>
                  <a:lnTo>
                    <a:pt x="4181376" y="453951"/>
                  </a:lnTo>
                  <a:lnTo>
                    <a:pt x="4214827" y="453425"/>
                  </a:lnTo>
                  <a:lnTo>
                    <a:pt x="4248278" y="452780"/>
                  </a:lnTo>
                  <a:lnTo>
                    <a:pt x="4281729" y="452021"/>
                  </a:lnTo>
                  <a:lnTo>
                    <a:pt x="4315180" y="451159"/>
                  </a:lnTo>
                  <a:lnTo>
                    <a:pt x="4348631" y="450205"/>
                  </a:lnTo>
                  <a:lnTo>
                    <a:pt x="4382082" y="449177"/>
                  </a:lnTo>
                  <a:lnTo>
                    <a:pt x="4415533" y="448092"/>
                  </a:lnTo>
                  <a:lnTo>
                    <a:pt x="4448984" y="446973"/>
                  </a:lnTo>
                  <a:lnTo>
                    <a:pt x="4482435" y="445844"/>
                  </a:lnTo>
                  <a:lnTo>
                    <a:pt x="4515886" y="444730"/>
                  </a:lnTo>
                  <a:lnTo>
                    <a:pt x="4549337" y="443654"/>
                  </a:lnTo>
                  <a:lnTo>
                    <a:pt x="4582788" y="442643"/>
                  </a:lnTo>
                  <a:lnTo>
                    <a:pt x="4616239" y="441718"/>
                  </a:lnTo>
                  <a:lnTo>
                    <a:pt x="4649690" y="440899"/>
                  </a:lnTo>
                  <a:lnTo>
                    <a:pt x="4683141" y="440087"/>
                  </a:lnTo>
                  <a:lnTo>
                    <a:pt x="4716592" y="439195"/>
                  </a:lnTo>
                  <a:lnTo>
                    <a:pt x="4750043" y="438207"/>
                  </a:lnTo>
                  <a:lnTo>
                    <a:pt x="4783494" y="437109"/>
                  </a:lnTo>
                  <a:lnTo>
                    <a:pt x="4816945" y="435886"/>
                  </a:lnTo>
                  <a:lnTo>
                    <a:pt x="4850396" y="434527"/>
                  </a:lnTo>
                  <a:lnTo>
                    <a:pt x="4883847" y="433019"/>
                  </a:lnTo>
                  <a:lnTo>
                    <a:pt x="4917298" y="431352"/>
                  </a:lnTo>
                  <a:lnTo>
                    <a:pt x="4950749" y="429517"/>
                  </a:lnTo>
                  <a:lnTo>
                    <a:pt x="4984200" y="427505"/>
                  </a:lnTo>
                  <a:lnTo>
                    <a:pt x="5017651" y="425310"/>
                  </a:lnTo>
                  <a:lnTo>
                    <a:pt x="5051102" y="422925"/>
                  </a:lnTo>
                  <a:lnTo>
                    <a:pt x="5084553" y="420344"/>
                  </a:lnTo>
                  <a:lnTo>
                    <a:pt x="5118004" y="417563"/>
                  </a:lnTo>
                  <a:lnTo>
                    <a:pt x="5151455" y="414577"/>
                  </a:lnTo>
                  <a:lnTo>
                    <a:pt x="5184906" y="411383"/>
                  </a:lnTo>
                  <a:lnTo>
                    <a:pt x="5218357" y="407974"/>
                  </a:lnTo>
                  <a:lnTo>
                    <a:pt x="5251808" y="404347"/>
                  </a:lnTo>
                  <a:lnTo>
                    <a:pt x="5285260" y="400496"/>
                  </a:lnTo>
                  <a:lnTo>
                    <a:pt x="5318711" y="396429"/>
                  </a:lnTo>
                  <a:lnTo>
                    <a:pt x="5352162" y="392143"/>
                  </a:lnTo>
                  <a:lnTo>
                    <a:pt x="5385613" y="387633"/>
                  </a:lnTo>
                  <a:lnTo>
                    <a:pt x="5419064" y="382894"/>
                  </a:lnTo>
                  <a:lnTo>
                    <a:pt x="5452515" y="377921"/>
                  </a:lnTo>
                  <a:lnTo>
                    <a:pt x="5485966" y="372708"/>
                  </a:lnTo>
                  <a:lnTo>
                    <a:pt x="5519417" y="367249"/>
                  </a:lnTo>
                  <a:lnTo>
                    <a:pt x="5552868" y="361538"/>
                  </a:lnTo>
                  <a:lnTo>
                    <a:pt x="5586319" y="355569"/>
                  </a:lnTo>
                  <a:lnTo>
                    <a:pt x="5619770" y="349338"/>
                  </a:lnTo>
                  <a:lnTo>
                    <a:pt x="5653221" y="342838"/>
                  </a:lnTo>
                  <a:lnTo>
                    <a:pt x="5686672" y="336065"/>
                  </a:lnTo>
                  <a:lnTo>
                    <a:pt x="5720123" y="329013"/>
                  </a:lnTo>
                  <a:lnTo>
                    <a:pt x="5753574" y="321678"/>
                  </a:lnTo>
                  <a:lnTo>
                    <a:pt x="5787025" y="314056"/>
                  </a:lnTo>
                  <a:lnTo>
                    <a:pt x="5820476" y="306142"/>
                  </a:lnTo>
                  <a:lnTo>
                    <a:pt x="5853927" y="297934"/>
                  </a:lnTo>
                  <a:lnTo>
                    <a:pt x="5887378" y="289428"/>
                  </a:lnTo>
                  <a:lnTo>
                    <a:pt x="5920829" y="280622"/>
                  </a:lnTo>
                  <a:lnTo>
                    <a:pt x="5954280" y="271514"/>
                  </a:lnTo>
                  <a:lnTo>
                    <a:pt x="5987731" y="262101"/>
                  </a:lnTo>
                  <a:lnTo>
                    <a:pt x="6021182" y="252382"/>
                  </a:lnTo>
                  <a:lnTo>
                    <a:pt x="6054633" y="242357"/>
                  </a:lnTo>
                  <a:lnTo>
                    <a:pt x="6088084" y="232024"/>
                  </a:lnTo>
                  <a:lnTo>
                    <a:pt x="6121535" y="221383"/>
                  </a:lnTo>
                  <a:lnTo>
                    <a:pt x="6154986" y="210434"/>
                  </a:lnTo>
                  <a:lnTo>
                    <a:pt x="6188437" y="199178"/>
                  </a:lnTo>
                  <a:lnTo>
                    <a:pt x="6221888" y="187614"/>
                  </a:lnTo>
                  <a:lnTo>
                    <a:pt x="6255339" y="175743"/>
                  </a:lnTo>
                  <a:lnTo>
                    <a:pt x="6288790" y="163566"/>
                  </a:lnTo>
                  <a:lnTo>
                    <a:pt x="6322241" y="151085"/>
                  </a:lnTo>
                  <a:lnTo>
                    <a:pt x="6355692" y="138300"/>
                  </a:lnTo>
                  <a:lnTo>
                    <a:pt x="6389143" y="125212"/>
                  </a:lnTo>
                  <a:lnTo>
                    <a:pt x="6422594" y="111824"/>
                  </a:lnTo>
                  <a:lnTo>
                    <a:pt x="6456045" y="98136"/>
                  </a:lnTo>
                  <a:lnTo>
                    <a:pt x="6489496" y="84151"/>
                  </a:lnTo>
                  <a:lnTo>
                    <a:pt x="6522947" y="69869"/>
                  </a:lnTo>
                  <a:lnTo>
                    <a:pt x="6556398" y="55294"/>
                  </a:lnTo>
                  <a:lnTo>
                    <a:pt x="6589849" y="40425"/>
                  </a:lnTo>
                  <a:lnTo>
                    <a:pt x="6623300" y="25265"/>
                  </a:lnTo>
                  <a:lnTo>
                    <a:pt x="6656751" y="98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5044713"/>
              <a:ext cx="6656751" cy="171501"/>
            </a:xfrm>
            <a:custGeom>
              <a:avLst/>
              <a:pathLst>
                <a:path w="6656751" h="171501">
                  <a:moveTo>
                    <a:pt x="6656751" y="75952"/>
                  </a:moveTo>
                  <a:lnTo>
                    <a:pt x="6623300" y="75847"/>
                  </a:lnTo>
                  <a:lnTo>
                    <a:pt x="6589849" y="75813"/>
                  </a:lnTo>
                  <a:lnTo>
                    <a:pt x="6556398" y="75852"/>
                  </a:lnTo>
                  <a:lnTo>
                    <a:pt x="6522947" y="75964"/>
                  </a:lnTo>
                  <a:lnTo>
                    <a:pt x="6489496" y="76152"/>
                  </a:lnTo>
                  <a:lnTo>
                    <a:pt x="6456045" y="76416"/>
                  </a:lnTo>
                  <a:lnTo>
                    <a:pt x="6422594" y="76757"/>
                  </a:lnTo>
                  <a:lnTo>
                    <a:pt x="6389143" y="77176"/>
                  </a:lnTo>
                  <a:lnTo>
                    <a:pt x="6355692" y="77674"/>
                  </a:lnTo>
                  <a:lnTo>
                    <a:pt x="6322241" y="78251"/>
                  </a:lnTo>
                  <a:lnTo>
                    <a:pt x="6288790" y="78908"/>
                  </a:lnTo>
                  <a:lnTo>
                    <a:pt x="6255339" y="79645"/>
                  </a:lnTo>
                  <a:lnTo>
                    <a:pt x="6221888" y="80464"/>
                  </a:lnTo>
                  <a:lnTo>
                    <a:pt x="6188437" y="81363"/>
                  </a:lnTo>
                  <a:lnTo>
                    <a:pt x="6154986" y="82344"/>
                  </a:lnTo>
                  <a:lnTo>
                    <a:pt x="6121535" y="83405"/>
                  </a:lnTo>
                  <a:lnTo>
                    <a:pt x="6088084" y="84547"/>
                  </a:lnTo>
                  <a:lnTo>
                    <a:pt x="6054633" y="85768"/>
                  </a:lnTo>
                  <a:lnTo>
                    <a:pt x="6021182" y="87068"/>
                  </a:lnTo>
                  <a:lnTo>
                    <a:pt x="5987731" y="88444"/>
                  </a:lnTo>
                  <a:lnTo>
                    <a:pt x="5954280" y="89896"/>
                  </a:lnTo>
                  <a:lnTo>
                    <a:pt x="5920829" y="91421"/>
                  </a:lnTo>
                  <a:lnTo>
                    <a:pt x="5887378" y="93016"/>
                  </a:lnTo>
                  <a:lnTo>
                    <a:pt x="5853927" y="94679"/>
                  </a:lnTo>
                  <a:lnTo>
                    <a:pt x="5820476" y="96407"/>
                  </a:lnTo>
                  <a:lnTo>
                    <a:pt x="5787025" y="98195"/>
                  </a:lnTo>
                  <a:lnTo>
                    <a:pt x="5753574" y="100040"/>
                  </a:lnTo>
                  <a:lnTo>
                    <a:pt x="5720123" y="101936"/>
                  </a:lnTo>
                  <a:lnTo>
                    <a:pt x="5686672" y="103880"/>
                  </a:lnTo>
                  <a:lnTo>
                    <a:pt x="5653221" y="105865"/>
                  </a:lnTo>
                  <a:lnTo>
                    <a:pt x="5619770" y="107887"/>
                  </a:lnTo>
                  <a:lnTo>
                    <a:pt x="5586319" y="109938"/>
                  </a:lnTo>
                  <a:lnTo>
                    <a:pt x="5552868" y="112014"/>
                  </a:lnTo>
                  <a:lnTo>
                    <a:pt x="5519417" y="114108"/>
                  </a:lnTo>
                  <a:lnTo>
                    <a:pt x="5485966" y="116213"/>
                  </a:lnTo>
                  <a:lnTo>
                    <a:pt x="5452515" y="118323"/>
                  </a:lnTo>
                  <a:lnTo>
                    <a:pt x="5419064" y="120432"/>
                  </a:lnTo>
                  <a:lnTo>
                    <a:pt x="5385613" y="122532"/>
                  </a:lnTo>
                  <a:lnTo>
                    <a:pt x="5352162" y="124619"/>
                  </a:lnTo>
                  <a:lnTo>
                    <a:pt x="5318711" y="126686"/>
                  </a:lnTo>
                  <a:lnTo>
                    <a:pt x="5285260" y="128727"/>
                  </a:lnTo>
                  <a:lnTo>
                    <a:pt x="5251808" y="130724"/>
                  </a:lnTo>
                  <a:lnTo>
                    <a:pt x="5218357" y="132626"/>
                  </a:lnTo>
                  <a:lnTo>
                    <a:pt x="5184906" y="134435"/>
                  </a:lnTo>
                  <a:lnTo>
                    <a:pt x="5151455" y="136157"/>
                  </a:lnTo>
                  <a:lnTo>
                    <a:pt x="5118004" y="137799"/>
                  </a:lnTo>
                  <a:lnTo>
                    <a:pt x="5084553" y="139368"/>
                  </a:lnTo>
                  <a:lnTo>
                    <a:pt x="5051102" y="140873"/>
                  </a:lnTo>
                  <a:lnTo>
                    <a:pt x="5017651" y="142319"/>
                  </a:lnTo>
                  <a:lnTo>
                    <a:pt x="4984200" y="143714"/>
                  </a:lnTo>
                  <a:lnTo>
                    <a:pt x="4950749" y="145063"/>
                  </a:lnTo>
                  <a:lnTo>
                    <a:pt x="4917298" y="146371"/>
                  </a:lnTo>
                  <a:lnTo>
                    <a:pt x="4883847" y="147641"/>
                  </a:lnTo>
                  <a:lnTo>
                    <a:pt x="4850396" y="148876"/>
                  </a:lnTo>
                  <a:lnTo>
                    <a:pt x="4816945" y="150078"/>
                  </a:lnTo>
                  <a:lnTo>
                    <a:pt x="4783494" y="151246"/>
                  </a:lnTo>
                  <a:lnTo>
                    <a:pt x="4750043" y="152379"/>
                  </a:lnTo>
                  <a:lnTo>
                    <a:pt x="4716592" y="153476"/>
                  </a:lnTo>
                  <a:lnTo>
                    <a:pt x="4683141" y="154534"/>
                  </a:lnTo>
                  <a:lnTo>
                    <a:pt x="4649690" y="155550"/>
                  </a:lnTo>
                  <a:lnTo>
                    <a:pt x="4616239" y="156514"/>
                  </a:lnTo>
                  <a:lnTo>
                    <a:pt x="4582788" y="157417"/>
                  </a:lnTo>
                  <a:lnTo>
                    <a:pt x="4549337" y="158268"/>
                  </a:lnTo>
                  <a:lnTo>
                    <a:pt x="4515886" y="159076"/>
                  </a:lnTo>
                  <a:lnTo>
                    <a:pt x="4482435" y="159851"/>
                  </a:lnTo>
                  <a:lnTo>
                    <a:pt x="4448984" y="160606"/>
                  </a:lnTo>
                  <a:lnTo>
                    <a:pt x="4415533" y="161352"/>
                  </a:lnTo>
                  <a:lnTo>
                    <a:pt x="4382082" y="162099"/>
                  </a:lnTo>
                  <a:lnTo>
                    <a:pt x="4348631" y="162856"/>
                  </a:lnTo>
                  <a:lnTo>
                    <a:pt x="4315180" y="163629"/>
                  </a:lnTo>
                  <a:lnTo>
                    <a:pt x="4281729" y="164420"/>
                  </a:lnTo>
                  <a:lnTo>
                    <a:pt x="4248278" y="165230"/>
                  </a:lnTo>
                  <a:lnTo>
                    <a:pt x="4214827" y="166053"/>
                  </a:lnTo>
                  <a:lnTo>
                    <a:pt x="4181376" y="166882"/>
                  </a:lnTo>
                  <a:lnTo>
                    <a:pt x="4147925" y="167704"/>
                  </a:lnTo>
                  <a:lnTo>
                    <a:pt x="4114474" y="168503"/>
                  </a:lnTo>
                  <a:lnTo>
                    <a:pt x="4081023" y="169259"/>
                  </a:lnTo>
                  <a:lnTo>
                    <a:pt x="4047572" y="169949"/>
                  </a:lnTo>
                  <a:lnTo>
                    <a:pt x="4014121" y="170548"/>
                  </a:lnTo>
                  <a:lnTo>
                    <a:pt x="3980670" y="171026"/>
                  </a:lnTo>
                  <a:lnTo>
                    <a:pt x="3947219" y="171354"/>
                  </a:lnTo>
                  <a:lnTo>
                    <a:pt x="3913768" y="171501"/>
                  </a:lnTo>
                  <a:lnTo>
                    <a:pt x="3880317" y="171436"/>
                  </a:lnTo>
                  <a:lnTo>
                    <a:pt x="3846866" y="171109"/>
                  </a:lnTo>
                  <a:lnTo>
                    <a:pt x="3813415" y="170377"/>
                  </a:lnTo>
                  <a:lnTo>
                    <a:pt x="3779964" y="169292"/>
                  </a:lnTo>
                  <a:lnTo>
                    <a:pt x="3746513" y="167949"/>
                  </a:lnTo>
                  <a:lnTo>
                    <a:pt x="3713062" y="166443"/>
                  </a:lnTo>
                  <a:lnTo>
                    <a:pt x="3679611" y="164862"/>
                  </a:lnTo>
                  <a:lnTo>
                    <a:pt x="3646160" y="163279"/>
                  </a:lnTo>
                  <a:lnTo>
                    <a:pt x="3612709" y="161754"/>
                  </a:lnTo>
                  <a:lnTo>
                    <a:pt x="3579258" y="160326"/>
                  </a:lnTo>
                  <a:lnTo>
                    <a:pt x="3545807" y="159015"/>
                  </a:lnTo>
                  <a:lnTo>
                    <a:pt x="3512356" y="157818"/>
                  </a:lnTo>
                  <a:lnTo>
                    <a:pt x="3478905" y="156716"/>
                  </a:lnTo>
                  <a:lnTo>
                    <a:pt x="3445454" y="155672"/>
                  </a:lnTo>
                  <a:lnTo>
                    <a:pt x="3412003" y="154642"/>
                  </a:lnTo>
                  <a:lnTo>
                    <a:pt x="3378552" y="153573"/>
                  </a:lnTo>
                  <a:lnTo>
                    <a:pt x="3345101" y="152391"/>
                  </a:lnTo>
                  <a:lnTo>
                    <a:pt x="3311650" y="150706"/>
                  </a:lnTo>
                  <a:lnTo>
                    <a:pt x="3278199" y="148476"/>
                  </a:lnTo>
                  <a:lnTo>
                    <a:pt x="3244748" y="145808"/>
                  </a:lnTo>
                  <a:lnTo>
                    <a:pt x="3211297" y="142808"/>
                  </a:lnTo>
                  <a:lnTo>
                    <a:pt x="3177846" y="139582"/>
                  </a:lnTo>
                  <a:lnTo>
                    <a:pt x="3144395" y="136226"/>
                  </a:lnTo>
                  <a:lnTo>
                    <a:pt x="3110944" y="132831"/>
                  </a:lnTo>
                  <a:lnTo>
                    <a:pt x="3077493" y="129478"/>
                  </a:lnTo>
                  <a:lnTo>
                    <a:pt x="3044042" y="126235"/>
                  </a:lnTo>
                  <a:lnTo>
                    <a:pt x="3010591" y="123160"/>
                  </a:lnTo>
                  <a:lnTo>
                    <a:pt x="2977140" y="120301"/>
                  </a:lnTo>
                  <a:lnTo>
                    <a:pt x="2943689" y="117692"/>
                  </a:lnTo>
                  <a:lnTo>
                    <a:pt x="2910238" y="115359"/>
                  </a:lnTo>
                  <a:lnTo>
                    <a:pt x="2876787" y="113320"/>
                  </a:lnTo>
                  <a:lnTo>
                    <a:pt x="2843336" y="111588"/>
                  </a:lnTo>
                  <a:lnTo>
                    <a:pt x="2809885" y="110176"/>
                  </a:lnTo>
                  <a:lnTo>
                    <a:pt x="2776434" y="109095"/>
                  </a:lnTo>
                  <a:lnTo>
                    <a:pt x="2742983" y="108270"/>
                  </a:lnTo>
                  <a:lnTo>
                    <a:pt x="2709532" y="107518"/>
                  </a:lnTo>
                  <a:lnTo>
                    <a:pt x="2676081" y="106846"/>
                  </a:lnTo>
                  <a:lnTo>
                    <a:pt x="2642630" y="106267"/>
                  </a:lnTo>
                  <a:lnTo>
                    <a:pt x="2609178" y="105789"/>
                  </a:lnTo>
                  <a:lnTo>
                    <a:pt x="2575727" y="105413"/>
                  </a:lnTo>
                  <a:lnTo>
                    <a:pt x="2542276" y="105130"/>
                  </a:lnTo>
                  <a:lnTo>
                    <a:pt x="2508825" y="104923"/>
                  </a:lnTo>
                  <a:lnTo>
                    <a:pt x="2475374" y="104766"/>
                  </a:lnTo>
                  <a:lnTo>
                    <a:pt x="2441923" y="104621"/>
                  </a:lnTo>
                  <a:lnTo>
                    <a:pt x="2408472" y="104442"/>
                  </a:lnTo>
                  <a:lnTo>
                    <a:pt x="2375021" y="104174"/>
                  </a:lnTo>
                  <a:lnTo>
                    <a:pt x="2341570" y="103758"/>
                  </a:lnTo>
                  <a:lnTo>
                    <a:pt x="2308119" y="103130"/>
                  </a:lnTo>
                  <a:lnTo>
                    <a:pt x="2274668" y="102228"/>
                  </a:lnTo>
                  <a:lnTo>
                    <a:pt x="2241217" y="101052"/>
                  </a:lnTo>
                  <a:lnTo>
                    <a:pt x="2207766" y="99778"/>
                  </a:lnTo>
                  <a:lnTo>
                    <a:pt x="2174315" y="98429"/>
                  </a:lnTo>
                  <a:lnTo>
                    <a:pt x="2140864" y="97013"/>
                  </a:lnTo>
                  <a:lnTo>
                    <a:pt x="2107413" y="95536"/>
                  </a:lnTo>
                  <a:lnTo>
                    <a:pt x="2073962" y="94002"/>
                  </a:lnTo>
                  <a:lnTo>
                    <a:pt x="2040511" y="92416"/>
                  </a:lnTo>
                  <a:lnTo>
                    <a:pt x="2007060" y="90780"/>
                  </a:lnTo>
                  <a:lnTo>
                    <a:pt x="1973609" y="89096"/>
                  </a:lnTo>
                  <a:lnTo>
                    <a:pt x="1940158" y="87364"/>
                  </a:lnTo>
                  <a:lnTo>
                    <a:pt x="1906707" y="85583"/>
                  </a:lnTo>
                  <a:lnTo>
                    <a:pt x="1873256" y="83752"/>
                  </a:lnTo>
                  <a:lnTo>
                    <a:pt x="1839805" y="81868"/>
                  </a:lnTo>
                  <a:lnTo>
                    <a:pt x="1806354" y="79928"/>
                  </a:lnTo>
                  <a:lnTo>
                    <a:pt x="1772903" y="77928"/>
                  </a:lnTo>
                  <a:lnTo>
                    <a:pt x="1739452" y="75863"/>
                  </a:lnTo>
                  <a:lnTo>
                    <a:pt x="1706001" y="73728"/>
                  </a:lnTo>
                  <a:lnTo>
                    <a:pt x="1672550" y="71520"/>
                  </a:lnTo>
                  <a:lnTo>
                    <a:pt x="1639099" y="69233"/>
                  </a:lnTo>
                  <a:lnTo>
                    <a:pt x="1605648" y="66864"/>
                  </a:lnTo>
                  <a:lnTo>
                    <a:pt x="1572197" y="64408"/>
                  </a:lnTo>
                  <a:lnTo>
                    <a:pt x="1538746" y="61863"/>
                  </a:lnTo>
                  <a:lnTo>
                    <a:pt x="1505295" y="59259"/>
                  </a:lnTo>
                  <a:lnTo>
                    <a:pt x="1471844" y="56668"/>
                  </a:lnTo>
                  <a:lnTo>
                    <a:pt x="1438393" y="54095"/>
                  </a:lnTo>
                  <a:lnTo>
                    <a:pt x="1404942" y="51541"/>
                  </a:lnTo>
                  <a:lnTo>
                    <a:pt x="1371491" y="49008"/>
                  </a:lnTo>
                  <a:lnTo>
                    <a:pt x="1338040" y="46500"/>
                  </a:lnTo>
                  <a:lnTo>
                    <a:pt x="1304589" y="44019"/>
                  </a:lnTo>
                  <a:lnTo>
                    <a:pt x="1271138" y="41568"/>
                  </a:lnTo>
                  <a:lnTo>
                    <a:pt x="1237687" y="39151"/>
                  </a:lnTo>
                  <a:lnTo>
                    <a:pt x="1204236" y="36771"/>
                  </a:lnTo>
                  <a:lnTo>
                    <a:pt x="1170785" y="34432"/>
                  </a:lnTo>
                  <a:lnTo>
                    <a:pt x="1137334" y="32138"/>
                  </a:lnTo>
                  <a:lnTo>
                    <a:pt x="1103883" y="29893"/>
                  </a:lnTo>
                  <a:lnTo>
                    <a:pt x="1070432" y="27701"/>
                  </a:lnTo>
                  <a:lnTo>
                    <a:pt x="1036981" y="25566"/>
                  </a:lnTo>
                  <a:lnTo>
                    <a:pt x="1003530" y="23492"/>
                  </a:lnTo>
                  <a:lnTo>
                    <a:pt x="970079" y="21483"/>
                  </a:lnTo>
                  <a:lnTo>
                    <a:pt x="936628" y="19544"/>
                  </a:lnTo>
                  <a:lnTo>
                    <a:pt x="903177" y="17677"/>
                  </a:lnTo>
                  <a:lnTo>
                    <a:pt x="869726" y="15887"/>
                  </a:lnTo>
                  <a:lnTo>
                    <a:pt x="836275" y="14178"/>
                  </a:lnTo>
                  <a:lnTo>
                    <a:pt x="802824" y="12553"/>
                  </a:lnTo>
                  <a:lnTo>
                    <a:pt x="769373" y="11015"/>
                  </a:lnTo>
                  <a:lnTo>
                    <a:pt x="735922" y="9568"/>
                  </a:lnTo>
                  <a:lnTo>
                    <a:pt x="702471" y="8214"/>
                  </a:lnTo>
                  <a:lnTo>
                    <a:pt x="669020" y="6956"/>
                  </a:lnTo>
                  <a:lnTo>
                    <a:pt x="635569" y="5796"/>
                  </a:lnTo>
                  <a:lnTo>
                    <a:pt x="602118" y="4737"/>
                  </a:lnTo>
                  <a:lnTo>
                    <a:pt x="568667" y="3782"/>
                  </a:lnTo>
                  <a:lnTo>
                    <a:pt x="535216" y="2930"/>
                  </a:lnTo>
                  <a:lnTo>
                    <a:pt x="501765" y="2185"/>
                  </a:lnTo>
                  <a:lnTo>
                    <a:pt x="468314" y="1547"/>
                  </a:lnTo>
                  <a:lnTo>
                    <a:pt x="434863" y="1017"/>
                  </a:lnTo>
                  <a:lnTo>
                    <a:pt x="401412" y="597"/>
                  </a:lnTo>
                  <a:lnTo>
                    <a:pt x="367961" y="287"/>
                  </a:lnTo>
                  <a:lnTo>
                    <a:pt x="334510" y="88"/>
                  </a:lnTo>
                  <a:lnTo>
                    <a:pt x="301059" y="0"/>
                  </a:lnTo>
                  <a:lnTo>
                    <a:pt x="267608" y="22"/>
                  </a:lnTo>
                  <a:lnTo>
                    <a:pt x="234157" y="156"/>
                  </a:lnTo>
                  <a:lnTo>
                    <a:pt x="200706" y="401"/>
                  </a:lnTo>
                  <a:lnTo>
                    <a:pt x="167255" y="756"/>
                  </a:lnTo>
                  <a:lnTo>
                    <a:pt x="133804" y="1222"/>
                  </a:lnTo>
                  <a:lnTo>
                    <a:pt x="100353" y="1797"/>
                  </a:lnTo>
                  <a:lnTo>
                    <a:pt x="66902" y="2482"/>
                  </a:lnTo>
                  <a:lnTo>
                    <a:pt x="33451" y="3275"/>
                  </a:lnTo>
                  <a:lnTo>
                    <a:pt x="0" y="41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784952"/>
              <a:ext cx="6656751" cy="310937"/>
            </a:xfrm>
            <a:custGeom>
              <a:avLst/>
              <a:pathLst>
                <a:path w="6656751" h="310937">
                  <a:moveTo>
                    <a:pt x="0" y="0"/>
                  </a:moveTo>
                  <a:lnTo>
                    <a:pt x="33451" y="5156"/>
                  </a:lnTo>
                  <a:lnTo>
                    <a:pt x="66902" y="10268"/>
                  </a:lnTo>
                  <a:lnTo>
                    <a:pt x="100353" y="15334"/>
                  </a:lnTo>
                  <a:lnTo>
                    <a:pt x="133804" y="20356"/>
                  </a:lnTo>
                  <a:lnTo>
                    <a:pt x="167255" y="25333"/>
                  </a:lnTo>
                  <a:lnTo>
                    <a:pt x="200706" y="30266"/>
                  </a:lnTo>
                  <a:lnTo>
                    <a:pt x="234157" y="35156"/>
                  </a:lnTo>
                  <a:lnTo>
                    <a:pt x="267608" y="40002"/>
                  </a:lnTo>
                  <a:lnTo>
                    <a:pt x="301059" y="44805"/>
                  </a:lnTo>
                  <a:lnTo>
                    <a:pt x="334510" y="49566"/>
                  </a:lnTo>
                  <a:lnTo>
                    <a:pt x="367961" y="54284"/>
                  </a:lnTo>
                  <a:lnTo>
                    <a:pt x="401412" y="58961"/>
                  </a:lnTo>
                  <a:lnTo>
                    <a:pt x="434863" y="63595"/>
                  </a:lnTo>
                  <a:lnTo>
                    <a:pt x="468314" y="68189"/>
                  </a:lnTo>
                  <a:lnTo>
                    <a:pt x="501765" y="72742"/>
                  </a:lnTo>
                  <a:lnTo>
                    <a:pt x="535216" y="77254"/>
                  </a:lnTo>
                  <a:lnTo>
                    <a:pt x="568667" y="81727"/>
                  </a:lnTo>
                  <a:lnTo>
                    <a:pt x="602118" y="86159"/>
                  </a:lnTo>
                  <a:lnTo>
                    <a:pt x="635569" y="90552"/>
                  </a:lnTo>
                  <a:lnTo>
                    <a:pt x="669020" y="94906"/>
                  </a:lnTo>
                  <a:lnTo>
                    <a:pt x="702471" y="99222"/>
                  </a:lnTo>
                  <a:lnTo>
                    <a:pt x="735922" y="103499"/>
                  </a:lnTo>
                  <a:lnTo>
                    <a:pt x="769373" y="107738"/>
                  </a:lnTo>
                  <a:lnTo>
                    <a:pt x="802824" y="111939"/>
                  </a:lnTo>
                  <a:lnTo>
                    <a:pt x="836275" y="116103"/>
                  </a:lnTo>
                  <a:lnTo>
                    <a:pt x="869726" y="120230"/>
                  </a:lnTo>
                  <a:lnTo>
                    <a:pt x="903177" y="124321"/>
                  </a:lnTo>
                  <a:lnTo>
                    <a:pt x="936628" y="128375"/>
                  </a:lnTo>
                  <a:lnTo>
                    <a:pt x="970079" y="132393"/>
                  </a:lnTo>
                  <a:lnTo>
                    <a:pt x="1003530" y="136376"/>
                  </a:lnTo>
                  <a:lnTo>
                    <a:pt x="1036981" y="140324"/>
                  </a:lnTo>
                  <a:lnTo>
                    <a:pt x="1070432" y="144237"/>
                  </a:lnTo>
                  <a:lnTo>
                    <a:pt x="1103883" y="148116"/>
                  </a:lnTo>
                  <a:lnTo>
                    <a:pt x="1137334" y="151960"/>
                  </a:lnTo>
                  <a:lnTo>
                    <a:pt x="1170785" y="155771"/>
                  </a:lnTo>
                  <a:lnTo>
                    <a:pt x="1204236" y="159549"/>
                  </a:lnTo>
                  <a:lnTo>
                    <a:pt x="1237687" y="163293"/>
                  </a:lnTo>
                  <a:lnTo>
                    <a:pt x="1271138" y="167005"/>
                  </a:lnTo>
                  <a:lnTo>
                    <a:pt x="1304589" y="170684"/>
                  </a:lnTo>
                  <a:lnTo>
                    <a:pt x="1338040" y="174332"/>
                  </a:lnTo>
                  <a:lnTo>
                    <a:pt x="1371491" y="177948"/>
                  </a:lnTo>
                  <a:lnTo>
                    <a:pt x="1404942" y="181532"/>
                  </a:lnTo>
                  <a:lnTo>
                    <a:pt x="1438393" y="185086"/>
                  </a:lnTo>
                  <a:lnTo>
                    <a:pt x="1471844" y="188609"/>
                  </a:lnTo>
                  <a:lnTo>
                    <a:pt x="1505295" y="192102"/>
                  </a:lnTo>
                  <a:lnTo>
                    <a:pt x="1538746" y="195564"/>
                  </a:lnTo>
                  <a:lnTo>
                    <a:pt x="1572197" y="198956"/>
                  </a:lnTo>
                  <a:lnTo>
                    <a:pt x="1605648" y="202259"/>
                  </a:lnTo>
                  <a:lnTo>
                    <a:pt x="1639099" y="205474"/>
                  </a:lnTo>
                  <a:lnTo>
                    <a:pt x="1672550" y="208598"/>
                  </a:lnTo>
                  <a:lnTo>
                    <a:pt x="1706001" y="211631"/>
                  </a:lnTo>
                  <a:lnTo>
                    <a:pt x="1739452" y="214572"/>
                  </a:lnTo>
                  <a:lnTo>
                    <a:pt x="1772903" y="217419"/>
                  </a:lnTo>
                  <a:lnTo>
                    <a:pt x="1806354" y="220173"/>
                  </a:lnTo>
                  <a:lnTo>
                    <a:pt x="1839805" y="222831"/>
                  </a:lnTo>
                  <a:lnTo>
                    <a:pt x="1873256" y="225393"/>
                  </a:lnTo>
                  <a:lnTo>
                    <a:pt x="1906707" y="227858"/>
                  </a:lnTo>
                  <a:lnTo>
                    <a:pt x="1940158" y="230225"/>
                  </a:lnTo>
                  <a:lnTo>
                    <a:pt x="1973609" y="232492"/>
                  </a:lnTo>
                  <a:lnTo>
                    <a:pt x="2007060" y="234659"/>
                  </a:lnTo>
                  <a:lnTo>
                    <a:pt x="2040511" y="236724"/>
                  </a:lnTo>
                  <a:lnTo>
                    <a:pt x="2073962" y="238687"/>
                  </a:lnTo>
                  <a:lnTo>
                    <a:pt x="2107413" y="240547"/>
                  </a:lnTo>
                  <a:lnTo>
                    <a:pt x="2140864" y="242302"/>
                  </a:lnTo>
                  <a:lnTo>
                    <a:pt x="2174315" y="243952"/>
                  </a:lnTo>
                  <a:lnTo>
                    <a:pt x="2207766" y="245496"/>
                  </a:lnTo>
                  <a:lnTo>
                    <a:pt x="2241217" y="246932"/>
                  </a:lnTo>
                  <a:lnTo>
                    <a:pt x="2274668" y="248252"/>
                  </a:lnTo>
                  <a:lnTo>
                    <a:pt x="2308119" y="249369"/>
                  </a:lnTo>
                  <a:lnTo>
                    <a:pt x="2341570" y="250281"/>
                  </a:lnTo>
                  <a:lnTo>
                    <a:pt x="2375021" y="251013"/>
                  </a:lnTo>
                  <a:lnTo>
                    <a:pt x="2408472" y="251592"/>
                  </a:lnTo>
                  <a:lnTo>
                    <a:pt x="2441923" y="252045"/>
                  </a:lnTo>
                  <a:lnTo>
                    <a:pt x="2475374" y="252397"/>
                  </a:lnTo>
                  <a:lnTo>
                    <a:pt x="2508825" y="252676"/>
                  </a:lnTo>
                  <a:lnTo>
                    <a:pt x="2542276" y="252908"/>
                  </a:lnTo>
                  <a:lnTo>
                    <a:pt x="2575727" y="253118"/>
                  </a:lnTo>
                  <a:lnTo>
                    <a:pt x="2609178" y="253335"/>
                  </a:lnTo>
                  <a:lnTo>
                    <a:pt x="2642630" y="253583"/>
                  </a:lnTo>
                  <a:lnTo>
                    <a:pt x="2676081" y="253891"/>
                  </a:lnTo>
                  <a:lnTo>
                    <a:pt x="2709532" y="254283"/>
                  </a:lnTo>
                  <a:lnTo>
                    <a:pt x="2742983" y="254787"/>
                  </a:lnTo>
                  <a:lnTo>
                    <a:pt x="2776434" y="255436"/>
                  </a:lnTo>
                  <a:lnTo>
                    <a:pt x="2809885" y="256458"/>
                  </a:lnTo>
                  <a:lnTo>
                    <a:pt x="2843336" y="257906"/>
                  </a:lnTo>
                  <a:lnTo>
                    <a:pt x="2876787" y="259728"/>
                  </a:lnTo>
                  <a:lnTo>
                    <a:pt x="2910238" y="261869"/>
                  </a:lnTo>
                  <a:lnTo>
                    <a:pt x="2943689" y="264276"/>
                  </a:lnTo>
                  <a:lnTo>
                    <a:pt x="2977140" y="266895"/>
                  </a:lnTo>
                  <a:lnTo>
                    <a:pt x="3010591" y="269672"/>
                  </a:lnTo>
                  <a:lnTo>
                    <a:pt x="3044042" y="272553"/>
                  </a:lnTo>
                  <a:lnTo>
                    <a:pt x="3077493" y="275484"/>
                  </a:lnTo>
                  <a:lnTo>
                    <a:pt x="3110944" y="278411"/>
                  </a:lnTo>
                  <a:lnTo>
                    <a:pt x="3144395" y="281282"/>
                  </a:lnTo>
                  <a:lnTo>
                    <a:pt x="3177846" y="284041"/>
                  </a:lnTo>
                  <a:lnTo>
                    <a:pt x="3211297" y="286635"/>
                  </a:lnTo>
                  <a:lnTo>
                    <a:pt x="3244748" y="289010"/>
                  </a:lnTo>
                  <a:lnTo>
                    <a:pt x="3278199" y="291112"/>
                  </a:lnTo>
                  <a:lnTo>
                    <a:pt x="3311650" y="292888"/>
                  </a:lnTo>
                  <a:lnTo>
                    <a:pt x="3345101" y="294283"/>
                  </a:lnTo>
                  <a:lnTo>
                    <a:pt x="3378552" y="295385"/>
                  </a:lnTo>
                  <a:lnTo>
                    <a:pt x="3412003" y="296554"/>
                  </a:lnTo>
                  <a:lnTo>
                    <a:pt x="3445454" y="297794"/>
                  </a:lnTo>
                  <a:lnTo>
                    <a:pt x="3478905" y="299084"/>
                  </a:lnTo>
                  <a:lnTo>
                    <a:pt x="3512356" y="300403"/>
                  </a:lnTo>
                  <a:lnTo>
                    <a:pt x="3545807" y="301729"/>
                  </a:lnTo>
                  <a:lnTo>
                    <a:pt x="3579258" y="303043"/>
                  </a:lnTo>
                  <a:lnTo>
                    <a:pt x="3612709" y="304322"/>
                  </a:lnTo>
                  <a:lnTo>
                    <a:pt x="3646160" y="305545"/>
                  </a:lnTo>
                  <a:lnTo>
                    <a:pt x="3679611" y="306692"/>
                  </a:lnTo>
                  <a:lnTo>
                    <a:pt x="3713062" y="307740"/>
                  </a:lnTo>
                  <a:lnTo>
                    <a:pt x="3746513" y="308671"/>
                  </a:lnTo>
                  <a:lnTo>
                    <a:pt x="3779964" y="309461"/>
                  </a:lnTo>
                  <a:lnTo>
                    <a:pt x="3813415" y="310090"/>
                  </a:lnTo>
                  <a:lnTo>
                    <a:pt x="3846866" y="310536"/>
                  </a:lnTo>
                  <a:lnTo>
                    <a:pt x="3880317" y="310795"/>
                  </a:lnTo>
                  <a:lnTo>
                    <a:pt x="3913768" y="310924"/>
                  </a:lnTo>
                  <a:lnTo>
                    <a:pt x="3947219" y="310937"/>
                  </a:lnTo>
                  <a:lnTo>
                    <a:pt x="3980670" y="310839"/>
                  </a:lnTo>
                  <a:lnTo>
                    <a:pt x="4014121" y="310639"/>
                  </a:lnTo>
                  <a:lnTo>
                    <a:pt x="4047572" y="310343"/>
                  </a:lnTo>
                  <a:lnTo>
                    <a:pt x="4081023" y="309957"/>
                  </a:lnTo>
                  <a:lnTo>
                    <a:pt x="4114474" y="309488"/>
                  </a:lnTo>
                  <a:lnTo>
                    <a:pt x="4147925" y="308943"/>
                  </a:lnTo>
                  <a:lnTo>
                    <a:pt x="4181376" y="308328"/>
                  </a:lnTo>
                  <a:lnTo>
                    <a:pt x="4214827" y="307650"/>
                  </a:lnTo>
                  <a:lnTo>
                    <a:pt x="4248278" y="306916"/>
                  </a:lnTo>
                  <a:lnTo>
                    <a:pt x="4281729" y="306132"/>
                  </a:lnTo>
                  <a:lnTo>
                    <a:pt x="4315180" y="305305"/>
                  </a:lnTo>
                  <a:lnTo>
                    <a:pt x="4348631" y="304442"/>
                  </a:lnTo>
                  <a:lnTo>
                    <a:pt x="4382082" y="303549"/>
                  </a:lnTo>
                  <a:lnTo>
                    <a:pt x="4415533" y="302633"/>
                  </a:lnTo>
                  <a:lnTo>
                    <a:pt x="4448984" y="301701"/>
                  </a:lnTo>
                  <a:lnTo>
                    <a:pt x="4482435" y="300759"/>
                  </a:lnTo>
                  <a:lnTo>
                    <a:pt x="4515886" y="299814"/>
                  </a:lnTo>
                  <a:lnTo>
                    <a:pt x="4549337" y="298873"/>
                  </a:lnTo>
                  <a:lnTo>
                    <a:pt x="4582788" y="297941"/>
                  </a:lnTo>
                  <a:lnTo>
                    <a:pt x="4616239" y="297027"/>
                  </a:lnTo>
                  <a:lnTo>
                    <a:pt x="4649690" y="296136"/>
                  </a:lnTo>
                  <a:lnTo>
                    <a:pt x="4683141" y="295222"/>
                  </a:lnTo>
                  <a:lnTo>
                    <a:pt x="4716592" y="294247"/>
                  </a:lnTo>
                  <a:lnTo>
                    <a:pt x="4750043" y="293204"/>
                  </a:lnTo>
                  <a:lnTo>
                    <a:pt x="4783494" y="292089"/>
                  </a:lnTo>
                  <a:lnTo>
                    <a:pt x="4816945" y="290893"/>
                  </a:lnTo>
                  <a:lnTo>
                    <a:pt x="4850396" y="289613"/>
                  </a:lnTo>
                  <a:lnTo>
                    <a:pt x="4883847" y="288242"/>
                  </a:lnTo>
                  <a:lnTo>
                    <a:pt x="4917298" y="286773"/>
                  </a:lnTo>
                  <a:lnTo>
                    <a:pt x="4950749" y="285202"/>
                  </a:lnTo>
                  <a:lnTo>
                    <a:pt x="4984200" y="283521"/>
                  </a:lnTo>
                  <a:lnTo>
                    <a:pt x="5017651" y="281726"/>
                  </a:lnTo>
                  <a:lnTo>
                    <a:pt x="5051102" y="279810"/>
                  </a:lnTo>
                  <a:lnTo>
                    <a:pt x="5084553" y="277767"/>
                  </a:lnTo>
                  <a:lnTo>
                    <a:pt x="5118004" y="275592"/>
                  </a:lnTo>
                  <a:lnTo>
                    <a:pt x="5151455" y="273278"/>
                  </a:lnTo>
                  <a:lnTo>
                    <a:pt x="5184906" y="270820"/>
                  </a:lnTo>
                  <a:lnTo>
                    <a:pt x="5218357" y="268212"/>
                  </a:lnTo>
                  <a:lnTo>
                    <a:pt x="5251808" y="265447"/>
                  </a:lnTo>
                  <a:lnTo>
                    <a:pt x="5285260" y="262523"/>
                  </a:lnTo>
                  <a:lnTo>
                    <a:pt x="5318711" y="259469"/>
                  </a:lnTo>
                  <a:lnTo>
                    <a:pt x="5352162" y="256292"/>
                  </a:lnTo>
                  <a:lnTo>
                    <a:pt x="5385613" y="252994"/>
                  </a:lnTo>
                  <a:lnTo>
                    <a:pt x="5419064" y="249574"/>
                  </a:lnTo>
                  <a:lnTo>
                    <a:pt x="5452515" y="246034"/>
                  </a:lnTo>
                  <a:lnTo>
                    <a:pt x="5485966" y="242372"/>
                  </a:lnTo>
                  <a:lnTo>
                    <a:pt x="5519417" y="238590"/>
                  </a:lnTo>
                  <a:lnTo>
                    <a:pt x="5552868" y="234687"/>
                  </a:lnTo>
                  <a:lnTo>
                    <a:pt x="5586319" y="230665"/>
                  </a:lnTo>
                  <a:lnTo>
                    <a:pt x="5619770" y="226524"/>
                  </a:lnTo>
                  <a:lnTo>
                    <a:pt x="5653221" y="222263"/>
                  </a:lnTo>
                  <a:lnTo>
                    <a:pt x="5686672" y="217884"/>
                  </a:lnTo>
                  <a:lnTo>
                    <a:pt x="5720123" y="213386"/>
                  </a:lnTo>
                  <a:lnTo>
                    <a:pt x="5753574" y="208770"/>
                  </a:lnTo>
                  <a:lnTo>
                    <a:pt x="5787025" y="204037"/>
                  </a:lnTo>
                  <a:lnTo>
                    <a:pt x="5820476" y="199186"/>
                  </a:lnTo>
                  <a:lnTo>
                    <a:pt x="5853927" y="194218"/>
                  </a:lnTo>
                  <a:lnTo>
                    <a:pt x="5887378" y="189134"/>
                  </a:lnTo>
                  <a:lnTo>
                    <a:pt x="5920829" y="183933"/>
                  </a:lnTo>
                  <a:lnTo>
                    <a:pt x="5954280" y="178616"/>
                  </a:lnTo>
                  <a:lnTo>
                    <a:pt x="5987731" y="173184"/>
                  </a:lnTo>
                  <a:lnTo>
                    <a:pt x="6021182" y="167637"/>
                  </a:lnTo>
                  <a:lnTo>
                    <a:pt x="6054633" y="161974"/>
                  </a:lnTo>
                  <a:lnTo>
                    <a:pt x="6088084" y="156197"/>
                  </a:lnTo>
                  <a:lnTo>
                    <a:pt x="6121535" y="150306"/>
                  </a:lnTo>
                  <a:lnTo>
                    <a:pt x="6154986" y="144301"/>
                  </a:lnTo>
                  <a:lnTo>
                    <a:pt x="6188437" y="138182"/>
                  </a:lnTo>
                  <a:lnTo>
                    <a:pt x="6221888" y="131950"/>
                  </a:lnTo>
                  <a:lnTo>
                    <a:pt x="6255339" y="125606"/>
                  </a:lnTo>
                  <a:lnTo>
                    <a:pt x="6288790" y="119148"/>
                  </a:lnTo>
                  <a:lnTo>
                    <a:pt x="6322241" y="112579"/>
                  </a:lnTo>
                  <a:lnTo>
                    <a:pt x="6355692" y="105898"/>
                  </a:lnTo>
                  <a:lnTo>
                    <a:pt x="6389143" y="99106"/>
                  </a:lnTo>
                  <a:lnTo>
                    <a:pt x="6422594" y="92202"/>
                  </a:lnTo>
                  <a:lnTo>
                    <a:pt x="6456045" y="85188"/>
                  </a:lnTo>
                  <a:lnTo>
                    <a:pt x="6489496" y="78063"/>
                  </a:lnTo>
                  <a:lnTo>
                    <a:pt x="6522947" y="70828"/>
                  </a:lnTo>
                  <a:lnTo>
                    <a:pt x="6556398" y="63484"/>
                  </a:lnTo>
                  <a:lnTo>
                    <a:pt x="6589849" y="56030"/>
                  </a:lnTo>
                  <a:lnTo>
                    <a:pt x="6623300" y="48467"/>
                  </a:lnTo>
                  <a:lnTo>
                    <a:pt x="6656751" y="40796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4027442"/>
              <a:ext cx="6656751" cy="1191860"/>
            </a:xfrm>
            <a:custGeom>
              <a:avLst/>
              <a:pathLst>
                <a:path w="6656751" h="1191860">
                  <a:moveTo>
                    <a:pt x="0" y="0"/>
                  </a:moveTo>
                  <a:lnTo>
                    <a:pt x="33451" y="16549"/>
                  </a:lnTo>
                  <a:lnTo>
                    <a:pt x="66902" y="32808"/>
                  </a:lnTo>
                  <a:lnTo>
                    <a:pt x="100353" y="48778"/>
                  </a:lnTo>
                  <a:lnTo>
                    <a:pt x="133804" y="64459"/>
                  </a:lnTo>
                  <a:lnTo>
                    <a:pt x="167255" y="79850"/>
                  </a:lnTo>
                  <a:lnTo>
                    <a:pt x="200706" y="94952"/>
                  </a:lnTo>
                  <a:lnTo>
                    <a:pt x="234157" y="109766"/>
                  </a:lnTo>
                  <a:lnTo>
                    <a:pt x="267608" y="124291"/>
                  </a:lnTo>
                  <a:lnTo>
                    <a:pt x="301059" y="138530"/>
                  </a:lnTo>
                  <a:lnTo>
                    <a:pt x="334510" y="152482"/>
                  </a:lnTo>
                  <a:lnTo>
                    <a:pt x="367961" y="166148"/>
                  </a:lnTo>
                  <a:lnTo>
                    <a:pt x="401412" y="179532"/>
                  </a:lnTo>
                  <a:lnTo>
                    <a:pt x="434863" y="192633"/>
                  </a:lnTo>
                  <a:lnTo>
                    <a:pt x="468314" y="205454"/>
                  </a:lnTo>
                  <a:lnTo>
                    <a:pt x="501765" y="217998"/>
                  </a:lnTo>
                  <a:lnTo>
                    <a:pt x="535216" y="230266"/>
                  </a:lnTo>
                  <a:lnTo>
                    <a:pt x="568667" y="242262"/>
                  </a:lnTo>
                  <a:lnTo>
                    <a:pt x="602118" y="253989"/>
                  </a:lnTo>
                  <a:lnTo>
                    <a:pt x="635569" y="265450"/>
                  </a:lnTo>
                  <a:lnTo>
                    <a:pt x="669020" y="276649"/>
                  </a:lnTo>
                  <a:lnTo>
                    <a:pt x="702471" y="287590"/>
                  </a:lnTo>
                  <a:lnTo>
                    <a:pt x="735922" y="298278"/>
                  </a:lnTo>
                  <a:lnTo>
                    <a:pt x="769373" y="308718"/>
                  </a:lnTo>
                  <a:lnTo>
                    <a:pt x="802824" y="318914"/>
                  </a:lnTo>
                  <a:lnTo>
                    <a:pt x="836275" y="328872"/>
                  </a:lnTo>
                  <a:lnTo>
                    <a:pt x="869726" y="338597"/>
                  </a:lnTo>
                  <a:lnTo>
                    <a:pt x="903177" y="348096"/>
                  </a:lnTo>
                  <a:lnTo>
                    <a:pt x="936628" y="357375"/>
                  </a:lnTo>
                  <a:lnTo>
                    <a:pt x="970079" y="366439"/>
                  </a:lnTo>
                  <a:lnTo>
                    <a:pt x="1003530" y="375297"/>
                  </a:lnTo>
                  <a:lnTo>
                    <a:pt x="1036981" y="383953"/>
                  </a:lnTo>
                  <a:lnTo>
                    <a:pt x="1070432" y="392415"/>
                  </a:lnTo>
                  <a:lnTo>
                    <a:pt x="1103883" y="400690"/>
                  </a:lnTo>
                  <a:lnTo>
                    <a:pt x="1137334" y="408784"/>
                  </a:lnTo>
                  <a:lnTo>
                    <a:pt x="1170785" y="416705"/>
                  </a:lnTo>
                  <a:lnTo>
                    <a:pt x="1204236" y="424458"/>
                  </a:lnTo>
                  <a:lnTo>
                    <a:pt x="1237687" y="432050"/>
                  </a:lnTo>
                  <a:lnTo>
                    <a:pt x="1271138" y="439488"/>
                  </a:lnTo>
                  <a:lnTo>
                    <a:pt x="1304589" y="446777"/>
                  </a:lnTo>
                  <a:lnTo>
                    <a:pt x="1338040" y="453923"/>
                  </a:lnTo>
                  <a:lnTo>
                    <a:pt x="1371491" y="460933"/>
                  </a:lnTo>
                  <a:lnTo>
                    <a:pt x="1404942" y="467810"/>
                  </a:lnTo>
                  <a:lnTo>
                    <a:pt x="1438393" y="474560"/>
                  </a:lnTo>
                  <a:lnTo>
                    <a:pt x="1471844" y="481186"/>
                  </a:lnTo>
                  <a:lnTo>
                    <a:pt x="1505295" y="487693"/>
                  </a:lnTo>
                  <a:lnTo>
                    <a:pt x="1538746" y="494081"/>
                  </a:lnTo>
                  <a:lnTo>
                    <a:pt x="1572197" y="500307"/>
                  </a:lnTo>
                  <a:lnTo>
                    <a:pt x="1605648" y="506350"/>
                  </a:lnTo>
                  <a:lnTo>
                    <a:pt x="1639099" y="512207"/>
                  </a:lnTo>
                  <a:lnTo>
                    <a:pt x="1672550" y="517877"/>
                  </a:lnTo>
                  <a:lnTo>
                    <a:pt x="1706001" y="523354"/>
                  </a:lnTo>
                  <a:lnTo>
                    <a:pt x="1739452" y="528635"/>
                  </a:lnTo>
                  <a:lnTo>
                    <a:pt x="1772903" y="533714"/>
                  </a:lnTo>
                  <a:lnTo>
                    <a:pt x="1806354" y="538587"/>
                  </a:lnTo>
                  <a:lnTo>
                    <a:pt x="1839805" y="543249"/>
                  </a:lnTo>
                  <a:lnTo>
                    <a:pt x="1873256" y="547698"/>
                  </a:lnTo>
                  <a:lnTo>
                    <a:pt x="1906707" y="551929"/>
                  </a:lnTo>
                  <a:lnTo>
                    <a:pt x="1940158" y="555942"/>
                  </a:lnTo>
                  <a:lnTo>
                    <a:pt x="1973609" y="559735"/>
                  </a:lnTo>
                  <a:lnTo>
                    <a:pt x="2007060" y="563310"/>
                  </a:lnTo>
                  <a:lnTo>
                    <a:pt x="2040511" y="566669"/>
                  </a:lnTo>
                  <a:lnTo>
                    <a:pt x="2073962" y="569817"/>
                  </a:lnTo>
                  <a:lnTo>
                    <a:pt x="2107413" y="572758"/>
                  </a:lnTo>
                  <a:lnTo>
                    <a:pt x="2140864" y="575501"/>
                  </a:lnTo>
                  <a:lnTo>
                    <a:pt x="2174315" y="578055"/>
                  </a:lnTo>
                  <a:lnTo>
                    <a:pt x="2207766" y="580429"/>
                  </a:lnTo>
                  <a:lnTo>
                    <a:pt x="2241217" y="582637"/>
                  </a:lnTo>
                  <a:lnTo>
                    <a:pt x="2274668" y="584682"/>
                  </a:lnTo>
                  <a:lnTo>
                    <a:pt x="2308119" y="586474"/>
                  </a:lnTo>
                  <a:lnTo>
                    <a:pt x="2341570" y="587986"/>
                  </a:lnTo>
                  <a:lnTo>
                    <a:pt x="2375021" y="589218"/>
                  </a:lnTo>
                  <a:lnTo>
                    <a:pt x="2408472" y="590171"/>
                  </a:lnTo>
                  <a:lnTo>
                    <a:pt x="2441923" y="590851"/>
                  </a:lnTo>
                  <a:lnTo>
                    <a:pt x="2475374" y="591271"/>
                  </a:lnTo>
                  <a:lnTo>
                    <a:pt x="2508825" y="591456"/>
                  </a:lnTo>
                  <a:lnTo>
                    <a:pt x="2542276" y="591443"/>
                  </a:lnTo>
                  <a:lnTo>
                    <a:pt x="2575727" y="591283"/>
                  </a:lnTo>
                  <a:lnTo>
                    <a:pt x="2609178" y="591043"/>
                  </a:lnTo>
                  <a:lnTo>
                    <a:pt x="2642630" y="590802"/>
                  </a:lnTo>
                  <a:lnTo>
                    <a:pt x="2676081" y="590651"/>
                  </a:lnTo>
                  <a:lnTo>
                    <a:pt x="2709532" y="590692"/>
                  </a:lnTo>
                  <a:lnTo>
                    <a:pt x="2742983" y="591031"/>
                  </a:lnTo>
                  <a:lnTo>
                    <a:pt x="2776434" y="591791"/>
                  </a:lnTo>
                  <a:lnTo>
                    <a:pt x="2809885" y="593315"/>
                  </a:lnTo>
                  <a:lnTo>
                    <a:pt x="2843336" y="595627"/>
                  </a:lnTo>
                  <a:lnTo>
                    <a:pt x="2876787" y="598589"/>
                  </a:lnTo>
                  <a:lnTo>
                    <a:pt x="2910238" y="602060"/>
                  </a:lnTo>
                  <a:lnTo>
                    <a:pt x="2943689" y="605901"/>
                  </a:lnTo>
                  <a:lnTo>
                    <a:pt x="2977140" y="609980"/>
                  </a:lnTo>
                  <a:lnTo>
                    <a:pt x="3010591" y="614178"/>
                  </a:lnTo>
                  <a:lnTo>
                    <a:pt x="3044042" y="618388"/>
                  </a:lnTo>
                  <a:lnTo>
                    <a:pt x="3077493" y="622517"/>
                  </a:lnTo>
                  <a:lnTo>
                    <a:pt x="3110944" y="626490"/>
                  </a:lnTo>
                  <a:lnTo>
                    <a:pt x="3144395" y="630249"/>
                  </a:lnTo>
                  <a:lnTo>
                    <a:pt x="3177846" y="633751"/>
                  </a:lnTo>
                  <a:lnTo>
                    <a:pt x="3211297" y="636965"/>
                  </a:lnTo>
                  <a:lnTo>
                    <a:pt x="3244748" y="639875"/>
                  </a:lnTo>
                  <a:lnTo>
                    <a:pt x="3278199" y="642469"/>
                  </a:lnTo>
                  <a:lnTo>
                    <a:pt x="3311650" y="644742"/>
                  </a:lnTo>
                  <a:lnTo>
                    <a:pt x="3345101" y="646689"/>
                  </a:lnTo>
                  <a:lnTo>
                    <a:pt x="3378552" y="648404"/>
                  </a:lnTo>
                  <a:lnTo>
                    <a:pt x="3412003" y="650133"/>
                  </a:lnTo>
                  <a:lnTo>
                    <a:pt x="3445454" y="651819"/>
                  </a:lnTo>
                  <a:lnTo>
                    <a:pt x="3478905" y="653384"/>
                  </a:lnTo>
                  <a:lnTo>
                    <a:pt x="3512356" y="654758"/>
                  </a:lnTo>
                  <a:lnTo>
                    <a:pt x="3545807" y="655886"/>
                  </a:lnTo>
                  <a:lnTo>
                    <a:pt x="3579258" y="656735"/>
                  </a:lnTo>
                  <a:lnTo>
                    <a:pt x="3612709" y="657297"/>
                  </a:lnTo>
                  <a:lnTo>
                    <a:pt x="3646160" y="657595"/>
                  </a:lnTo>
                  <a:lnTo>
                    <a:pt x="3679611" y="657679"/>
                  </a:lnTo>
                  <a:lnTo>
                    <a:pt x="3713062" y="657627"/>
                  </a:lnTo>
                  <a:lnTo>
                    <a:pt x="3746513" y="657541"/>
                  </a:lnTo>
                  <a:lnTo>
                    <a:pt x="3779964" y="657540"/>
                  </a:lnTo>
                  <a:lnTo>
                    <a:pt x="3813415" y="657752"/>
                  </a:lnTo>
                  <a:lnTo>
                    <a:pt x="3846866" y="658309"/>
                  </a:lnTo>
                  <a:lnTo>
                    <a:pt x="3880317" y="659222"/>
                  </a:lnTo>
                  <a:lnTo>
                    <a:pt x="3913768" y="660056"/>
                  </a:lnTo>
                  <a:lnTo>
                    <a:pt x="3947219" y="660753"/>
                  </a:lnTo>
                  <a:lnTo>
                    <a:pt x="3980670" y="661309"/>
                  </a:lnTo>
                  <a:lnTo>
                    <a:pt x="4014121" y="661723"/>
                  </a:lnTo>
                  <a:lnTo>
                    <a:pt x="4047572" y="661994"/>
                  </a:lnTo>
                  <a:lnTo>
                    <a:pt x="4081023" y="662124"/>
                  </a:lnTo>
                  <a:lnTo>
                    <a:pt x="4114474" y="662117"/>
                  </a:lnTo>
                  <a:lnTo>
                    <a:pt x="4147925" y="661983"/>
                  </a:lnTo>
                  <a:lnTo>
                    <a:pt x="4181376" y="661735"/>
                  </a:lnTo>
                  <a:lnTo>
                    <a:pt x="4214827" y="661393"/>
                  </a:lnTo>
                  <a:lnTo>
                    <a:pt x="4248278" y="660980"/>
                  </a:lnTo>
                  <a:lnTo>
                    <a:pt x="4281729" y="660526"/>
                  </a:lnTo>
                  <a:lnTo>
                    <a:pt x="4315180" y="660068"/>
                  </a:lnTo>
                  <a:lnTo>
                    <a:pt x="4348631" y="659646"/>
                  </a:lnTo>
                  <a:lnTo>
                    <a:pt x="4382082" y="659306"/>
                  </a:lnTo>
                  <a:lnTo>
                    <a:pt x="4415533" y="659098"/>
                  </a:lnTo>
                  <a:lnTo>
                    <a:pt x="4448984" y="659076"/>
                  </a:lnTo>
                  <a:lnTo>
                    <a:pt x="4482435" y="659296"/>
                  </a:lnTo>
                  <a:lnTo>
                    <a:pt x="4515886" y="659817"/>
                  </a:lnTo>
                  <a:lnTo>
                    <a:pt x="4549337" y="660697"/>
                  </a:lnTo>
                  <a:lnTo>
                    <a:pt x="4582788" y="661993"/>
                  </a:lnTo>
                  <a:lnTo>
                    <a:pt x="4616239" y="663761"/>
                  </a:lnTo>
                  <a:lnTo>
                    <a:pt x="4649690" y="666049"/>
                  </a:lnTo>
                  <a:lnTo>
                    <a:pt x="4683141" y="668587"/>
                  </a:lnTo>
                  <a:lnTo>
                    <a:pt x="4716592" y="671150"/>
                  </a:lnTo>
                  <a:lnTo>
                    <a:pt x="4750043" y="673715"/>
                  </a:lnTo>
                  <a:lnTo>
                    <a:pt x="4783494" y="676259"/>
                  </a:lnTo>
                  <a:lnTo>
                    <a:pt x="4816945" y="678762"/>
                  </a:lnTo>
                  <a:lnTo>
                    <a:pt x="4850396" y="681203"/>
                  </a:lnTo>
                  <a:lnTo>
                    <a:pt x="4883847" y="683565"/>
                  </a:lnTo>
                  <a:lnTo>
                    <a:pt x="4917298" y="685831"/>
                  </a:lnTo>
                  <a:lnTo>
                    <a:pt x="4950749" y="687986"/>
                  </a:lnTo>
                  <a:lnTo>
                    <a:pt x="4984200" y="690017"/>
                  </a:lnTo>
                  <a:lnTo>
                    <a:pt x="5017651" y="691912"/>
                  </a:lnTo>
                  <a:lnTo>
                    <a:pt x="5051102" y="693660"/>
                  </a:lnTo>
                  <a:lnTo>
                    <a:pt x="5084553" y="695253"/>
                  </a:lnTo>
                  <a:lnTo>
                    <a:pt x="5118004" y="696682"/>
                  </a:lnTo>
                  <a:lnTo>
                    <a:pt x="5151455" y="697939"/>
                  </a:lnTo>
                  <a:lnTo>
                    <a:pt x="5184906" y="699015"/>
                  </a:lnTo>
                  <a:lnTo>
                    <a:pt x="5218357" y="699903"/>
                  </a:lnTo>
                  <a:lnTo>
                    <a:pt x="5251808" y="700595"/>
                  </a:lnTo>
                  <a:lnTo>
                    <a:pt x="5285260" y="701080"/>
                  </a:lnTo>
                  <a:lnTo>
                    <a:pt x="5318711" y="701355"/>
                  </a:lnTo>
                  <a:lnTo>
                    <a:pt x="5352162" y="701415"/>
                  </a:lnTo>
                  <a:lnTo>
                    <a:pt x="5385613" y="701253"/>
                  </a:lnTo>
                  <a:lnTo>
                    <a:pt x="5419064" y="700862"/>
                  </a:lnTo>
                  <a:lnTo>
                    <a:pt x="5452515" y="700234"/>
                  </a:lnTo>
                  <a:lnTo>
                    <a:pt x="5485966" y="699361"/>
                  </a:lnTo>
                  <a:lnTo>
                    <a:pt x="5519417" y="698236"/>
                  </a:lnTo>
                  <a:lnTo>
                    <a:pt x="5552868" y="696851"/>
                  </a:lnTo>
                  <a:lnTo>
                    <a:pt x="5586319" y="695198"/>
                  </a:lnTo>
                  <a:lnTo>
                    <a:pt x="5619770" y="693269"/>
                  </a:lnTo>
                  <a:lnTo>
                    <a:pt x="5653221" y="691058"/>
                  </a:lnTo>
                  <a:lnTo>
                    <a:pt x="5686672" y="688556"/>
                  </a:lnTo>
                  <a:lnTo>
                    <a:pt x="5720123" y="685758"/>
                  </a:lnTo>
                  <a:lnTo>
                    <a:pt x="5753574" y="682657"/>
                  </a:lnTo>
                  <a:lnTo>
                    <a:pt x="5787025" y="679247"/>
                  </a:lnTo>
                  <a:lnTo>
                    <a:pt x="5820476" y="675524"/>
                  </a:lnTo>
                  <a:lnTo>
                    <a:pt x="5853927" y="671483"/>
                  </a:lnTo>
                  <a:lnTo>
                    <a:pt x="5887378" y="667119"/>
                  </a:lnTo>
                  <a:lnTo>
                    <a:pt x="5920829" y="662430"/>
                  </a:lnTo>
                  <a:lnTo>
                    <a:pt x="5954280" y="657413"/>
                  </a:lnTo>
                  <a:lnTo>
                    <a:pt x="5987731" y="652065"/>
                  </a:lnTo>
                  <a:lnTo>
                    <a:pt x="6021182" y="646384"/>
                  </a:lnTo>
                  <a:lnTo>
                    <a:pt x="6054633" y="640370"/>
                  </a:lnTo>
                  <a:lnTo>
                    <a:pt x="6088084" y="634022"/>
                  </a:lnTo>
                  <a:lnTo>
                    <a:pt x="6121535" y="627339"/>
                  </a:lnTo>
                  <a:lnTo>
                    <a:pt x="6154986" y="620322"/>
                  </a:lnTo>
                  <a:lnTo>
                    <a:pt x="6188437" y="612971"/>
                  </a:lnTo>
                  <a:lnTo>
                    <a:pt x="6221888" y="605287"/>
                  </a:lnTo>
                  <a:lnTo>
                    <a:pt x="6255339" y="597272"/>
                  </a:lnTo>
                  <a:lnTo>
                    <a:pt x="6288790" y="588927"/>
                  </a:lnTo>
                  <a:lnTo>
                    <a:pt x="6322241" y="580254"/>
                  </a:lnTo>
                  <a:lnTo>
                    <a:pt x="6355692" y="571254"/>
                  </a:lnTo>
                  <a:lnTo>
                    <a:pt x="6389143" y="561931"/>
                  </a:lnTo>
                  <a:lnTo>
                    <a:pt x="6422594" y="552285"/>
                  </a:lnTo>
                  <a:lnTo>
                    <a:pt x="6456045" y="542321"/>
                  </a:lnTo>
                  <a:lnTo>
                    <a:pt x="6489496" y="532040"/>
                  </a:lnTo>
                  <a:lnTo>
                    <a:pt x="6522947" y="521444"/>
                  </a:lnTo>
                  <a:lnTo>
                    <a:pt x="6556398" y="510538"/>
                  </a:lnTo>
                  <a:lnTo>
                    <a:pt x="6589849" y="499323"/>
                  </a:lnTo>
                  <a:lnTo>
                    <a:pt x="6623300" y="487803"/>
                  </a:lnTo>
                  <a:lnTo>
                    <a:pt x="6656751" y="475979"/>
                  </a:lnTo>
                  <a:lnTo>
                    <a:pt x="6656751" y="1191860"/>
                  </a:lnTo>
                  <a:lnTo>
                    <a:pt x="6623300" y="1191860"/>
                  </a:lnTo>
                  <a:lnTo>
                    <a:pt x="6589849" y="1191860"/>
                  </a:lnTo>
                  <a:lnTo>
                    <a:pt x="6556398" y="1191860"/>
                  </a:lnTo>
                  <a:lnTo>
                    <a:pt x="6522947" y="1191860"/>
                  </a:lnTo>
                  <a:lnTo>
                    <a:pt x="6489496" y="1191860"/>
                  </a:lnTo>
                  <a:lnTo>
                    <a:pt x="6456045" y="1191860"/>
                  </a:lnTo>
                  <a:lnTo>
                    <a:pt x="6422594" y="1191860"/>
                  </a:lnTo>
                  <a:lnTo>
                    <a:pt x="6389143" y="1191860"/>
                  </a:lnTo>
                  <a:lnTo>
                    <a:pt x="6355692" y="1191860"/>
                  </a:lnTo>
                  <a:lnTo>
                    <a:pt x="6322241" y="1191860"/>
                  </a:lnTo>
                  <a:lnTo>
                    <a:pt x="6288790" y="1191860"/>
                  </a:lnTo>
                  <a:lnTo>
                    <a:pt x="6255339" y="1191860"/>
                  </a:lnTo>
                  <a:lnTo>
                    <a:pt x="6221888" y="1191860"/>
                  </a:lnTo>
                  <a:lnTo>
                    <a:pt x="6188437" y="1188098"/>
                  </a:lnTo>
                  <a:lnTo>
                    <a:pt x="6154986" y="1180888"/>
                  </a:lnTo>
                  <a:lnTo>
                    <a:pt x="6121535" y="1173895"/>
                  </a:lnTo>
                  <a:lnTo>
                    <a:pt x="6088084" y="1167118"/>
                  </a:lnTo>
                  <a:lnTo>
                    <a:pt x="6054633" y="1160555"/>
                  </a:lnTo>
                  <a:lnTo>
                    <a:pt x="6021182" y="1154205"/>
                  </a:lnTo>
                  <a:lnTo>
                    <a:pt x="5987731" y="1148065"/>
                  </a:lnTo>
                  <a:lnTo>
                    <a:pt x="5954280" y="1142132"/>
                  </a:lnTo>
                  <a:lnTo>
                    <a:pt x="5920829" y="1136404"/>
                  </a:lnTo>
                  <a:lnTo>
                    <a:pt x="5887378" y="1130876"/>
                  </a:lnTo>
                  <a:lnTo>
                    <a:pt x="5853927" y="1125544"/>
                  </a:lnTo>
                  <a:lnTo>
                    <a:pt x="5820476" y="1120402"/>
                  </a:lnTo>
                  <a:lnTo>
                    <a:pt x="5787025" y="1115446"/>
                  </a:lnTo>
                  <a:lnTo>
                    <a:pt x="5753574" y="1110669"/>
                  </a:lnTo>
                  <a:lnTo>
                    <a:pt x="5720123" y="1106064"/>
                  </a:lnTo>
                  <a:lnTo>
                    <a:pt x="5686672" y="1101623"/>
                  </a:lnTo>
                  <a:lnTo>
                    <a:pt x="5653221" y="1097340"/>
                  </a:lnTo>
                  <a:lnTo>
                    <a:pt x="5619770" y="1093206"/>
                  </a:lnTo>
                  <a:lnTo>
                    <a:pt x="5586319" y="1089213"/>
                  </a:lnTo>
                  <a:lnTo>
                    <a:pt x="5552868" y="1085350"/>
                  </a:lnTo>
                  <a:lnTo>
                    <a:pt x="5519417" y="1081610"/>
                  </a:lnTo>
                  <a:lnTo>
                    <a:pt x="5485966" y="1077982"/>
                  </a:lnTo>
                  <a:lnTo>
                    <a:pt x="5452515" y="1074457"/>
                  </a:lnTo>
                  <a:lnTo>
                    <a:pt x="5419064" y="1071026"/>
                  </a:lnTo>
                  <a:lnTo>
                    <a:pt x="5385613" y="1067680"/>
                  </a:lnTo>
                  <a:lnTo>
                    <a:pt x="5352162" y="1064409"/>
                  </a:lnTo>
                  <a:lnTo>
                    <a:pt x="5318711" y="1061204"/>
                  </a:lnTo>
                  <a:lnTo>
                    <a:pt x="5285260" y="1058057"/>
                  </a:lnTo>
                  <a:lnTo>
                    <a:pt x="5251808" y="1054945"/>
                  </a:lnTo>
                  <a:lnTo>
                    <a:pt x="5218357" y="1051810"/>
                  </a:lnTo>
                  <a:lnTo>
                    <a:pt x="5184906" y="1048655"/>
                  </a:lnTo>
                  <a:lnTo>
                    <a:pt x="5151455" y="1045491"/>
                  </a:lnTo>
                  <a:lnTo>
                    <a:pt x="5118004" y="1042331"/>
                  </a:lnTo>
                  <a:lnTo>
                    <a:pt x="5084553" y="1039185"/>
                  </a:lnTo>
                  <a:lnTo>
                    <a:pt x="5051102" y="1036067"/>
                  </a:lnTo>
                  <a:lnTo>
                    <a:pt x="5017651" y="1032989"/>
                  </a:lnTo>
                  <a:lnTo>
                    <a:pt x="4984200" y="1029960"/>
                  </a:lnTo>
                  <a:lnTo>
                    <a:pt x="4950749" y="1026990"/>
                  </a:lnTo>
                  <a:lnTo>
                    <a:pt x="4917298" y="1024088"/>
                  </a:lnTo>
                  <a:lnTo>
                    <a:pt x="4883847" y="1021260"/>
                  </a:lnTo>
                  <a:lnTo>
                    <a:pt x="4850396" y="1018512"/>
                  </a:lnTo>
                  <a:lnTo>
                    <a:pt x="4816945" y="1015846"/>
                  </a:lnTo>
                  <a:lnTo>
                    <a:pt x="4783494" y="1013266"/>
                  </a:lnTo>
                  <a:lnTo>
                    <a:pt x="4750043" y="1010772"/>
                  </a:lnTo>
                  <a:lnTo>
                    <a:pt x="4716592" y="1008362"/>
                  </a:lnTo>
                  <a:lnTo>
                    <a:pt x="4683141" y="1006034"/>
                  </a:lnTo>
                  <a:lnTo>
                    <a:pt x="4649690" y="1003785"/>
                  </a:lnTo>
                  <a:lnTo>
                    <a:pt x="4616239" y="1001701"/>
                  </a:lnTo>
                  <a:lnTo>
                    <a:pt x="4582788" y="999904"/>
                  </a:lnTo>
                  <a:lnTo>
                    <a:pt x="4549337" y="998380"/>
                  </a:lnTo>
                  <a:lnTo>
                    <a:pt x="4515886" y="997121"/>
                  </a:lnTo>
                  <a:lnTo>
                    <a:pt x="4482435" y="996119"/>
                  </a:lnTo>
                  <a:lnTo>
                    <a:pt x="4448984" y="995369"/>
                  </a:lnTo>
                  <a:lnTo>
                    <a:pt x="4415533" y="994862"/>
                  </a:lnTo>
                  <a:lnTo>
                    <a:pt x="4382082" y="994592"/>
                  </a:lnTo>
                  <a:lnTo>
                    <a:pt x="4348631" y="994547"/>
                  </a:lnTo>
                  <a:lnTo>
                    <a:pt x="4315180" y="994713"/>
                  </a:lnTo>
                  <a:lnTo>
                    <a:pt x="4281729" y="995071"/>
                  </a:lnTo>
                  <a:lnTo>
                    <a:pt x="4248278" y="995597"/>
                  </a:lnTo>
                  <a:lnTo>
                    <a:pt x="4214827" y="996263"/>
                  </a:lnTo>
                  <a:lnTo>
                    <a:pt x="4181376" y="997033"/>
                  </a:lnTo>
                  <a:lnTo>
                    <a:pt x="4147925" y="997868"/>
                  </a:lnTo>
                  <a:lnTo>
                    <a:pt x="4114474" y="998721"/>
                  </a:lnTo>
                  <a:lnTo>
                    <a:pt x="4081023" y="999542"/>
                  </a:lnTo>
                  <a:lnTo>
                    <a:pt x="4047572" y="1000275"/>
                  </a:lnTo>
                  <a:lnTo>
                    <a:pt x="4014121" y="1000860"/>
                  </a:lnTo>
                  <a:lnTo>
                    <a:pt x="3980670" y="1001234"/>
                  </a:lnTo>
                  <a:lnTo>
                    <a:pt x="3947219" y="1001333"/>
                  </a:lnTo>
                  <a:lnTo>
                    <a:pt x="3913768" y="1001088"/>
                  </a:lnTo>
                  <a:lnTo>
                    <a:pt x="3880317" y="1000434"/>
                  </a:lnTo>
                  <a:lnTo>
                    <a:pt x="3846866" y="999328"/>
                  </a:lnTo>
                  <a:lnTo>
                    <a:pt x="3813415" y="997964"/>
                  </a:lnTo>
                  <a:lnTo>
                    <a:pt x="3779964" y="996459"/>
                  </a:lnTo>
                  <a:lnTo>
                    <a:pt x="3746513" y="994894"/>
                  </a:lnTo>
                  <a:lnTo>
                    <a:pt x="3713062" y="993348"/>
                  </a:lnTo>
                  <a:lnTo>
                    <a:pt x="3679611" y="991889"/>
                  </a:lnTo>
                  <a:lnTo>
                    <a:pt x="3646160" y="990569"/>
                  </a:lnTo>
                  <a:lnTo>
                    <a:pt x="3612709" y="989417"/>
                  </a:lnTo>
                  <a:lnTo>
                    <a:pt x="3579258" y="988433"/>
                  </a:lnTo>
                  <a:lnTo>
                    <a:pt x="3545807" y="987590"/>
                  </a:lnTo>
                  <a:lnTo>
                    <a:pt x="3512356" y="986829"/>
                  </a:lnTo>
                  <a:lnTo>
                    <a:pt x="3478905" y="986068"/>
                  </a:lnTo>
                  <a:lnTo>
                    <a:pt x="3445454" y="985202"/>
                  </a:lnTo>
                  <a:lnTo>
                    <a:pt x="3412003" y="984110"/>
                  </a:lnTo>
                  <a:lnTo>
                    <a:pt x="3378552" y="982665"/>
                  </a:lnTo>
                  <a:lnTo>
                    <a:pt x="3345101" y="980723"/>
                  </a:lnTo>
                  <a:lnTo>
                    <a:pt x="3311650" y="977955"/>
                  </a:lnTo>
                  <a:lnTo>
                    <a:pt x="3278199" y="974394"/>
                  </a:lnTo>
                  <a:lnTo>
                    <a:pt x="3244748" y="970196"/>
                  </a:lnTo>
                  <a:lnTo>
                    <a:pt x="3211297" y="965518"/>
                  </a:lnTo>
                  <a:lnTo>
                    <a:pt x="3177846" y="960511"/>
                  </a:lnTo>
                  <a:lnTo>
                    <a:pt x="3144395" y="955318"/>
                  </a:lnTo>
                  <a:lnTo>
                    <a:pt x="3110944" y="950072"/>
                  </a:lnTo>
                  <a:lnTo>
                    <a:pt x="3077493" y="944891"/>
                  </a:lnTo>
                  <a:lnTo>
                    <a:pt x="3044042" y="939879"/>
                  </a:lnTo>
                  <a:lnTo>
                    <a:pt x="3010591" y="935122"/>
                  </a:lnTo>
                  <a:lnTo>
                    <a:pt x="2977140" y="930689"/>
                  </a:lnTo>
                  <a:lnTo>
                    <a:pt x="2943689" y="926637"/>
                  </a:lnTo>
                  <a:lnTo>
                    <a:pt x="2910238" y="923005"/>
                  </a:lnTo>
                  <a:lnTo>
                    <a:pt x="2876787" y="919824"/>
                  </a:lnTo>
                  <a:lnTo>
                    <a:pt x="2843336" y="917119"/>
                  </a:lnTo>
                  <a:lnTo>
                    <a:pt x="2809885" y="914908"/>
                  </a:lnTo>
                  <a:lnTo>
                    <a:pt x="2776434" y="913216"/>
                  </a:lnTo>
                  <a:lnTo>
                    <a:pt x="2742983" y="911959"/>
                  </a:lnTo>
                  <a:lnTo>
                    <a:pt x="2709532" y="910916"/>
                  </a:lnTo>
                  <a:lnTo>
                    <a:pt x="2676081" y="910084"/>
                  </a:lnTo>
                  <a:lnTo>
                    <a:pt x="2642630" y="909466"/>
                  </a:lnTo>
                  <a:lnTo>
                    <a:pt x="2609178" y="909056"/>
                  </a:lnTo>
                  <a:lnTo>
                    <a:pt x="2575727" y="908842"/>
                  </a:lnTo>
                  <a:lnTo>
                    <a:pt x="2542276" y="908797"/>
                  </a:lnTo>
                  <a:lnTo>
                    <a:pt x="2508825" y="908881"/>
                  </a:lnTo>
                  <a:lnTo>
                    <a:pt x="2475374" y="909041"/>
                  </a:lnTo>
                  <a:lnTo>
                    <a:pt x="2441923" y="909208"/>
                  </a:lnTo>
                  <a:lnTo>
                    <a:pt x="2408472" y="909302"/>
                  </a:lnTo>
                  <a:lnTo>
                    <a:pt x="2375021" y="909231"/>
                  </a:lnTo>
                  <a:lnTo>
                    <a:pt x="2341570" y="908894"/>
                  </a:lnTo>
                  <a:lnTo>
                    <a:pt x="2308119" y="908188"/>
                  </a:lnTo>
                  <a:lnTo>
                    <a:pt x="2274668" y="907007"/>
                  </a:lnTo>
                  <a:lnTo>
                    <a:pt x="2241217" y="905369"/>
                  </a:lnTo>
                  <a:lnTo>
                    <a:pt x="2207766" y="903621"/>
                  </a:lnTo>
                  <a:lnTo>
                    <a:pt x="2174315" y="901799"/>
                  </a:lnTo>
                  <a:lnTo>
                    <a:pt x="2140864" y="899909"/>
                  </a:lnTo>
                  <a:lnTo>
                    <a:pt x="2107413" y="897954"/>
                  </a:lnTo>
                  <a:lnTo>
                    <a:pt x="2073962" y="895936"/>
                  </a:lnTo>
                  <a:lnTo>
                    <a:pt x="2040511" y="893857"/>
                  </a:lnTo>
                  <a:lnTo>
                    <a:pt x="2007060" y="891715"/>
                  </a:lnTo>
                  <a:lnTo>
                    <a:pt x="1973609" y="889507"/>
                  </a:lnTo>
                  <a:lnTo>
                    <a:pt x="1940158" y="887230"/>
                  </a:lnTo>
                  <a:lnTo>
                    <a:pt x="1906707" y="884877"/>
                  </a:lnTo>
                  <a:lnTo>
                    <a:pt x="1873256" y="882442"/>
                  </a:lnTo>
                  <a:lnTo>
                    <a:pt x="1839805" y="879916"/>
                  </a:lnTo>
                  <a:lnTo>
                    <a:pt x="1806354" y="877288"/>
                  </a:lnTo>
                  <a:lnTo>
                    <a:pt x="1772903" y="874550"/>
                  </a:lnTo>
                  <a:lnTo>
                    <a:pt x="1739452" y="871689"/>
                  </a:lnTo>
                  <a:lnTo>
                    <a:pt x="1706001" y="868694"/>
                  </a:lnTo>
                  <a:lnTo>
                    <a:pt x="1672550" y="865555"/>
                  </a:lnTo>
                  <a:lnTo>
                    <a:pt x="1639099" y="862258"/>
                  </a:lnTo>
                  <a:lnTo>
                    <a:pt x="1605648" y="858795"/>
                  </a:lnTo>
                  <a:lnTo>
                    <a:pt x="1572197" y="855154"/>
                  </a:lnTo>
                  <a:lnTo>
                    <a:pt x="1538746" y="851328"/>
                  </a:lnTo>
                  <a:lnTo>
                    <a:pt x="1505295" y="847371"/>
                  </a:lnTo>
                  <a:lnTo>
                    <a:pt x="1471844" y="843421"/>
                  </a:lnTo>
                  <a:lnTo>
                    <a:pt x="1438393" y="839486"/>
                  </a:lnTo>
                  <a:lnTo>
                    <a:pt x="1404942" y="835570"/>
                  </a:lnTo>
                  <a:lnTo>
                    <a:pt x="1371491" y="831674"/>
                  </a:lnTo>
                  <a:lnTo>
                    <a:pt x="1338040" y="827804"/>
                  </a:lnTo>
                  <a:lnTo>
                    <a:pt x="1304589" y="823963"/>
                  </a:lnTo>
                  <a:lnTo>
                    <a:pt x="1271138" y="820155"/>
                  </a:lnTo>
                  <a:lnTo>
                    <a:pt x="1237687" y="816387"/>
                  </a:lnTo>
                  <a:lnTo>
                    <a:pt x="1204236" y="812661"/>
                  </a:lnTo>
                  <a:lnTo>
                    <a:pt x="1170785" y="808985"/>
                  </a:lnTo>
                  <a:lnTo>
                    <a:pt x="1137334" y="805363"/>
                  </a:lnTo>
                  <a:lnTo>
                    <a:pt x="1103883" y="801802"/>
                  </a:lnTo>
                  <a:lnTo>
                    <a:pt x="1070432" y="798306"/>
                  </a:lnTo>
                  <a:lnTo>
                    <a:pt x="1036981" y="794883"/>
                  </a:lnTo>
                  <a:lnTo>
                    <a:pt x="1003530" y="791537"/>
                  </a:lnTo>
                  <a:lnTo>
                    <a:pt x="970079" y="788274"/>
                  </a:lnTo>
                  <a:lnTo>
                    <a:pt x="936628" y="785101"/>
                  </a:lnTo>
                  <a:lnTo>
                    <a:pt x="903177" y="782022"/>
                  </a:lnTo>
                  <a:lnTo>
                    <a:pt x="869726" y="779044"/>
                  </a:lnTo>
                  <a:lnTo>
                    <a:pt x="836275" y="776171"/>
                  </a:lnTo>
                  <a:lnTo>
                    <a:pt x="802824" y="773408"/>
                  </a:lnTo>
                  <a:lnTo>
                    <a:pt x="769373" y="770760"/>
                  </a:lnTo>
                  <a:lnTo>
                    <a:pt x="735922" y="768232"/>
                  </a:lnTo>
                  <a:lnTo>
                    <a:pt x="702471" y="765827"/>
                  </a:lnTo>
                  <a:lnTo>
                    <a:pt x="669020" y="763550"/>
                  </a:lnTo>
                  <a:lnTo>
                    <a:pt x="635569" y="761404"/>
                  </a:lnTo>
                  <a:lnTo>
                    <a:pt x="602118" y="759393"/>
                  </a:lnTo>
                  <a:lnTo>
                    <a:pt x="568667" y="757518"/>
                  </a:lnTo>
                  <a:lnTo>
                    <a:pt x="535216" y="755784"/>
                  </a:lnTo>
                  <a:lnTo>
                    <a:pt x="501765" y="754191"/>
                  </a:lnTo>
                  <a:lnTo>
                    <a:pt x="468314" y="752742"/>
                  </a:lnTo>
                  <a:lnTo>
                    <a:pt x="434863" y="751438"/>
                  </a:lnTo>
                  <a:lnTo>
                    <a:pt x="401412" y="750282"/>
                  </a:lnTo>
                  <a:lnTo>
                    <a:pt x="367961" y="749273"/>
                  </a:lnTo>
                  <a:lnTo>
                    <a:pt x="334510" y="748412"/>
                  </a:lnTo>
                  <a:lnTo>
                    <a:pt x="301059" y="747701"/>
                  </a:lnTo>
                  <a:lnTo>
                    <a:pt x="267608" y="747139"/>
                  </a:lnTo>
                  <a:lnTo>
                    <a:pt x="234157" y="746726"/>
                  </a:lnTo>
                  <a:lnTo>
                    <a:pt x="200706" y="746462"/>
                  </a:lnTo>
                  <a:lnTo>
                    <a:pt x="167255" y="746348"/>
                  </a:lnTo>
                  <a:lnTo>
                    <a:pt x="133804" y="746382"/>
                  </a:lnTo>
                  <a:lnTo>
                    <a:pt x="100353" y="746563"/>
                  </a:lnTo>
                  <a:lnTo>
                    <a:pt x="66902" y="746891"/>
                  </a:lnTo>
                  <a:lnTo>
                    <a:pt x="33451" y="747366"/>
                  </a:lnTo>
                  <a:lnTo>
                    <a:pt x="0" y="747985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4027442"/>
              <a:ext cx="6656751" cy="701415"/>
            </a:xfrm>
            <a:custGeom>
              <a:avLst/>
              <a:pathLst>
                <a:path w="6656751" h="701415">
                  <a:moveTo>
                    <a:pt x="0" y="0"/>
                  </a:moveTo>
                  <a:lnTo>
                    <a:pt x="33451" y="16549"/>
                  </a:lnTo>
                  <a:lnTo>
                    <a:pt x="66902" y="32808"/>
                  </a:lnTo>
                  <a:lnTo>
                    <a:pt x="100353" y="48778"/>
                  </a:lnTo>
                  <a:lnTo>
                    <a:pt x="133804" y="64459"/>
                  </a:lnTo>
                  <a:lnTo>
                    <a:pt x="167255" y="79850"/>
                  </a:lnTo>
                  <a:lnTo>
                    <a:pt x="200706" y="94952"/>
                  </a:lnTo>
                  <a:lnTo>
                    <a:pt x="234157" y="109766"/>
                  </a:lnTo>
                  <a:lnTo>
                    <a:pt x="267608" y="124291"/>
                  </a:lnTo>
                  <a:lnTo>
                    <a:pt x="301059" y="138530"/>
                  </a:lnTo>
                  <a:lnTo>
                    <a:pt x="334510" y="152482"/>
                  </a:lnTo>
                  <a:lnTo>
                    <a:pt x="367961" y="166148"/>
                  </a:lnTo>
                  <a:lnTo>
                    <a:pt x="401412" y="179532"/>
                  </a:lnTo>
                  <a:lnTo>
                    <a:pt x="434863" y="192633"/>
                  </a:lnTo>
                  <a:lnTo>
                    <a:pt x="468314" y="205454"/>
                  </a:lnTo>
                  <a:lnTo>
                    <a:pt x="501765" y="217998"/>
                  </a:lnTo>
                  <a:lnTo>
                    <a:pt x="535216" y="230266"/>
                  </a:lnTo>
                  <a:lnTo>
                    <a:pt x="568667" y="242262"/>
                  </a:lnTo>
                  <a:lnTo>
                    <a:pt x="602118" y="253989"/>
                  </a:lnTo>
                  <a:lnTo>
                    <a:pt x="635569" y="265450"/>
                  </a:lnTo>
                  <a:lnTo>
                    <a:pt x="669020" y="276649"/>
                  </a:lnTo>
                  <a:lnTo>
                    <a:pt x="702471" y="287590"/>
                  </a:lnTo>
                  <a:lnTo>
                    <a:pt x="735922" y="298278"/>
                  </a:lnTo>
                  <a:lnTo>
                    <a:pt x="769373" y="308718"/>
                  </a:lnTo>
                  <a:lnTo>
                    <a:pt x="802824" y="318914"/>
                  </a:lnTo>
                  <a:lnTo>
                    <a:pt x="836275" y="328872"/>
                  </a:lnTo>
                  <a:lnTo>
                    <a:pt x="869726" y="338597"/>
                  </a:lnTo>
                  <a:lnTo>
                    <a:pt x="903177" y="348096"/>
                  </a:lnTo>
                  <a:lnTo>
                    <a:pt x="936628" y="357375"/>
                  </a:lnTo>
                  <a:lnTo>
                    <a:pt x="970079" y="366439"/>
                  </a:lnTo>
                  <a:lnTo>
                    <a:pt x="1003530" y="375297"/>
                  </a:lnTo>
                  <a:lnTo>
                    <a:pt x="1036981" y="383953"/>
                  </a:lnTo>
                  <a:lnTo>
                    <a:pt x="1070432" y="392415"/>
                  </a:lnTo>
                  <a:lnTo>
                    <a:pt x="1103883" y="400690"/>
                  </a:lnTo>
                  <a:lnTo>
                    <a:pt x="1137334" y="408784"/>
                  </a:lnTo>
                  <a:lnTo>
                    <a:pt x="1170785" y="416705"/>
                  </a:lnTo>
                  <a:lnTo>
                    <a:pt x="1204236" y="424458"/>
                  </a:lnTo>
                  <a:lnTo>
                    <a:pt x="1237687" y="432050"/>
                  </a:lnTo>
                  <a:lnTo>
                    <a:pt x="1271138" y="439488"/>
                  </a:lnTo>
                  <a:lnTo>
                    <a:pt x="1304589" y="446777"/>
                  </a:lnTo>
                  <a:lnTo>
                    <a:pt x="1338040" y="453923"/>
                  </a:lnTo>
                  <a:lnTo>
                    <a:pt x="1371491" y="460933"/>
                  </a:lnTo>
                  <a:lnTo>
                    <a:pt x="1404942" y="467810"/>
                  </a:lnTo>
                  <a:lnTo>
                    <a:pt x="1438393" y="474560"/>
                  </a:lnTo>
                  <a:lnTo>
                    <a:pt x="1471844" y="481186"/>
                  </a:lnTo>
                  <a:lnTo>
                    <a:pt x="1505295" y="487693"/>
                  </a:lnTo>
                  <a:lnTo>
                    <a:pt x="1538746" y="494081"/>
                  </a:lnTo>
                  <a:lnTo>
                    <a:pt x="1572197" y="500307"/>
                  </a:lnTo>
                  <a:lnTo>
                    <a:pt x="1605648" y="506350"/>
                  </a:lnTo>
                  <a:lnTo>
                    <a:pt x="1639099" y="512207"/>
                  </a:lnTo>
                  <a:lnTo>
                    <a:pt x="1672550" y="517877"/>
                  </a:lnTo>
                  <a:lnTo>
                    <a:pt x="1706001" y="523354"/>
                  </a:lnTo>
                  <a:lnTo>
                    <a:pt x="1739452" y="528635"/>
                  </a:lnTo>
                  <a:lnTo>
                    <a:pt x="1772903" y="533714"/>
                  </a:lnTo>
                  <a:lnTo>
                    <a:pt x="1806354" y="538587"/>
                  </a:lnTo>
                  <a:lnTo>
                    <a:pt x="1839805" y="543249"/>
                  </a:lnTo>
                  <a:lnTo>
                    <a:pt x="1873256" y="547698"/>
                  </a:lnTo>
                  <a:lnTo>
                    <a:pt x="1906707" y="551929"/>
                  </a:lnTo>
                  <a:lnTo>
                    <a:pt x="1940158" y="555942"/>
                  </a:lnTo>
                  <a:lnTo>
                    <a:pt x="1973609" y="559735"/>
                  </a:lnTo>
                  <a:lnTo>
                    <a:pt x="2007060" y="563310"/>
                  </a:lnTo>
                  <a:lnTo>
                    <a:pt x="2040511" y="566669"/>
                  </a:lnTo>
                  <a:lnTo>
                    <a:pt x="2073962" y="569817"/>
                  </a:lnTo>
                  <a:lnTo>
                    <a:pt x="2107413" y="572758"/>
                  </a:lnTo>
                  <a:lnTo>
                    <a:pt x="2140864" y="575501"/>
                  </a:lnTo>
                  <a:lnTo>
                    <a:pt x="2174315" y="578055"/>
                  </a:lnTo>
                  <a:lnTo>
                    <a:pt x="2207766" y="580429"/>
                  </a:lnTo>
                  <a:lnTo>
                    <a:pt x="2241217" y="582637"/>
                  </a:lnTo>
                  <a:lnTo>
                    <a:pt x="2274668" y="584682"/>
                  </a:lnTo>
                  <a:lnTo>
                    <a:pt x="2308119" y="586474"/>
                  </a:lnTo>
                  <a:lnTo>
                    <a:pt x="2341570" y="587986"/>
                  </a:lnTo>
                  <a:lnTo>
                    <a:pt x="2375021" y="589218"/>
                  </a:lnTo>
                  <a:lnTo>
                    <a:pt x="2408472" y="590171"/>
                  </a:lnTo>
                  <a:lnTo>
                    <a:pt x="2441923" y="590851"/>
                  </a:lnTo>
                  <a:lnTo>
                    <a:pt x="2475374" y="591271"/>
                  </a:lnTo>
                  <a:lnTo>
                    <a:pt x="2508825" y="591456"/>
                  </a:lnTo>
                  <a:lnTo>
                    <a:pt x="2542276" y="591443"/>
                  </a:lnTo>
                  <a:lnTo>
                    <a:pt x="2575727" y="591283"/>
                  </a:lnTo>
                  <a:lnTo>
                    <a:pt x="2609178" y="591043"/>
                  </a:lnTo>
                  <a:lnTo>
                    <a:pt x="2642630" y="590802"/>
                  </a:lnTo>
                  <a:lnTo>
                    <a:pt x="2676081" y="590651"/>
                  </a:lnTo>
                  <a:lnTo>
                    <a:pt x="2709532" y="590692"/>
                  </a:lnTo>
                  <a:lnTo>
                    <a:pt x="2742983" y="591031"/>
                  </a:lnTo>
                  <a:lnTo>
                    <a:pt x="2776434" y="591791"/>
                  </a:lnTo>
                  <a:lnTo>
                    <a:pt x="2809885" y="593315"/>
                  </a:lnTo>
                  <a:lnTo>
                    <a:pt x="2843336" y="595627"/>
                  </a:lnTo>
                  <a:lnTo>
                    <a:pt x="2876787" y="598589"/>
                  </a:lnTo>
                  <a:lnTo>
                    <a:pt x="2910238" y="602060"/>
                  </a:lnTo>
                  <a:lnTo>
                    <a:pt x="2943689" y="605901"/>
                  </a:lnTo>
                  <a:lnTo>
                    <a:pt x="2977140" y="609980"/>
                  </a:lnTo>
                  <a:lnTo>
                    <a:pt x="3010591" y="614178"/>
                  </a:lnTo>
                  <a:lnTo>
                    <a:pt x="3044042" y="618388"/>
                  </a:lnTo>
                  <a:lnTo>
                    <a:pt x="3077493" y="622517"/>
                  </a:lnTo>
                  <a:lnTo>
                    <a:pt x="3110944" y="626490"/>
                  </a:lnTo>
                  <a:lnTo>
                    <a:pt x="3144395" y="630249"/>
                  </a:lnTo>
                  <a:lnTo>
                    <a:pt x="3177846" y="633751"/>
                  </a:lnTo>
                  <a:lnTo>
                    <a:pt x="3211297" y="636965"/>
                  </a:lnTo>
                  <a:lnTo>
                    <a:pt x="3244748" y="639875"/>
                  </a:lnTo>
                  <a:lnTo>
                    <a:pt x="3278199" y="642469"/>
                  </a:lnTo>
                  <a:lnTo>
                    <a:pt x="3311650" y="644742"/>
                  </a:lnTo>
                  <a:lnTo>
                    <a:pt x="3345101" y="646689"/>
                  </a:lnTo>
                  <a:lnTo>
                    <a:pt x="3378552" y="648404"/>
                  </a:lnTo>
                  <a:lnTo>
                    <a:pt x="3412003" y="650133"/>
                  </a:lnTo>
                  <a:lnTo>
                    <a:pt x="3445454" y="651819"/>
                  </a:lnTo>
                  <a:lnTo>
                    <a:pt x="3478905" y="653384"/>
                  </a:lnTo>
                  <a:lnTo>
                    <a:pt x="3512356" y="654758"/>
                  </a:lnTo>
                  <a:lnTo>
                    <a:pt x="3545807" y="655886"/>
                  </a:lnTo>
                  <a:lnTo>
                    <a:pt x="3579258" y="656735"/>
                  </a:lnTo>
                  <a:lnTo>
                    <a:pt x="3612709" y="657297"/>
                  </a:lnTo>
                  <a:lnTo>
                    <a:pt x="3646160" y="657595"/>
                  </a:lnTo>
                  <a:lnTo>
                    <a:pt x="3679611" y="657679"/>
                  </a:lnTo>
                  <a:lnTo>
                    <a:pt x="3713062" y="657627"/>
                  </a:lnTo>
                  <a:lnTo>
                    <a:pt x="3746513" y="657541"/>
                  </a:lnTo>
                  <a:lnTo>
                    <a:pt x="3779964" y="657540"/>
                  </a:lnTo>
                  <a:lnTo>
                    <a:pt x="3813415" y="657752"/>
                  </a:lnTo>
                  <a:lnTo>
                    <a:pt x="3846866" y="658309"/>
                  </a:lnTo>
                  <a:lnTo>
                    <a:pt x="3880317" y="659222"/>
                  </a:lnTo>
                  <a:lnTo>
                    <a:pt x="3913768" y="660056"/>
                  </a:lnTo>
                  <a:lnTo>
                    <a:pt x="3947219" y="660753"/>
                  </a:lnTo>
                  <a:lnTo>
                    <a:pt x="3980670" y="661309"/>
                  </a:lnTo>
                  <a:lnTo>
                    <a:pt x="4014121" y="661723"/>
                  </a:lnTo>
                  <a:lnTo>
                    <a:pt x="4047572" y="661994"/>
                  </a:lnTo>
                  <a:lnTo>
                    <a:pt x="4081023" y="662124"/>
                  </a:lnTo>
                  <a:lnTo>
                    <a:pt x="4114474" y="662117"/>
                  </a:lnTo>
                  <a:lnTo>
                    <a:pt x="4147925" y="661983"/>
                  </a:lnTo>
                  <a:lnTo>
                    <a:pt x="4181376" y="661735"/>
                  </a:lnTo>
                  <a:lnTo>
                    <a:pt x="4214827" y="661393"/>
                  </a:lnTo>
                  <a:lnTo>
                    <a:pt x="4248278" y="660980"/>
                  </a:lnTo>
                  <a:lnTo>
                    <a:pt x="4281729" y="660526"/>
                  </a:lnTo>
                  <a:lnTo>
                    <a:pt x="4315180" y="660068"/>
                  </a:lnTo>
                  <a:lnTo>
                    <a:pt x="4348631" y="659646"/>
                  </a:lnTo>
                  <a:lnTo>
                    <a:pt x="4382082" y="659306"/>
                  </a:lnTo>
                  <a:lnTo>
                    <a:pt x="4415533" y="659098"/>
                  </a:lnTo>
                  <a:lnTo>
                    <a:pt x="4448984" y="659076"/>
                  </a:lnTo>
                  <a:lnTo>
                    <a:pt x="4482435" y="659296"/>
                  </a:lnTo>
                  <a:lnTo>
                    <a:pt x="4515886" y="659817"/>
                  </a:lnTo>
                  <a:lnTo>
                    <a:pt x="4549337" y="660697"/>
                  </a:lnTo>
                  <a:lnTo>
                    <a:pt x="4582788" y="661993"/>
                  </a:lnTo>
                  <a:lnTo>
                    <a:pt x="4616239" y="663761"/>
                  </a:lnTo>
                  <a:lnTo>
                    <a:pt x="4649690" y="666049"/>
                  </a:lnTo>
                  <a:lnTo>
                    <a:pt x="4683141" y="668587"/>
                  </a:lnTo>
                  <a:lnTo>
                    <a:pt x="4716592" y="671150"/>
                  </a:lnTo>
                  <a:lnTo>
                    <a:pt x="4750043" y="673715"/>
                  </a:lnTo>
                  <a:lnTo>
                    <a:pt x="4783494" y="676259"/>
                  </a:lnTo>
                  <a:lnTo>
                    <a:pt x="4816945" y="678762"/>
                  </a:lnTo>
                  <a:lnTo>
                    <a:pt x="4850396" y="681203"/>
                  </a:lnTo>
                  <a:lnTo>
                    <a:pt x="4883847" y="683565"/>
                  </a:lnTo>
                  <a:lnTo>
                    <a:pt x="4917298" y="685831"/>
                  </a:lnTo>
                  <a:lnTo>
                    <a:pt x="4950749" y="687986"/>
                  </a:lnTo>
                  <a:lnTo>
                    <a:pt x="4984200" y="690017"/>
                  </a:lnTo>
                  <a:lnTo>
                    <a:pt x="5017651" y="691912"/>
                  </a:lnTo>
                  <a:lnTo>
                    <a:pt x="5051102" y="693660"/>
                  </a:lnTo>
                  <a:lnTo>
                    <a:pt x="5084553" y="695253"/>
                  </a:lnTo>
                  <a:lnTo>
                    <a:pt x="5118004" y="696682"/>
                  </a:lnTo>
                  <a:lnTo>
                    <a:pt x="5151455" y="697939"/>
                  </a:lnTo>
                  <a:lnTo>
                    <a:pt x="5184906" y="699015"/>
                  </a:lnTo>
                  <a:lnTo>
                    <a:pt x="5218357" y="699903"/>
                  </a:lnTo>
                  <a:lnTo>
                    <a:pt x="5251808" y="700595"/>
                  </a:lnTo>
                  <a:lnTo>
                    <a:pt x="5285260" y="701080"/>
                  </a:lnTo>
                  <a:lnTo>
                    <a:pt x="5318711" y="701355"/>
                  </a:lnTo>
                  <a:lnTo>
                    <a:pt x="5352162" y="701415"/>
                  </a:lnTo>
                  <a:lnTo>
                    <a:pt x="5385613" y="701253"/>
                  </a:lnTo>
                  <a:lnTo>
                    <a:pt x="5419064" y="700862"/>
                  </a:lnTo>
                  <a:lnTo>
                    <a:pt x="5452515" y="700234"/>
                  </a:lnTo>
                  <a:lnTo>
                    <a:pt x="5485966" y="699361"/>
                  </a:lnTo>
                  <a:lnTo>
                    <a:pt x="5519417" y="698236"/>
                  </a:lnTo>
                  <a:lnTo>
                    <a:pt x="5552868" y="696851"/>
                  </a:lnTo>
                  <a:lnTo>
                    <a:pt x="5586319" y="695198"/>
                  </a:lnTo>
                  <a:lnTo>
                    <a:pt x="5619770" y="693269"/>
                  </a:lnTo>
                  <a:lnTo>
                    <a:pt x="5653221" y="691058"/>
                  </a:lnTo>
                  <a:lnTo>
                    <a:pt x="5686672" y="688556"/>
                  </a:lnTo>
                  <a:lnTo>
                    <a:pt x="5720123" y="685758"/>
                  </a:lnTo>
                  <a:lnTo>
                    <a:pt x="5753574" y="682657"/>
                  </a:lnTo>
                  <a:lnTo>
                    <a:pt x="5787025" y="679247"/>
                  </a:lnTo>
                  <a:lnTo>
                    <a:pt x="5820476" y="675524"/>
                  </a:lnTo>
                  <a:lnTo>
                    <a:pt x="5853927" y="671483"/>
                  </a:lnTo>
                  <a:lnTo>
                    <a:pt x="5887378" y="667119"/>
                  </a:lnTo>
                  <a:lnTo>
                    <a:pt x="5920829" y="662430"/>
                  </a:lnTo>
                  <a:lnTo>
                    <a:pt x="5954280" y="657413"/>
                  </a:lnTo>
                  <a:lnTo>
                    <a:pt x="5987731" y="652065"/>
                  </a:lnTo>
                  <a:lnTo>
                    <a:pt x="6021182" y="646384"/>
                  </a:lnTo>
                  <a:lnTo>
                    <a:pt x="6054633" y="640370"/>
                  </a:lnTo>
                  <a:lnTo>
                    <a:pt x="6088084" y="634022"/>
                  </a:lnTo>
                  <a:lnTo>
                    <a:pt x="6121535" y="627339"/>
                  </a:lnTo>
                  <a:lnTo>
                    <a:pt x="6154986" y="620322"/>
                  </a:lnTo>
                  <a:lnTo>
                    <a:pt x="6188437" y="612971"/>
                  </a:lnTo>
                  <a:lnTo>
                    <a:pt x="6221888" y="605287"/>
                  </a:lnTo>
                  <a:lnTo>
                    <a:pt x="6255339" y="597272"/>
                  </a:lnTo>
                  <a:lnTo>
                    <a:pt x="6288790" y="588927"/>
                  </a:lnTo>
                  <a:lnTo>
                    <a:pt x="6322241" y="580254"/>
                  </a:lnTo>
                  <a:lnTo>
                    <a:pt x="6355692" y="571254"/>
                  </a:lnTo>
                  <a:lnTo>
                    <a:pt x="6389143" y="561931"/>
                  </a:lnTo>
                  <a:lnTo>
                    <a:pt x="6422594" y="552285"/>
                  </a:lnTo>
                  <a:lnTo>
                    <a:pt x="6456045" y="542321"/>
                  </a:lnTo>
                  <a:lnTo>
                    <a:pt x="6489496" y="532040"/>
                  </a:lnTo>
                  <a:lnTo>
                    <a:pt x="6522947" y="521444"/>
                  </a:lnTo>
                  <a:lnTo>
                    <a:pt x="6556398" y="510538"/>
                  </a:lnTo>
                  <a:lnTo>
                    <a:pt x="6589849" y="499323"/>
                  </a:lnTo>
                  <a:lnTo>
                    <a:pt x="6623300" y="487803"/>
                  </a:lnTo>
                  <a:lnTo>
                    <a:pt x="6656751" y="4759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4773791"/>
              <a:ext cx="6656751" cy="445512"/>
            </a:xfrm>
            <a:custGeom>
              <a:avLst/>
              <a:pathLst>
                <a:path w="6656751" h="445512">
                  <a:moveTo>
                    <a:pt x="6656751" y="445512"/>
                  </a:moveTo>
                  <a:lnTo>
                    <a:pt x="6623300" y="445512"/>
                  </a:lnTo>
                  <a:lnTo>
                    <a:pt x="6589849" y="445512"/>
                  </a:lnTo>
                  <a:lnTo>
                    <a:pt x="6556398" y="445512"/>
                  </a:lnTo>
                  <a:lnTo>
                    <a:pt x="6522947" y="445512"/>
                  </a:lnTo>
                  <a:lnTo>
                    <a:pt x="6489496" y="445512"/>
                  </a:lnTo>
                  <a:lnTo>
                    <a:pt x="6456045" y="445512"/>
                  </a:lnTo>
                  <a:lnTo>
                    <a:pt x="6422594" y="445512"/>
                  </a:lnTo>
                  <a:lnTo>
                    <a:pt x="6389143" y="445512"/>
                  </a:lnTo>
                  <a:lnTo>
                    <a:pt x="6355692" y="445512"/>
                  </a:lnTo>
                  <a:lnTo>
                    <a:pt x="6322241" y="445512"/>
                  </a:lnTo>
                  <a:lnTo>
                    <a:pt x="6288790" y="445512"/>
                  </a:lnTo>
                  <a:lnTo>
                    <a:pt x="6255339" y="445512"/>
                  </a:lnTo>
                  <a:lnTo>
                    <a:pt x="6221888" y="445512"/>
                  </a:lnTo>
                  <a:lnTo>
                    <a:pt x="6188437" y="441750"/>
                  </a:lnTo>
                  <a:lnTo>
                    <a:pt x="6154986" y="434540"/>
                  </a:lnTo>
                  <a:lnTo>
                    <a:pt x="6121535" y="427547"/>
                  </a:lnTo>
                  <a:lnTo>
                    <a:pt x="6088084" y="420770"/>
                  </a:lnTo>
                  <a:lnTo>
                    <a:pt x="6054633" y="414207"/>
                  </a:lnTo>
                  <a:lnTo>
                    <a:pt x="6021182" y="407856"/>
                  </a:lnTo>
                  <a:lnTo>
                    <a:pt x="5987731" y="401716"/>
                  </a:lnTo>
                  <a:lnTo>
                    <a:pt x="5954280" y="395784"/>
                  </a:lnTo>
                  <a:lnTo>
                    <a:pt x="5920829" y="390056"/>
                  </a:lnTo>
                  <a:lnTo>
                    <a:pt x="5887378" y="384528"/>
                  </a:lnTo>
                  <a:lnTo>
                    <a:pt x="5853927" y="379195"/>
                  </a:lnTo>
                  <a:lnTo>
                    <a:pt x="5820476" y="374054"/>
                  </a:lnTo>
                  <a:lnTo>
                    <a:pt x="5787025" y="369098"/>
                  </a:lnTo>
                  <a:lnTo>
                    <a:pt x="5753574" y="364320"/>
                  </a:lnTo>
                  <a:lnTo>
                    <a:pt x="5720123" y="359715"/>
                  </a:lnTo>
                  <a:lnTo>
                    <a:pt x="5686672" y="355275"/>
                  </a:lnTo>
                  <a:lnTo>
                    <a:pt x="5653221" y="350992"/>
                  </a:lnTo>
                  <a:lnTo>
                    <a:pt x="5619770" y="346858"/>
                  </a:lnTo>
                  <a:lnTo>
                    <a:pt x="5586319" y="342864"/>
                  </a:lnTo>
                  <a:lnTo>
                    <a:pt x="5552868" y="339002"/>
                  </a:lnTo>
                  <a:lnTo>
                    <a:pt x="5519417" y="335261"/>
                  </a:lnTo>
                  <a:lnTo>
                    <a:pt x="5485966" y="331634"/>
                  </a:lnTo>
                  <a:lnTo>
                    <a:pt x="5452515" y="328109"/>
                  </a:lnTo>
                  <a:lnTo>
                    <a:pt x="5419064" y="324678"/>
                  </a:lnTo>
                  <a:lnTo>
                    <a:pt x="5385613" y="321332"/>
                  </a:lnTo>
                  <a:lnTo>
                    <a:pt x="5352162" y="318060"/>
                  </a:lnTo>
                  <a:lnTo>
                    <a:pt x="5318711" y="314855"/>
                  </a:lnTo>
                  <a:lnTo>
                    <a:pt x="5285260" y="311709"/>
                  </a:lnTo>
                  <a:lnTo>
                    <a:pt x="5251808" y="308597"/>
                  </a:lnTo>
                  <a:lnTo>
                    <a:pt x="5218357" y="305462"/>
                  </a:lnTo>
                  <a:lnTo>
                    <a:pt x="5184906" y="302307"/>
                  </a:lnTo>
                  <a:lnTo>
                    <a:pt x="5151455" y="299143"/>
                  </a:lnTo>
                  <a:lnTo>
                    <a:pt x="5118004" y="295982"/>
                  </a:lnTo>
                  <a:lnTo>
                    <a:pt x="5084553" y="292837"/>
                  </a:lnTo>
                  <a:lnTo>
                    <a:pt x="5051102" y="289719"/>
                  </a:lnTo>
                  <a:lnTo>
                    <a:pt x="5017651" y="286640"/>
                  </a:lnTo>
                  <a:lnTo>
                    <a:pt x="4984200" y="283611"/>
                  </a:lnTo>
                  <a:lnTo>
                    <a:pt x="4950749" y="280641"/>
                  </a:lnTo>
                  <a:lnTo>
                    <a:pt x="4917298" y="277739"/>
                  </a:lnTo>
                  <a:lnTo>
                    <a:pt x="4883847" y="274911"/>
                  </a:lnTo>
                  <a:lnTo>
                    <a:pt x="4850396" y="272163"/>
                  </a:lnTo>
                  <a:lnTo>
                    <a:pt x="4816945" y="269498"/>
                  </a:lnTo>
                  <a:lnTo>
                    <a:pt x="4783494" y="266918"/>
                  </a:lnTo>
                  <a:lnTo>
                    <a:pt x="4750043" y="264424"/>
                  </a:lnTo>
                  <a:lnTo>
                    <a:pt x="4716592" y="262013"/>
                  </a:lnTo>
                  <a:lnTo>
                    <a:pt x="4683141" y="259685"/>
                  </a:lnTo>
                  <a:lnTo>
                    <a:pt x="4649690" y="257436"/>
                  </a:lnTo>
                  <a:lnTo>
                    <a:pt x="4616239" y="255353"/>
                  </a:lnTo>
                  <a:lnTo>
                    <a:pt x="4582788" y="253555"/>
                  </a:lnTo>
                  <a:lnTo>
                    <a:pt x="4549337" y="252032"/>
                  </a:lnTo>
                  <a:lnTo>
                    <a:pt x="4515886" y="250773"/>
                  </a:lnTo>
                  <a:lnTo>
                    <a:pt x="4482435" y="249771"/>
                  </a:lnTo>
                  <a:lnTo>
                    <a:pt x="4448984" y="249020"/>
                  </a:lnTo>
                  <a:lnTo>
                    <a:pt x="4415533" y="248514"/>
                  </a:lnTo>
                  <a:lnTo>
                    <a:pt x="4382082" y="248244"/>
                  </a:lnTo>
                  <a:lnTo>
                    <a:pt x="4348631" y="248199"/>
                  </a:lnTo>
                  <a:lnTo>
                    <a:pt x="4315180" y="248365"/>
                  </a:lnTo>
                  <a:lnTo>
                    <a:pt x="4281729" y="248722"/>
                  </a:lnTo>
                  <a:lnTo>
                    <a:pt x="4248278" y="249249"/>
                  </a:lnTo>
                  <a:lnTo>
                    <a:pt x="4214827" y="249914"/>
                  </a:lnTo>
                  <a:lnTo>
                    <a:pt x="4181376" y="250685"/>
                  </a:lnTo>
                  <a:lnTo>
                    <a:pt x="4147925" y="251519"/>
                  </a:lnTo>
                  <a:lnTo>
                    <a:pt x="4114474" y="252373"/>
                  </a:lnTo>
                  <a:lnTo>
                    <a:pt x="4081023" y="253193"/>
                  </a:lnTo>
                  <a:lnTo>
                    <a:pt x="4047572" y="253926"/>
                  </a:lnTo>
                  <a:lnTo>
                    <a:pt x="4014121" y="254511"/>
                  </a:lnTo>
                  <a:lnTo>
                    <a:pt x="3980670" y="254886"/>
                  </a:lnTo>
                  <a:lnTo>
                    <a:pt x="3947219" y="254984"/>
                  </a:lnTo>
                  <a:lnTo>
                    <a:pt x="3913768" y="254740"/>
                  </a:lnTo>
                  <a:lnTo>
                    <a:pt x="3880317" y="254086"/>
                  </a:lnTo>
                  <a:lnTo>
                    <a:pt x="3846866" y="252979"/>
                  </a:lnTo>
                  <a:lnTo>
                    <a:pt x="3813415" y="251616"/>
                  </a:lnTo>
                  <a:lnTo>
                    <a:pt x="3779964" y="250111"/>
                  </a:lnTo>
                  <a:lnTo>
                    <a:pt x="3746513" y="248546"/>
                  </a:lnTo>
                  <a:lnTo>
                    <a:pt x="3713062" y="246999"/>
                  </a:lnTo>
                  <a:lnTo>
                    <a:pt x="3679611" y="245541"/>
                  </a:lnTo>
                  <a:lnTo>
                    <a:pt x="3646160" y="244221"/>
                  </a:lnTo>
                  <a:lnTo>
                    <a:pt x="3612709" y="243069"/>
                  </a:lnTo>
                  <a:lnTo>
                    <a:pt x="3579258" y="242085"/>
                  </a:lnTo>
                  <a:lnTo>
                    <a:pt x="3545807" y="241241"/>
                  </a:lnTo>
                  <a:lnTo>
                    <a:pt x="3512356" y="240481"/>
                  </a:lnTo>
                  <a:lnTo>
                    <a:pt x="3478905" y="239720"/>
                  </a:lnTo>
                  <a:lnTo>
                    <a:pt x="3445454" y="238853"/>
                  </a:lnTo>
                  <a:lnTo>
                    <a:pt x="3412003" y="237762"/>
                  </a:lnTo>
                  <a:lnTo>
                    <a:pt x="3378552" y="236317"/>
                  </a:lnTo>
                  <a:lnTo>
                    <a:pt x="3345101" y="234375"/>
                  </a:lnTo>
                  <a:lnTo>
                    <a:pt x="3311650" y="231607"/>
                  </a:lnTo>
                  <a:lnTo>
                    <a:pt x="3278199" y="228046"/>
                  </a:lnTo>
                  <a:lnTo>
                    <a:pt x="3244748" y="223848"/>
                  </a:lnTo>
                  <a:lnTo>
                    <a:pt x="3211297" y="219170"/>
                  </a:lnTo>
                  <a:lnTo>
                    <a:pt x="3177846" y="214163"/>
                  </a:lnTo>
                  <a:lnTo>
                    <a:pt x="3144395" y="208970"/>
                  </a:lnTo>
                  <a:lnTo>
                    <a:pt x="3110944" y="203724"/>
                  </a:lnTo>
                  <a:lnTo>
                    <a:pt x="3077493" y="198543"/>
                  </a:lnTo>
                  <a:lnTo>
                    <a:pt x="3044042" y="193531"/>
                  </a:lnTo>
                  <a:lnTo>
                    <a:pt x="3010591" y="188773"/>
                  </a:lnTo>
                  <a:lnTo>
                    <a:pt x="2977140" y="184341"/>
                  </a:lnTo>
                  <a:lnTo>
                    <a:pt x="2943689" y="180288"/>
                  </a:lnTo>
                  <a:lnTo>
                    <a:pt x="2910238" y="176656"/>
                  </a:lnTo>
                  <a:lnTo>
                    <a:pt x="2876787" y="173476"/>
                  </a:lnTo>
                  <a:lnTo>
                    <a:pt x="2843336" y="170770"/>
                  </a:lnTo>
                  <a:lnTo>
                    <a:pt x="2809885" y="168560"/>
                  </a:lnTo>
                  <a:lnTo>
                    <a:pt x="2776434" y="166867"/>
                  </a:lnTo>
                  <a:lnTo>
                    <a:pt x="2742983" y="165611"/>
                  </a:lnTo>
                  <a:lnTo>
                    <a:pt x="2709532" y="164568"/>
                  </a:lnTo>
                  <a:lnTo>
                    <a:pt x="2676081" y="163736"/>
                  </a:lnTo>
                  <a:lnTo>
                    <a:pt x="2642630" y="163117"/>
                  </a:lnTo>
                  <a:lnTo>
                    <a:pt x="2609178" y="162708"/>
                  </a:lnTo>
                  <a:lnTo>
                    <a:pt x="2575727" y="162494"/>
                  </a:lnTo>
                  <a:lnTo>
                    <a:pt x="2542276" y="162449"/>
                  </a:lnTo>
                  <a:lnTo>
                    <a:pt x="2508825" y="162533"/>
                  </a:lnTo>
                  <a:lnTo>
                    <a:pt x="2475374" y="162693"/>
                  </a:lnTo>
                  <a:lnTo>
                    <a:pt x="2441923" y="162860"/>
                  </a:lnTo>
                  <a:lnTo>
                    <a:pt x="2408472" y="162954"/>
                  </a:lnTo>
                  <a:lnTo>
                    <a:pt x="2375021" y="162882"/>
                  </a:lnTo>
                  <a:lnTo>
                    <a:pt x="2341570" y="162546"/>
                  </a:lnTo>
                  <a:lnTo>
                    <a:pt x="2308119" y="161840"/>
                  </a:lnTo>
                  <a:lnTo>
                    <a:pt x="2274668" y="160659"/>
                  </a:lnTo>
                  <a:lnTo>
                    <a:pt x="2241217" y="159021"/>
                  </a:lnTo>
                  <a:lnTo>
                    <a:pt x="2207766" y="157273"/>
                  </a:lnTo>
                  <a:lnTo>
                    <a:pt x="2174315" y="155451"/>
                  </a:lnTo>
                  <a:lnTo>
                    <a:pt x="2140864" y="153561"/>
                  </a:lnTo>
                  <a:lnTo>
                    <a:pt x="2107413" y="151605"/>
                  </a:lnTo>
                  <a:lnTo>
                    <a:pt x="2073962" y="149588"/>
                  </a:lnTo>
                  <a:lnTo>
                    <a:pt x="2040511" y="147509"/>
                  </a:lnTo>
                  <a:lnTo>
                    <a:pt x="2007060" y="145366"/>
                  </a:lnTo>
                  <a:lnTo>
                    <a:pt x="1973609" y="143159"/>
                  </a:lnTo>
                  <a:lnTo>
                    <a:pt x="1940158" y="140882"/>
                  </a:lnTo>
                  <a:lnTo>
                    <a:pt x="1906707" y="138529"/>
                  </a:lnTo>
                  <a:lnTo>
                    <a:pt x="1873256" y="136094"/>
                  </a:lnTo>
                  <a:lnTo>
                    <a:pt x="1839805" y="133567"/>
                  </a:lnTo>
                  <a:lnTo>
                    <a:pt x="1806354" y="130940"/>
                  </a:lnTo>
                  <a:lnTo>
                    <a:pt x="1772903" y="128202"/>
                  </a:lnTo>
                  <a:lnTo>
                    <a:pt x="1739452" y="125341"/>
                  </a:lnTo>
                  <a:lnTo>
                    <a:pt x="1706001" y="122346"/>
                  </a:lnTo>
                  <a:lnTo>
                    <a:pt x="1672550" y="119206"/>
                  </a:lnTo>
                  <a:lnTo>
                    <a:pt x="1639099" y="115910"/>
                  </a:lnTo>
                  <a:lnTo>
                    <a:pt x="1605648" y="112446"/>
                  </a:lnTo>
                  <a:lnTo>
                    <a:pt x="1572197" y="108806"/>
                  </a:lnTo>
                  <a:lnTo>
                    <a:pt x="1538746" y="104980"/>
                  </a:lnTo>
                  <a:lnTo>
                    <a:pt x="1505295" y="101022"/>
                  </a:lnTo>
                  <a:lnTo>
                    <a:pt x="1471844" y="97073"/>
                  </a:lnTo>
                  <a:lnTo>
                    <a:pt x="1438393" y="93138"/>
                  </a:lnTo>
                  <a:lnTo>
                    <a:pt x="1404942" y="89221"/>
                  </a:lnTo>
                  <a:lnTo>
                    <a:pt x="1371491" y="85326"/>
                  </a:lnTo>
                  <a:lnTo>
                    <a:pt x="1338040" y="81456"/>
                  </a:lnTo>
                  <a:lnTo>
                    <a:pt x="1304589" y="77615"/>
                  </a:lnTo>
                  <a:lnTo>
                    <a:pt x="1271138" y="73807"/>
                  </a:lnTo>
                  <a:lnTo>
                    <a:pt x="1237687" y="70038"/>
                  </a:lnTo>
                  <a:lnTo>
                    <a:pt x="1204236" y="66313"/>
                  </a:lnTo>
                  <a:lnTo>
                    <a:pt x="1170785" y="62637"/>
                  </a:lnTo>
                  <a:lnTo>
                    <a:pt x="1137334" y="59015"/>
                  </a:lnTo>
                  <a:lnTo>
                    <a:pt x="1103883" y="55454"/>
                  </a:lnTo>
                  <a:lnTo>
                    <a:pt x="1070432" y="51958"/>
                  </a:lnTo>
                  <a:lnTo>
                    <a:pt x="1036981" y="48534"/>
                  </a:lnTo>
                  <a:lnTo>
                    <a:pt x="1003530" y="45189"/>
                  </a:lnTo>
                  <a:lnTo>
                    <a:pt x="970079" y="41926"/>
                  </a:lnTo>
                  <a:lnTo>
                    <a:pt x="936628" y="38753"/>
                  </a:lnTo>
                  <a:lnTo>
                    <a:pt x="903177" y="35674"/>
                  </a:lnTo>
                  <a:lnTo>
                    <a:pt x="869726" y="32695"/>
                  </a:lnTo>
                  <a:lnTo>
                    <a:pt x="836275" y="29822"/>
                  </a:lnTo>
                  <a:lnTo>
                    <a:pt x="802824" y="27059"/>
                  </a:lnTo>
                  <a:lnTo>
                    <a:pt x="769373" y="24412"/>
                  </a:lnTo>
                  <a:lnTo>
                    <a:pt x="735922" y="21883"/>
                  </a:lnTo>
                  <a:lnTo>
                    <a:pt x="702471" y="19479"/>
                  </a:lnTo>
                  <a:lnTo>
                    <a:pt x="669020" y="17202"/>
                  </a:lnTo>
                  <a:lnTo>
                    <a:pt x="635569" y="15056"/>
                  </a:lnTo>
                  <a:lnTo>
                    <a:pt x="602118" y="13044"/>
                  </a:lnTo>
                  <a:lnTo>
                    <a:pt x="568667" y="11170"/>
                  </a:lnTo>
                  <a:lnTo>
                    <a:pt x="535216" y="9435"/>
                  </a:lnTo>
                  <a:lnTo>
                    <a:pt x="501765" y="7842"/>
                  </a:lnTo>
                  <a:lnTo>
                    <a:pt x="468314" y="6394"/>
                  </a:lnTo>
                  <a:lnTo>
                    <a:pt x="434863" y="5090"/>
                  </a:lnTo>
                  <a:lnTo>
                    <a:pt x="401412" y="3933"/>
                  </a:lnTo>
                  <a:lnTo>
                    <a:pt x="367961" y="2924"/>
                  </a:lnTo>
                  <a:lnTo>
                    <a:pt x="334510" y="2064"/>
                  </a:lnTo>
                  <a:lnTo>
                    <a:pt x="301059" y="1353"/>
                  </a:lnTo>
                  <a:lnTo>
                    <a:pt x="267608" y="790"/>
                  </a:lnTo>
                  <a:lnTo>
                    <a:pt x="234157" y="378"/>
                  </a:lnTo>
                  <a:lnTo>
                    <a:pt x="200706" y="114"/>
                  </a:lnTo>
                  <a:lnTo>
                    <a:pt x="167255" y="0"/>
                  </a:lnTo>
                  <a:lnTo>
                    <a:pt x="133804" y="33"/>
                  </a:lnTo>
                  <a:lnTo>
                    <a:pt x="100353" y="215"/>
                  </a:lnTo>
                  <a:lnTo>
                    <a:pt x="66902" y="543"/>
                  </a:lnTo>
                  <a:lnTo>
                    <a:pt x="33451" y="1017"/>
                  </a:lnTo>
                  <a:lnTo>
                    <a:pt x="0" y="16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401435"/>
              <a:ext cx="6656751" cy="526624"/>
            </a:xfrm>
            <a:custGeom>
              <a:avLst/>
              <a:pathLst>
                <a:path w="6656751" h="526624">
                  <a:moveTo>
                    <a:pt x="0" y="0"/>
                  </a:moveTo>
                  <a:lnTo>
                    <a:pt x="33451" y="7964"/>
                  </a:lnTo>
                  <a:lnTo>
                    <a:pt x="66902" y="15857"/>
                  </a:lnTo>
                  <a:lnTo>
                    <a:pt x="100353" y="23678"/>
                  </a:lnTo>
                  <a:lnTo>
                    <a:pt x="133804" y="31427"/>
                  </a:lnTo>
                  <a:lnTo>
                    <a:pt x="167255" y="39106"/>
                  </a:lnTo>
                  <a:lnTo>
                    <a:pt x="200706" y="46715"/>
                  </a:lnTo>
                  <a:lnTo>
                    <a:pt x="234157" y="54253"/>
                  </a:lnTo>
                  <a:lnTo>
                    <a:pt x="267608" y="61722"/>
                  </a:lnTo>
                  <a:lnTo>
                    <a:pt x="301059" y="69122"/>
                  </a:lnTo>
                  <a:lnTo>
                    <a:pt x="334510" y="76454"/>
                  </a:lnTo>
                  <a:lnTo>
                    <a:pt x="367961" y="83718"/>
                  </a:lnTo>
                  <a:lnTo>
                    <a:pt x="401412" y="90914"/>
                  </a:lnTo>
                  <a:lnTo>
                    <a:pt x="434863" y="98043"/>
                  </a:lnTo>
                  <a:lnTo>
                    <a:pt x="468314" y="105105"/>
                  </a:lnTo>
                  <a:lnTo>
                    <a:pt x="501765" y="112102"/>
                  </a:lnTo>
                  <a:lnTo>
                    <a:pt x="535216" y="119032"/>
                  </a:lnTo>
                  <a:lnTo>
                    <a:pt x="568667" y="125898"/>
                  </a:lnTo>
                  <a:lnTo>
                    <a:pt x="602118" y="132698"/>
                  </a:lnTo>
                  <a:lnTo>
                    <a:pt x="635569" y="139434"/>
                  </a:lnTo>
                  <a:lnTo>
                    <a:pt x="669020" y="146107"/>
                  </a:lnTo>
                  <a:lnTo>
                    <a:pt x="702471" y="152716"/>
                  </a:lnTo>
                  <a:lnTo>
                    <a:pt x="735922" y="159262"/>
                  </a:lnTo>
                  <a:lnTo>
                    <a:pt x="769373" y="165746"/>
                  </a:lnTo>
                  <a:lnTo>
                    <a:pt x="802824" y="172168"/>
                  </a:lnTo>
                  <a:lnTo>
                    <a:pt x="836275" y="178528"/>
                  </a:lnTo>
                  <a:lnTo>
                    <a:pt x="869726" y="184828"/>
                  </a:lnTo>
                  <a:lnTo>
                    <a:pt x="903177" y="191066"/>
                  </a:lnTo>
                  <a:lnTo>
                    <a:pt x="936628" y="197245"/>
                  </a:lnTo>
                  <a:lnTo>
                    <a:pt x="970079" y="203364"/>
                  </a:lnTo>
                  <a:lnTo>
                    <a:pt x="1003530" y="209424"/>
                  </a:lnTo>
                  <a:lnTo>
                    <a:pt x="1036981" y="215425"/>
                  </a:lnTo>
                  <a:lnTo>
                    <a:pt x="1070432" y="221368"/>
                  </a:lnTo>
                  <a:lnTo>
                    <a:pt x="1103883" y="227253"/>
                  </a:lnTo>
                  <a:lnTo>
                    <a:pt x="1137334" y="233081"/>
                  </a:lnTo>
                  <a:lnTo>
                    <a:pt x="1170785" y="238852"/>
                  </a:lnTo>
                  <a:lnTo>
                    <a:pt x="1204236" y="244567"/>
                  </a:lnTo>
                  <a:lnTo>
                    <a:pt x="1237687" y="250225"/>
                  </a:lnTo>
                  <a:lnTo>
                    <a:pt x="1271138" y="255829"/>
                  </a:lnTo>
                  <a:lnTo>
                    <a:pt x="1304589" y="261377"/>
                  </a:lnTo>
                  <a:lnTo>
                    <a:pt x="1338040" y="266871"/>
                  </a:lnTo>
                  <a:lnTo>
                    <a:pt x="1371491" y="272311"/>
                  </a:lnTo>
                  <a:lnTo>
                    <a:pt x="1404942" y="277697"/>
                  </a:lnTo>
                  <a:lnTo>
                    <a:pt x="1438393" y="283030"/>
                  </a:lnTo>
                  <a:lnTo>
                    <a:pt x="1471844" y="288311"/>
                  </a:lnTo>
                  <a:lnTo>
                    <a:pt x="1505295" y="293539"/>
                  </a:lnTo>
                  <a:lnTo>
                    <a:pt x="1538746" y="298712"/>
                  </a:lnTo>
                  <a:lnTo>
                    <a:pt x="1572197" y="303738"/>
                  </a:lnTo>
                  <a:lnTo>
                    <a:pt x="1605648" y="308580"/>
                  </a:lnTo>
                  <a:lnTo>
                    <a:pt x="1639099" y="313240"/>
                  </a:lnTo>
                  <a:lnTo>
                    <a:pt x="1672550" y="317723"/>
                  </a:lnTo>
                  <a:lnTo>
                    <a:pt x="1706001" y="322031"/>
                  </a:lnTo>
                  <a:lnTo>
                    <a:pt x="1739452" y="326169"/>
                  </a:lnTo>
                  <a:lnTo>
                    <a:pt x="1772903" y="330139"/>
                  </a:lnTo>
                  <a:lnTo>
                    <a:pt x="1806354" y="333945"/>
                  </a:lnTo>
                  <a:lnTo>
                    <a:pt x="1839805" y="337590"/>
                  </a:lnTo>
                  <a:lnTo>
                    <a:pt x="1873256" y="341077"/>
                  </a:lnTo>
                  <a:lnTo>
                    <a:pt x="1906707" y="344411"/>
                  </a:lnTo>
                  <a:lnTo>
                    <a:pt x="1940158" y="347593"/>
                  </a:lnTo>
                  <a:lnTo>
                    <a:pt x="1973609" y="350628"/>
                  </a:lnTo>
                  <a:lnTo>
                    <a:pt x="2007060" y="353520"/>
                  </a:lnTo>
                  <a:lnTo>
                    <a:pt x="2040511" y="356270"/>
                  </a:lnTo>
                  <a:lnTo>
                    <a:pt x="2073962" y="358884"/>
                  </a:lnTo>
                  <a:lnTo>
                    <a:pt x="2107413" y="361363"/>
                  </a:lnTo>
                  <a:lnTo>
                    <a:pt x="2140864" y="363712"/>
                  </a:lnTo>
                  <a:lnTo>
                    <a:pt x="2174315" y="365934"/>
                  </a:lnTo>
                  <a:lnTo>
                    <a:pt x="2207766" y="368032"/>
                  </a:lnTo>
                  <a:lnTo>
                    <a:pt x="2241217" y="370010"/>
                  </a:lnTo>
                  <a:lnTo>
                    <a:pt x="2274668" y="371852"/>
                  </a:lnTo>
                  <a:lnTo>
                    <a:pt x="2308119" y="373338"/>
                  </a:lnTo>
                  <a:lnTo>
                    <a:pt x="2341570" y="374447"/>
                  </a:lnTo>
                  <a:lnTo>
                    <a:pt x="2375021" y="375232"/>
                  </a:lnTo>
                  <a:lnTo>
                    <a:pt x="2408472" y="375744"/>
                  </a:lnTo>
                  <a:lnTo>
                    <a:pt x="2441923" y="376037"/>
                  </a:lnTo>
                  <a:lnTo>
                    <a:pt x="2475374" y="376163"/>
                  </a:lnTo>
                  <a:lnTo>
                    <a:pt x="2508825" y="376176"/>
                  </a:lnTo>
                  <a:lnTo>
                    <a:pt x="2542276" y="376127"/>
                  </a:lnTo>
                  <a:lnTo>
                    <a:pt x="2575727" y="376070"/>
                  </a:lnTo>
                  <a:lnTo>
                    <a:pt x="2609178" y="376057"/>
                  </a:lnTo>
                  <a:lnTo>
                    <a:pt x="2642630" y="376141"/>
                  </a:lnTo>
                  <a:lnTo>
                    <a:pt x="2676081" y="376375"/>
                  </a:lnTo>
                  <a:lnTo>
                    <a:pt x="2709532" y="376811"/>
                  </a:lnTo>
                  <a:lnTo>
                    <a:pt x="2742983" y="377502"/>
                  </a:lnTo>
                  <a:lnTo>
                    <a:pt x="2776434" y="378511"/>
                  </a:lnTo>
                  <a:lnTo>
                    <a:pt x="2809885" y="380119"/>
                  </a:lnTo>
                  <a:lnTo>
                    <a:pt x="2843336" y="382380"/>
                  </a:lnTo>
                  <a:lnTo>
                    <a:pt x="2876787" y="385214"/>
                  </a:lnTo>
                  <a:lnTo>
                    <a:pt x="2910238" y="388540"/>
                  </a:lnTo>
                  <a:lnTo>
                    <a:pt x="2943689" y="392276"/>
                  </a:lnTo>
                  <a:lnTo>
                    <a:pt x="2977140" y="396342"/>
                  </a:lnTo>
                  <a:lnTo>
                    <a:pt x="3010591" y="400657"/>
                  </a:lnTo>
                  <a:lnTo>
                    <a:pt x="3044042" y="405141"/>
                  </a:lnTo>
                  <a:lnTo>
                    <a:pt x="3077493" y="409711"/>
                  </a:lnTo>
                  <a:lnTo>
                    <a:pt x="3110944" y="414288"/>
                  </a:lnTo>
                  <a:lnTo>
                    <a:pt x="3144395" y="418791"/>
                  </a:lnTo>
                  <a:lnTo>
                    <a:pt x="3177846" y="423138"/>
                  </a:lnTo>
                  <a:lnTo>
                    <a:pt x="3211297" y="427249"/>
                  </a:lnTo>
                  <a:lnTo>
                    <a:pt x="3244748" y="431043"/>
                  </a:lnTo>
                  <a:lnTo>
                    <a:pt x="3278199" y="434439"/>
                  </a:lnTo>
                  <a:lnTo>
                    <a:pt x="3311650" y="437356"/>
                  </a:lnTo>
                  <a:lnTo>
                    <a:pt x="3345101" y="439714"/>
                  </a:lnTo>
                  <a:lnTo>
                    <a:pt x="3378552" y="441542"/>
                  </a:lnTo>
                  <a:lnTo>
                    <a:pt x="3412003" y="443129"/>
                  </a:lnTo>
                  <a:lnTo>
                    <a:pt x="3445454" y="444517"/>
                  </a:lnTo>
                  <a:lnTo>
                    <a:pt x="3478905" y="445733"/>
                  </a:lnTo>
                  <a:lnTo>
                    <a:pt x="3512356" y="446801"/>
                  </a:lnTo>
                  <a:lnTo>
                    <a:pt x="3545807" y="447745"/>
                  </a:lnTo>
                  <a:lnTo>
                    <a:pt x="3579258" y="448591"/>
                  </a:lnTo>
                  <a:lnTo>
                    <a:pt x="3612709" y="449365"/>
                  </a:lnTo>
                  <a:lnTo>
                    <a:pt x="3646160" y="450089"/>
                  </a:lnTo>
                  <a:lnTo>
                    <a:pt x="3679611" y="450791"/>
                  </a:lnTo>
                  <a:lnTo>
                    <a:pt x="3713062" y="451495"/>
                  </a:lnTo>
                  <a:lnTo>
                    <a:pt x="3746513" y="452225"/>
                  </a:lnTo>
                  <a:lnTo>
                    <a:pt x="3779964" y="453007"/>
                  </a:lnTo>
                  <a:lnTo>
                    <a:pt x="3813415" y="453865"/>
                  </a:lnTo>
                  <a:lnTo>
                    <a:pt x="3846866" y="454826"/>
                  </a:lnTo>
                  <a:lnTo>
                    <a:pt x="3880317" y="455835"/>
                  </a:lnTo>
                  <a:lnTo>
                    <a:pt x="3913768" y="456580"/>
                  </a:lnTo>
                  <a:lnTo>
                    <a:pt x="3947219" y="457050"/>
                  </a:lnTo>
                  <a:lnTo>
                    <a:pt x="3980670" y="457279"/>
                  </a:lnTo>
                  <a:lnTo>
                    <a:pt x="4014121" y="457299"/>
                  </a:lnTo>
                  <a:lnTo>
                    <a:pt x="4047572" y="457142"/>
                  </a:lnTo>
                  <a:lnTo>
                    <a:pt x="4081023" y="456840"/>
                  </a:lnTo>
                  <a:lnTo>
                    <a:pt x="4114474" y="456426"/>
                  </a:lnTo>
                  <a:lnTo>
                    <a:pt x="4147925" y="455933"/>
                  </a:lnTo>
                  <a:lnTo>
                    <a:pt x="4181376" y="455391"/>
                  </a:lnTo>
                  <a:lnTo>
                    <a:pt x="4214827" y="454835"/>
                  </a:lnTo>
                  <a:lnTo>
                    <a:pt x="4248278" y="454296"/>
                  </a:lnTo>
                  <a:lnTo>
                    <a:pt x="4281729" y="453806"/>
                  </a:lnTo>
                  <a:lnTo>
                    <a:pt x="4315180" y="453398"/>
                  </a:lnTo>
                  <a:lnTo>
                    <a:pt x="4348631" y="453104"/>
                  </a:lnTo>
                  <a:lnTo>
                    <a:pt x="4382082" y="452956"/>
                  </a:lnTo>
                  <a:lnTo>
                    <a:pt x="4415533" y="452987"/>
                  </a:lnTo>
                  <a:lnTo>
                    <a:pt x="4448984" y="453229"/>
                  </a:lnTo>
                  <a:lnTo>
                    <a:pt x="4482435" y="453715"/>
                  </a:lnTo>
                  <a:lnTo>
                    <a:pt x="4515886" y="454476"/>
                  </a:lnTo>
                  <a:lnTo>
                    <a:pt x="4549337" y="455546"/>
                  </a:lnTo>
                  <a:lnTo>
                    <a:pt x="4582788" y="456956"/>
                  </a:lnTo>
                  <a:lnTo>
                    <a:pt x="4616239" y="458738"/>
                  </a:lnTo>
                  <a:lnTo>
                    <a:pt x="4649690" y="460924"/>
                  </a:lnTo>
                  <a:lnTo>
                    <a:pt x="4683141" y="463318"/>
                  </a:lnTo>
                  <a:lnTo>
                    <a:pt x="4716592" y="465763"/>
                  </a:lnTo>
                  <a:lnTo>
                    <a:pt x="4750043" y="468251"/>
                  </a:lnTo>
                  <a:lnTo>
                    <a:pt x="4783494" y="470770"/>
                  </a:lnTo>
                  <a:lnTo>
                    <a:pt x="4816945" y="473311"/>
                  </a:lnTo>
                  <a:lnTo>
                    <a:pt x="4850396" y="475865"/>
                  </a:lnTo>
                  <a:lnTo>
                    <a:pt x="4883847" y="478420"/>
                  </a:lnTo>
                  <a:lnTo>
                    <a:pt x="4917298" y="480966"/>
                  </a:lnTo>
                  <a:lnTo>
                    <a:pt x="4950749" y="483495"/>
                  </a:lnTo>
                  <a:lnTo>
                    <a:pt x="4984200" y="485995"/>
                  </a:lnTo>
                  <a:lnTo>
                    <a:pt x="5017651" y="488457"/>
                  </a:lnTo>
                  <a:lnTo>
                    <a:pt x="5051102" y="490871"/>
                  </a:lnTo>
                  <a:lnTo>
                    <a:pt x="5084553" y="493226"/>
                  </a:lnTo>
                  <a:lnTo>
                    <a:pt x="5118004" y="495513"/>
                  </a:lnTo>
                  <a:lnTo>
                    <a:pt x="5151455" y="497722"/>
                  </a:lnTo>
                  <a:lnTo>
                    <a:pt x="5184906" y="499842"/>
                  </a:lnTo>
                  <a:lnTo>
                    <a:pt x="5218357" y="501864"/>
                  </a:lnTo>
                  <a:lnTo>
                    <a:pt x="5251808" y="503777"/>
                  </a:lnTo>
                  <a:lnTo>
                    <a:pt x="5285260" y="505576"/>
                  </a:lnTo>
                  <a:lnTo>
                    <a:pt x="5318711" y="507287"/>
                  </a:lnTo>
                  <a:lnTo>
                    <a:pt x="5352162" y="508919"/>
                  </a:lnTo>
                  <a:lnTo>
                    <a:pt x="5385613" y="510474"/>
                  </a:lnTo>
                  <a:lnTo>
                    <a:pt x="5419064" y="511951"/>
                  </a:lnTo>
                  <a:lnTo>
                    <a:pt x="5452515" y="513353"/>
                  </a:lnTo>
                  <a:lnTo>
                    <a:pt x="5485966" y="514679"/>
                  </a:lnTo>
                  <a:lnTo>
                    <a:pt x="5519417" y="515930"/>
                  </a:lnTo>
                  <a:lnTo>
                    <a:pt x="5552868" y="517108"/>
                  </a:lnTo>
                  <a:lnTo>
                    <a:pt x="5586319" y="518213"/>
                  </a:lnTo>
                  <a:lnTo>
                    <a:pt x="5619770" y="519245"/>
                  </a:lnTo>
                  <a:lnTo>
                    <a:pt x="5653221" y="520206"/>
                  </a:lnTo>
                  <a:lnTo>
                    <a:pt x="5686672" y="521097"/>
                  </a:lnTo>
                  <a:lnTo>
                    <a:pt x="5720123" y="521918"/>
                  </a:lnTo>
                  <a:lnTo>
                    <a:pt x="5753574" y="522670"/>
                  </a:lnTo>
                  <a:lnTo>
                    <a:pt x="5787025" y="523354"/>
                  </a:lnTo>
                  <a:lnTo>
                    <a:pt x="5820476" y="523970"/>
                  </a:lnTo>
                  <a:lnTo>
                    <a:pt x="5853927" y="524520"/>
                  </a:lnTo>
                  <a:lnTo>
                    <a:pt x="5887378" y="525005"/>
                  </a:lnTo>
                  <a:lnTo>
                    <a:pt x="5920829" y="525424"/>
                  </a:lnTo>
                  <a:lnTo>
                    <a:pt x="5954280" y="525780"/>
                  </a:lnTo>
                  <a:lnTo>
                    <a:pt x="5987731" y="526072"/>
                  </a:lnTo>
                  <a:lnTo>
                    <a:pt x="6021182" y="526302"/>
                  </a:lnTo>
                  <a:lnTo>
                    <a:pt x="6054633" y="526470"/>
                  </a:lnTo>
                  <a:lnTo>
                    <a:pt x="6088084" y="526577"/>
                  </a:lnTo>
                  <a:lnTo>
                    <a:pt x="6121535" y="526624"/>
                  </a:lnTo>
                  <a:lnTo>
                    <a:pt x="6154986" y="526612"/>
                  </a:lnTo>
                  <a:lnTo>
                    <a:pt x="6188437" y="526542"/>
                  </a:lnTo>
                  <a:lnTo>
                    <a:pt x="6221888" y="526414"/>
                  </a:lnTo>
                  <a:lnTo>
                    <a:pt x="6255339" y="526229"/>
                  </a:lnTo>
                  <a:lnTo>
                    <a:pt x="6288790" y="525988"/>
                  </a:lnTo>
                  <a:lnTo>
                    <a:pt x="6322241" y="525692"/>
                  </a:lnTo>
                  <a:lnTo>
                    <a:pt x="6355692" y="525342"/>
                  </a:lnTo>
                  <a:lnTo>
                    <a:pt x="6389143" y="524938"/>
                  </a:lnTo>
                  <a:lnTo>
                    <a:pt x="6422594" y="524482"/>
                  </a:lnTo>
                  <a:lnTo>
                    <a:pt x="6456045" y="523973"/>
                  </a:lnTo>
                  <a:lnTo>
                    <a:pt x="6489496" y="523413"/>
                  </a:lnTo>
                  <a:lnTo>
                    <a:pt x="6522947" y="522803"/>
                  </a:lnTo>
                  <a:lnTo>
                    <a:pt x="6556398" y="522144"/>
                  </a:lnTo>
                  <a:lnTo>
                    <a:pt x="6589849" y="521435"/>
                  </a:lnTo>
                  <a:lnTo>
                    <a:pt x="6623300" y="520679"/>
                  </a:lnTo>
                  <a:lnTo>
                    <a:pt x="6656751" y="519876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4615015"/>
              <a:ext cx="6656751" cy="604287"/>
            </a:xfrm>
            <a:custGeom>
              <a:avLst/>
              <a:pathLst>
                <a:path w="6656751" h="604287">
                  <a:moveTo>
                    <a:pt x="0" y="0"/>
                  </a:moveTo>
                  <a:lnTo>
                    <a:pt x="33451" y="12497"/>
                  </a:lnTo>
                  <a:lnTo>
                    <a:pt x="66902" y="24742"/>
                  </a:lnTo>
                  <a:lnTo>
                    <a:pt x="100353" y="36732"/>
                  </a:lnTo>
                  <a:lnTo>
                    <a:pt x="133804" y="48469"/>
                  </a:lnTo>
                  <a:lnTo>
                    <a:pt x="167255" y="59952"/>
                  </a:lnTo>
                  <a:lnTo>
                    <a:pt x="200706" y="71181"/>
                  </a:lnTo>
                  <a:lnTo>
                    <a:pt x="234157" y="82157"/>
                  </a:lnTo>
                  <a:lnTo>
                    <a:pt x="267608" y="92880"/>
                  </a:lnTo>
                  <a:lnTo>
                    <a:pt x="301059" y="103350"/>
                  </a:lnTo>
                  <a:lnTo>
                    <a:pt x="334510" y="113568"/>
                  </a:lnTo>
                  <a:lnTo>
                    <a:pt x="367961" y="123536"/>
                  </a:lnTo>
                  <a:lnTo>
                    <a:pt x="401412" y="133253"/>
                  </a:lnTo>
                  <a:lnTo>
                    <a:pt x="434863" y="142721"/>
                  </a:lnTo>
                  <a:lnTo>
                    <a:pt x="468314" y="151942"/>
                  </a:lnTo>
                  <a:lnTo>
                    <a:pt x="501765" y="160916"/>
                  </a:lnTo>
                  <a:lnTo>
                    <a:pt x="535216" y="169646"/>
                  </a:lnTo>
                  <a:lnTo>
                    <a:pt x="568667" y="178134"/>
                  </a:lnTo>
                  <a:lnTo>
                    <a:pt x="602118" y="186381"/>
                  </a:lnTo>
                  <a:lnTo>
                    <a:pt x="635569" y="194391"/>
                  </a:lnTo>
                  <a:lnTo>
                    <a:pt x="669020" y="202165"/>
                  </a:lnTo>
                  <a:lnTo>
                    <a:pt x="702471" y="209706"/>
                  </a:lnTo>
                  <a:lnTo>
                    <a:pt x="735922" y="217019"/>
                  </a:lnTo>
                  <a:lnTo>
                    <a:pt x="769373" y="224105"/>
                  </a:lnTo>
                  <a:lnTo>
                    <a:pt x="802824" y="230969"/>
                  </a:lnTo>
                  <a:lnTo>
                    <a:pt x="836275" y="237615"/>
                  </a:lnTo>
                  <a:lnTo>
                    <a:pt x="869726" y="244046"/>
                  </a:lnTo>
                  <a:lnTo>
                    <a:pt x="903177" y="250266"/>
                  </a:lnTo>
                  <a:lnTo>
                    <a:pt x="936628" y="256280"/>
                  </a:lnTo>
                  <a:lnTo>
                    <a:pt x="970079" y="262092"/>
                  </a:lnTo>
                  <a:lnTo>
                    <a:pt x="1003530" y="267706"/>
                  </a:lnTo>
                  <a:lnTo>
                    <a:pt x="1036981" y="273128"/>
                  </a:lnTo>
                  <a:lnTo>
                    <a:pt x="1070432" y="278363"/>
                  </a:lnTo>
                  <a:lnTo>
                    <a:pt x="1103883" y="283413"/>
                  </a:lnTo>
                  <a:lnTo>
                    <a:pt x="1137334" y="288286"/>
                  </a:lnTo>
                  <a:lnTo>
                    <a:pt x="1170785" y="292984"/>
                  </a:lnTo>
                  <a:lnTo>
                    <a:pt x="1204236" y="297513"/>
                  </a:lnTo>
                  <a:lnTo>
                    <a:pt x="1237687" y="301878"/>
                  </a:lnTo>
                  <a:lnTo>
                    <a:pt x="1271138" y="306082"/>
                  </a:lnTo>
                  <a:lnTo>
                    <a:pt x="1304589" y="310130"/>
                  </a:lnTo>
                  <a:lnTo>
                    <a:pt x="1338040" y="314026"/>
                  </a:lnTo>
                  <a:lnTo>
                    <a:pt x="1371491" y="317774"/>
                  </a:lnTo>
                  <a:lnTo>
                    <a:pt x="1404942" y="321377"/>
                  </a:lnTo>
                  <a:lnTo>
                    <a:pt x="1438393" y="324838"/>
                  </a:lnTo>
                  <a:lnTo>
                    <a:pt x="1471844" y="328161"/>
                  </a:lnTo>
                  <a:lnTo>
                    <a:pt x="1505295" y="331348"/>
                  </a:lnTo>
                  <a:lnTo>
                    <a:pt x="1538746" y="334399"/>
                  </a:lnTo>
                  <a:lnTo>
                    <a:pt x="1572197" y="337265"/>
                  </a:lnTo>
                  <a:lnTo>
                    <a:pt x="1605648" y="339926"/>
                  </a:lnTo>
                  <a:lnTo>
                    <a:pt x="1639099" y="342384"/>
                  </a:lnTo>
                  <a:lnTo>
                    <a:pt x="1672550" y="344642"/>
                  </a:lnTo>
                  <a:lnTo>
                    <a:pt x="1706001" y="346700"/>
                  </a:lnTo>
                  <a:lnTo>
                    <a:pt x="1739452" y="348560"/>
                  </a:lnTo>
                  <a:lnTo>
                    <a:pt x="1772903" y="350222"/>
                  </a:lnTo>
                  <a:lnTo>
                    <a:pt x="1806354" y="351687"/>
                  </a:lnTo>
                  <a:lnTo>
                    <a:pt x="1839805" y="352955"/>
                  </a:lnTo>
                  <a:lnTo>
                    <a:pt x="1873256" y="354028"/>
                  </a:lnTo>
                  <a:lnTo>
                    <a:pt x="1906707" y="354908"/>
                  </a:lnTo>
                  <a:lnTo>
                    <a:pt x="1940158" y="355597"/>
                  </a:lnTo>
                  <a:lnTo>
                    <a:pt x="1973609" y="356100"/>
                  </a:lnTo>
                  <a:lnTo>
                    <a:pt x="2007060" y="356420"/>
                  </a:lnTo>
                  <a:lnTo>
                    <a:pt x="2040511" y="356564"/>
                  </a:lnTo>
                  <a:lnTo>
                    <a:pt x="2073962" y="356538"/>
                  </a:lnTo>
                  <a:lnTo>
                    <a:pt x="2107413" y="356351"/>
                  </a:lnTo>
                  <a:lnTo>
                    <a:pt x="2140864" y="356012"/>
                  </a:lnTo>
                  <a:lnTo>
                    <a:pt x="2174315" y="355530"/>
                  </a:lnTo>
                  <a:lnTo>
                    <a:pt x="2207766" y="354918"/>
                  </a:lnTo>
                  <a:lnTo>
                    <a:pt x="2241217" y="354188"/>
                  </a:lnTo>
                  <a:lnTo>
                    <a:pt x="2274668" y="353346"/>
                  </a:lnTo>
                  <a:lnTo>
                    <a:pt x="2308119" y="352318"/>
                  </a:lnTo>
                  <a:lnTo>
                    <a:pt x="2341570" y="351081"/>
                  </a:lnTo>
                  <a:lnTo>
                    <a:pt x="2375021" y="349632"/>
                  </a:lnTo>
                  <a:lnTo>
                    <a:pt x="2408472" y="347972"/>
                  </a:lnTo>
                  <a:lnTo>
                    <a:pt x="2441923" y="346103"/>
                  </a:lnTo>
                  <a:lnTo>
                    <a:pt x="2475374" y="344031"/>
                  </a:lnTo>
                  <a:lnTo>
                    <a:pt x="2508825" y="341774"/>
                  </a:lnTo>
                  <a:lnTo>
                    <a:pt x="2542276" y="339356"/>
                  </a:lnTo>
                  <a:lnTo>
                    <a:pt x="2575727" y="336811"/>
                  </a:lnTo>
                  <a:lnTo>
                    <a:pt x="2609178" y="334186"/>
                  </a:lnTo>
                  <a:lnTo>
                    <a:pt x="2642630" y="331534"/>
                  </a:lnTo>
                  <a:lnTo>
                    <a:pt x="2676081" y="328918"/>
                  </a:lnTo>
                  <a:lnTo>
                    <a:pt x="2709532" y="326408"/>
                  </a:lnTo>
                  <a:lnTo>
                    <a:pt x="2742983" y="324080"/>
                  </a:lnTo>
                  <a:lnTo>
                    <a:pt x="2776434" y="322009"/>
                  </a:lnTo>
                  <a:lnTo>
                    <a:pt x="2809885" y="320222"/>
                  </a:lnTo>
                  <a:lnTo>
                    <a:pt x="2843336" y="318671"/>
                  </a:lnTo>
                  <a:lnTo>
                    <a:pt x="2876787" y="317297"/>
                  </a:lnTo>
                  <a:lnTo>
                    <a:pt x="2910238" y="316040"/>
                  </a:lnTo>
                  <a:lnTo>
                    <a:pt x="2943689" y="314843"/>
                  </a:lnTo>
                  <a:lnTo>
                    <a:pt x="2977140" y="313651"/>
                  </a:lnTo>
                  <a:lnTo>
                    <a:pt x="3010591" y="312421"/>
                  </a:lnTo>
                  <a:lnTo>
                    <a:pt x="3044042" y="311116"/>
                  </a:lnTo>
                  <a:lnTo>
                    <a:pt x="3077493" y="309710"/>
                  </a:lnTo>
                  <a:lnTo>
                    <a:pt x="3110944" y="308193"/>
                  </a:lnTo>
                  <a:lnTo>
                    <a:pt x="3144395" y="306560"/>
                  </a:lnTo>
                  <a:lnTo>
                    <a:pt x="3177846" y="304823"/>
                  </a:lnTo>
                  <a:lnTo>
                    <a:pt x="3211297" y="302999"/>
                  </a:lnTo>
                  <a:lnTo>
                    <a:pt x="3244748" y="301117"/>
                  </a:lnTo>
                  <a:lnTo>
                    <a:pt x="3278199" y="299209"/>
                  </a:lnTo>
                  <a:lnTo>
                    <a:pt x="3311650" y="297310"/>
                  </a:lnTo>
                  <a:lnTo>
                    <a:pt x="3345101" y="295458"/>
                  </a:lnTo>
                  <a:lnTo>
                    <a:pt x="3378552" y="293653"/>
                  </a:lnTo>
                  <a:lnTo>
                    <a:pt x="3412003" y="291803"/>
                  </a:lnTo>
                  <a:lnTo>
                    <a:pt x="3445454" y="289868"/>
                  </a:lnTo>
                  <a:lnTo>
                    <a:pt x="3478905" y="287815"/>
                  </a:lnTo>
                  <a:lnTo>
                    <a:pt x="3512356" y="285614"/>
                  </a:lnTo>
                  <a:lnTo>
                    <a:pt x="3545807" y="283247"/>
                  </a:lnTo>
                  <a:lnTo>
                    <a:pt x="3579258" y="280709"/>
                  </a:lnTo>
                  <a:lnTo>
                    <a:pt x="3612709" y="278016"/>
                  </a:lnTo>
                  <a:lnTo>
                    <a:pt x="3646160" y="275204"/>
                  </a:lnTo>
                  <a:lnTo>
                    <a:pt x="3679611" y="272329"/>
                  </a:lnTo>
                  <a:lnTo>
                    <a:pt x="3713062" y="269466"/>
                  </a:lnTo>
                  <a:lnTo>
                    <a:pt x="3746513" y="266709"/>
                  </a:lnTo>
                  <a:lnTo>
                    <a:pt x="3779964" y="264160"/>
                  </a:lnTo>
                  <a:lnTo>
                    <a:pt x="3813415" y="261932"/>
                  </a:lnTo>
                  <a:lnTo>
                    <a:pt x="3846866" y="260137"/>
                  </a:lnTo>
                  <a:lnTo>
                    <a:pt x="3880317" y="258789"/>
                  </a:lnTo>
                  <a:lnTo>
                    <a:pt x="3913768" y="257527"/>
                  </a:lnTo>
                  <a:lnTo>
                    <a:pt x="3947219" y="256296"/>
                  </a:lnTo>
                  <a:lnTo>
                    <a:pt x="3980670" y="255088"/>
                  </a:lnTo>
                  <a:lnTo>
                    <a:pt x="4014121" y="253894"/>
                  </a:lnTo>
                  <a:lnTo>
                    <a:pt x="4047572" y="252709"/>
                  </a:lnTo>
                  <a:lnTo>
                    <a:pt x="4081023" y="251527"/>
                  </a:lnTo>
                  <a:lnTo>
                    <a:pt x="4114474" y="250345"/>
                  </a:lnTo>
                  <a:lnTo>
                    <a:pt x="4147925" y="249163"/>
                  </a:lnTo>
                  <a:lnTo>
                    <a:pt x="4181376" y="247986"/>
                  </a:lnTo>
                  <a:lnTo>
                    <a:pt x="4214827" y="246818"/>
                  </a:lnTo>
                  <a:lnTo>
                    <a:pt x="4248278" y="245673"/>
                  </a:lnTo>
                  <a:lnTo>
                    <a:pt x="4281729" y="244564"/>
                  </a:lnTo>
                  <a:lnTo>
                    <a:pt x="4315180" y="243510"/>
                  </a:lnTo>
                  <a:lnTo>
                    <a:pt x="4348631" y="242534"/>
                  </a:lnTo>
                  <a:lnTo>
                    <a:pt x="4382082" y="241663"/>
                  </a:lnTo>
                  <a:lnTo>
                    <a:pt x="4415533" y="240925"/>
                  </a:lnTo>
                  <a:lnTo>
                    <a:pt x="4448984" y="240352"/>
                  </a:lnTo>
                  <a:lnTo>
                    <a:pt x="4482435" y="239979"/>
                  </a:lnTo>
                  <a:lnTo>
                    <a:pt x="4515886" y="239838"/>
                  </a:lnTo>
                  <a:lnTo>
                    <a:pt x="4549337" y="239966"/>
                  </a:lnTo>
                  <a:lnTo>
                    <a:pt x="4582788" y="240397"/>
                  </a:lnTo>
                  <a:lnTo>
                    <a:pt x="4616239" y="241163"/>
                  </a:lnTo>
                  <a:lnTo>
                    <a:pt x="4649690" y="242294"/>
                  </a:lnTo>
                  <a:lnTo>
                    <a:pt x="4683141" y="243647"/>
                  </a:lnTo>
                  <a:lnTo>
                    <a:pt x="4716592" y="245093"/>
                  </a:lnTo>
                  <a:lnTo>
                    <a:pt x="4750043" y="246607"/>
                  </a:lnTo>
                  <a:lnTo>
                    <a:pt x="4783494" y="248164"/>
                  </a:lnTo>
                  <a:lnTo>
                    <a:pt x="4816945" y="249740"/>
                  </a:lnTo>
                  <a:lnTo>
                    <a:pt x="4850396" y="251312"/>
                  </a:lnTo>
                  <a:lnTo>
                    <a:pt x="4883847" y="252858"/>
                  </a:lnTo>
                  <a:lnTo>
                    <a:pt x="4917298" y="254357"/>
                  </a:lnTo>
                  <a:lnTo>
                    <a:pt x="4950749" y="255791"/>
                  </a:lnTo>
                  <a:lnTo>
                    <a:pt x="4984200" y="257140"/>
                  </a:lnTo>
                  <a:lnTo>
                    <a:pt x="5017651" y="258388"/>
                  </a:lnTo>
                  <a:lnTo>
                    <a:pt x="5051102" y="259518"/>
                  </a:lnTo>
                  <a:lnTo>
                    <a:pt x="5084553" y="260513"/>
                  </a:lnTo>
                  <a:lnTo>
                    <a:pt x="5118004" y="261361"/>
                  </a:lnTo>
                  <a:lnTo>
                    <a:pt x="5151455" y="262044"/>
                  </a:lnTo>
                  <a:lnTo>
                    <a:pt x="5184906" y="262550"/>
                  </a:lnTo>
                  <a:lnTo>
                    <a:pt x="5218357" y="262864"/>
                  </a:lnTo>
                  <a:lnTo>
                    <a:pt x="5251808" y="262969"/>
                  </a:lnTo>
                  <a:lnTo>
                    <a:pt x="5285260" y="262856"/>
                  </a:lnTo>
                  <a:lnTo>
                    <a:pt x="5318711" y="262559"/>
                  </a:lnTo>
                  <a:lnTo>
                    <a:pt x="5352162" y="262088"/>
                  </a:lnTo>
                  <a:lnTo>
                    <a:pt x="5385613" y="261437"/>
                  </a:lnTo>
                  <a:lnTo>
                    <a:pt x="5419064" y="260601"/>
                  </a:lnTo>
                  <a:lnTo>
                    <a:pt x="5452515" y="259577"/>
                  </a:lnTo>
                  <a:lnTo>
                    <a:pt x="5485966" y="258357"/>
                  </a:lnTo>
                  <a:lnTo>
                    <a:pt x="5519417" y="256939"/>
                  </a:lnTo>
                  <a:lnTo>
                    <a:pt x="5552868" y="255315"/>
                  </a:lnTo>
                  <a:lnTo>
                    <a:pt x="5586319" y="253482"/>
                  </a:lnTo>
                  <a:lnTo>
                    <a:pt x="5619770" y="251434"/>
                  </a:lnTo>
                  <a:lnTo>
                    <a:pt x="5653221" y="249167"/>
                  </a:lnTo>
                  <a:lnTo>
                    <a:pt x="5686672" y="246675"/>
                  </a:lnTo>
                  <a:lnTo>
                    <a:pt x="5720123" y="243956"/>
                  </a:lnTo>
                  <a:lnTo>
                    <a:pt x="5753574" y="241004"/>
                  </a:lnTo>
                  <a:lnTo>
                    <a:pt x="5787025" y="237816"/>
                  </a:lnTo>
                  <a:lnTo>
                    <a:pt x="5820476" y="234388"/>
                  </a:lnTo>
                  <a:lnTo>
                    <a:pt x="5853927" y="230719"/>
                  </a:lnTo>
                  <a:lnTo>
                    <a:pt x="5887378" y="226806"/>
                  </a:lnTo>
                  <a:lnTo>
                    <a:pt x="5920829" y="222646"/>
                  </a:lnTo>
                  <a:lnTo>
                    <a:pt x="5954280" y="218238"/>
                  </a:lnTo>
                  <a:lnTo>
                    <a:pt x="5987731" y="213581"/>
                  </a:lnTo>
                  <a:lnTo>
                    <a:pt x="6021182" y="208675"/>
                  </a:lnTo>
                  <a:lnTo>
                    <a:pt x="6054633" y="203517"/>
                  </a:lnTo>
                  <a:lnTo>
                    <a:pt x="6088084" y="198110"/>
                  </a:lnTo>
                  <a:lnTo>
                    <a:pt x="6121535" y="192452"/>
                  </a:lnTo>
                  <a:lnTo>
                    <a:pt x="6154986" y="186544"/>
                  </a:lnTo>
                  <a:lnTo>
                    <a:pt x="6188437" y="180388"/>
                  </a:lnTo>
                  <a:lnTo>
                    <a:pt x="6221888" y="173984"/>
                  </a:lnTo>
                  <a:lnTo>
                    <a:pt x="6255339" y="167333"/>
                  </a:lnTo>
                  <a:lnTo>
                    <a:pt x="6288790" y="160438"/>
                  </a:lnTo>
                  <a:lnTo>
                    <a:pt x="6322241" y="153299"/>
                  </a:lnTo>
                  <a:lnTo>
                    <a:pt x="6355692" y="145918"/>
                  </a:lnTo>
                  <a:lnTo>
                    <a:pt x="6389143" y="138299"/>
                  </a:lnTo>
                  <a:lnTo>
                    <a:pt x="6422594" y="130441"/>
                  </a:lnTo>
                  <a:lnTo>
                    <a:pt x="6456045" y="122349"/>
                  </a:lnTo>
                  <a:lnTo>
                    <a:pt x="6489496" y="114023"/>
                  </a:lnTo>
                  <a:lnTo>
                    <a:pt x="6522947" y="105467"/>
                  </a:lnTo>
                  <a:lnTo>
                    <a:pt x="6556398" y="96682"/>
                  </a:lnTo>
                  <a:lnTo>
                    <a:pt x="6589849" y="87672"/>
                  </a:lnTo>
                  <a:lnTo>
                    <a:pt x="6623300" y="78437"/>
                  </a:lnTo>
                  <a:lnTo>
                    <a:pt x="6656751" y="68982"/>
                  </a:lnTo>
                  <a:lnTo>
                    <a:pt x="6656751" y="604287"/>
                  </a:lnTo>
                  <a:lnTo>
                    <a:pt x="6623300" y="604287"/>
                  </a:lnTo>
                  <a:lnTo>
                    <a:pt x="6589849" y="604287"/>
                  </a:lnTo>
                  <a:lnTo>
                    <a:pt x="6556398" y="604287"/>
                  </a:lnTo>
                  <a:lnTo>
                    <a:pt x="6522947" y="604287"/>
                  </a:lnTo>
                  <a:lnTo>
                    <a:pt x="6489496" y="604287"/>
                  </a:lnTo>
                  <a:lnTo>
                    <a:pt x="6456045" y="604287"/>
                  </a:lnTo>
                  <a:lnTo>
                    <a:pt x="6422594" y="604287"/>
                  </a:lnTo>
                  <a:lnTo>
                    <a:pt x="6389143" y="604287"/>
                  </a:lnTo>
                  <a:lnTo>
                    <a:pt x="6355692" y="604287"/>
                  </a:lnTo>
                  <a:lnTo>
                    <a:pt x="6322241" y="604287"/>
                  </a:lnTo>
                  <a:lnTo>
                    <a:pt x="6288790" y="600478"/>
                  </a:lnTo>
                  <a:lnTo>
                    <a:pt x="6255339" y="595908"/>
                  </a:lnTo>
                  <a:lnTo>
                    <a:pt x="6221888" y="591482"/>
                  </a:lnTo>
                  <a:lnTo>
                    <a:pt x="6188437" y="587197"/>
                  </a:lnTo>
                  <a:lnTo>
                    <a:pt x="6154986" y="583054"/>
                  </a:lnTo>
                  <a:lnTo>
                    <a:pt x="6121535" y="579051"/>
                  </a:lnTo>
                  <a:lnTo>
                    <a:pt x="6088084" y="575188"/>
                  </a:lnTo>
                  <a:lnTo>
                    <a:pt x="6054633" y="571463"/>
                  </a:lnTo>
                  <a:lnTo>
                    <a:pt x="6021182" y="567875"/>
                  </a:lnTo>
                  <a:lnTo>
                    <a:pt x="5987731" y="564421"/>
                  </a:lnTo>
                  <a:lnTo>
                    <a:pt x="5954280" y="561099"/>
                  </a:lnTo>
                  <a:lnTo>
                    <a:pt x="5920829" y="557905"/>
                  </a:lnTo>
                  <a:lnTo>
                    <a:pt x="5887378" y="554838"/>
                  </a:lnTo>
                  <a:lnTo>
                    <a:pt x="5853927" y="551894"/>
                  </a:lnTo>
                  <a:lnTo>
                    <a:pt x="5820476" y="549067"/>
                  </a:lnTo>
                  <a:lnTo>
                    <a:pt x="5787025" y="546355"/>
                  </a:lnTo>
                  <a:lnTo>
                    <a:pt x="5753574" y="543752"/>
                  </a:lnTo>
                  <a:lnTo>
                    <a:pt x="5720123" y="541254"/>
                  </a:lnTo>
                  <a:lnTo>
                    <a:pt x="5686672" y="538854"/>
                  </a:lnTo>
                  <a:lnTo>
                    <a:pt x="5653221" y="536546"/>
                  </a:lnTo>
                  <a:lnTo>
                    <a:pt x="5619770" y="534325"/>
                  </a:lnTo>
                  <a:lnTo>
                    <a:pt x="5586319" y="532183"/>
                  </a:lnTo>
                  <a:lnTo>
                    <a:pt x="5552868" y="530115"/>
                  </a:lnTo>
                  <a:lnTo>
                    <a:pt x="5519417" y="528113"/>
                  </a:lnTo>
                  <a:lnTo>
                    <a:pt x="5485966" y="526170"/>
                  </a:lnTo>
                  <a:lnTo>
                    <a:pt x="5452515" y="524279"/>
                  </a:lnTo>
                  <a:lnTo>
                    <a:pt x="5419064" y="522433"/>
                  </a:lnTo>
                  <a:lnTo>
                    <a:pt x="5385613" y="520624"/>
                  </a:lnTo>
                  <a:lnTo>
                    <a:pt x="5352162" y="518847"/>
                  </a:lnTo>
                  <a:lnTo>
                    <a:pt x="5318711" y="517094"/>
                  </a:lnTo>
                  <a:lnTo>
                    <a:pt x="5285260" y="515359"/>
                  </a:lnTo>
                  <a:lnTo>
                    <a:pt x="5251808" y="513614"/>
                  </a:lnTo>
                  <a:lnTo>
                    <a:pt x="5218357" y="511781"/>
                  </a:lnTo>
                  <a:lnTo>
                    <a:pt x="5184906" y="509864"/>
                  </a:lnTo>
                  <a:lnTo>
                    <a:pt x="5151455" y="507882"/>
                  </a:lnTo>
                  <a:lnTo>
                    <a:pt x="5118004" y="505851"/>
                  </a:lnTo>
                  <a:lnTo>
                    <a:pt x="5084553" y="503789"/>
                  </a:lnTo>
                  <a:lnTo>
                    <a:pt x="5051102" y="501715"/>
                  </a:lnTo>
                  <a:lnTo>
                    <a:pt x="5017651" y="499644"/>
                  </a:lnTo>
                  <a:lnTo>
                    <a:pt x="4984200" y="497595"/>
                  </a:lnTo>
                  <a:lnTo>
                    <a:pt x="4950749" y="495581"/>
                  </a:lnTo>
                  <a:lnTo>
                    <a:pt x="4917298" y="493619"/>
                  </a:lnTo>
                  <a:lnTo>
                    <a:pt x="4883847" y="491722"/>
                  </a:lnTo>
                  <a:lnTo>
                    <a:pt x="4850396" y="489902"/>
                  </a:lnTo>
                  <a:lnTo>
                    <a:pt x="4816945" y="488172"/>
                  </a:lnTo>
                  <a:lnTo>
                    <a:pt x="4783494" y="486542"/>
                  </a:lnTo>
                  <a:lnTo>
                    <a:pt x="4750043" y="485020"/>
                  </a:lnTo>
                  <a:lnTo>
                    <a:pt x="4716592" y="483616"/>
                  </a:lnTo>
                  <a:lnTo>
                    <a:pt x="4683141" y="482336"/>
                  </a:lnTo>
                  <a:lnTo>
                    <a:pt x="4649690" y="481187"/>
                  </a:lnTo>
                  <a:lnTo>
                    <a:pt x="4616239" y="480201"/>
                  </a:lnTo>
                  <a:lnTo>
                    <a:pt x="4582788" y="479414"/>
                  </a:lnTo>
                  <a:lnTo>
                    <a:pt x="4549337" y="478822"/>
                  </a:lnTo>
                  <a:lnTo>
                    <a:pt x="4515886" y="478426"/>
                  </a:lnTo>
                  <a:lnTo>
                    <a:pt x="4482435" y="478226"/>
                  </a:lnTo>
                  <a:lnTo>
                    <a:pt x="4448984" y="478225"/>
                  </a:lnTo>
                  <a:lnTo>
                    <a:pt x="4415533" y="478424"/>
                  </a:lnTo>
                  <a:lnTo>
                    <a:pt x="4382082" y="478824"/>
                  </a:lnTo>
                  <a:lnTo>
                    <a:pt x="4348631" y="479423"/>
                  </a:lnTo>
                  <a:lnTo>
                    <a:pt x="4315180" y="480217"/>
                  </a:lnTo>
                  <a:lnTo>
                    <a:pt x="4281729" y="481199"/>
                  </a:lnTo>
                  <a:lnTo>
                    <a:pt x="4248278" y="482360"/>
                  </a:lnTo>
                  <a:lnTo>
                    <a:pt x="4214827" y="483684"/>
                  </a:lnTo>
                  <a:lnTo>
                    <a:pt x="4181376" y="485154"/>
                  </a:lnTo>
                  <a:lnTo>
                    <a:pt x="4147925" y="486747"/>
                  </a:lnTo>
                  <a:lnTo>
                    <a:pt x="4114474" y="488437"/>
                  </a:lnTo>
                  <a:lnTo>
                    <a:pt x="4081023" y="490195"/>
                  </a:lnTo>
                  <a:lnTo>
                    <a:pt x="4047572" y="491988"/>
                  </a:lnTo>
                  <a:lnTo>
                    <a:pt x="4014121" y="493778"/>
                  </a:lnTo>
                  <a:lnTo>
                    <a:pt x="3980670" y="495529"/>
                  </a:lnTo>
                  <a:lnTo>
                    <a:pt x="3947219" y="497201"/>
                  </a:lnTo>
                  <a:lnTo>
                    <a:pt x="3913768" y="498752"/>
                  </a:lnTo>
                  <a:lnTo>
                    <a:pt x="3880317" y="500141"/>
                  </a:lnTo>
                  <a:lnTo>
                    <a:pt x="3846866" y="501352"/>
                  </a:lnTo>
                  <a:lnTo>
                    <a:pt x="3813415" y="502576"/>
                  </a:lnTo>
                  <a:lnTo>
                    <a:pt x="3779964" y="503890"/>
                  </a:lnTo>
                  <a:lnTo>
                    <a:pt x="3746513" y="505331"/>
                  </a:lnTo>
                  <a:lnTo>
                    <a:pt x="3713062" y="506934"/>
                  </a:lnTo>
                  <a:lnTo>
                    <a:pt x="3679611" y="508728"/>
                  </a:lnTo>
                  <a:lnTo>
                    <a:pt x="3646160" y="510729"/>
                  </a:lnTo>
                  <a:lnTo>
                    <a:pt x="3612709" y="512937"/>
                  </a:lnTo>
                  <a:lnTo>
                    <a:pt x="3579258" y="515331"/>
                  </a:lnTo>
                  <a:lnTo>
                    <a:pt x="3545807" y="517873"/>
                  </a:lnTo>
                  <a:lnTo>
                    <a:pt x="3512356" y="520501"/>
                  </a:lnTo>
                  <a:lnTo>
                    <a:pt x="3478905" y="523136"/>
                  </a:lnTo>
                  <a:lnTo>
                    <a:pt x="3445454" y="525683"/>
                  </a:lnTo>
                  <a:lnTo>
                    <a:pt x="3412003" y="528037"/>
                  </a:lnTo>
                  <a:lnTo>
                    <a:pt x="3378552" y="530088"/>
                  </a:lnTo>
                  <a:lnTo>
                    <a:pt x="3345101" y="531732"/>
                  </a:lnTo>
                  <a:lnTo>
                    <a:pt x="3311650" y="533004"/>
                  </a:lnTo>
                  <a:lnTo>
                    <a:pt x="3278199" y="533992"/>
                  </a:lnTo>
                  <a:lnTo>
                    <a:pt x="3244748" y="534766"/>
                  </a:lnTo>
                  <a:lnTo>
                    <a:pt x="3211297" y="535397"/>
                  </a:lnTo>
                  <a:lnTo>
                    <a:pt x="3177846" y="535952"/>
                  </a:lnTo>
                  <a:lnTo>
                    <a:pt x="3144395" y="536494"/>
                  </a:lnTo>
                  <a:lnTo>
                    <a:pt x="3110944" y="537074"/>
                  </a:lnTo>
                  <a:lnTo>
                    <a:pt x="3077493" y="537738"/>
                  </a:lnTo>
                  <a:lnTo>
                    <a:pt x="3044042" y="538518"/>
                  </a:lnTo>
                  <a:lnTo>
                    <a:pt x="3010591" y="539436"/>
                  </a:lnTo>
                  <a:lnTo>
                    <a:pt x="2977140" y="540501"/>
                  </a:lnTo>
                  <a:lnTo>
                    <a:pt x="2943689" y="541711"/>
                  </a:lnTo>
                  <a:lnTo>
                    <a:pt x="2910238" y="543057"/>
                  </a:lnTo>
                  <a:lnTo>
                    <a:pt x="2876787" y="544519"/>
                  </a:lnTo>
                  <a:lnTo>
                    <a:pt x="2843336" y="546074"/>
                  </a:lnTo>
                  <a:lnTo>
                    <a:pt x="2809885" y="547697"/>
                  </a:lnTo>
                  <a:lnTo>
                    <a:pt x="2776434" y="549364"/>
                  </a:lnTo>
                  <a:lnTo>
                    <a:pt x="2742983" y="551084"/>
                  </a:lnTo>
                  <a:lnTo>
                    <a:pt x="2709532" y="552915"/>
                  </a:lnTo>
                  <a:lnTo>
                    <a:pt x="2676081" y="554865"/>
                  </a:lnTo>
                  <a:lnTo>
                    <a:pt x="2642630" y="556936"/>
                  </a:lnTo>
                  <a:lnTo>
                    <a:pt x="2609178" y="559128"/>
                  </a:lnTo>
                  <a:lnTo>
                    <a:pt x="2575727" y="561432"/>
                  </a:lnTo>
                  <a:lnTo>
                    <a:pt x="2542276" y="563832"/>
                  </a:lnTo>
                  <a:lnTo>
                    <a:pt x="2508825" y="566301"/>
                  </a:lnTo>
                  <a:lnTo>
                    <a:pt x="2475374" y="568801"/>
                  </a:lnTo>
                  <a:lnTo>
                    <a:pt x="2441923" y="571288"/>
                  </a:lnTo>
                  <a:lnTo>
                    <a:pt x="2408472" y="573705"/>
                  </a:lnTo>
                  <a:lnTo>
                    <a:pt x="2375021" y="575989"/>
                  </a:lnTo>
                  <a:lnTo>
                    <a:pt x="2341570" y="578071"/>
                  </a:lnTo>
                  <a:lnTo>
                    <a:pt x="2308119" y="579879"/>
                  </a:lnTo>
                  <a:lnTo>
                    <a:pt x="2274668" y="581338"/>
                  </a:lnTo>
                  <a:lnTo>
                    <a:pt x="2241217" y="582468"/>
                  </a:lnTo>
                  <a:lnTo>
                    <a:pt x="2207766" y="583524"/>
                  </a:lnTo>
                  <a:lnTo>
                    <a:pt x="2174315" y="584527"/>
                  </a:lnTo>
                  <a:lnTo>
                    <a:pt x="2140864" y="585477"/>
                  </a:lnTo>
                  <a:lnTo>
                    <a:pt x="2107413" y="586374"/>
                  </a:lnTo>
                  <a:lnTo>
                    <a:pt x="2073962" y="587215"/>
                  </a:lnTo>
                  <a:lnTo>
                    <a:pt x="2040511" y="587996"/>
                  </a:lnTo>
                  <a:lnTo>
                    <a:pt x="2007060" y="588713"/>
                  </a:lnTo>
                  <a:lnTo>
                    <a:pt x="1973609" y="589360"/>
                  </a:lnTo>
                  <a:lnTo>
                    <a:pt x="1940158" y="589930"/>
                  </a:lnTo>
                  <a:lnTo>
                    <a:pt x="1906707" y="590414"/>
                  </a:lnTo>
                  <a:lnTo>
                    <a:pt x="1873256" y="590805"/>
                  </a:lnTo>
                  <a:lnTo>
                    <a:pt x="1839805" y="591091"/>
                  </a:lnTo>
                  <a:lnTo>
                    <a:pt x="1806354" y="591263"/>
                  </a:lnTo>
                  <a:lnTo>
                    <a:pt x="1772903" y="591308"/>
                  </a:lnTo>
                  <a:lnTo>
                    <a:pt x="1739452" y="591215"/>
                  </a:lnTo>
                  <a:lnTo>
                    <a:pt x="1706001" y="590972"/>
                  </a:lnTo>
                  <a:lnTo>
                    <a:pt x="1672550" y="590567"/>
                  </a:lnTo>
                  <a:lnTo>
                    <a:pt x="1639099" y="589988"/>
                  </a:lnTo>
                  <a:lnTo>
                    <a:pt x="1605648" y="589223"/>
                  </a:lnTo>
                  <a:lnTo>
                    <a:pt x="1572197" y="588261"/>
                  </a:lnTo>
                  <a:lnTo>
                    <a:pt x="1538746" y="587093"/>
                  </a:lnTo>
                  <a:lnTo>
                    <a:pt x="1505295" y="585762"/>
                  </a:lnTo>
                  <a:lnTo>
                    <a:pt x="1471844" y="584384"/>
                  </a:lnTo>
                  <a:lnTo>
                    <a:pt x="1438393" y="582965"/>
                  </a:lnTo>
                  <a:lnTo>
                    <a:pt x="1404942" y="581507"/>
                  </a:lnTo>
                  <a:lnTo>
                    <a:pt x="1371491" y="580013"/>
                  </a:lnTo>
                  <a:lnTo>
                    <a:pt x="1338040" y="578486"/>
                  </a:lnTo>
                  <a:lnTo>
                    <a:pt x="1304589" y="576928"/>
                  </a:lnTo>
                  <a:lnTo>
                    <a:pt x="1271138" y="575343"/>
                  </a:lnTo>
                  <a:lnTo>
                    <a:pt x="1237687" y="573733"/>
                  </a:lnTo>
                  <a:lnTo>
                    <a:pt x="1204236" y="572104"/>
                  </a:lnTo>
                  <a:lnTo>
                    <a:pt x="1170785" y="570459"/>
                  </a:lnTo>
                  <a:lnTo>
                    <a:pt x="1137334" y="568801"/>
                  </a:lnTo>
                  <a:lnTo>
                    <a:pt x="1103883" y="567135"/>
                  </a:lnTo>
                  <a:lnTo>
                    <a:pt x="1070432" y="565465"/>
                  </a:lnTo>
                  <a:lnTo>
                    <a:pt x="1036981" y="563795"/>
                  </a:lnTo>
                  <a:lnTo>
                    <a:pt x="1003530" y="562129"/>
                  </a:lnTo>
                  <a:lnTo>
                    <a:pt x="970079" y="560471"/>
                  </a:lnTo>
                  <a:lnTo>
                    <a:pt x="936628" y="558826"/>
                  </a:lnTo>
                  <a:lnTo>
                    <a:pt x="903177" y="557198"/>
                  </a:lnTo>
                  <a:lnTo>
                    <a:pt x="869726" y="555590"/>
                  </a:lnTo>
                  <a:lnTo>
                    <a:pt x="836275" y="554006"/>
                  </a:lnTo>
                  <a:lnTo>
                    <a:pt x="802824" y="552450"/>
                  </a:lnTo>
                  <a:lnTo>
                    <a:pt x="769373" y="550925"/>
                  </a:lnTo>
                  <a:lnTo>
                    <a:pt x="735922" y="549434"/>
                  </a:lnTo>
                  <a:lnTo>
                    <a:pt x="702471" y="547981"/>
                  </a:lnTo>
                  <a:lnTo>
                    <a:pt x="669020" y="546568"/>
                  </a:lnTo>
                  <a:lnTo>
                    <a:pt x="635569" y="545197"/>
                  </a:lnTo>
                  <a:lnTo>
                    <a:pt x="602118" y="543872"/>
                  </a:lnTo>
                  <a:lnTo>
                    <a:pt x="568667" y="542594"/>
                  </a:lnTo>
                  <a:lnTo>
                    <a:pt x="535216" y="541364"/>
                  </a:lnTo>
                  <a:lnTo>
                    <a:pt x="501765" y="540186"/>
                  </a:lnTo>
                  <a:lnTo>
                    <a:pt x="468314" y="539059"/>
                  </a:lnTo>
                  <a:lnTo>
                    <a:pt x="434863" y="537985"/>
                  </a:lnTo>
                  <a:lnTo>
                    <a:pt x="401412" y="536966"/>
                  </a:lnTo>
                  <a:lnTo>
                    <a:pt x="367961" y="536001"/>
                  </a:lnTo>
                  <a:lnTo>
                    <a:pt x="334510" y="535093"/>
                  </a:lnTo>
                  <a:lnTo>
                    <a:pt x="301059" y="534240"/>
                  </a:lnTo>
                  <a:lnTo>
                    <a:pt x="267608" y="533443"/>
                  </a:lnTo>
                  <a:lnTo>
                    <a:pt x="234157" y="532703"/>
                  </a:lnTo>
                  <a:lnTo>
                    <a:pt x="200706" y="532018"/>
                  </a:lnTo>
                  <a:lnTo>
                    <a:pt x="167255" y="531390"/>
                  </a:lnTo>
                  <a:lnTo>
                    <a:pt x="133804" y="530818"/>
                  </a:lnTo>
                  <a:lnTo>
                    <a:pt x="100353" y="530301"/>
                  </a:lnTo>
                  <a:lnTo>
                    <a:pt x="66902" y="529839"/>
                  </a:lnTo>
                  <a:lnTo>
                    <a:pt x="33451" y="529432"/>
                  </a:lnTo>
                  <a:lnTo>
                    <a:pt x="0" y="529078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4615015"/>
              <a:ext cx="6656751" cy="356564"/>
            </a:xfrm>
            <a:custGeom>
              <a:avLst/>
              <a:pathLst>
                <a:path w="6656751" h="356564">
                  <a:moveTo>
                    <a:pt x="0" y="0"/>
                  </a:moveTo>
                  <a:lnTo>
                    <a:pt x="33451" y="12497"/>
                  </a:lnTo>
                  <a:lnTo>
                    <a:pt x="66902" y="24742"/>
                  </a:lnTo>
                  <a:lnTo>
                    <a:pt x="100353" y="36732"/>
                  </a:lnTo>
                  <a:lnTo>
                    <a:pt x="133804" y="48469"/>
                  </a:lnTo>
                  <a:lnTo>
                    <a:pt x="167255" y="59952"/>
                  </a:lnTo>
                  <a:lnTo>
                    <a:pt x="200706" y="71181"/>
                  </a:lnTo>
                  <a:lnTo>
                    <a:pt x="234157" y="82157"/>
                  </a:lnTo>
                  <a:lnTo>
                    <a:pt x="267608" y="92880"/>
                  </a:lnTo>
                  <a:lnTo>
                    <a:pt x="301059" y="103350"/>
                  </a:lnTo>
                  <a:lnTo>
                    <a:pt x="334510" y="113568"/>
                  </a:lnTo>
                  <a:lnTo>
                    <a:pt x="367961" y="123536"/>
                  </a:lnTo>
                  <a:lnTo>
                    <a:pt x="401412" y="133253"/>
                  </a:lnTo>
                  <a:lnTo>
                    <a:pt x="434863" y="142721"/>
                  </a:lnTo>
                  <a:lnTo>
                    <a:pt x="468314" y="151942"/>
                  </a:lnTo>
                  <a:lnTo>
                    <a:pt x="501765" y="160916"/>
                  </a:lnTo>
                  <a:lnTo>
                    <a:pt x="535216" y="169646"/>
                  </a:lnTo>
                  <a:lnTo>
                    <a:pt x="568667" y="178134"/>
                  </a:lnTo>
                  <a:lnTo>
                    <a:pt x="602118" y="186381"/>
                  </a:lnTo>
                  <a:lnTo>
                    <a:pt x="635569" y="194391"/>
                  </a:lnTo>
                  <a:lnTo>
                    <a:pt x="669020" y="202165"/>
                  </a:lnTo>
                  <a:lnTo>
                    <a:pt x="702471" y="209706"/>
                  </a:lnTo>
                  <a:lnTo>
                    <a:pt x="735922" y="217019"/>
                  </a:lnTo>
                  <a:lnTo>
                    <a:pt x="769373" y="224105"/>
                  </a:lnTo>
                  <a:lnTo>
                    <a:pt x="802824" y="230969"/>
                  </a:lnTo>
                  <a:lnTo>
                    <a:pt x="836275" y="237615"/>
                  </a:lnTo>
                  <a:lnTo>
                    <a:pt x="869726" y="244046"/>
                  </a:lnTo>
                  <a:lnTo>
                    <a:pt x="903177" y="250266"/>
                  </a:lnTo>
                  <a:lnTo>
                    <a:pt x="936628" y="256280"/>
                  </a:lnTo>
                  <a:lnTo>
                    <a:pt x="970079" y="262092"/>
                  </a:lnTo>
                  <a:lnTo>
                    <a:pt x="1003530" y="267706"/>
                  </a:lnTo>
                  <a:lnTo>
                    <a:pt x="1036981" y="273128"/>
                  </a:lnTo>
                  <a:lnTo>
                    <a:pt x="1070432" y="278363"/>
                  </a:lnTo>
                  <a:lnTo>
                    <a:pt x="1103883" y="283413"/>
                  </a:lnTo>
                  <a:lnTo>
                    <a:pt x="1137334" y="288286"/>
                  </a:lnTo>
                  <a:lnTo>
                    <a:pt x="1170785" y="292984"/>
                  </a:lnTo>
                  <a:lnTo>
                    <a:pt x="1204236" y="297513"/>
                  </a:lnTo>
                  <a:lnTo>
                    <a:pt x="1237687" y="301878"/>
                  </a:lnTo>
                  <a:lnTo>
                    <a:pt x="1271138" y="306082"/>
                  </a:lnTo>
                  <a:lnTo>
                    <a:pt x="1304589" y="310130"/>
                  </a:lnTo>
                  <a:lnTo>
                    <a:pt x="1338040" y="314026"/>
                  </a:lnTo>
                  <a:lnTo>
                    <a:pt x="1371491" y="317774"/>
                  </a:lnTo>
                  <a:lnTo>
                    <a:pt x="1404942" y="321377"/>
                  </a:lnTo>
                  <a:lnTo>
                    <a:pt x="1438393" y="324838"/>
                  </a:lnTo>
                  <a:lnTo>
                    <a:pt x="1471844" y="328161"/>
                  </a:lnTo>
                  <a:lnTo>
                    <a:pt x="1505295" y="331348"/>
                  </a:lnTo>
                  <a:lnTo>
                    <a:pt x="1538746" y="334399"/>
                  </a:lnTo>
                  <a:lnTo>
                    <a:pt x="1572197" y="337265"/>
                  </a:lnTo>
                  <a:lnTo>
                    <a:pt x="1605648" y="339926"/>
                  </a:lnTo>
                  <a:lnTo>
                    <a:pt x="1639099" y="342384"/>
                  </a:lnTo>
                  <a:lnTo>
                    <a:pt x="1672550" y="344642"/>
                  </a:lnTo>
                  <a:lnTo>
                    <a:pt x="1706001" y="346700"/>
                  </a:lnTo>
                  <a:lnTo>
                    <a:pt x="1739452" y="348560"/>
                  </a:lnTo>
                  <a:lnTo>
                    <a:pt x="1772903" y="350222"/>
                  </a:lnTo>
                  <a:lnTo>
                    <a:pt x="1806354" y="351687"/>
                  </a:lnTo>
                  <a:lnTo>
                    <a:pt x="1839805" y="352955"/>
                  </a:lnTo>
                  <a:lnTo>
                    <a:pt x="1873256" y="354028"/>
                  </a:lnTo>
                  <a:lnTo>
                    <a:pt x="1906707" y="354908"/>
                  </a:lnTo>
                  <a:lnTo>
                    <a:pt x="1940158" y="355597"/>
                  </a:lnTo>
                  <a:lnTo>
                    <a:pt x="1973609" y="356100"/>
                  </a:lnTo>
                  <a:lnTo>
                    <a:pt x="2007060" y="356420"/>
                  </a:lnTo>
                  <a:lnTo>
                    <a:pt x="2040511" y="356564"/>
                  </a:lnTo>
                  <a:lnTo>
                    <a:pt x="2073962" y="356538"/>
                  </a:lnTo>
                  <a:lnTo>
                    <a:pt x="2107413" y="356351"/>
                  </a:lnTo>
                  <a:lnTo>
                    <a:pt x="2140864" y="356012"/>
                  </a:lnTo>
                  <a:lnTo>
                    <a:pt x="2174315" y="355530"/>
                  </a:lnTo>
                  <a:lnTo>
                    <a:pt x="2207766" y="354918"/>
                  </a:lnTo>
                  <a:lnTo>
                    <a:pt x="2241217" y="354188"/>
                  </a:lnTo>
                  <a:lnTo>
                    <a:pt x="2274668" y="353346"/>
                  </a:lnTo>
                  <a:lnTo>
                    <a:pt x="2308119" y="352318"/>
                  </a:lnTo>
                  <a:lnTo>
                    <a:pt x="2341570" y="351081"/>
                  </a:lnTo>
                  <a:lnTo>
                    <a:pt x="2375021" y="349632"/>
                  </a:lnTo>
                  <a:lnTo>
                    <a:pt x="2408472" y="347972"/>
                  </a:lnTo>
                  <a:lnTo>
                    <a:pt x="2441923" y="346103"/>
                  </a:lnTo>
                  <a:lnTo>
                    <a:pt x="2475374" y="344031"/>
                  </a:lnTo>
                  <a:lnTo>
                    <a:pt x="2508825" y="341774"/>
                  </a:lnTo>
                  <a:lnTo>
                    <a:pt x="2542276" y="339356"/>
                  </a:lnTo>
                  <a:lnTo>
                    <a:pt x="2575727" y="336811"/>
                  </a:lnTo>
                  <a:lnTo>
                    <a:pt x="2609178" y="334186"/>
                  </a:lnTo>
                  <a:lnTo>
                    <a:pt x="2642630" y="331534"/>
                  </a:lnTo>
                  <a:lnTo>
                    <a:pt x="2676081" y="328918"/>
                  </a:lnTo>
                  <a:lnTo>
                    <a:pt x="2709532" y="326408"/>
                  </a:lnTo>
                  <a:lnTo>
                    <a:pt x="2742983" y="324080"/>
                  </a:lnTo>
                  <a:lnTo>
                    <a:pt x="2776434" y="322009"/>
                  </a:lnTo>
                  <a:lnTo>
                    <a:pt x="2809885" y="320222"/>
                  </a:lnTo>
                  <a:lnTo>
                    <a:pt x="2843336" y="318671"/>
                  </a:lnTo>
                  <a:lnTo>
                    <a:pt x="2876787" y="317297"/>
                  </a:lnTo>
                  <a:lnTo>
                    <a:pt x="2910238" y="316040"/>
                  </a:lnTo>
                  <a:lnTo>
                    <a:pt x="2943689" y="314843"/>
                  </a:lnTo>
                  <a:lnTo>
                    <a:pt x="2977140" y="313651"/>
                  </a:lnTo>
                  <a:lnTo>
                    <a:pt x="3010591" y="312421"/>
                  </a:lnTo>
                  <a:lnTo>
                    <a:pt x="3044042" y="311116"/>
                  </a:lnTo>
                  <a:lnTo>
                    <a:pt x="3077493" y="309710"/>
                  </a:lnTo>
                  <a:lnTo>
                    <a:pt x="3110944" y="308193"/>
                  </a:lnTo>
                  <a:lnTo>
                    <a:pt x="3144395" y="306560"/>
                  </a:lnTo>
                  <a:lnTo>
                    <a:pt x="3177846" y="304823"/>
                  </a:lnTo>
                  <a:lnTo>
                    <a:pt x="3211297" y="302999"/>
                  </a:lnTo>
                  <a:lnTo>
                    <a:pt x="3244748" y="301117"/>
                  </a:lnTo>
                  <a:lnTo>
                    <a:pt x="3278199" y="299209"/>
                  </a:lnTo>
                  <a:lnTo>
                    <a:pt x="3311650" y="297310"/>
                  </a:lnTo>
                  <a:lnTo>
                    <a:pt x="3345101" y="295458"/>
                  </a:lnTo>
                  <a:lnTo>
                    <a:pt x="3378552" y="293653"/>
                  </a:lnTo>
                  <a:lnTo>
                    <a:pt x="3412003" y="291803"/>
                  </a:lnTo>
                  <a:lnTo>
                    <a:pt x="3445454" y="289868"/>
                  </a:lnTo>
                  <a:lnTo>
                    <a:pt x="3478905" y="287815"/>
                  </a:lnTo>
                  <a:lnTo>
                    <a:pt x="3512356" y="285614"/>
                  </a:lnTo>
                  <a:lnTo>
                    <a:pt x="3545807" y="283247"/>
                  </a:lnTo>
                  <a:lnTo>
                    <a:pt x="3579258" y="280709"/>
                  </a:lnTo>
                  <a:lnTo>
                    <a:pt x="3612709" y="278016"/>
                  </a:lnTo>
                  <a:lnTo>
                    <a:pt x="3646160" y="275204"/>
                  </a:lnTo>
                  <a:lnTo>
                    <a:pt x="3679611" y="272329"/>
                  </a:lnTo>
                  <a:lnTo>
                    <a:pt x="3713062" y="269466"/>
                  </a:lnTo>
                  <a:lnTo>
                    <a:pt x="3746513" y="266709"/>
                  </a:lnTo>
                  <a:lnTo>
                    <a:pt x="3779964" y="264160"/>
                  </a:lnTo>
                  <a:lnTo>
                    <a:pt x="3813415" y="261932"/>
                  </a:lnTo>
                  <a:lnTo>
                    <a:pt x="3846866" y="260137"/>
                  </a:lnTo>
                  <a:lnTo>
                    <a:pt x="3880317" y="258789"/>
                  </a:lnTo>
                  <a:lnTo>
                    <a:pt x="3913768" y="257527"/>
                  </a:lnTo>
                  <a:lnTo>
                    <a:pt x="3947219" y="256296"/>
                  </a:lnTo>
                  <a:lnTo>
                    <a:pt x="3980670" y="255088"/>
                  </a:lnTo>
                  <a:lnTo>
                    <a:pt x="4014121" y="253894"/>
                  </a:lnTo>
                  <a:lnTo>
                    <a:pt x="4047572" y="252709"/>
                  </a:lnTo>
                  <a:lnTo>
                    <a:pt x="4081023" y="251527"/>
                  </a:lnTo>
                  <a:lnTo>
                    <a:pt x="4114474" y="250345"/>
                  </a:lnTo>
                  <a:lnTo>
                    <a:pt x="4147925" y="249163"/>
                  </a:lnTo>
                  <a:lnTo>
                    <a:pt x="4181376" y="247986"/>
                  </a:lnTo>
                  <a:lnTo>
                    <a:pt x="4214827" y="246818"/>
                  </a:lnTo>
                  <a:lnTo>
                    <a:pt x="4248278" y="245673"/>
                  </a:lnTo>
                  <a:lnTo>
                    <a:pt x="4281729" y="244564"/>
                  </a:lnTo>
                  <a:lnTo>
                    <a:pt x="4315180" y="243510"/>
                  </a:lnTo>
                  <a:lnTo>
                    <a:pt x="4348631" y="242534"/>
                  </a:lnTo>
                  <a:lnTo>
                    <a:pt x="4382082" y="241663"/>
                  </a:lnTo>
                  <a:lnTo>
                    <a:pt x="4415533" y="240925"/>
                  </a:lnTo>
                  <a:lnTo>
                    <a:pt x="4448984" y="240352"/>
                  </a:lnTo>
                  <a:lnTo>
                    <a:pt x="4482435" y="239979"/>
                  </a:lnTo>
                  <a:lnTo>
                    <a:pt x="4515886" y="239838"/>
                  </a:lnTo>
                  <a:lnTo>
                    <a:pt x="4549337" y="239966"/>
                  </a:lnTo>
                  <a:lnTo>
                    <a:pt x="4582788" y="240397"/>
                  </a:lnTo>
                  <a:lnTo>
                    <a:pt x="4616239" y="241163"/>
                  </a:lnTo>
                  <a:lnTo>
                    <a:pt x="4649690" y="242294"/>
                  </a:lnTo>
                  <a:lnTo>
                    <a:pt x="4683141" y="243647"/>
                  </a:lnTo>
                  <a:lnTo>
                    <a:pt x="4716592" y="245093"/>
                  </a:lnTo>
                  <a:lnTo>
                    <a:pt x="4750043" y="246607"/>
                  </a:lnTo>
                  <a:lnTo>
                    <a:pt x="4783494" y="248164"/>
                  </a:lnTo>
                  <a:lnTo>
                    <a:pt x="4816945" y="249740"/>
                  </a:lnTo>
                  <a:lnTo>
                    <a:pt x="4850396" y="251312"/>
                  </a:lnTo>
                  <a:lnTo>
                    <a:pt x="4883847" y="252858"/>
                  </a:lnTo>
                  <a:lnTo>
                    <a:pt x="4917298" y="254357"/>
                  </a:lnTo>
                  <a:lnTo>
                    <a:pt x="4950749" y="255791"/>
                  </a:lnTo>
                  <a:lnTo>
                    <a:pt x="4984200" y="257140"/>
                  </a:lnTo>
                  <a:lnTo>
                    <a:pt x="5017651" y="258388"/>
                  </a:lnTo>
                  <a:lnTo>
                    <a:pt x="5051102" y="259518"/>
                  </a:lnTo>
                  <a:lnTo>
                    <a:pt x="5084553" y="260513"/>
                  </a:lnTo>
                  <a:lnTo>
                    <a:pt x="5118004" y="261361"/>
                  </a:lnTo>
                  <a:lnTo>
                    <a:pt x="5151455" y="262044"/>
                  </a:lnTo>
                  <a:lnTo>
                    <a:pt x="5184906" y="262550"/>
                  </a:lnTo>
                  <a:lnTo>
                    <a:pt x="5218357" y="262864"/>
                  </a:lnTo>
                  <a:lnTo>
                    <a:pt x="5251808" y="262969"/>
                  </a:lnTo>
                  <a:lnTo>
                    <a:pt x="5285260" y="262856"/>
                  </a:lnTo>
                  <a:lnTo>
                    <a:pt x="5318711" y="262559"/>
                  </a:lnTo>
                  <a:lnTo>
                    <a:pt x="5352162" y="262088"/>
                  </a:lnTo>
                  <a:lnTo>
                    <a:pt x="5385613" y="261437"/>
                  </a:lnTo>
                  <a:lnTo>
                    <a:pt x="5419064" y="260601"/>
                  </a:lnTo>
                  <a:lnTo>
                    <a:pt x="5452515" y="259577"/>
                  </a:lnTo>
                  <a:lnTo>
                    <a:pt x="5485966" y="258357"/>
                  </a:lnTo>
                  <a:lnTo>
                    <a:pt x="5519417" y="256939"/>
                  </a:lnTo>
                  <a:lnTo>
                    <a:pt x="5552868" y="255315"/>
                  </a:lnTo>
                  <a:lnTo>
                    <a:pt x="5586319" y="253482"/>
                  </a:lnTo>
                  <a:lnTo>
                    <a:pt x="5619770" y="251434"/>
                  </a:lnTo>
                  <a:lnTo>
                    <a:pt x="5653221" y="249167"/>
                  </a:lnTo>
                  <a:lnTo>
                    <a:pt x="5686672" y="246675"/>
                  </a:lnTo>
                  <a:lnTo>
                    <a:pt x="5720123" y="243956"/>
                  </a:lnTo>
                  <a:lnTo>
                    <a:pt x="5753574" y="241004"/>
                  </a:lnTo>
                  <a:lnTo>
                    <a:pt x="5787025" y="237816"/>
                  </a:lnTo>
                  <a:lnTo>
                    <a:pt x="5820476" y="234388"/>
                  </a:lnTo>
                  <a:lnTo>
                    <a:pt x="5853927" y="230719"/>
                  </a:lnTo>
                  <a:lnTo>
                    <a:pt x="5887378" y="226806"/>
                  </a:lnTo>
                  <a:lnTo>
                    <a:pt x="5920829" y="222646"/>
                  </a:lnTo>
                  <a:lnTo>
                    <a:pt x="5954280" y="218238"/>
                  </a:lnTo>
                  <a:lnTo>
                    <a:pt x="5987731" y="213581"/>
                  </a:lnTo>
                  <a:lnTo>
                    <a:pt x="6021182" y="208675"/>
                  </a:lnTo>
                  <a:lnTo>
                    <a:pt x="6054633" y="203517"/>
                  </a:lnTo>
                  <a:lnTo>
                    <a:pt x="6088084" y="198110"/>
                  </a:lnTo>
                  <a:lnTo>
                    <a:pt x="6121535" y="192452"/>
                  </a:lnTo>
                  <a:lnTo>
                    <a:pt x="6154986" y="186544"/>
                  </a:lnTo>
                  <a:lnTo>
                    <a:pt x="6188437" y="180388"/>
                  </a:lnTo>
                  <a:lnTo>
                    <a:pt x="6221888" y="173984"/>
                  </a:lnTo>
                  <a:lnTo>
                    <a:pt x="6255339" y="167333"/>
                  </a:lnTo>
                  <a:lnTo>
                    <a:pt x="6288790" y="160438"/>
                  </a:lnTo>
                  <a:lnTo>
                    <a:pt x="6322241" y="153299"/>
                  </a:lnTo>
                  <a:lnTo>
                    <a:pt x="6355692" y="145918"/>
                  </a:lnTo>
                  <a:lnTo>
                    <a:pt x="6389143" y="138299"/>
                  </a:lnTo>
                  <a:lnTo>
                    <a:pt x="6422594" y="130441"/>
                  </a:lnTo>
                  <a:lnTo>
                    <a:pt x="6456045" y="122349"/>
                  </a:lnTo>
                  <a:lnTo>
                    <a:pt x="6489496" y="114023"/>
                  </a:lnTo>
                  <a:lnTo>
                    <a:pt x="6522947" y="105467"/>
                  </a:lnTo>
                  <a:lnTo>
                    <a:pt x="6556398" y="96682"/>
                  </a:lnTo>
                  <a:lnTo>
                    <a:pt x="6589849" y="87672"/>
                  </a:lnTo>
                  <a:lnTo>
                    <a:pt x="6623300" y="78437"/>
                  </a:lnTo>
                  <a:lnTo>
                    <a:pt x="6656751" y="689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5093241"/>
              <a:ext cx="6656751" cy="126062"/>
            </a:xfrm>
            <a:custGeom>
              <a:avLst/>
              <a:pathLst>
                <a:path w="6656751" h="126062">
                  <a:moveTo>
                    <a:pt x="6656751" y="126062"/>
                  </a:moveTo>
                  <a:lnTo>
                    <a:pt x="6623300" y="126062"/>
                  </a:lnTo>
                  <a:lnTo>
                    <a:pt x="6589849" y="126062"/>
                  </a:lnTo>
                  <a:lnTo>
                    <a:pt x="6556398" y="126062"/>
                  </a:lnTo>
                  <a:lnTo>
                    <a:pt x="6522947" y="126062"/>
                  </a:lnTo>
                  <a:lnTo>
                    <a:pt x="6489496" y="126062"/>
                  </a:lnTo>
                  <a:lnTo>
                    <a:pt x="6456045" y="126062"/>
                  </a:lnTo>
                  <a:lnTo>
                    <a:pt x="6422594" y="126062"/>
                  </a:lnTo>
                  <a:lnTo>
                    <a:pt x="6389143" y="126062"/>
                  </a:lnTo>
                  <a:lnTo>
                    <a:pt x="6355692" y="126062"/>
                  </a:lnTo>
                  <a:lnTo>
                    <a:pt x="6322241" y="126062"/>
                  </a:lnTo>
                  <a:lnTo>
                    <a:pt x="6288790" y="122252"/>
                  </a:lnTo>
                  <a:lnTo>
                    <a:pt x="6255339" y="117683"/>
                  </a:lnTo>
                  <a:lnTo>
                    <a:pt x="6221888" y="113256"/>
                  </a:lnTo>
                  <a:lnTo>
                    <a:pt x="6188437" y="108971"/>
                  </a:lnTo>
                  <a:lnTo>
                    <a:pt x="6154986" y="104828"/>
                  </a:lnTo>
                  <a:lnTo>
                    <a:pt x="6121535" y="100826"/>
                  </a:lnTo>
                  <a:lnTo>
                    <a:pt x="6088084" y="96963"/>
                  </a:lnTo>
                  <a:lnTo>
                    <a:pt x="6054633" y="93238"/>
                  </a:lnTo>
                  <a:lnTo>
                    <a:pt x="6021182" y="89650"/>
                  </a:lnTo>
                  <a:lnTo>
                    <a:pt x="5987731" y="86195"/>
                  </a:lnTo>
                  <a:lnTo>
                    <a:pt x="5954280" y="82873"/>
                  </a:lnTo>
                  <a:lnTo>
                    <a:pt x="5920829" y="79680"/>
                  </a:lnTo>
                  <a:lnTo>
                    <a:pt x="5887378" y="76613"/>
                  </a:lnTo>
                  <a:lnTo>
                    <a:pt x="5853927" y="73668"/>
                  </a:lnTo>
                  <a:lnTo>
                    <a:pt x="5820476" y="70842"/>
                  </a:lnTo>
                  <a:lnTo>
                    <a:pt x="5787025" y="68130"/>
                  </a:lnTo>
                  <a:lnTo>
                    <a:pt x="5753574" y="65527"/>
                  </a:lnTo>
                  <a:lnTo>
                    <a:pt x="5720123" y="63028"/>
                  </a:lnTo>
                  <a:lnTo>
                    <a:pt x="5686672" y="60628"/>
                  </a:lnTo>
                  <a:lnTo>
                    <a:pt x="5653221" y="58321"/>
                  </a:lnTo>
                  <a:lnTo>
                    <a:pt x="5619770" y="56099"/>
                  </a:lnTo>
                  <a:lnTo>
                    <a:pt x="5586319" y="53958"/>
                  </a:lnTo>
                  <a:lnTo>
                    <a:pt x="5552868" y="51890"/>
                  </a:lnTo>
                  <a:lnTo>
                    <a:pt x="5519417" y="49888"/>
                  </a:lnTo>
                  <a:lnTo>
                    <a:pt x="5485966" y="47945"/>
                  </a:lnTo>
                  <a:lnTo>
                    <a:pt x="5452515" y="46053"/>
                  </a:lnTo>
                  <a:lnTo>
                    <a:pt x="5419064" y="44207"/>
                  </a:lnTo>
                  <a:lnTo>
                    <a:pt x="5385613" y="42399"/>
                  </a:lnTo>
                  <a:lnTo>
                    <a:pt x="5352162" y="40622"/>
                  </a:lnTo>
                  <a:lnTo>
                    <a:pt x="5318711" y="38868"/>
                  </a:lnTo>
                  <a:lnTo>
                    <a:pt x="5285260" y="37133"/>
                  </a:lnTo>
                  <a:lnTo>
                    <a:pt x="5251808" y="35389"/>
                  </a:lnTo>
                  <a:lnTo>
                    <a:pt x="5218357" y="33555"/>
                  </a:lnTo>
                  <a:lnTo>
                    <a:pt x="5184906" y="31639"/>
                  </a:lnTo>
                  <a:lnTo>
                    <a:pt x="5151455" y="29656"/>
                  </a:lnTo>
                  <a:lnTo>
                    <a:pt x="5118004" y="27625"/>
                  </a:lnTo>
                  <a:lnTo>
                    <a:pt x="5084553" y="25564"/>
                  </a:lnTo>
                  <a:lnTo>
                    <a:pt x="5051102" y="23490"/>
                  </a:lnTo>
                  <a:lnTo>
                    <a:pt x="5017651" y="21419"/>
                  </a:lnTo>
                  <a:lnTo>
                    <a:pt x="4984200" y="19369"/>
                  </a:lnTo>
                  <a:lnTo>
                    <a:pt x="4950749" y="17356"/>
                  </a:lnTo>
                  <a:lnTo>
                    <a:pt x="4917298" y="15394"/>
                  </a:lnTo>
                  <a:lnTo>
                    <a:pt x="4883847" y="13496"/>
                  </a:lnTo>
                  <a:lnTo>
                    <a:pt x="4850396" y="11677"/>
                  </a:lnTo>
                  <a:lnTo>
                    <a:pt x="4816945" y="9947"/>
                  </a:lnTo>
                  <a:lnTo>
                    <a:pt x="4783494" y="8316"/>
                  </a:lnTo>
                  <a:lnTo>
                    <a:pt x="4750043" y="6795"/>
                  </a:lnTo>
                  <a:lnTo>
                    <a:pt x="4716592" y="5390"/>
                  </a:lnTo>
                  <a:lnTo>
                    <a:pt x="4683141" y="4110"/>
                  </a:lnTo>
                  <a:lnTo>
                    <a:pt x="4649690" y="2962"/>
                  </a:lnTo>
                  <a:lnTo>
                    <a:pt x="4616239" y="1976"/>
                  </a:lnTo>
                  <a:lnTo>
                    <a:pt x="4582788" y="1188"/>
                  </a:lnTo>
                  <a:lnTo>
                    <a:pt x="4549337" y="597"/>
                  </a:lnTo>
                  <a:lnTo>
                    <a:pt x="4515886" y="200"/>
                  </a:lnTo>
                  <a:lnTo>
                    <a:pt x="4482435" y="1"/>
                  </a:lnTo>
                  <a:lnTo>
                    <a:pt x="4448984" y="0"/>
                  </a:lnTo>
                  <a:lnTo>
                    <a:pt x="4415533" y="199"/>
                  </a:lnTo>
                  <a:lnTo>
                    <a:pt x="4382082" y="598"/>
                  </a:lnTo>
                  <a:lnTo>
                    <a:pt x="4348631" y="1197"/>
                  </a:lnTo>
                  <a:lnTo>
                    <a:pt x="4315180" y="1991"/>
                  </a:lnTo>
                  <a:lnTo>
                    <a:pt x="4281729" y="2974"/>
                  </a:lnTo>
                  <a:lnTo>
                    <a:pt x="4248278" y="4135"/>
                  </a:lnTo>
                  <a:lnTo>
                    <a:pt x="4214827" y="5459"/>
                  </a:lnTo>
                  <a:lnTo>
                    <a:pt x="4181376" y="6929"/>
                  </a:lnTo>
                  <a:lnTo>
                    <a:pt x="4147925" y="8522"/>
                  </a:lnTo>
                  <a:lnTo>
                    <a:pt x="4114474" y="10212"/>
                  </a:lnTo>
                  <a:lnTo>
                    <a:pt x="4081023" y="11970"/>
                  </a:lnTo>
                  <a:lnTo>
                    <a:pt x="4047572" y="13762"/>
                  </a:lnTo>
                  <a:lnTo>
                    <a:pt x="4014121" y="15553"/>
                  </a:lnTo>
                  <a:lnTo>
                    <a:pt x="3980670" y="17304"/>
                  </a:lnTo>
                  <a:lnTo>
                    <a:pt x="3947219" y="18975"/>
                  </a:lnTo>
                  <a:lnTo>
                    <a:pt x="3913768" y="20526"/>
                  </a:lnTo>
                  <a:lnTo>
                    <a:pt x="3880317" y="21915"/>
                  </a:lnTo>
                  <a:lnTo>
                    <a:pt x="3846866" y="23126"/>
                  </a:lnTo>
                  <a:lnTo>
                    <a:pt x="3813415" y="24351"/>
                  </a:lnTo>
                  <a:lnTo>
                    <a:pt x="3779964" y="25665"/>
                  </a:lnTo>
                  <a:lnTo>
                    <a:pt x="3746513" y="27105"/>
                  </a:lnTo>
                  <a:lnTo>
                    <a:pt x="3713062" y="28709"/>
                  </a:lnTo>
                  <a:lnTo>
                    <a:pt x="3679611" y="30503"/>
                  </a:lnTo>
                  <a:lnTo>
                    <a:pt x="3646160" y="32504"/>
                  </a:lnTo>
                  <a:lnTo>
                    <a:pt x="3612709" y="34711"/>
                  </a:lnTo>
                  <a:lnTo>
                    <a:pt x="3579258" y="37106"/>
                  </a:lnTo>
                  <a:lnTo>
                    <a:pt x="3545807" y="39647"/>
                  </a:lnTo>
                  <a:lnTo>
                    <a:pt x="3512356" y="42275"/>
                  </a:lnTo>
                  <a:lnTo>
                    <a:pt x="3478905" y="44910"/>
                  </a:lnTo>
                  <a:lnTo>
                    <a:pt x="3445454" y="47457"/>
                  </a:lnTo>
                  <a:lnTo>
                    <a:pt x="3412003" y="49812"/>
                  </a:lnTo>
                  <a:lnTo>
                    <a:pt x="3378552" y="51863"/>
                  </a:lnTo>
                  <a:lnTo>
                    <a:pt x="3345101" y="53507"/>
                  </a:lnTo>
                  <a:lnTo>
                    <a:pt x="3311650" y="54779"/>
                  </a:lnTo>
                  <a:lnTo>
                    <a:pt x="3278199" y="55766"/>
                  </a:lnTo>
                  <a:lnTo>
                    <a:pt x="3244748" y="56540"/>
                  </a:lnTo>
                  <a:lnTo>
                    <a:pt x="3211297" y="57172"/>
                  </a:lnTo>
                  <a:lnTo>
                    <a:pt x="3177846" y="57727"/>
                  </a:lnTo>
                  <a:lnTo>
                    <a:pt x="3144395" y="58268"/>
                  </a:lnTo>
                  <a:lnTo>
                    <a:pt x="3110944" y="58849"/>
                  </a:lnTo>
                  <a:lnTo>
                    <a:pt x="3077493" y="59513"/>
                  </a:lnTo>
                  <a:lnTo>
                    <a:pt x="3044042" y="60293"/>
                  </a:lnTo>
                  <a:lnTo>
                    <a:pt x="3010591" y="61210"/>
                  </a:lnTo>
                  <a:lnTo>
                    <a:pt x="2977140" y="62275"/>
                  </a:lnTo>
                  <a:lnTo>
                    <a:pt x="2943689" y="63486"/>
                  </a:lnTo>
                  <a:lnTo>
                    <a:pt x="2910238" y="64831"/>
                  </a:lnTo>
                  <a:lnTo>
                    <a:pt x="2876787" y="66293"/>
                  </a:lnTo>
                  <a:lnTo>
                    <a:pt x="2843336" y="67849"/>
                  </a:lnTo>
                  <a:lnTo>
                    <a:pt x="2809885" y="69472"/>
                  </a:lnTo>
                  <a:lnTo>
                    <a:pt x="2776434" y="71139"/>
                  </a:lnTo>
                  <a:lnTo>
                    <a:pt x="2742983" y="72859"/>
                  </a:lnTo>
                  <a:lnTo>
                    <a:pt x="2709532" y="74690"/>
                  </a:lnTo>
                  <a:lnTo>
                    <a:pt x="2676081" y="76639"/>
                  </a:lnTo>
                  <a:lnTo>
                    <a:pt x="2642630" y="78711"/>
                  </a:lnTo>
                  <a:lnTo>
                    <a:pt x="2609178" y="80903"/>
                  </a:lnTo>
                  <a:lnTo>
                    <a:pt x="2575727" y="83207"/>
                  </a:lnTo>
                  <a:lnTo>
                    <a:pt x="2542276" y="85607"/>
                  </a:lnTo>
                  <a:lnTo>
                    <a:pt x="2508825" y="88075"/>
                  </a:lnTo>
                  <a:lnTo>
                    <a:pt x="2475374" y="90576"/>
                  </a:lnTo>
                  <a:lnTo>
                    <a:pt x="2441923" y="93063"/>
                  </a:lnTo>
                  <a:lnTo>
                    <a:pt x="2408472" y="95480"/>
                  </a:lnTo>
                  <a:lnTo>
                    <a:pt x="2375021" y="97764"/>
                  </a:lnTo>
                  <a:lnTo>
                    <a:pt x="2341570" y="99846"/>
                  </a:lnTo>
                  <a:lnTo>
                    <a:pt x="2308119" y="101653"/>
                  </a:lnTo>
                  <a:lnTo>
                    <a:pt x="2274668" y="103113"/>
                  </a:lnTo>
                  <a:lnTo>
                    <a:pt x="2241217" y="104243"/>
                  </a:lnTo>
                  <a:lnTo>
                    <a:pt x="2207766" y="105298"/>
                  </a:lnTo>
                  <a:lnTo>
                    <a:pt x="2174315" y="106301"/>
                  </a:lnTo>
                  <a:lnTo>
                    <a:pt x="2140864" y="107252"/>
                  </a:lnTo>
                  <a:lnTo>
                    <a:pt x="2107413" y="108149"/>
                  </a:lnTo>
                  <a:lnTo>
                    <a:pt x="2073962" y="108989"/>
                  </a:lnTo>
                  <a:lnTo>
                    <a:pt x="2040511" y="109771"/>
                  </a:lnTo>
                  <a:lnTo>
                    <a:pt x="2007060" y="110488"/>
                  </a:lnTo>
                  <a:lnTo>
                    <a:pt x="1973609" y="111134"/>
                  </a:lnTo>
                  <a:lnTo>
                    <a:pt x="1940158" y="111704"/>
                  </a:lnTo>
                  <a:lnTo>
                    <a:pt x="1906707" y="112189"/>
                  </a:lnTo>
                  <a:lnTo>
                    <a:pt x="1873256" y="112580"/>
                  </a:lnTo>
                  <a:lnTo>
                    <a:pt x="1839805" y="112866"/>
                  </a:lnTo>
                  <a:lnTo>
                    <a:pt x="1806354" y="113038"/>
                  </a:lnTo>
                  <a:lnTo>
                    <a:pt x="1772903" y="113083"/>
                  </a:lnTo>
                  <a:lnTo>
                    <a:pt x="1739452" y="112990"/>
                  </a:lnTo>
                  <a:lnTo>
                    <a:pt x="1706001" y="112747"/>
                  </a:lnTo>
                  <a:lnTo>
                    <a:pt x="1672550" y="112342"/>
                  </a:lnTo>
                  <a:lnTo>
                    <a:pt x="1639099" y="111763"/>
                  </a:lnTo>
                  <a:lnTo>
                    <a:pt x="1605648" y="110998"/>
                  </a:lnTo>
                  <a:lnTo>
                    <a:pt x="1572197" y="110036"/>
                  </a:lnTo>
                  <a:lnTo>
                    <a:pt x="1538746" y="108868"/>
                  </a:lnTo>
                  <a:lnTo>
                    <a:pt x="1505295" y="107537"/>
                  </a:lnTo>
                  <a:lnTo>
                    <a:pt x="1471844" y="106158"/>
                  </a:lnTo>
                  <a:lnTo>
                    <a:pt x="1438393" y="104739"/>
                  </a:lnTo>
                  <a:lnTo>
                    <a:pt x="1404942" y="103282"/>
                  </a:lnTo>
                  <a:lnTo>
                    <a:pt x="1371491" y="101788"/>
                  </a:lnTo>
                  <a:lnTo>
                    <a:pt x="1338040" y="100260"/>
                  </a:lnTo>
                  <a:lnTo>
                    <a:pt x="1304589" y="98702"/>
                  </a:lnTo>
                  <a:lnTo>
                    <a:pt x="1271138" y="97117"/>
                  </a:lnTo>
                  <a:lnTo>
                    <a:pt x="1237687" y="95508"/>
                  </a:lnTo>
                  <a:lnTo>
                    <a:pt x="1204236" y="93879"/>
                  </a:lnTo>
                  <a:lnTo>
                    <a:pt x="1170785" y="92233"/>
                  </a:lnTo>
                  <a:lnTo>
                    <a:pt x="1137334" y="90575"/>
                  </a:lnTo>
                  <a:lnTo>
                    <a:pt x="1103883" y="88909"/>
                  </a:lnTo>
                  <a:lnTo>
                    <a:pt x="1070432" y="87239"/>
                  </a:lnTo>
                  <a:lnTo>
                    <a:pt x="1036981" y="85569"/>
                  </a:lnTo>
                  <a:lnTo>
                    <a:pt x="1003530" y="83903"/>
                  </a:lnTo>
                  <a:lnTo>
                    <a:pt x="970079" y="82246"/>
                  </a:lnTo>
                  <a:lnTo>
                    <a:pt x="936628" y="80601"/>
                  </a:lnTo>
                  <a:lnTo>
                    <a:pt x="903177" y="78973"/>
                  </a:lnTo>
                  <a:lnTo>
                    <a:pt x="869726" y="77365"/>
                  </a:lnTo>
                  <a:lnTo>
                    <a:pt x="836275" y="75781"/>
                  </a:lnTo>
                  <a:lnTo>
                    <a:pt x="802824" y="74225"/>
                  </a:lnTo>
                  <a:lnTo>
                    <a:pt x="769373" y="72700"/>
                  </a:lnTo>
                  <a:lnTo>
                    <a:pt x="735922" y="71209"/>
                  </a:lnTo>
                  <a:lnTo>
                    <a:pt x="702471" y="69756"/>
                  </a:lnTo>
                  <a:lnTo>
                    <a:pt x="669020" y="68343"/>
                  </a:lnTo>
                  <a:lnTo>
                    <a:pt x="635569" y="66972"/>
                  </a:lnTo>
                  <a:lnTo>
                    <a:pt x="602118" y="65647"/>
                  </a:lnTo>
                  <a:lnTo>
                    <a:pt x="568667" y="64368"/>
                  </a:lnTo>
                  <a:lnTo>
                    <a:pt x="535216" y="63139"/>
                  </a:lnTo>
                  <a:lnTo>
                    <a:pt x="501765" y="61960"/>
                  </a:lnTo>
                  <a:lnTo>
                    <a:pt x="468314" y="60833"/>
                  </a:lnTo>
                  <a:lnTo>
                    <a:pt x="434863" y="59760"/>
                  </a:lnTo>
                  <a:lnTo>
                    <a:pt x="401412" y="58740"/>
                  </a:lnTo>
                  <a:lnTo>
                    <a:pt x="367961" y="57776"/>
                  </a:lnTo>
                  <a:lnTo>
                    <a:pt x="334510" y="56867"/>
                  </a:lnTo>
                  <a:lnTo>
                    <a:pt x="301059" y="56014"/>
                  </a:lnTo>
                  <a:lnTo>
                    <a:pt x="267608" y="55218"/>
                  </a:lnTo>
                  <a:lnTo>
                    <a:pt x="234157" y="54477"/>
                  </a:lnTo>
                  <a:lnTo>
                    <a:pt x="200706" y="53793"/>
                  </a:lnTo>
                  <a:lnTo>
                    <a:pt x="167255" y="53165"/>
                  </a:lnTo>
                  <a:lnTo>
                    <a:pt x="133804" y="52593"/>
                  </a:lnTo>
                  <a:lnTo>
                    <a:pt x="100353" y="52076"/>
                  </a:lnTo>
                  <a:lnTo>
                    <a:pt x="66902" y="51614"/>
                  </a:lnTo>
                  <a:lnTo>
                    <a:pt x="33451" y="51206"/>
                  </a:lnTo>
                  <a:lnTo>
                    <a:pt x="0" y="508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879554"/>
              <a:ext cx="6656751" cy="208224"/>
            </a:xfrm>
            <a:custGeom>
              <a:avLst/>
              <a:pathLst>
                <a:path w="6656751" h="208224">
                  <a:moveTo>
                    <a:pt x="0" y="0"/>
                  </a:moveTo>
                  <a:lnTo>
                    <a:pt x="33451" y="6425"/>
                  </a:lnTo>
                  <a:lnTo>
                    <a:pt x="66902" y="12751"/>
                  </a:lnTo>
                  <a:lnTo>
                    <a:pt x="100353" y="18978"/>
                  </a:lnTo>
                  <a:lnTo>
                    <a:pt x="133804" y="25104"/>
                  </a:lnTo>
                  <a:lnTo>
                    <a:pt x="167255" y="31132"/>
                  </a:lnTo>
                  <a:lnTo>
                    <a:pt x="200706" y="37061"/>
                  </a:lnTo>
                  <a:lnTo>
                    <a:pt x="234157" y="42891"/>
                  </a:lnTo>
                  <a:lnTo>
                    <a:pt x="267608" y="48622"/>
                  </a:lnTo>
                  <a:lnTo>
                    <a:pt x="301059" y="54256"/>
                  </a:lnTo>
                  <a:lnTo>
                    <a:pt x="334510" y="59791"/>
                  </a:lnTo>
                  <a:lnTo>
                    <a:pt x="367961" y="65230"/>
                  </a:lnTo>
                  <a:lnTo>
                    <a:pt x="401412" y="70570"/>
                  </a:lnTo>
                  <a:lnTo>
                    <a:pt x="434863" y="75814"/>
                  </a:lnTo>
                  <a:lnTo>
                    <a:pt x="468314" y="80961"/>
                  </a:lnTo>
                  <a:lnTo>
                    <a:pt x="501765" y="86012"/>
                  </a:lnTo>
                  <a:lnTo>
                    <a:pt x="535216" y="90966"/>
                  </a:lnTo>
                  <a:lnTo>
                    <a:pt x="568667" y="95825"/>
                  </a:lnTo>
                  <a:lnTo>
                    <a:pt x="602118" y="100588"/>
                  </a:lnTo>
                  <a:lnTo>
                    <a:pt x="635569" y="105255"/>
                  </a:lnTo>
                  <a:lnTo>
                    <a:pt x="669020" y="109827"/>
                  </a:lnTo>
                  <a:lnTo>
                    <a:pt x="702471" y="114305"/>
                  </a:lnTo>
                  <a:lnTo>
                    <a:pt x="735922" y="118688"/>
                  </a:lnTo>
                  <a:lnTo>
                    <a:pt x="769373" y="122976"/>
                  </a:lnTo>
                  <a:lnTo>
                    <a:pt x="802824" y="127171"/>
                  </a:lnTo>
                  <a:lnTo>
                    <a:pt x="836275" y="131271"/>
                  </a:lnTo>
                  <a:lnTo>
                    <a:pt x="869726" y="135279"/>
                  </a:lnTo>
                  <a:lnTo>
                    <a:pt x="903177" y="139193"/>
                  </a:lnTo>
                  <a:lnTo>
                    <a:pt x="936628" y="143014"/>
                  </a:lnTo>
                  <a:lnTo>
                    <a:pt x="970079" y="146742"/>
                  </a:lnTo>
                  <a:lnTo>
                    <a:pt x="1003530" y="150379"/>
                  </a:lnTo>
                  <a:lnTo>
                    <a:pt x="1036981" y="153922"/>
                  </a:lnTo>
                  <a:lnTo>
                    <a:pt x="1070432" y="157375"/>
                  </a:lnTo>
                  <a:lnTo>
                    <a:pt x="1103883" y="160735"/>
                  </a:lnTo>
                  <a:lnTo>
                    <a:pt x="1137334" y="164004"/>
                  </a:lnTo>
                  <a:lnTo>
                    <a:pt x="1170785" y="167182"/>
                  </a:lnTo>
                  <a:lnTo>
                    <a:pt x="1204236" y="170270"/>
                  </a:lnTo>
                  <a:lnTo>
                    <a:pt x="1237687" y="173267"/>
                  </a:lnTo>
                  <a:lnTo>
                    <a:pt x="1271138" y="176173"/>
                  </a:lnTo>
                  <a:lnTo>
                    <a:pt x="1304589" y="178990"/>
                  </a:lnTo>
                  <a:lnTo>
                    <a:pt x="1338040" y="181717"/>
                  </a:lnTo>
                  <a:lnTo>
                    <a:pt x="1371491" y="184354"/>
                  </a:lnTo>
                  <a:lnTo>
                    <a:pt x="1404942" y="186903"/>
                  </a:lnTo>
                  <a:lnTo>
                    <a:pt x="1438393" y="189362"/>
                  </a:lnTo>
                  <a:lnTo>
                    <a:pt x="1471844" y="191733"/>
                  </a:lnTo>
                  <a:lnTo>
                    <a:pt x="1505295" y="194016"/>
                  </a:lnTo>
                  <a:lnTo>
                    <a:pt x="1538746" y="196207"/>
                  </a:lnTo>
                  <a:lnTo>
                    <a:pt x="1572197" y="198224"/>
                  </a:lnTo>
                  <a:lnTo>
                    <a:pt x="1605648" y="200035"/>
                  </a:lnTo>
                  <a:lnTo>
                    <a:pt x="1639099" y="201647"/>
                  </a:lnTo>
                  <a:lnTo>
                    <a:pt x="1672550" y="203065"/>
                  </a:lnTo>
                  <a:lnTo>
                    <a:pt x="1706001" y="204297"/>
                  </a:lnTo>
                  <a:lnTo>
                    <a:pt x="1739452" y="205349"/>
                  </a:lnTo>
                  <a:lnTo>
                    <a:pt x="1772903" y="206226"/>
                  </a:lnTo>
                  <a:lnTo>
                    <a:pt x="1806354" y="206936"/>
                  </a:lnTo>
                  <a:lnTo>
                    <a:pt x="1839805" y="207484"/>
                  </a:lnTo>
                  <a:lnTo>
                    <a:pt x="1873256" y="207877"/>
                  </a:lnTo>
                  <a:lnTo>
                    <a:pt x="1906707" y="208122"/>
                  </a:lnTo>
                  <a:lnTo>
                    <a:pt x="1940158" y="208224"/>
                  </a:lnTo>
                  <a:lnTo>
                    <a:pt x="1973609" y="208191"/>
                  </a:lnTo>
                  <a:lnTo>
                    <a:pt x="2007060" y="208027"/>
                  </a:lnTo>
                  <a:lnTo>
                    <a:pt x="2040511" y="207741"/>
                  </a:lnTo>
                  <a:lnTo>
                    <a:pt x="2073962" y="207338"/>
                  </a:lnTo>
                  <a:lnTo>
                    <a:pt x="2107413" y="206824"/>
                  </a:lnTo>
                  <a:lnTo>
                    <a:pt x="2140864" y="206205"/>
                  </a:lnTo>
                  <a:lnTo>
                    <a:pt x="2174315" y="205489"/>
                  </a:lnTo>
                  <a:lnTo>
                    <a:pt x="2207766" y="204682"/>
                  </a:lnTo>
                  <a:lnTo>
                    <a:pt x="2241217" y="203789"/>
                  </a:lnTo>
                  <a:lnTo>
                    <a:pt x="2274668" y="202803"/>
                  </a:lnTo>
                  <a:lnTo>
                    <a:pt x="2308119" y="201559"/>
                  </a:lnTo>
                  <a:lnTo>
                    <a:pt x="2341570" y="200037"/>
                  </a:lnTo>
                  <a:lnTo>
                    <a:pt x="2375021" y="198272"/>
                  </a:lnTo>
                  <a:lnTo>
                    <a:pt x="2408472" y="196300"/>
                  </a:lnTo>
                  <a:lnTo>
                    <a:pt x="2441923" y="194156"/>
                  </a:lnTo>
                  <a:lnTo>
                    <a:pt x="2475374" y="191877"/>
                  </a:lnTo>
                  <a:lnTo>
                    <a:pt x="2508825" y="189498"/>
                  </a:lnTo>
                  <a:lnTo>
                    <a:pt x="2542276" y="187055"/>
                  </a:lnTo>
                  <a:lnTo>
                    <a:pt x="2575727" y="184583"/>
                  </a:lnTo>
                  <a:lnTo>
                    <a:pt x="2609178" y="182118"/>
                  </a:lnTo>
                  <a:lnTo>
                    <a:pt x="2642630" y="179696"/>
                  </a:lnTo>
                  <a:lnTo>
                    <a:pt x="2676081" y="177352"/>
                  </a:lnTo>
                  <a:lnTo>
                    <a:pt x="2709532" y="175123"/>
                  </a:lnTo>
                  <a:lnTo>
                    <a:pt x="2742983" y="173043"/>
                  </a:lnTo>
                  <a:lnTo>
                    <a:pt x="2776434" y="171147"/>
                  </a:lnTo>
                  <a:lnTo>
                    <a:pt x="2809885" y="169421"/>
                  </a:lnTo>
                  <a:lnTo>
                    <a:pt x="2843336" y="167834"/>
                  </a:lnTo>
                  <a:lnTo>
                    <a:pt x="2876787" y="166369"/>
                  </a:lnTo>
                  <a:lnTo>
                    <a:pt x="2910238" y="165009"/>
                  </a:lnTo>
                  <a:lnTo>
                    <a:pt x="2943689" y="163738"/>
                  </a:lnTo>
                  <a:lnTo>
                    <a:pt x="2977140" y="162537"/>
                  </a:lnTo>
                  <a:lnTo>
                    <a:pt x="3010591" y="161389"/>
                  </a:lnTo>
                  <a:lnTo>
                    <a:pt x="3044042" y="160278"/>
                  </a:lnTo>
                  <a:lnTo>
                    <a:pt x="3077493" y="159185"/>
                  </a:lnTo>
                  <a:lnTo>
                    <a:pt x="3110944" y="158094"/>
                  </a:lnTo>
                  <a:lnTo>
                    <a:pt x="3144395" y="156988"/>
                  </a:lnTo>
                  <a:lnTo>
                    <a:pt x="3177846" y="155849"/>
                  </a:lnTo>
                  <a:lnTo>
                    <a:pt x="3211297" y="154659"/>
                  </a:lnTo>
                  <a:lnTo>
                    <a:pt x="3244748" y="153402"/>
                  </a:lnTo>
                  <a:lnTo>
                    <a:pt x="3278199" y="152061"/>
                  </a:lnTo>
                  <a:lnTo>
                    <a:pt x="3311650" y="150618"/>
                  </a:lnTo>
                  <a:lnTo>
                    <a:pt x="3345101" y="149056"/>
                  </a:lnTo>
                  <a:lnTo>
                    <a:pt x="3378552" y="147331"/>
                  </a:lnTo>
                  <a:lnTo>
                    <a:pt x="3412003" y="145381"/>
                  </a:lnTo>
                  <a:lnTo>
                    <a:pt x="3445454" y="143237"/>
                  </a:lnTo>
                  <a:lnTo>
                    <a:pt x="3478905" y="140936"/>
                  </a:lnTo>
                  <a:lnTo>
                    <a:pt x="3512356" y="138519"/>
                  </a:lnTo>
                  <a:lnTo>
                    <a:pt x="3545807" y="136021"/>
                  </a:lnTo>
                  <a:lnTo>
                    <a:pt x="3579258" y="133481"/>
                  </a:lnTo>
                  <a:lnTo>
                    <a:pt x="3612709" y="130937"/>
                  </a:lnTo>
                  <a:lnTo>
                    <a:pt x="3646160" y="128427"/>
                  </a:lnTo>
                  <a:lnTo>
                    <a:pt x="3679611" y="125989"/>
                  </a:lnTo>
                  <a:lnTo>
                    <a:pt x="3713062" y="123661"/>
                  </a:lnTo>
                  <a:lnTo>
                    <a:pt x="3746513" y="121481"/>
                  </a:lnTo>
                  <a:lnTo>
                    <a:pt x="3779964" y="119486"/>
                  </a:lnTo>
                  <a:lnTo>
                    <a:pt x="3813415" y="117715"/>
                  </a:lnTo>
                  <a:lnTo>
                    <a:pt x="3846866" y="116205"/>
                  </a:lnTo>
                  <a:lnTo>
                    <a:pt x="3880317" y="114926"/>
                  </a:lnTo>
                  <a:lnTo>
                    <a:pt x="3913768" y="113600"/>
                  </a:lnTo>
                  <a:lnTo>
                    <a:pt x="3947219" y="112209"/>
                  </a:lnTo>
                  <a:lnTo>
                    <a:pt x="3980670" y="110769"/>
                  </a:lnTo>
                  <a:lnTo>
                    <a:pt x="4014121" y="109297"/>
                  </a:lnTo>
                  <a:lnTo>
                    <a:pt x="4047572" y="107809"/>
                  </a:lnTo>
                  <a:lnTo>
                    <a:pt x="4081023" y="106322"/>
                  </a:lnTo>
                  <a:lnTo>
                    <a:pt x="4114474" y="104852"/>
                  </a:lnTo>
                  <a:lnTo>
                    <a:pt x="4147925" y="103416"/>
                  </a:lnTo>
                  <a:lnTo>
                    <a:pt x="4181376" y="102031"/>
                  </a:lnTo>
                  <a:lnTo>
                    <a:pt x="4214827" y="100712"/>
                  </a:lnTo>
                  <a:lnTo>
                    <a:pt x="4248278" y="99477"/>
                  </a:lnTo>
                  <a:lnTo>
                    <a:pt x="4281729" y="98342"/>
                  </a:lnTo>
                  <a:lnTo>
                    <a:pt x="4315180" y="97324"/>
                  </a:lnTo>
                  <a:lnTo>
                    <a:pt x="4348631" y="96439"/>
                  </a:lnTo>
                  <a:lnTo>
                    <a:pt x="4382082" y="95704"/>
                  </a:lnTo>
                  <a:lnTo>
                    <a:pt x="4415533" y="95135"/>
                  </a:lnTo>
                  <a:lnTo>
                    <a:pt x="4448984" y="94750"/>
                  </a:lnTo>
                  <a:lnTo>
                    <a:pt x="4482435" y="94563"/>
                  </a:lnTo>
                  <a:lnTo>
                    <a:pt x="4515886" y="94593"/>
                  </a:lnTo>
                  <a:lnTo>
                    <a:pt x="4549337" y="94855"/>
                  </a:lnTo>
                  <a:lnTo>
                    <a:pt x="4582788" y="95366"/>
                  </a:lnTo>
                  <a:lnTo>
                    <a:pt x="4616239" y="96143"/>
                  </a:lnTo>
                  <a:lnTo>
                    <a:pt x="4649690" y="97202"/>
                  </a:lnTo>
                  <a:lnTo>
                    <a:pt x="4683141" y="98452"/>
                  </a:lnTo>
                  <a:lnTo>
                    <a:pt x="4716592" y="99815"/>
                  </a:lnTo>
                  <a:lnTo>
                    <a:pt x="4750043" y="101275"/>
                  </a:lnTo>
                  <a:lnTo>
                    <a:pt x="4783494" y="102814"/>
                  </a:lnTo>
                  <a:lnTo>
                    <a:pt x="4816945" y="104417"/>
                  </a:lnTo>
                  <a:lnTo>
                    <a:pt x="4850396" y="106068"/>
                  </a:lnTo>
                  <a:lnTo>
                    <a:pt x="4883847" y="107751"/>
                  </a:lnTo>
                  <a:lnTo>
                    <a:pt x="4917298" y="109449"/>
                  </a:lnTo>
                  <a:lnTo>
                    <a:pt x="4950749" y="111147"/>
                  </a:lnTo>
                  <a:lnTo>
                    <a:pt x="4984200" y="112828"/>
                  </a:lnTo>
                  <a:lnTo>
                    <a:pt x="5017651" y="114477"/>
                  </a:lnTo>
                  <a:lnTo>
                    <a:pt x="5051102" y="116077"/>
                  </a:lnTo>
                  <a:lnTo>
                    <a:pt x="5084553" y="117612"/>
                  </a:lnTo>
                  <a:lnTo>
                    <a:pt x="5118004" y="119067"/>
                  </a:lnTo>
                  <a:lnTo>
                    <a:pt x="5151455" y="120424"/>
                  </a:lnTo>
                  <a:lnTo>
                    <a:pt x="5184906" y="121668"/>
                  </a:lnTo>
                  <a:lnTo>
                    <a:pt x="5218357" y="122783"/>
                  </a:lnTo>
                  <a:lnTo>
                    <a:pt x="5251808" y="123753"/>
                  </a:lnTo>
                  <a:lnTo>
                    <a:pt x="5285260" y="124568"/>
                  </a:lnTo>
                  <a:lnTo>
                    <a:pt x="5318711" y="125288"/>
                  </a:lnTo>
                  <a:lnTo>
                    <a:pt x="5352162" y="125928"/>
                  </a:lnTo>
                  <a:lnTo>
                    <a:pt x="5385613" y="126492"/>
                  </a:lnTo>
                  <a:lnTo>
                    <a:pt x="5419064" y="126978"/>
                  </a:lnTo>
                  <a:lnTo>
                    <a:pt x="5452515" y="127389"/>
                  </a:lnTo>
                  <a:lnTo>
                    <a:pt x="5485966" y="127725"/>
                  </a:lnTo>
                  <a:lnTo>
                    <a:pt x="5519417" y="127987"/>
                  </a:lnTo>
                  <a:lnTo>
                    <a:pt x="5552868" y="128176"/>
                  </a:lnTo>
                  <a:lnTo>
                    <a:pt x="5586319" y="128294"/>
                  </a:lnTo>
                  <a:lnTo>
                    <a:pt x="5619770" y="128340"/>
                  </a:lnTo>
                  <a:lnTo>
                    <a:pt x="5653221" y="128317"/>
                  </a:lnTo>
                  <a:lnTo>
                    <a:pt x="5686672" y="128225"/>
                  </a:lnTo>
                  <a:lnTo>
                    <a:pt x="5720123" y="128066"/>
                  </a:lnTo>
                  <a:lnTo>
                    <a:pt x="5753574" y="127839"/>
                  </a:lnTo>
                  <a:lnTo>
                    <a:pt x="5787025" y="127546"/>
                  </a:lnTo>
                  <a:lnTo>
                    <a:pt x="5820476" y="127189"/>
                  </a:lnTo>
                  <a:lnTo>
                    <a:pt x="5853927" y="126767"/>
                  </a:lnTo>
                  <a:lnTo>
                    <a:pt x="5887378" y="126283"/>
                  </a:lnTo>
                  <a:lnTo>
                    <a:pt x="5920829" y="125737"/>
                  </a:lnTo>
                  <a:lnTo>
                    <a:pt x="5954280" y="125129"/>
                  </a:lnTo>
                  <a:lnTo>
                    <a:pt x="5987731" y="124462"/>
                  </a:lnTo>
                  <a:lnTo>
                    <a:pt x="6021182" y="123736"/>
                  </a:lnTo>
                  <a:lnTo>
                    <a:pt x="6054633" y="122951"/>
                  </a:lnTo>
                  <a:lnTo>
                    <a:pt x="6088084" y="122110"/>
                  </a:lnTo>
                  <a:lnTo>
                    <a:pt x="6121535" y="121212"/>
                  </a:lnTo>
                  <a:lnTo>
                    <a:pt x="6154986" y="120260"/>
                  </a:lnTo>
                  <a:lnTo>
                    <a:pt x="6188437" y="119253"/>
                  </a:lnTo>
                  <a:lnTo>
                    <a:pt x="6221888" y="118194"/>
                  </a:lnTo>
                  <a:lnTo>
                    <a:pt x="6255339" y="117082"/>
                  </a:lnTo>
                  <a:lnTo>
                    <a:pt x="6288790" y="115919"/>
                  </a:lnTo>
                  <a:lnTo>
                    <a:pt x="6322241" y="114705"/>
                  </a:lnTo>
                  <a:lnTo>
                    <a:pt x="6355692" y="113443"/>
                  </a:lnTo>
                  <a:lnTo>
                    <a:pt x="6389143" y="112133"/>
                  </a:lnTo>
                  <a:lnTo>
                    <a:pt x="6422594" y="110775"/>
                  </a:lnTo>
                  <a:lnTo>
                    <a:pt x="6456045" y="109371"/>
                  </a:lnTo>
                  <a:lnTo>
                    <a:pt x="6489496" y="107922"/>
                  </a:lnTo>
                  <a:lnTo>
                    <a:pt x="6522947" y="106428"/>
                  </a:lnTo>
                  <a:lnTo>
                    <a:pt x="6556398" y="104891"/>
                  </a:lnTo>
                  <a:lnTo>
                    <a:pt x="6589849" y="103312"/>
                  </a:lnTo>
                  <a:lnTo>
                    <a:pt x="6623300" y="101692"/>
                  </a:lnTo>
                  <a:lnTo>
                    <a:pt x="6656751" y="100031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3383811"/>
              <a:ext cx="6656751" cy="1188527"/>
            </a:xfrm>
            <a:custGeom>
              <a:avLst/>
              <a:pathLst>
                <a:path w="6656751" h="1188527">
                  <a:moveTo>
                    <a:pt x="0" y="78054"/>
                  </a:moveTo>
                  <a:lnTo>
                    <a:pt x="33451" y="96227"/>
                  </a:lnTo>
                  <a:lnTo>
                    <a:pt x="66902" y="114009"/>
                  </a:lnTo>
                  <a:lnTo>
                    <a:pt x="100353" y="131398"/>
                  </a:lnTo>
                  <a:lnTo>
                    <a:pt x="133804" y="148393"/>
                  </a:lnTo>
                  <a:lnTo>
                    <a:pt x="167255" y="164995"/>
                  </a:lnTo>
                  <a:lnTo>
                    <a:pt x="200706" y="181202"/>
                  </a:lnTo>
                  <a:lnTo>
                    <a:pt x="234157" y="197014"/>
                  </a:lnTo>
                  <a:lnTo>
                    <a:pt x="267608" y="212431"/>
                  </a:lnTo>
                  <a:lnTo>
                    <a:pt x="301059" y="227453"/>
                  </a:lnTo>
                  <a:lnTo>
                    <a:pt x="334510" y="242081"/>
                  </a:lnTo>
                  <a:lnTo>
                    <a:pt x="367961" y="256315"/>
                  </a:lnTo>
                  <a:lnTo>
                    <a:pt x="401412" y="270157"/>
                  </a:lnTo>
                  <a:lnTo>
                    <a:pt x="434863" y="283608"/>
                  </a:lnTo>
                  <a:lnTo>
                    <a:pt x="468314" y="296670"/>
                  </a:lnTo>
                  <a:lnTo>
                    <a:pt x="501765" y="309344"/>
                  </a:lnTo>
                  <a:lnTo>
                    <a:pt x="535216" y="321635"/>
                  </a:lnTo>
                  <a:lnTo>
                    <a:pt x="568667" y="333544"/>
                  </a:lnTo>
                  <a:lnTo>
                    <a:pt x="602118" y="345076"/>
                  </a:lnTo>
                  <a:lnTo>
                    <a:pt x="635569" y="356234"/>
                  </a:lnTo>
                  <a:lnTo>
                    <a:pt x="669020" y="367023"/>
                  </a:lnTo>
                  <a:lnTo>
                    <a:pt x="702471" y="377448"/>
                  </a:lnTo>
                  <a:lnTo>
                    <a:pt x="735922" y="387514"/>
                  </a:lnTo>
                  <a:lnTo>
                    <a:pt x="769373" y="397228"/>
                  </a:lnTo>
                  <a:lnTo>
                    <a:pt x="802824" y="406595"/>
                  </a:lnTo>
                  <a:lnTo>
                    <a:pt x="836275" y="415622"/>
                  </a:lnTo>
                  <a:lnTo>
                    <a:pt x="869726" y="424316"/>
                  </a:lnTo>
                  <a:lnTo>
                    <a:pt x="903177" y="432685"/>
                  </a:lnTo>
                  <a:lnTo>
                    <a:pt x="936628" y="440737"/>
                  </a:lnTo>
                  <a:lnTo>
                    <a:pt x="970079" y="448480"/>
                  </a:lnTo>
                  <a:lnTo>
                    <a:pt x="1003530" y="455921"/>
                  </a:lnTo>
                  <a:lnTo>
                    <a:pt x="1036981" y="463070"/>
                  </a:lnTo>
                  <a:lnTo>
                    <a:pt x="1070432" y="469935"/>
                  </a:lnTo>
                  <a:lnTo>
                    <a:pt x="1103883" y="476525"/>
                  </a:lnTo>
                  <a:lnTo>
                    <a:pt x="1137334" y="482849"/>
                  </a:lnTo>
                  <a:lnTo>
                    <a:pt x="1170785" y="488915"/>
                  </a:lnTo>
                  <a:lnTo>
                    <a:pt x="1204236" y="494731"/>
                  </a:lnTo>
                  <a:lnTo>
                    <a:pt x="1237687" y="500306"/>
                  </a:lnTo>
                  <a:lnTo>
                    <a:pt x="1271138" y="505648"/>
                  </a:lnTo>
                  <a:lnTo>
                    <a:pt x="1304589" y="510764"/>
                  </a:lnTo>
                  <a:lnTo>
                    <a:pt x="1338040" y="515662"/>
                  </a:lnTo>
                  <a:lnTo>
                    <a:pt x="1371491" y="520349"/>
                  </a:lnTo>
                  <a:lnTo>
                    <a:pt x="1404942" y="524831"/>
                  </a:lnTo>
                  <a:lnTo>
                    <a:pt x="1438393" y="529114"/>
                  </a:lnTo>
                  <a:lnTo>
                    <a:pt x="1471844" y="533202"/>
                  </a:lnTo>
                  <a:lnTo>
                    <a:pt x="1505295" y="537100"/>
                  </a:lnTo>
                  <a:lnTo>
                    <a:pt x="1538746" y="540817"/>
                  </a:lnTo>
                  <a:lnTo>
                    <a:pt x="1572197" y="544481"/>
                  </a:lnTo>
                  <a:lnTo>
                    <a:pt x="1605648" y="548139"/>
                  </a:lnTo>
                  <a:lnTo>
                    <a:pt x="1639099" y="551778"/>
                  </a:lnTo>
                  <a:lnTo>
                    <a:pt x="1672550" y="555385"/>
                  </a:lnTo>
                  <a:lnTo>
                    <a:pt x="1706001" y="558944"/>
                  </a:lnTo>
                  <a:lnTo>
                    <a:pt x="1739452" y="562439"/>
                  </a:lnTo>
                  <a:lnTo>
                    <a:pt x="1772903" y="565853"/>
                  </a:lnTo>
                  <a:lnTo>
                    <a:pt x="1806354" y="569169"/>
                  </a:lnTo>
                  <a:lnTo>
                    <a:pt x="1839805" y="572372"/>
                  </a:lnTo>
                  <a:lnTo>
                    <a:pt x="1873256" y="575446"/>
                  </a:lnTo>
                  <a:lnTo>
                    <a:pt x="1906707" y="578378"/>
                  </a:lnTo>
                  <a:lnTo>
                    <a:pt x="1940158" y="581155"/>
                  </a:lnTo>
                  <a:lnTo>
                    <a:pt x="1973609" y="583767"/>
                  </a:lnTo>
                  <a:lnTo>
                    <a:pt x="2007060" y="586204"/>
                  </a:lnTo>
                  <a:lnTo>
                    <a:pt x="2040511" y="588462"/>
                  </a:lnTo>
                  <a:lnTo>
                    <a:pt x="2073962" y="590535"/>
                  </a:lnTo>
                  <a:lnTo>
                    <a:pt x="2107413" y="592423"/>
                  </a:lnTo>
                  <a:lnTo>
                    <a:pt x="2140864" y="594125"/>
                  </a:lnTo>
                  <a:lnTo>
                    <a:pt x="2174315" y="595645"/>
                  </a:lnTo>
                  <a:lnTo>
                    <a:pt x="2207766" y="596988"/>
                  </a:lnTo>
                  <a:lnTo>
                    <a:pt x="2241217" y="598162"/>
                  </a:lnTo>
                  <a:lnTo>
                    <a:pt x="2274668" y="599197"/>
                  </a:lnTo>
                  <a:lnTo>
                    <a:pt x="2308119" y="600366"/>
                  </a:lnTo>
                  <a:lnTo>
                    <a:pt x="2341570" y="601682"/>
                  </a:lnTo>
                  <a:lnTo>
                    <a:pt x="2375021" y="603058"/>
                  </a:lnTo>
                  <a:lnTo>
                    <a:pt x="2408472" y="604410"/>
                  </a:lnTo>
                  <a:lnTo>
                    <a:pt x="2441923" y="605657"/>
                  </a:lnTo>
                  <a:lnTo>
                    <a:pt x="2475374" y="606734"/>
                  </a:lnTo>
                  <a:lnTo>
                    <a:pt x="2508825" y="607590"/>
                  </a:lnTo>
                  <a:lnTo>
                    <a:pt x="2542276" y="608190"/>
                  </a:lnTo>
                  <a:lnTo>
                    <a:pt x="2575727" y="608522"/>
                  </a:lnTo>
                  <a:lnTo>
                    <a:pt x="2609178" y="608594"/>
                  </a:lnTo>
                  <a:lnTo>
                    <a:pt x="2642630" y="608431"/>
                  </a:lnTo>
                  <a:lnTo>
                    <a:pt x="2676081" y="608077"/>
                  </a:lnTo>
                  <a:lnTo>
                    <a:pt x="2709532" y="607590"/>
                  </a:lnTo>
                  <a:lnTo>
                    <a:pt x="2742983" y="607037"/>
                  </a:lnTo>
                  <a:lnTo>
                    <a:pt x="2776434" y="606495"/>
                  </a:lnTo>
                  <a:lnTo>
                    <a:pt x="2809885" y="606163"/>
                  </a:lnTo>
                  <a:lnTo>
                    <a:pt x="2843336" y="606045"/>
                  </a:lnTo>
                  <a:lnTo>
                    <a:pt x="2876787" y="606045"/>
                  </a:lnTo>
                  <a:lnTo>
                    <a:pt x="2910238" y="606064"/>
                  </a:lnTo>
                  <a:lnTo>
                    <a:pt x="2943689" y="606008"/>
                  </a:lnTo>
                  <a:lnTo>
                    <a:pt x="2977140" y="605791"/>
                  </a:lnTo>
                  <a:lnTo>
                    <a:pt x="3010591" y="605344"/>
                  </a:lnTo>
                  <a:lnTo>
                    <a:pt x="3044042" y="604616"/>
                  </a:lnTo>
                  <a:lnTo>
                    <a:pt x="3077493" y="603579"/>
                  </a:lnTo>
                  <a:lnTo>
                    <a:pt x="3110944" y="602228"/>
                  </a:lnTo>
                  <a:lnTo>
                    <a:pt x="3144395" y="600582"/>
                  </a:lnTo>
                  <a:lnTo>
                    <a:pt x="3177846" y="598680"/>
                  </a:lnTo>
                  <a:lnTo>
                    <a:pt x="3211297" y="596583"/>
                  </a:lnTo>
                  <a:lnTo>
                    <a:pt x="3244748" y="594367"/>
                  </a:lnTo>
                  <a:lnTo>
                    <a:pt x="3278199" y="592119"/>
                  </a:lnTo>
                  <a:lnTo>
                    <a:pt x="3311650" y="589932"/>
                  </a:lnTo>
                  <a:lnTo>
                    <a:pt x="3345101" y="587902"/>
                  </a:lnTo>
                  <a:lnTo>
                    <a:pt x="3378552" y="585806"/>
                  </a:lnTo>
                  <a:lnTo>
                    <a:pt x="3412003" y="582822"/>
                  </a:lnTo>
                  <a:lnTo>
                    <a:pt x="3445454" y="578943"/>
                  </a:lnTo>
                  <a:lnTo>
                    <a:pt x="3478905" y="574215"/>
                  </a:lnTo>
                  <a:lnTo>
                    <a:pt x="3512356" y="568695"/>
                  </a:lnTo>
                  <a:lnTo>
                    <a:pt x="3545807" y="562464"/>
                  </a:lnTo>
                  <a:lnTo>
                    <a:pt x="3579258" y="555630"/>
                  </a:lnTo>
                  <a:lnTo>
                    <a:pt x="3612709" y="548340"/>
                  </a:lnTo>
                  <a:lnTo>
                    <a:pt x="3646160" y="540783"/>
                  </a:lnTo>
                  <a:lnTo>
                    <a:pt x="3679611" y="533188"/>
                  </a:lnTo>
                  <a:lnTo>
                    <a:pt x="3713062" y="525823"/>
                  </a:lnTo>
                  <a:lnTo>
                    <a:pt x="3746513" y="518990"/>
                  </a:lnTo>
                  <a:lnTo>
                    <a:pt x="3779964" y="513016"/>
                  </a:lnTo>
                  <a:lnTo>
                    <a:pt x="3813415" y="508240"/>
                  </a:lnTo>
                  <a:lnTo>
                    <a:pt x="3846866" y="505006"/>
                  </a:lnTo>
                  <a:lnTo>
                    <a:pt x="3880317" y="503382"/>
                  </a:lnTo>
                  <a:lnTo>
                    <a:pt x="3913768" y="502352"/>
                  </a:lnTo>
                  <a:lnTo>
                    <a:pt x="3947219" y="501723"/>
                  </a:lnTo>
                  <a:lnTo>
                    <a:pt x="3980670" y="501431"/>
                  </a:lnTo>
                  <a:lnTo>
                    <a:pt x="4014121" y="501411"/>
                  </a:lnTo>
                  <a:lnTo>
                    <a:pt x="4047572" y="501604"/>
                  </a:lnTo>
                  <a:lnTo>
                    <a:pt x="4081023" y="501949"/>
                  </a:lnTo>
                  <a:lnTo>
                    <a:pt x="4114474" y="502394"/>
                  </a:lnTo>
                  <a:lnTo>
                    <a:pt x="4147925" y="502892"/>
                  </a:lnTo>
                  <a:lnTo>
                    <a:pt x="4181376" y="503401"/>
                  </a:lnTo>
                  <a:lnTo>
                    <a:pt x="4214827" y="503887"/>
                  </a:lnTo>
                  <a:lnTo>
                    <a:pt x="4248278" y="504324"/>
                  </a:lnTo>
                  <a:lnTo>
                    <a:pt x="4281729" y="504695"/>
                  </a:lnTo>
                  <a:lnTo>
                    <a:pt x="4315180" y="504990"/>
                  </a:lnTo>
                  <a:lnTo>
                    <a:pt x="4348631" y="505206"/>
                  </a:lnTo>
                  <a:lnTo>
                    <a:pt x="4382082" y="505348"/>
                  </a:lnTo>
                  <a:lnTo>
                    <a:pt x="4415533" y="505427"/>
                  </a:lnTo>
                  <a:lnTo>
                    <a:pt x="4448984" y="505459"/>
                  </a:lnTo>
                  <a:lnTo>
                    <a:pt x="4482435" y="505464"/>
                  </a:lnTo>
                  <a:lnTo>
                    <a:pt x="4515886" y="505463"/>
                  </a:lnTo>
                  <a:lnTo>
                    <a:pt x="4549337" y="505479"/>
                  </a:lnTo>
                  <a:lnTo>
                    <a:pt x="4582788" y="505534"/>
                  </a:lnTo>
                  <a:lnTo>
                    <a:pt x="4616239" y="505644"/>
                  </a:lnTo>
                  <a:lnTo>
                    <a:pt x="4649690" y="505823"/>
                  </a:lnTo>
                  <a:lnTo>
                    <a:pt x="4683141" y="506016"/>
                  </a:lnTo>
                  <a:lnTo>
                    <a:pt x="4716592" y="506161"/>
                  </a:lnTo>
                  <a:lnTo>
                    <a:pt x="4750043" y="506227"/>
                  </a:lnTo>
                  <a:lnTo>
                    <a:pt x="4783494" y="506187"/>
                  </a:lnTo>
                  <a:lnTo>
                    <a:pt x="4816945" y="506015"/>
                  </a:lnTo>
                  <a:lnTo>
                    <a:pt x="4850396" y="505687"/>
                  </a:lnTo>
                  <a:lnTo>
                    <a:pt x="4883847" y="505181"/>
                  </a:lnTo>
                  <a:lnTo>
                    <a:pt x="4917298" y="504478"/>
                  </a:lnTo>
                  <a:lnTo>
                    <a:pt x="4950749" y="503560"/>
                  </a:lnTo>
                  <a:lnTo>
                    <a:pt x="4984200" y="502412"/>
                  </a:lnTo>
                  <a:lnTo>
                    <a:pt x="5017651" y="501021"/>
                  </a:lnTo>
                  <a:lnTo>
                    <a:pt x="5051102" y="499377"/>
                  </a:lnTo>
                  <a:lnTo>
                    <a:pt x="5084553" y="497469"/>
                  </a:lnTo>
                  <a:lnTo>
                    <a:pt x="5118004" y="495291"/>
                  </a:lnTo>
                  <a:lnTo>
                    <a:pt x="5151455" y="492834"/>
                  </a:lnTo>
                  <a:lnTo>
                    <a:pt x="5184906" y="490091"/>
                  </a:lnTo>
                  <a:lnTo>
                    <a:pt x="5218357" y="487054"/>
                  </a:lnTo>
                  <a:lnTo>
                    <a:pt x="5251808" y="483715"/>
                  </a:lnTo>
                  <a:lnTo>
                    <a:pt x="5285260" y="480069"/>
                  </a:lnTo>
                  <a:lnTo>
                    <a:pt x="5318711" y="476148"/>
                  </a:lnTo>
                  <a:lnTo>
                    <a:pt x="5352162" y="471953"/>
                  </a:lnTo>
                  <a:lnTo>
                    <a:pt x="5385613" y="467475"/>
                  </a:lnTo>
                  <a:lnTo>
                    <a:pt x="5419064" y="462702"/>
                  </a:lnTo>
                  <a:lnTo>
                    <a:pt x="5452515" y="457621"/>
                  </a:lnTo>
                  <a:lnTo>
                    <a:pt x="5485966" y="452222"/>
                  </a:lnTo>
                  <a:lnTo>
                    <a:pt x="5519417" y="446493"/>
                  </a:lnTo>
                  <a:lnTo>
                    <a:pt x="5552868" y="440420"/>
                  </a:lnTo>
                  <a:lnTo>
                    <a:pt x="5586319" y="433992"/>
                  </a:lnTo>
                  <a:lnTo>
                    <a:pt x="5619770" y="427197"/>
                  </a:lnTo>
                  <a:lnTo>
                    <a:pt x="5653221" y="420025"/>
                  </a:lnTo>
                  <a:lnTo>
                    <a:pt x="5686672" y="412463"/>
                  </a:lnTo>
                  <a:lnTo>
                    <a:pt x="5720123" y="404502"/>
                  </a:lnTo>
                  <a:lnTo>
                    <a:pt x="5753574" y="396132"/>
                  </a:lnTo>
                  <a:lnTo>
                    <a:pt x="5787025" y="387344"/>
                  </a:lnTo>
                  <a:lnTo>
                    <a:pt x="5820476" y="378129"/>
                  </a:lnTo>
                  <a:lnTo>
                    <a:pt x="5853927" y="368481"/>
                  </a:lnTo>
                  <a:lnTo>
                    <a:pt x="5887378" y="358392"/>
                  </a:lnTo>
                  <a:lnTo>
                    <a:pt x="5920829" y="347857"/>
                  </a:lnTo>
                  <a:lnTo>
                    <a:pt x="5954280" y="336871"/>
                  </a:lnTo>
                  <a:lnTo>
                    <a:pt x="5987731" y="325430"/>
                  </a:lnTo>
                  <a:lnTo>
                    <a:pt x="6021182" y="313530"/>
                  </a:lnTo>
                  <a:lnTo>
                    <a:pt x="6054633" y="301168"/>
                  </a:lnTo>
                  <a:lnTo>
                    <a:pt x="6088084" y="288344"/>
                  </a:lnTo>
                  <a:lnTo>
                    <a:pt x="6121535" y="275055"/>
                  </a:lnTo>
                  <a:lnTo>
                    <a:pt x="6154986" y="261300"/>
                  </a:lnTo>
                  <a:lnTo>
                    <a:pt x="6188437" y="247081"/>
                  </a:lnTo>
                  <a:lnTo>
                    <a:pt x="6221888" y="232396"/>
                  </a:lnTo>
                  <a:lnTo>
                    <a:pt x="6255339" y="217248"/>
                  </a:lnTo>
                  <a:lnTo>
                    <a:pt x="6288790" y="201637"/>
                  </a:lnTo>
                  <a:lnTo>
                    <a:pt x="6322241" y="185565"/>
                  </a:lnTo>
                  <a:lnTo>
                    <a:pt x="6355692" y="169033"/>
                  </a:lnTo>
                  <a:lnTo>
                    <a:pt x="6389143" y="152045"/>
                  </a:lnTo>
                  <a:lnTo>
                    <a:pt x="6422594" y="134602"/>
                  </a:lnTo>
                  <a:lnTo>
                    <a:pt x="6456045" y="116706"/>
                  </a:lnTo>
                  <a:lnTo>
                    <a:pt x="6489496" y="98361"/>
                  </a:lnTo>
                  <a:lnTo>
                    <a:pt x="6522947" y="79570"/>
                  </a:lnTo>
                  <a:lnTo>
                    <a:pt x="6556398" y="60335"/>
                  </a:lnTo>
                  <a:lnTo>
                    <a:pt x="6589849" y="40660"/>
                  </a:lnTo>
                  <a:lnTo>
                    <a:pt x="6623300" y="20547"/>
                  </a:lnTo>
                  <a:lnTo>
                    <a:pt x="6656751" y="0"/>
                  </a:lnTo>
                  <a:lnTo>
                    <a:pt x="6656751" y="1188527"/>
                  </a:lnTo>
                  <a:lnTo>
                    <a:pt x="6623300" y="1177732"/>
                  </a:lnTo>
                  <a:lnTo>
                    <a:pt x="6589849" y="1167230"/>
                  </a:lnTo>
                  <a:lnTo>
                    <a:pt x="6556398" y="1157023"/>
                  </a:lnTo>
                  <a:lnTo>
                    <a:pt x="6522947" y="1147115"/>
                  </a:lnTo>
                  <a:lnTo>
                    <a:pt x="6489496" y="1137507"/>
                  </a:lnTo>
                  <a:lnTo>
                    <a:pt x="6456045" y="1128203"/>
                  </a:lnTo>
                  <a:lnTo>
                    <a:pt x="6422594" y="1119205"/>
                  </a:lnTo>
                  <a:lnTo>
                    <a:pt x="6389143" y="1110514"/>
                  </a:lnTo>
                  <a:lnTo>
                    <a:pt x="6355692" y="1102134"/>
                  </a:lnTo>
                  <a:lnTo>
                    <a:pt x="6322241" y="1094066"/>
                  </a:lnTo>
                  <a:lnTo>
                    <a:pt x="6288790" y="1086312"/>
                  </a:lnTo>
                  <a:lnTo>
                    <a:pt x="6255339" y="1078873"/>
                  </a:lnTo>
                  <a:lnTo>
                    <a:pt x="6221888" y="1071751"/>
                  </a:lnTo>
                  <a:lnTo>
                    <a:pt x="6188437" y="1064946"/>
                  </a:lnTo>
                  <a:lnTo>
                    <a:pt x="6154986" y="1058459"/>
                  </a:lnTo>
                  <a:lnTo>
                    <a:pt x="6121535" y="1052290"/>
                  </a:lnTo>
                  <a:lnTo>
                    <a:pt x="6088084" y="1046438"/>
                  </a:lnTo>
                  <a:lnTo>
                    <a:pt x="6054633" y="1040902"/>
                  </a:lnTo>
                  <a:lnTo>
                    <a:pt x="6021182" y="1035681"/>
                  </a:lnTo>
                  <a:lnTo>
                    <a:pt x="5987731" y="1030771"/>
                  </a:lnTo>
                  <a:lnTo>
                    <a:pt x="5954280" y="1026171"/>
                  </a:lnTo>
                  <a:lnTo>
                    <a:pt x="5920829" y="1021876"/>
                  </a:lnTo>
                  <a:lnTo>
                    <a:pt x="5887378" y="1017882"/>
                  </a:lnTo>
                  <a:lnTo>
                    <a:pt x="5853927" y="1014183"/>
                  </a:lnTo>
                  <a:lnTo>
                    <a:pt x="5820476" y="1010773"/>
                  </a:lnTo>
                  <a:lnTo>
                    <a:pt x="5787025" y="1007645"/>
                  </a:lnTo>
                  <a:lnTo>
                    <a:pt x="5753574" y="1004791"/>
                  </a:lnTo>
                  <a:lnTo>
                    <a:pt x="5720123" y="1002202"/>
                  </a:lnTo>
                  <a:lnTo>
                    <a:pt x="5686672" y="999870"/>
                  </a:lnTo>
                  <a:lnTo>
                    <a:pt x="5653221" y="997783"/>
                  </a:lnTo>
                  <a:lnTo>
                    <a:pt x="5619770" y="995932"/>
                  </a:lnTo>
                  <a:lnTo>
                    <a:pt x="5586319" y="994304"/>
                  </a:lnTo>
                  <a:lnTo>
                    <a:pt x="5552868" y="992889"/>
                  </a:lnTo>
                  <a:lnTo>
                    <a:pt x="5519417" y="991672"/>
                  </a:lnTo>
                  <a:lnTo>
                    <a:pt x="5485966" y="990644"/>
                  </a:lnTo>
                  <a:lnTo>
                    <a:pt x="5452515" y="989790"/>
                  </a:lnTo>
                  <a:lnTo>
                    <a:pt x="5419064" y="989098"/>
                  </a:lnTo>
                  <a:lnTo>
                    <a:pt x="5385613" y="988556"/>
                  </a:lnTo>
                  <a:lnTo>
                    <a:pt x="5352162" y="988152"/>
                  </a:lnTo>
                  <a:lnTo>
                    <a:pt x="5318711" y="987874"/>
                  </a:lnTo>
                  <a:lnTo>
                    <a:pt x="5285260" y="987711"/>
                  </a:lnTo>
                  <a:lnTo>
                    <a:pt x="5251808" y="987623"/>
                  </a:lnTo>
                  <a:lnTo>
                    <a:pt x="5218357" y="987487"/>
                  </a:lnTo>
                  <a:lnTo>
                    <a:pt x="5184906" y="987300"/>
                  </a:lnTo>
                  <a:lnTo>
                    <a:pt x="5151455" y="987074"/>
                  </a:lnTo>
                  <a:lnTo>
                    <a:pt x="5118004" y="986824"/>
                  </a:lnTo>
                  <a:lnTo>
                    <a:pt x="5084553" y="986561"/>
                  </a:lnTo>
                  <a:lnTo>
                    <a:pt x="5051102" y="986300"/>
                  </a:lnTo>
                  <a:lnTo>
                    <a:pt x="5017651" y="986053"/>
                  </a:lnTo>
                  <a:lnTo>
                    <a:pt x="4984200" y="985831"/>
                  </a:lnTo>
                  <a:lnTo>
                    <a:pt x="4950749" y="985644"/>
                  </a:lnTo>
                  <a:lnTo>
                    <a:pt x="4917298" y="985499"/>
                  </a:lnTo>
                  <a:lnTo>
                    <a:pt x="4883847" y="985404"/>
                  </a:lnTo>
                  <a:lnTo>
                    <a:pt x="4850396" y="985360"/>
                  </a:lnTo>
                  <a:lnTo>
                    <a:pt x="4816945" y="985370"/>
                  </a:lnTo>
                  <a:lnTo>
                    <a:pt x="4783494" y="985431"/>
                  </a:lnTo>
                  <a:lnTo>
                    <a:pt x="4750043" y="985542"/>
                  </a:lnTo>
                  <a:lnTo>
                    <a:pt x="4716592" y="985696"/>
                  </a:lnTo>
                  <a:lnTo>
                    <a:pt x="4683141" y="985886"/>
                  </a:lnTo>
                  <a:lnTo>
                    <a:pt x="4649690" y="986103"/>
                  </a:lnTo>
                  <a:lnTo>
                    <a:pt x="4616239" y="986216"/>
                  </a:lnTo>
                  <a:lnTo>
                    <a:pt x="4582788" y="986063"/>
                  </a:lnTo>
                  <a:lnTo>
                    <a:pt x="4549337" y="985685"/>
                  </a:lnTo>
                  <a:lnTo>
                    <a:pt x="4515886" y="985129"/>
                  </a:lnTo>
                  <a:lnTo>
                    <a:pt x="4482435" y="984446"/>
                  </a:lnTo>
                  <a:lnTo>
                    <a:pt x="4448984" y="983688"/>
                  </a:lnTo>
                  <a:lnTo>
                    <a:pt x="4415533" y="982905"/>
                  </a:lnTo>
                  <a:lnTo>
                    <a:pt x="4382082" y="982145"/>
                  </a:lnTo>
                  <a:lnTo>
                    <a:pt x="4348631" y="981456"/>
                  </a:lnTo>
                  <a:lnTo>
                    <a:pt x="4315180" y="980875"/>
                  </a:lnTo>
                  <a:lnTo>
                    <a:pt x="4281729" y="980437"/>
                  </a:lnTo>
                  <a:lnTo>
                    <a:pt x="4248278" y="980170"/>
                  </a:lnTo>
                  <a:lnTo>
                    <a:pt x="4214827" y="980091"/>
                  </a:lnTo>
                  <a:lnTo>
                    <a:pt x="4181376" y="980214"/>
                  </a:lnTo>
                  <a:lnTo>
                    <a:pt x="4147925" y="980540"/>
                  </a:lnTo>
                  <a:lnTo>
                    <a:pt x="4114474" y="981065"/>
                  </a:lnTo>
                  <a:lnTo>
                    <a:pt x="4081023" y="981777"/>
                  </a:lnTo>
                  <a:lnTo>
                    <a:pt x="4047572" y="982658"/>
                  </a:lnTo>
                  <a:lnTo>
                    <a:pt x="4014121" y="983684"/>
                  </a:lnTo>
                  <a:lnTo>
                    <a:pt x="3980670" y="984824"/>
                  </a:lnTo>
                  <a:lnTo>
                    <a:pt x="3947219" y="986048"/>
                  </a:lnTo>
                  <a:lnTo>
                    <a:pt x="3913768" y="987320"/>
                  </a:lnTo>
                  <a:lnTo>
                    <a:pt x="3880317" y="988605"/>
                  </a:lnTo>
                  <a:lnTo>
                    <a:pt x="3846866" y="989954"/>
                  </a:lnTo>
                  <a:lnTo>
                    <a:pt x="3813415" y="992041"/>
                  </a:lnTo>
                  <a:lnTo>
                    <a:pt x="3779964" y="994979"/>
                  </a:lnTo>
                  <a:lnTo>
                    <a:pt x="3746513" y="998726"/>
                  </a:lnTo>
                  <a:lnTo>
                    <a:pt x="3713062" y="1003237"/>
                  </a:lnTo>
                  <a:lnTo>
                    <a:pt x="3679611" y="1008454"/>
                  </a:lnTo>
                  <a:lnTo>
                    <a:pt x="3646160" y="1014292"/>
                  </a:lnTo>
                  <a:lnTo>
                    <a:pt x="3612709" y="1020634"/>
                  </a:lnTo>
                  <a:lnTo>
                    <a:pt x="3579258" y="1027324"/>
                  </a:lnTo>
                  <a:lnTo>
                    <a:pt x="3545807" y="1034166"/>
                  </a:lnTo>
                  <a:lnTo>
                    <a:pt x="3512356" y="1040920"/>
                  </a:lnTo>
                  <a:lnTo>
                    <a:pt x="3478905" y="1047311"/>
                  </a:lnTo>
                  <a:lnTo>
                    <a:pt x="3445454" y="1053033"/>
                  </a:lnTo>
                  <a:lnTo>
                    <a:pt x="3412003" y="1057758"/>
                  </a:lnTo>
                  <a:lnTo>
                    <a:pt x="3378552" y="1061146"/>
                  </a:lnTo>
                  <a:lnTo>
                    <a:pt x="3345101" y="1062918"/>
                  </a:lnTo>
                  <a:lnTo>
                    <a:pt x="3311650" y="1063781"/>
                  </a:lnTo>
                  <a:lnTo>
                    <a:pt x="3278199" y="1064136"/>
                  </a:lnTo>
                  <a:lnTo>
                    <a:pt x="3244748" y="1064104"/>
                  </a:lnTo>
                  <a:lnTo>
                    <a:pt x="3211297" y="1063805"/>
                  </a:lnTo>
                  <a:lnTo>
                    <a:pt x="3177846" y="1063353"/>
                  </a:lnTo>
                  <a:lnTo>
                    <a:pt x="3144395" y="1062850"/>
                  </a:lnTo>
                  <a:lnTo>
                    <a:pt x="3110944" y="1062382"/>
                  </a:lnTo>
                  <a:lnTo>
                    <a:pt x="3077493" y="1062015"/>
                  </a:lnTo>
                  <a:lnTo>
                    <a:pt x="3044042" y="1061796"/>
                  </a:lnTo>
                  <a:lnTo>
                    <a:pt x="3010591" y="1061744"/>
                  </a:lnTo>
                  <a:lnTo>
                    <a:pt x="2977140" y="1061858"/>
                  </a:lnTo>
                  <a:lnTo>
                    <a:pt x="2943689" y="1062113"/>
                  </a:lnTo>
                  <a:lnTo>
                    <a:pt x="2910238" y="1062467"/>
                  </a:lnTo>
                  <a:lnTo>
                    <a:pt x="2876787" y="1062860"/>
                  </a:lnTo>
                  <a:lnTo>
                    <a:pt x="2843336" y="1063225"/>
                  </a:lnTo>
                  <a:lnTo>
                    <a:pt x="2809885" y="1063488"/>
                  </a:lnTo>
                  <a:lnTo>
                    <a:pt x="2776434" y="1063580"/>
                  </a:lnTo>
                  <a:lnTo>
                    <a:pt x="2742983" y="1063415"/>
                  </a:lnTo>
                  <a:lnTo>
                    <a:pt x="2709532" y="1062968"/>
                  </a:lnTo>
                  <a:lnTo>
                    <a:pt x="2676081" y="1062330"/>
                  </a:lnTo>
                  <a:lnTo>
                    <a:pt x="2642630" y="1061589"/>
                  </a:lnTo>
                  <a:lnTo>
                    <a:pt x="2609178" y="1060827"/>
                  </a:lnTo>
                  <a:lnTo>
                    <a:pt x="2575727" y="1060110"/>
                  </a:lnTo>
                  <a:lnTo>
                    <a:pt x="2542276" y="1059486"/>
                  </a:lnTo>
                  <a:lnTo>
                    <a:pt x="2508825" y="1058987"/>
                  </a:lnTo>
                  <a:lnTo>
                    <a:pt x="2475374" y="1058622"/>
                  </a:lnTo>
                  <a:lnTo>
                    <a:pt x="2441923" y="1058380"/>
                  </a:lnTo>
                  <a:lnTo>
                    <a:pt x="2408472" y="1058232"/>
                  </a:lnTo>
                  <a:lnTo>
                    <a:pt x="2375021" y="1058135"/>
                  </a:lnTo>
                  <a:lnTo>
                    <a:pt x="2341570" y="1058033"/>
                  </a:lnTo>
                  <a:lnTo>
                    <a:pt x="2308119" y="1057864"/>
                  </a:lnTo>
                  <a:lnTo>
                    <a:pt x="2274668" y="1057563"/>
                  </a:lnTo>
                  <a:lnTo>
                    <a:pt x="2241217" y="1057106"/>
                  </a:lnTo>
                  <a:lnTo>
                    <a:pt x="2207766" y="1056586"/>
                  </a:lnTo>
                  <a:lnTo>
                    <a:pt x="2174315" y="1056029"/>
                  </a:lnTo>
                  <a:lnTo>
                    <a:pt x="2140864" y="1055452"/>
                  </a:lnTo>
                  <a:lnTo>
                    <a:pt x="2107413" y="1054870"/>
                  </a:lnTo>
                  <a:lnTo>
                    <a:pt x="2073962" y="1054297"/>
                  </a:lnTo>
                  <a:lnTo>
                    <a:pt x="2040511" y="1053742"/>
                  </a:lnTo>
                  <a:lnTo>
                    <a:pt x="2007060" y="1053215"/>
                  </a:lnTo>
                  <a:lnTo>
                    <a:pt x="1973609" y="1052722"/>
                  </a:lnTo>
                  <a:lnTo>
                    <a:pt x="1940158" y="1052267"/>
                  </a:lnTo>
                  <a:lnTo>
                    <a:pt x="1906707" y="1051851"/>
                  </a:lnTo>
                  <a:lnTo>
                    <a:pt x="1873256" y="1051473"/>
                  </a:lnTo>
                  <a:lnTo>
                    <a:pt x="1839805" y="1051132"/>
                  </a:lnTo>
                  <a:lnTo>
                    <a:pt x="1806354" y="1050823"/>
                  </a:lnTo>
                  <a:lnTo>
                    <a:pt x="1772903" y="1050542"/>
                  </a:lnTo>
                  <a:lnTo>
                    <a:pt x="1739452" y="1050283"/>
                  </a:lnTo>
                  <a:lnTo>
                    <a:pt x="1706001" y="1050039"/>
                  </a:lnTo>
                  <a:lnTo>
                    <a:pt x="1672550" y="1049804"/>
                  </a:lnTo>
                  <a:lnTo>
                    <a:pt x="1639099" y="1049572"/>
                  </a:lnTo>
                  <a:lnTo>
                    <a:pt x="1605648" y="1049336"/>
                  </a:lnTo>
                  <a:lnTo>
                    <a:pt x="1572197" y="1049094"/>
                  </a:lnTo>
                  <a:lnTo>
                    <a:pt x="1538746" y="1048843"/>
                  </a:lnTo>
                  <a:lnTo>
                    <a:pt x="1505295" y="1048583"/>
                  </a:lnTo>
                  <a:lnTo>
                    <a:pt x="1471844" y="1048321"/>
                  </a:lnTo>
                  <a:lnTo>
                    <a:pt x="1438393" y="1048061"/>
                  </a:lnTo>
                  <a:lnTo>
                    <a:pt x="1404942" y="1047807"/>
                  </a:lnTo>
                  <a:lnTo>
                    <a:pt x="1371491" y="1047566"/>
                  </a:lnTo>
                  <a:lnTo>
                    <a:pt x="1338040" y="1047343"/>
                  </a:lnTo>
                  <a:lnTo>
                    <a:pt x="1304589" y="1047145"/>
                  </a:lnTo>
                  <a:lnTo>
                    <a:pt x="1271138" y="1046980"/>
                  </a:lnTo>
                  <a:lnTo>
                    <a:pt x="1237687" y="1046855"/>
                  </a:lnTo>
                  <a:lnTo>
                    <a:pt x="1204236" y="1046780"/>
                  </a:lnTo>
                  <a:lnTo>
                    <a:pt x="1170785" y="1046761"/>
                  </a:lnTo>
                  <a:lnTo>
                    <a:pt x="1137334" y="1046808"/>
                  </a:lnTo>
                  <a:lnTo>
                    <a:pt x="1103883" y="1046930"/>
                  </a:lnTo>
                  <a:lnTo>
                    <a:pt x="1070432" y="1047137"/>
                  </a:lnTo>
                  <a:lnTo>
                    <a:pt x="1036981" y="1047437"/>
                  </a:lnTo>
                  <a:lnTo>
                    <a:pt x="1003530" y="1047840"/>
                  </a:lnTo>
                  <a:lnTo>
                    <a:pt x="970079" y="1048354"/>
                  </a:lnTo>
                  <a:lnTo>
                    <a:pt x="936628" y="1048989"/>
                  </a:lnTo>
                  <a:lnTo>
                    <a:pt x="903177" y="1049754"/>
                  </a:lnTo>
                  <a:lnTo>
                    <a:pt x="869726" y="1050658"/>
                  </a:lnTo>
                  <a:lnTo>
                    <a:pt x="836275" y="1051708"/>
                  </a:lnTo>
                  <a:lnTo>
                    <a:pt x="802824" y="1052912"/>
                  </a:lnTo>
                  <a:lnTo>
                    <a:pt x="769373" y="1054279"/>
                  </a:lnTo>
                  <a:lnTo>
                    <a:pt x="735922" y="1055816"/>
                  </a:lnTo>
                  <a:lnTo>
                    <a:pt x="702471" y="1057529"/>
                  </a:lnTo>
                  <a:lnTo>
                    <a:pt x="669020" y="1059426"/>
                  </a:lnTo>
                  <a:lnTo>
                    <a:pt x="635569" y="1061511"/>
                  </a:lnTo>
                  <a:lnTo>
                    <a:pt x="602118" y="1063790"/>
                  </a:lnTo>
                  <a:lnTo>
                    <a:pt x="568667" y="1066269"/>
                  </a:lnTo>
                  <a:lnTo>
                    <a:pt x="535216" y="1068952"/>
                  </a:lnTo>
                  <a:lnTo>
                    <a:pt x="501765" y="1071842"/>
                  </a:lnTo>
                  <a:lnTo>
                    <a:pt x="468314" y="1074945"/>
                  </a:lnTo>
                  <a:lnTo>
                    <a:pt x="434863" y="1078262"/>
                  </a:lnTo>
                  <a:lnTo>
                    <a:pt x="401412" y="1081797"/>
                  </a:lnTo>
                  <a:lnTo>
                    <a:pt x="367961" y="1085553"/>
                  </a:lnTo>
                  <a:lnTo>
                    <a:pt x="334510" y="1089530"/>
                  </a:lnTo>
                  <a:lnTo>
                    <a:pt x="301059" y="1093731"/>
                  </a:lnTo>
                  <a:lnTo>
                    <a:pt x="267608" y="1098157"/>
                  </a:lnTo>
                  <a:lnTo>
                    <a:pt x="234157" y="1102809"/>
                  </a:lnTo>
                  <a:lnTo>
                    <a:pt x="200706" y="1107688"/>
                  </a:lnTo>
                  <a:lnTo>
                    <a:pt x="167255" y="1112794"/>
                  </a:lnTo>
                  <a:lnTo>
                    <a:pt x="133804" y="1118128"/>
                  </a:lnTo>
                  <a:lnTo>
                    <a:pt x="100353" y="1123689"/>
                  </a:lnTo>
                  <a:lnTo>
                    <a:pt x="66902" y="1129478"/>
                  </a:lnTo>
                  <a:lnTo>
                    <a:pt x="33451" y="1135493"/>
                  </a:lnTo>
                  <a:lnTo>
                    <a:pt x="0" y="1141735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3383811"/>
              <a:ext cx="6656751" cy="608594"/>
            </a:xfrm>
            <a:custGeom>
              <a:avLst/>
              <a:pathLst>
                <a:path w="6656751" h="608594">
                  <a:moveTo>
                    <a:pt x="0" y="78054"/>
                  </a:moveTo>
                  <a:lnTo>
                    <a:pt x="33451" y="96227"/>
                  </a:lnTo>
                  <a:lnTo>
                    <a:pt x="66902" y="114009"/>
                  </a:lnTo>
                  <a:lnTo>
                    <a:pt x="100353" y="131398"/>
                  </a:lnTo>
                  <a:lnTo>
                    <a:pt x="133804" y="148393"/>
                  </a:lnTo>
                  <a:lnTo>
                    <a:pt x="167255" y="164995"/>
                  </a:lnTo>
                  <a:lnTo>
                    <a:pt x="200706" y="181202"/>
                  </a:lnTo>
                  <a:lnTo>
                    <a:pt x="234157" y="197014"/>
                  </a:lnTo>
                  <a:lnTo>
                    <a:pt x="267608" y="212431"/>
                  </a:lnTo>
                  <a:lnTo>
                    <a:pt x="301059" y="227453"/>
                  </a:lnTo>
                  <a:lnTo>
                    <a:pt x="334510" y="242081"/>
                  </a:lnTo>
                  <a:lnTo>
                    <a:pt x="367961" y="256315"/>
                  </a:lnTo>
                  <a:lnTo>
                    <a:pt x="401412" y="270157"/>
                  </a:lnTo>
                  <a:lnTo>
                    <a:pt x="434863" y="283608"/>
                  </a:lnTo>
                  <a:lnTo>
                    <a:pt x="468314" y="296670"/>
                  </a:lnTo>
                  <a:lnTo>
                    <a:pt x="501765" y="309344"/>
                  </a:lnTo>
                  <a:lnTo>
                    <a:pt x="535216" y="321635"/>
                  </a:lnTo>
                  <a:lnTo>
                    <a:pt x="568667" y="333544"/>
                  </a:lnTo>
                  <a:lnTo>
                    <a:pt x="602118" y="345076"/>
                  </a:lnTo>
                  <a:lnTo>
                    <a:pt x="635569" y="356234"/>
                  </a:lnTo>
                  <a:lnTo>
                    <a:pt x="669020" y="367023"/>
                  </a:lnTo>
                  <a:lnTo>
                    <a:pt x="702471" y="377448"/>
                  </a:lnTo>
                  <a:lnTo>
                    <a:pt x="735922" y="387514"/>
                  </a:lnTo>
                  <a:lnTo>
                    <a:pt x="769373" y="397228"/>
                  </a:lnTo>
                  <a:lnTo>
                    <a:pt x="802824" y="406595"/>
                  </a:lnTo>
                  <a:lnTo>
                    <a:pt x="836275" y="415622"/>
                  </a:lnTo>
                  <a:lnTo>
                    <a:pt x="869726" y="424316"/>
                  </a:lnTo>
                  <a:lnTo>
                    <a:pt x="903177" y="432685"/>
                  </a:lnTo>
                  <a:lnTo>
                    <a:pt x="936628" y="440737"/>
                  </a:lnTo>
                  <a:lnTo>
                    <a:pt x="970079" y="448480"/>
                  </a:lnTo>
                  <a:lnTo>
                    <a:pt x="1003530" y="455921"/>
                  </a:lnTo>
                  <a:lnTo>
                    <a:pt x="1036981" y="463070"/>
                  </a:lnTo>
                  <a:lnTo>
                    <a:pt x="1070432" y="469935"/>
                  </a:lnTo>
                  <a:lnTo>
                    <a:pt x="1103883" y="476525"/>
                  </a:lnTo>
                  <a:lnTo>
                    <a:pt x="1137334" y="482849"/>
                  </a:lnTo>
                  <a:lnTo>
                    <a:pt x="1170785" y="488915"/>
                  </a:lnTo>
                  <a:lnTo>
                    <a:pt x="1204236" y="494731"/>
                  </a:lnTo>
                  <a:lnTo>
                    <a:pt x="1237687" y="500306"/>
                  </a:lnTo>
                  <a:lnTo>
                    <a:pt x="1271138" y="505648"/>
                  </a:lnTo>
                  <a:lnTo>
                    <a:pt x="1304589" y="510764"/>
                  </a:lnTo>
                  <a:lnTo>
                    <a:pt x="1338040" y="515662"/>
                  </a:lnTo>
                  <a:lnTo>
                    <a:pt x="1371491" y="520349"/>
                  </a:lnTo>
                  <a:lnTo>
                    <a:pt x="1404942" y="524831"/>
                  </a:lnTo>
                  <a:lnTo>
                    <a:pt x="1438393" y="529114"/>
                  </a:lnTo>
                  <a:lnTo>
                    <a:pt x="1471844" y="533202"/>
                  </a:lnTo>
                  <a:lnTo>
                    <a:pt x="1505295" y="537100"/>
                  </a:lnTo>
                  <a:lnTo>
                    <a:pt x="1538746" y="540817"/>
                  </a:lnTo>
                  <a:lnTo>
                    <a:pt x="1572197" y="544481"/>
                  </a:lnTo>
                  <a:lnTo>
                    <a:pt x="1605648" y="548139"/>
                  </a:lnTo>
                  <a:lnTo>
                    <a:pt x="1639099" y="551778"/>
                  </a:lnTo>
                  <a:lnTo>
                    <a:pt x="1672550" y="555385"/>
                  </a:lnTo>
                  <a:lnTo>
                    <a:pt x="1706001" y="558944"/>
                  </a:lnTo>
                  <a:lnTo>
                    <a:pt x="1739452" y="562439"/>
                  </a:lnTo>
                  <a:lnTo>
                    <a:pt x="1772903" y="565853"/>
                  </a:lnTo>
                  <a:lnTo>
                    <a:pt x="1806354" y="569169"/>
                  </a:lnTo>
                  <a:lnTo>
                    <a:pt x="1839805" y="572372"/>
                  </a:lnTo>
                  <a:lnTo>
                    <a:pt x="1873256" y="575446"/>
                  </a:lnTo>
                  <a:lnTo>
                    <a:pt x="1906707" y="578378"/>
                  </a:lnTo>
                  <a:lnTo>
                    <a:pt x="1940158" y="581155"/>
                  </a:lnTo>
                  <a:lnTo>
                    <a:pt x="1973609" y="583767"/>
                  </a:lnTo>
                  <a:lnTo>
                    <a:pt x="2007060" y="586204"/>
                  </a:lnTo>
                  <a:lnTo>
                    <a:pt x="2040511" y="588462"/>
                  </a:lnTo>
                  <a:lnTo>
                    <a:pt x="2073962" y="590535"/>
                  </a:lnTo>
                  <a:lnTo>
                    <a:pt x="2107413" y="592423"/>
                  </a:lnTo>
                  <a:lnTo>
                    <a:pt x="2140864" y="594125"/>
                  </a:lnTo>
                  <a:lnTo>
                    <a:pt x="2174315" y="595645"/>
                  </a:lnTo>
                  <a:lnTo>
                    <a:pt x="2207766" y="596988"/>
                  </a:lnTo>
                  <a:lnTo>
                    <a:pt x="2241217" y="598162"/>
                  </a:lnTo>
                  <a:lnTo>
                    <a:pt x="2274668" y="599197"/>
                  </a:lnTo>
                  <a:lnTo>
                    <a:pt x="2308119" y="600366"/>
                  </a:lnTo>
                  <a:lnTo>
                    <a:pt x="2341570" y="601682"/>
                  </a:lnTo>
                  <a:lnTo>
                    <a:pt x="2375021" y="603058"/>
                  </a:lnTo>
                  <a:lnTo>
                    <a:pt x="2408472" y="604410"/>
                  </a:lnTo>
                  <a:lnTo>
                    <a:pt x="2441923" y="605657"/>
                  </a:lnTo>
                  <a:lnTo>
                    <a:pt x="2475374" y="606734"/>
                  </a:lnTo>
                  <a:lnTo>
                    <a:pt x="2508825" y="607590"/>
                  </a:lnTo>
                  <a:lnTo>
                    <a:pt x="2542276" y="608190"/>
                  </a:lnTo>
                  <a:lnTo>
                    <a:pt x="2575727" y="608522"/>
                  </a:lnTo>
                  <a:lnTo>
                    <a:pt x="2609178" y="608594"/>
                  </a:lnTo>
                  <a:lnTo>
                    <a:pt x="2642630" y="608431"/>
                  </a:lnTo>
                  <a:lnTo>
                    <a:pt x="2676081" y="608077"/>
                  </a:lnTo>
                  <a:lnTo>
                    <a:pt x="2709532" y="607590"/>
                  </a:lnTo>
                  <a:lnTo>
                    <a:pt x="2742983" y="607037"/>
                  </a:lnTo>
                  <a:lnTo>
                    <a:pt x="2776434" y="606495"/>
                  </a:lnTo>
                  <a:lnTo>
                    <a:pt x="2809885" y="606163"/>
                  </a:lnTo>
                  <a:lnTo>
                    <a:pt x="2843336" y="606045"/>
                  </a:lnTo>
                  <a:lnTo>
                    <a:pt x="2876787" y="606045"/>
                  </a:lnTo>
                  <a:lnTo>
                    <a:pt x="2910238" y="606064"/>
                  </a:lnTo>
                  <a:lnTo>
                    <a:pt x="2943689" y="606008"/>
                  </a:lnTo>
                  <a:lnTo>
                    <a:pt x="2977140" y="605791"/>
                  </a:lnTo>
                  <a:lnTo>
                    <a:pt x="3010591" y="605344"/>
                  </a:lnTo>
                  <a:lnTo>
                    <a:pt x="3044042" y="604616"/>
                  </a:lnTo>
                  <a:lnTo>
                    <a:pt x="3077493" y="603579"/>
                  </a:lnTo>
                  <a:lnTo>
                    <a:pt x="3110944" y="602228"/>
                  </a:lnTo>
                  <a:lnTo>
                    <a:pt x="3144395" y="600582"/>
                  </a:lnTo>
                  <a:lnTo>
                    <a:pt x="3177846" y="598680"/>
                  </a:lnTo>
                  <a:lnTo>
                    <a:pt x="3211297" y="596583"/>
                  </a:lnTo>
                  <a:lnTo>
                    <a:pt x="3244748" y="594367"/>
                  </a:lnTo>
                  <a:lnTo>
                    <a:pt x="3278199" y="592119"/>
                  </a:lnTo>
                  <a:lnTo>
                    <a:pt x="3311650" y="589932"/>
                  </a:lnTo>
                  <a:lnTo>
                    <a:pt x="3345101" y="587902"/>
                  </a:lnTo>
                  <a:lnTo>
                    <a:pt x="3378552" y="585806"/>
                  </a:lnTo>
                  <a:lnTo>
                    <a:pt x="3412003" y="582822"/>
                  </a:lnTo>
                  <a:lnTo>
                    <a:pt x="3445454" y="578943"/>
                  </a:lnTo>
                  <a:lnTo>
                    <a:pt x="3478905" y="574215"/>
                  </a:lnTo>
                  <a:lnTo>
                    <a:pt x="3512356" y="568695"/>
                  </a:lnTo>
                  <a:lnTo>
                    <a:pt x="3545807" y="562464"/>
                  </a:lnTo>
                  <a:lnTo>
                    <a:pt x="3579258" y="555630"/>
                  </a:lnTo>
                  <a:lnTo>
                    <a:pt x="3612709" y="548340"/>
                  </a:lnTo>
                  <a:lnTo>
                    <a:pt x="3646160" y="540783"/>
                  </a:lnTo>
                  <a:lnTo>
                    <a:pt x="3679611" y="533188"/>
                  </a:lnTo>
                  <a:lnTo>
                    <a:pt x="3713062" y="525823"/>
                  </a:lnTo>
                  <a:lnTo>
                    <a:pt x="3746513" y="518990"/>
                  </a:lnTo>
                  <a:lnTo>
                    <a:pt x="3779964" y="513016"/>
                  </a:lnTo>
                  <a:lnTo>
                    <a:pt x="3813415" y="508240"/>
                  </a:lnTo>
                  <a:lnTo>
                    <a:pt x="3846866" y="505006"/>
                  </a:lnTo>
                  <a:lnTo>
                    <a:pt x="3880317" y="503382"/>
                  </a:lnTo>
                  <a:lnTo>
                    <a:pt x="3913768" y="502352"/>
                  </a:lnTo>
                  <a:lnTo>
                    <a:pt x="3947219" y="501723"/>
                  </a:lnTo>
                  <a:lnTo>
                    <a:pt x="3980670" y="501431"/>
                  </a:lnTo>
                  <a:lnTo>
                    <a:pt x="4014121" y="501411"/>
                  </a:lnTo>
                  <a:lnTo>
                    <a:pt x="4047572" y="501604"/>
                  </a:lnTo>
                  <a:lnTo>
                    <a:pt x="4081023" y="501949"/>
                  </a:lnTo>
                  <a:lnTo>
                    <a:pt x="4114474" y="502394"/>
                  </a:lnTo>
                  <a:lnTo>
                    <a:pt x="4147925" y="502892"/>
                  </a:lnTo>
                  <a:lnTo>
                    <a:pt x="4181376" y="503401"/>
                  </a:lnTo>
                  <a:lnTo>
                    <a:pt x="4214827" y="503887"/>
                  </a:lnTo>
                  <a:lnTo>
                    <a:pt x="4248278" y="504324"/>
                  </a:lnTo>
                  <a:lnTo>
                    <a:pt x="4281729" y="504695"/>
                  </a:lnTo>
                  <a:lnTo>
                    <a:pt x="4315180" y="504990"/>
                  </a:lnTo>
                  <a:lnTo>
                    <a:pt x="4348631" y="505206"/>
                  </a:lnTo>
                  <a:lnTo>
                    <a:pt x="4382082" y="505348"/>
                  </a:lnTo>
                  <a:lnTo>
                    <a:pt x="4415533" y="505427"/>
                  </a:lnTo>
                  <a:lnTo>
                    <a:pt x="4448984" y="505459"/>
                  </a:lnTo>
                  <a:lnTo>
                    <a:pt x="4482435" y="505464"/>
                  </a:lnTo>
                  <a:lnTo>
                    <a:pt x="4515886" y="505463"/>
                  </a:lnTo>
                  <a:lnTo>
                    <a:pt x="4549337" y="505479"/>
                  </a:lnTo>
                  <a:lnTo>
                    <a:pt x="4582788" y="505534"/>
                  </a:lnTo>
                  <a:lnTo>
                    <a:pt x="4616239" y="505644"/>
                  </a:lnTo>
                  <a:lnTo>
                    <a:pt x="4649690" y="505823"/>
                  </a:lnTo>
                  <a:lnTo>
                    <a:pt x="4683141" y="506016"/>
                  </a:lnTo>
                  <a:lnTo>
                    <a:pt x="4716592" y="506161"/>
                  </a:lnTo>
                  <a:lnTo>
                    <a:pt x="4750043" y="506227"/>
                  </a:lnTo>
                  <a:lnTo>
                    <a:pt x="4783494" y="506187"/>
                  </a:lnTo>
                  <a:lnTo>
                    <a:pt x="4816945" y="506015"/>
                  </a:lnTo>
                  <a:lnTo>
                    <a:pt x="4850396" y="505687"/>
                  </a:lnTo>
                  <a:lnTo>
                    <a:pt x="4883847" y="505181"/>
                  </a:lnTo>
                  <a:lnTo>
                    <a:pt x="4917298" y="504478"/>
                  </a:lnTo>
                  <a:lnTo>
                    <a:pt x="4950749" y="503560"/>
                  </a:lnTo>
                  <a:lnTo>
                    <a:pt x="4984200" y="502412"/>
                  </a:lnTo>
                  <a:lnTo>
                    <a:pt x="5017651" y="501021"/>
                  </a:lnTo>
                  <a:lnTo>
                    <a:pt x="5051102" y="499377"/>
                  </a:lnTo>
                  <a:lnTo>
                    <a:pt x="5084553" y="497469"/>
                  </a:lnTo>
                  <a:lnTo>
                    <a:pt x="5118004" y="495291"/>
                  </a:lnTo>
                  <a:lnTo>
                    <a:pt x="5151455" y="492834"/>
                  </a:lnTo>
                  <a:lnTo>
                    <a:pt x="5184906" y="490091"/>
                  </a:lnTo>
                  <a:lnTo>
                    <a:pt x="5218357" y="487054"/>
                  </a:lnTo>
                  <a:lnTo>
                    <a:pt x="5251808" y="483715"/>
                  </a:lnTo>
                  <a:lnTo>
                    <a:pt x="5285260" y="480069"/>
                  </a:lnTo>
                  <a:lnTo>
                    <a:pt x="5318711" y="476148"/>
                  </a:lnTo>
                  <a:lnTo>
                    <a:pt x="5352162" y="471953"/>
                  </a:lnTo>
                  <a:lnTo>
                    <a:pt x="5385613" y="467475"/>
                  </a:lnTo>
                  <a:lnTo>
                    <a:pt x="5419064" y="462702"/>
                  </a:lnTo>
                  <a:lnTo>
                    <a:pt x="5452515" y="457621"/>
                  </a:lnTo>
                  <a:lnTo>
                    <a:pt x="5485966" y="452222"/>
                  </a:lnTo>
                  <a:lnTo>
                    <a:pt x="5519417" y="446493"/>
                  </a:lnTo>
                  <a:lnTo>
                    <a:pt x="5552868" y="440420"/>
                  </a:lnTo>
                  <a:lnTo>
                    <a:pt x="5586319" y="433992"/>
                  </a:lnTo>
                  <a:lnTo>
                    <a:pt x="5619770" y="427197"/>
                  </a:lnTo>
                  <a:lnTo>
                    <a:pt x="5653221" y="420025"/>
                  </a:lnTo>
                  <a:lnTo>
                    <a:pt x="5686672" y="412463"/>
                  </a:lnTo>
                  <a:lnTo>
                    <a:pt x="5720123" y="404502"/>
                  </a:lnTo>
                  <a:lnTo>
                    <a:pt x="5753574" y="396132"/>
                  </a:lnTo>
                  <a:lnTo>
                    <a:pt x="5787025" y="387344"/>
                  </a:lnTo>
                  <a:lnTo>
                    <a:pt x="5820476" y="378129"/>
                  </a:lnTo>
                  <a:lnTo>
                    <a:pt x="5853927" y="368481"/>
                  </a:lnTo>
                  <a:lnTo>
                    <a:pt x="5887378" y="358392"/>
                  </a:lnTo>
                  <a:lnTo>
                    <a:pt x="5920829" y="347857"/>
                  </a:lnTo>
                  <a:lnTo>
                    <a:pt x="5954280" y="336871"/>
                  </a:lnTo>
                  <a:lnTo>
                    <a:pt x="5987731" y="325430"/>
                  </a:lnTo>
                  <a:lnTo>
                    <a:pt x="6021182" y="313530"/>
                  </a:lnTo>
                  <a:lnTo>
                    <a:pt x="6054633" y="301168"/>
                  </a:lnTo>
                  <a:lnTo>
                    <a:pt x="6088084" y="288344"/>
                  </a:lnTo>
                  <a:lnTo>
                    <a:pt x="6121535" y="275055"/>
                  </a:lnTo>
                  <a:lnTo>
                    <a:pt x="6154986" y="261300"/>
                  </a:lnTo>
                  <a:lnTo>
                    <a:pt x="6188437" y="247081"/>
                  </a:lnTo>
                  <a:lnTo>
                    <a:pt x="6221888" y="232396"/>
                  </a:lnTo>
                  <a:lnTo>
                    <a:pt x="6255339" y="217248"/>
                  </a:lnTo>
                  <a:lnTo>
                    <a:pt x="6288790" y="201637"/>
                  </a:lnTo>
                  <a:lnTo>
                    <a:pt x="6322241" y="185565"/>
                  </a:lnTo>
                  <a:lnTo>
                    <a:pt x="6355692" y="169033"/>
                  </a:lnTo>
                  <a:lnTo>
                    <a:pt x="6389143" y="152045"/>
                  </a:lnTo>
                  <a:lnTo>
                    <a:pt x="6422594" y="134602"/>
                  </a:lnTo>
                  <a:lnTo>
                    <a:pt x="6456045" y="116706"/>
                  </a:lnTo>
                  <a:lnTo>
                    <a:pt x="6489496" y="98361"/>
                  </a:lnTo>
                  <a:lnTo>
                    <a:pt x="6522947" y="79570"/>
                  </a:lnTo>
                  <a:lnTo>
                    <a:pt x="6556398" y="60335"/>
                  </a:lnTo>
                  <a:lnTo>
                    <a:pt x="6589849" y="40660"/>
                  </a:lnTo>
                  <a:lnTo>
                    <a:pt x="6623300" y="20547"/>
                  </a:lnTo>
                  <a:lnTo>
                    <a:pt x="665675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4363903"/>
              <a:ext cx="6656751" cy="208436"/>
            </a:xfrm>
            <a:custGeom>
              <a:avLst/>
              <a:pathLst>
                <a:path w="6656751" h="208436">
                  <a:moveTo>
                    <a:pt x="6656751" y="208436"/>
                  </a:moveTo>
                  <a:lnTo>
                    <a:pt x="6623300" y="197640"/>
                  </a:lnTo>
                  <a:lnTo>
                    <a:pt x="6589849" y="187138"/>
                  </a:lnTo>
                  <a:lnTo>
                    <a:pt x="6556398" y="176931"/>
                  </a:lnTo>
                  <a:lnTo>
                    <a:pt x="6522947" y="167023"/>
                  </a:lnTo>
                  <a:lnTo>
                    <a:pt x="6489496" y="157415"/>
                  </a:lnTo>
                  <a:lnTo>
                    <a:pt x="6456045" y="148111"/>
                  </a:lnTo>
                  <a:lnTo>
                    <a:pt x="6422594" y="139113"/>
                  </a:lnTo>
                  <a:lnTo>
                    <a:pt x="6389143" y="130422"/>
                  </a:lnTo>
                  <a:lnTo>
                    <a:pt x="6355692" y="122042"/>
                  </a:lnTo>
                  <a:lnTo>
                    <a:pt x="6322241" y="113974"/>
                  </a:lnTo>
                  <a:lnTo>
                    <a:pt x="6288790" y="106220"/>
                  </a:lnTo>
                  <a:lnTo>
                    <a:pt x="6255339" y="98781"/>
                  </a:lnTo>
                  <a:lnTo>
                    <a:pt x="6221888" y="91659"/>
                  </a:lnTo>
                  <a:lnTo>
                    <a:pt x="6188437" y="84854"/>
                  </a:lnTo>
                  <a:lnTo>
                    <a:pt x="6154986" y="78367"/>
                  </a:lnTo>
                  <a:lnTo>
                    <a:pt x="6121535" y="72198"/>
                  </a:lnTo>
                  <a:lnTo>
                    <a:pt x="6088084" y="66346"/>
                  </a:lnTo>
                  <a:lnTo>
                    <a:pt x="6054633" y="60810"/>
                  </a:lnTo>
                  <a:lnTo>
                    <a:pt x="6021182" y="55589"/>
                  </a:lnTo>
                  <a:lnTo>
                    <a:pt x="5987731" y="50679"/>
                  </a:lnTo>
                  <a:lnTo>
                    <a:pt x="5954280" y="46079"/>
                  </a:lnTo>
                  <a:lnTo>
                    <a:pt x="5920829" y="41784"/>
                  </a:lnTo>
                  <a:lnTo>
                    <a:pt x="5887378" y="37790"/>
                  </a:lnTo>
                  <a:lnTo>
                    <a:pt x="5853927" y="34091"/>
                  </a:lnTo>
                  <a:lnTo>
                    <a:pt x="5820476" y="30681"/>
                  </a:lnTo>
                  <a:lnTo>
                    <a:pt x="5787025" y="27553"/>
                  </a:lnTo>
                  <a:lnTo>
                    <a:pt x="5753574" y="24699"/>
                  </a:lnTo>
                  <a:lnTo>
                    <a:pt x="5720123" y="22110"/>
                  </a:lnTo>
                  <a:lnTo>
                    <a:pt x="5686672" y="19778"/>
                  </a:lnTo>
                  <a:lnTo>
                    <a:pt x="5653221" y="17691"/>
                  </a:lnTo>
                  <a:lnTo>
                    <a:pt x="5619770" y="15840"/>
                  </a:lnTo>
                  <a:lnTo>
                    <a:pt x="5586319" y="14212"/>
                  </a:lnTo>
                  <a:lnTo>
                    <a:pt x="5552868" y="12797"/>
                  </a:lnTo>
                  <a:lnTo>
                    <a:pt x="5519417" y="11580"/>
                  </a:lnTo>
                  <a:lnTo>
                    <a:pt x="5485966" y="10552"/>
                  </a:lnTo>
                  <a:lnTo>
                    <a:pt x="5452515" y="9698"/>
                  </a:lnTo>
                  <a:lnTo>
                    <a:pt x="5419064" y="9006"/>
                  </a:lnTo>
                  <a:lnTo>
                    <a:pt x="5385613" y="8464"/>
                  </a:lnTo>
                  <a:lnTo>
                    <a:pt x="5352162" y="8060"/>
                  </a:lnTo>
                  <a:lnTo>
                    <a:pt x="5318711" y="7782"/>
                  </a:lnTo>
                  <a:lnTo>
                    <a:pt x="5285260" y="7619"/>
                  </a:lnTo>
                  <a:lnTo>
                    <a:pt x="5251808" y="7531"/>
                  </a:lnTo>
                  <a:lnTo>
                    <a:pt x="5218357" y="7395"/>
                  </a:lnTo>
                  <a:lnTo>
                    <a:pt x="5184906" y="7208"/>
                  </a:lnTo>
                  <a:lnTo>
                    <a:pt x="5151455" y="6982"/>
                  </a:lnTo>
                  <a:lnTo>
                    <a:pt x="5118004" y="6732"/>
                  </a:lnTo>
                  <a:lnTo>
                    <a:pt x="5084553" y="6469"/>
                  </a:lnTo>
                  <a:lnTo>
                    <a:pt x="5051102" y="6208"/>
                  </a:lnTo>
                  <a:lnTo>
                    <a:pt x="5017651" y="5961"/>
                  </a:lnTo>
                  <a:lnTo>
                    <a:pt x="4984200" y="5739"/>
                  </a:lnTo>
                  <a:lnTo>
                    <a:pt x="4950749" y="5552"/>
                  </a:lnTo>
                  <a:lnTo>
                    <a:pt x="4917298" y="5407"/>
                  </a:lnTo>
                  <a:lnTo>
                    <a:pt x="4883847" y="5312"/>
                  </a:lnTo>
                  <a:lnTo>
                    <a:pt x="4850396" y="5268"/>
                  </a:lnTo>
                  <a:lnTo>
                    <a:pt x="4816945" y="5278"/>
                  </a:lnTo>
                  <a:lnTo>
                    <a:pt x="4783494" y="5339"/>
                  </a:lnTo>
                  <a:lnTo>
                    <a:pt x="4750043" y="5450"/>
                  </a:lnTo>
                  <a:lnTo>
                    <a:pt x="4716592" y="5604"/>
                  </a:lnTo>
                  <a:lnTo>
                    <a:pt x="4683141" y="5794"/>
                  </a:lnTo>
                  <a:lnTo>
                    <a:pt x="4649690" y="6011"/>
                  </a:lnTo>
                  <a:lnTo>
                    <a:pt x="4616239" y="6124"/>
                  </a:lnTo>
                  <a:lnTo>
                    <a:pt x="4582788" y="5971"/>
                  </a:lnTo>
                  <a:lnTo>
                    <a:pt x="4549337" y="5593"/>
                  </a:lnTo>
                  <a:lnTo>
                    <a:pt x="4515886" y="5037"/>
                  </a:lnTo>
                  <a:lnTo>
                    <a:pt x="4482435" y="4354"/>
                  </a:lnTo>
                  <a:lnTo>
                    <a:pt x="4448984" y="3596"/>
                  </a:lnTo>
                  <a:lnTo>
                    <a:pt x="4415533" y="2813"/>
                  </a:lnTo>
                  <a:lnTo>
                    <a:pt x="4382082" y="2053"/>
                  </a:lnTo>
                  <a:lnTo>
                    <a:pt x="4348631" y="1364"/>
                  </a:lnTo>
                  <a:lnTo>
                    <a:pt x="4315180" y="783"/>
                  </a:lnTo>
                  <a:lnTo>
                    <a:pt x="4281729" y="345"/>
                  </a:lnTo>
                  <a:lnTo>
                    <a:pt x="4248278" y="78"/>
                  </a:lnTo>
                  <a:lnTo>
                    <a:pt x="4214827" y="0"/>
                  </a:lnTo>
                  <a:lnTo>
                    <a:pt x="4181376" y="122"/>
                  </a:lnTo>
                  <a:lnTo>
                    <a:pt x="4147925" y="448"/>
                  </a:lnTo>
                  <a:lnTo>
                    <a:pt x="4114474" y="973"/>
                  </a:lnTo>
                  <a:lnTo>
                    <a:pt x="4081023" y="1685"/>
                  </a:lnTo>
                  <a:lnTo>
                    <a:pt x="4047572" y="2566"/>
                  </a:lnTo>
                  <a:lnTo>
                    <a:pt x="4014121" y="3592"/>
                  </a:lnTo>
                  <a:lnTo>
                    <a:pt x="3980670" y="4732"/>
                  </a:lnTo>
                  <a:lnTo>
                    <a:pt x="3947219" y="5956"/>
                  </a:lnTo>
                  <a:lnTo>
                    <a:pt x="3913768" y="7228"/>
                  </a:lnTo>
                  <a:lnTo>
                    <a:pt x="3880317" y="8513"/>
                  </a:lnTo>
                  <a:lnTo>
                    <a:pt x="3846866" y="9862"/>
                  </a:lnTo>
                  <a:lnTo>
                    <a:pt x="3813415" y="11949"/>
                  </a:lnTo>
                  <a:lnTo>
                    <a:pt x="3779964" y="14887"/>
                  </a:lnTo>
                  <a:lnTo>
                    <a:pt x="3746513" y="18634"/>
                  </a:lnTo>
                  <a:lnTo>
                    <a:pt x="3713062" y="23145"/>
                  </a:lnTo>
                  <a:lnTo>
                    <a:pt x="3679611" y="28362"/>
                  </a:lnTo>
                  <a:lnTo>
                    <a:pt x="3646160" y="34200"/>
                  </a:lnTo>
                  <a:lnTo>
                    <a:pt x="3612709" y="40542"/>
                  </a:lnTo>
                  <a:lnTo>
                    <a:pt x="3579258" y="47232"/>
                  </a:lnTo>
                  <a:lnTo>
                    <a:pt x="3545807" y="54074"/>
                  </a:lnTo>
                  <a:lnTo>
                    <a:pt x="3512356" y="60828"/>
                  </a:lnTo>
                  <a:lnTo>
                    <a:pt x="3478905" y="67220"/>
                  </a:lnTo>
                  <a:lnTo>
                    <a:pt x="3445454" y="72941"/>
                  </a:lnTo>
                  <a:lnTo>
                    <a:pt x="3412003" y="77666"/>
                  </a:lnTo>
                  <a:lnTo>
                    <a:pt x="3378552" y="81054"/>
                  </a:lnTo>
                  <a:lnTo>
                    <a:pt x="3345101" y="82826"/>
                  </a:lnTo>
                  <a:lnTo>
                    <a:pt x="3311650" y="83689"/>
                  </a:lnTo>
                  <a:lnTo>
                    <a:pt x="3278199" y="84044"/>
                  </a:lnTo>
                  <a:lnTo>
                    <a:pt x="3244748" y="84012"/>
                  </a:lnTo>
                  <a:lnTo>
                    <a:pt x="3211297" y="83713"/>
                  </a:lnTo>
                  <a:lnTo>
                    <a:pt x="3177846" y="83261"/>
                  </a:lnTo>
                  <a:lnTo>
                    <a:pt x="3144395" y="82758"/>
                  </a:lnTo>
                  <a:lnTo>
                    <a:pt x="3110944" y="82290"/>
                  </a:lnTo>
                  <a:lnTo>
                    <a:pt x="3077493" y="81923"/>
                  </a:lnTo>
                  <a:lnTo>
                    <a:pt x="3044042" y="81704"/>
                  </a:lnTo>
                  <a:lnTo>
                    <a:pt x="3010591" y="81652"/>
                  </a:lnTo>
                  <a:lnTo>
                    <a:pt x="2977140" y="81766"/>
                  </a:lnTo>
                  <a:lnTo>
                    <a:pt x="2943689" y="82021"/>
                  </a:lnTo>
                  <a:lnTo>
                    <a:pt x="2910238" y="82375"/>
                  </a:lnTo>
                  <a:lnTo>
                    <a:pt x="2876787" y="82768"/>
                  </a:lnTo>
                  <a:lnTo>
                    <a:pt x="2843336" y="83133"/>
                  </a:lnTo>
                  <a:lnTo>
                    <a:pt x="2809885" y="83396"/>
                  </a:lnTo>
                  <a:lnTo>
                    <a:pt x="2776434" y="83488"/>
                  </a:lnTo>
                  <a:lnTo>
                    <a:pt x="2742983" y="83324"/>
                  </a:lnTo>
                  <a:lnTo>
                    <a:pt x="2709532" y="82876"/>
                  </a:lnTo>
                  <a:lnTo>
                    <a:pt x="2676081" y="82238"/>
                  </a:lnTo>
                  <a:lnTo>
                    <a:pt x="2642630" y="81497"/>
                  </a:lnTo>
                  <a:lnTo>
                    <a:pt x="2609178" y="80735"/>
                  </a:lnTo>
                  <a:lnTo>
                    <a:pt x="2575727" y="80018"/>
                  </a:lnTo>
                  <a:lnTo>
                    <a:pt x="2542276" y="79394"/>
                  </a:lnTo>
                  <a:lnTo>
                    <a:pt x="2508825" y="78895"/>
                  </a:lnTo>
                  <a:lnTo>
                    <a:pt x="2475374" y="78530"/>
                  </a:lnTo>
                  <a:lnTo>
                    <a:pt x="2441923" y="78288"/>
                  </a:lnTo>
                  <a:lnTo>
                    <a:pt x="2408472" y="78140"/>
                  </a:lnTo>
                  <a:lnTo>
                    <a:pt x="2375021" y="78043"/>
                  </a:lnTo>
                  <a:lnTo>
                    <a:pt x="2341570" y="77941"/>
                  </a:lnTo>
                  <a:lnTo>
                    <a:pt x="2308119" y="77772"/>
                  </a:lnTo>
                  <a:lnTo>
                    <a:pt x="2274668" y="77471"/>
                  </a:lnTo>
                  <a:lnTo>
                    <a:pt x="2241217" y="77014"/>
                  </a:lnTo>
                  <a:lnTo>
                    <a:pt x="2207766" y="76494"/>
                  </a:lnTo>
                  <a:lnTo>
                    <a:pt x="2174315" y="75937"/>
                  </a:lnTo>
                  <a:lnTo>
                    <a:pt x="2140864" y="75360"/>
                  </a:lnTo>
                  <a:lnTo>
                    <a:pt x="2107413" y="74778"/>
                  </a:lnTo>
                  <a:lnTo>
                    <a:pt x="2073962" y="74205"/>
                  </a:lnTo>
                  <a:lnTo>
                    <a:pt x="2040511" y="73650"/>
                  </a:lnTo>
                  <a:lnTo>
                    <a:pt x="2007060" y="73123"/>
                  </a:lnTo>
                  <a:lnTo>
                    <a:pt x="1973609" y="72630"/>
                  </a:lnTo>
                  <a:lnTo>
                    <a:pt x="1940158" y="72175"/>
                  </a:lnTo>
                  <a:lnTo>
                    <a:pt x="1906707" y="71759"/>
                  </a:lnTo>
                  <a:lnTo>
                    <a:pt x="1873256" y="71381"/>
                  </a:lnTo>
                  <a:lnTo>
                    <a:pt x="1839805" y="71040"/>
                  </a:lnTo>
                  <a:lnTo>
                    <a:pt x="1806354" y="70731"/>
                  </a:lnTo>
                  <a:lnTo>
                    <a:pt x="1772903" y="70450"/>
                  </a:lnTo>
                  <a:lnTo>
                    <a:pt x="1739452" y="70191"/>
                  </a:lnTo>
                  <a:lnTo>
                    <a:pt x="1706001" y="69947"/>
                  </a:lnTo>
                  <a:lnTo>
                    <a:pt x="1672550" y="69712"/>
                  </a:lnTo>
                  <a:lnTo>
                    <a:pt x="1639099" y="69480"/>
                  </a:lnTo>
                  <a:lnTo>
                    <a:pt x="1605648" y="69244"/>
                  </a:lnTo>
                  <a:lnTo>
                    <a:pt x="1572197" y="69002"/>
                  </a:lnTo>
                  <a:lnTo>
                    <a:pt x="1538746" y="68751"/>
                  </a:lnTo>
                  <a:lnTo>
                    <a:pt x="1505295" y="68492"/>
                  </a:lnTo>
                  <a:lnTo>
                    <a:pt x="1471844" y="68230"/>
                  </a:lnTo>
                  <a:lnTo>
                    <a:pt x="1438393" y="67969"/>
                  </a:lnTo>
                  <a:lnTo>
                    <a:pt x="1404942" y="67716"/>
                  </a:lnTo>
                  <a:lnTo>
                    <a:pt x="1371491" y="67474"/>
                  </a:lnTo>
                  <a:lnTo>
                    <a:pt x="1338040" y="67251"/>
                  </a:lnTo>
                  <a:lnTo>
                    <a:pt x="1304589" y="67053"/>
                  </a:lnTo>
                  <a:lnTo>
                    <a:pt x="1271138" y="66888"/>
                  </a:lnTo>
                  <a:lnTo>
                    <a:pt x="1237687" y="66764"/>
                  </a:lnTo>
                  <a:lnTo>
                    <a:pt x="1204236" y="66688"/>
                  </a:lnTo>
                  <a:lnTo>
                    <a:pt x="1170785" y="66669"/>
                  </a:lnTo>
                  <a:lnTo>
                    <a:pt x="1137334" y="66716"/>
                  </a:lnTo>
                  <a:lnTo>
                    <a:pt x="1103883" y="66839"/>
                  </a:lnTo>
                  <a:lnTo>
                    <a:pt x="1070432" y="67045"/>
                  </a:lnTo>
                  <a:lnTo>
                    <a:pt x="1036981" y="67345"/>
                  </a:lnTo>
                  <a:lnTo>
                    <a:pt x="1003530" y="67748"/>
                  </a:lnTo>
                  <a:lnTo>
                    <a:pt x="970079" y="68262"/>
                  </a:lnTo>
                  <a:lnTo>
                    <a:pt x="936628" y="68897"/>
                  </a:lnTo>
                  <a:lnTo>
                    <a:pt x="903177" y="69662"/>
                  </a:lnTo>
                  <a:lnTo>
                    <a:pt x="869726" y="70566"/>
                  </a:lnTo>
                  <a:lnTo>
                    <a:pt x="836275" y="71616"/>
                  </a:lnTo>
                  <a:lnTo>
                    <a:pt x="802824" y="72820"/>
                  </a:lnTo>
                  <a:lnTo>
                    <a:pt x="769373" y="74187"/>
                  </a:lnTo>
                  <a:lnTo>
                    <a:pt x="735922" y="75724"/>
                  </a:lnTo>
                  <a:lnTo>
                    <a:pt x="702471" y="77437"/>
                  </a:lnTo>
                  <a:lnTo>
                    <a:pt x="669020" y="79334"/>
                  </a:lnTo>
                  <a:lnTo>
                    <a:pt x="635569" y="81419"/>
                  </a:lnTo>
                  <a:lnTo>
                    <a:pt x="602118" y="83698"/>
                  </a:lnTo>
                  <a:lnTo>
                    <a:pt x="568667" y="86177"/>
                  </a:lnTo>
                  <a:lnTo>
                    <a:pt x="535216" y="88860"/>
                  </a:lnTo>
                  <a:lnTo>
                    <a:pt x="501765" y="91750"/>
                  </a:lnTo>
                  <a:lnTo>
                    <a:pt x="468314" y="94853"/>
                  </a:lnTo>
                  <a:lnTo>
                    <a:pt x="434863" y="98170"/>
                  </a:lnTo>
                  <a:lnTo>
                    <a:pt x="401412" y="101706"/>
                  </a:lnTo>
                  <a:lnTo>
                    <a:pt x="367961" y="105461"/>
                  </a:lnTo>
                  <a:lnTo>
                    <a:pt x="334510" y="109438"/>
                  </a:lnTo>
                  <a:lnTo>
                    <a:pt x="301059" y="113639"/>
                  </a:lnTo>
                  <a:lnTo>
                    <a:pt x="267608" y="118065"/>
                  </a:lnTo>
                  <a:lnTo>
                    <a:pt x="234157" y="122717"/>
                  </a:lnTo>
                  <a:lnTo>
                    <a:pt x="200706" y="127596"/>
                  </a:lnTo>
                  <a:lnTo>
                    <a:pt x="167255" y="132702"/>
                  </a:lnTo>
                  <a:lnTo>
                    <a:pt x="133804" y="138036"/>
                  </a:lnTo>
                  <a:lnTo>
                    <a:pt x="100353" y="143597"/>
                  </a:lnTo>
                  <a:lnTo>
                    <a:pt x="66902" y="149386"/>
                  </a:lnTo>
                  <a:lnTo>
                    <a:pt x="33451" y="155401"/>
                  </a:lnTo>
                  <a:lnTo>
                    <a:pt x="0" y="1616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3978075"/>
              <a:ext cx="6656751" cy="241015"/>
            </a:xfrm>
            <a:custGeom>
              <a:avLst/>
              <a:pathLst>
                <a:path w="6656751" h="241015">
                  <a:moveTo>
                    <a:pt x="0" y="15631"/>
                  </a:moveTo>
                  <a:lnTo>
                    <a:pt x="33451" y="21596"/>
                  </a:lnTo>
                  <a:lnTo>
                    <a:pt x="66902" y="27479"/>
                  </a:lnTo>
                  <a:lnTo>
                    <a:pt x="100353" y="33279"/>
                  </a:lnTo>
                  <a:lnTo>
                    <a:pt x="133804" y="38997"/>
                  </a:lnTo>
                  <a:lnTo>
                    <a:pt x="167255" y="44631"/>
                  </a:lnTo>
                  <a:lnTo>
                    <a:pt x="200706" y="50181"/>
                  </a:lnTo>
                  <a:lnTo>
                    <a:pt x="234157" y="55648"/>
                  </a:lnTo>
                  <a:lnTo>
                    <a:pt x="267608" y="61030"/>
                  </a:lnTo>
                  <a:lnTo>
                    <a:pt x="301059" y="66328"/>
                  </a:lnTo>
                  <a:lnTo>
                    <a:pt x="334510" y="71541"/>
                  </a:lnTo>
                  <a:lnTo>
                    <a:pt x="367961" y="76670"/>
                  </a:lnTo>
                  <a:lnTo>
                    <a:pt x="401412" y="81713"/>
                  </a:lnTo>
                  <a:lnTo>
                    <a:pt x="434863" y="86671"/>
                  </a:lnTo>
                  <a:lnTo>
                    <a:pt x="468314" y="91543"/>
                  </a:lnTo>
                  <a:lnTo>
                    <a:pt x="501765" y="96329"/>
                  </a:lnTo>
                  <a:lnTo>
                    <a:pt x="535216" y="101029"/>
                  </a:lnTo>
                  <a:lnTo>
                    <a:pt x="568667" y="105642"/>
                  </a:lnTo>
                  <a:lnTo>
                    <a:pt x="602118" y="110169"/>
                  </a:lnTo>
                  <a:lnTo>
                    <a:pt x="635569" y="114608"/>
                  </a:lnTo>
                  <a:lnTo>
                    <a:pt x="669020" y="118960"/>
                  </a:lnTo>
                  <a:lnTo>
                    <a:pt x="702471" y="123225"/>
                  </a:lnTo>
                  <a:lnTo>
                    <a:pt x="735922" y="127401"/>
                  </a:lnTo>
                  <a:lnTo>
                    <a:pt x="769373" y="131490"/>
                  </a:lnTo>
                  <a:lnTo>
                    <a:pt x="802824" y="135489"/>
                  </a:lnTo>
                  <a:lnTo>
                    <a:pt x="836275" y="139401"/>
                  </a:lnTo>
                  <a:lnTo>
                    <a:pt x="869726" y="143223"/>
                  </a:lnTo>
                  <a:lnTo>
                    <a:pt x="903177" y="146956"/>
                  </a:lnTo>
                  <a:lnTo>
                    <a:pt x="936628" y="150599"/>
                  </a:lnTo>
                  <a:lnTo>
                    <a:pt x="970079" y="154153"/>
                  </a:lnTo>
                  <a:lnTo>
                    <a:pt x="1003530" y="157616"/>
                  </a:lnTo>
                  <a:lnTo>
                    <a:pt x="1036981" y="160990"/>
                  </a:lnTo>
                  <a:lnTo>
                    <a:pt x="1070432" y="164272"/>
                  </a:lnTo>
                  <a:lnTo>
                    <a:pt x="1103883" y="167464"/>
                  </a:lnTo>
                  <a:lnTo>
                    <a:pt x="1137334" y="170565"/>
                  </a:lnTo>
                  <a:lnTo>
                    <a:pt x="1170785" y="173574"/>
                  </a:lnTo>
                  <a:lnTo>
                    <a:pt x="1204236" y="176491"/>
                  </a:lnTo>
                  <a:lnTo>
                    <a:pt x="1237687" y="179317"/>
                  </a:lnTo>
                  <a:lnTo>
                    <a:pt x="1271138" y="182050"/>
                  </a:lnTo>
                  <a:lnTo>
                    <a:pt x="1304589" y="184691"/>
                  </a:lnTo>
                  <a:lnTo>
                    <a:pt x="1338040" y="187239"/>
                  </a:lnTo>
                  <a:lnTo>
                    <a:pt x="1371491" y="189694"/>
                  </a:lnTo>
                  <a:lnTo>
                    <a:pt x="1404942" y="192055"/>
                  </a:lnTo>
                  <a:lnTo>
                    <a:pt x="1438393" y="194323"/>
                  </a:lnTo>
                  <a:lnTo>
                    <a:pt x="1471844" y="196498"/>
                  </a:lnTo>
                  <a:lnTo>
                    <a:pt x="1505295" y="198578"/>
                  </a:lnTo>
                  <a:lnTo>
                    <a:pt x="1538746" y="200566"/>
                  </a:lnTo>
                  <a:lnTo>
                    <a:pt x="1572197" y="202523"/>
                  </a:lnTo>
                  <a:lnTo>
                    <a:pt x="1605648" y="204473"/>
                  </a:lnTo>
                  <a:lnTo>
                    <a:pt x="1639099" y="206411"/>
                  </a:lnTo>
                  <a:lnTo>
                    <a:pt x="1672550" y="208331"/>
                  </a:lnTo>
                  <a:lnTo>
                    <a:pt x="1706001" y="210228"/>
                  </a:lnTo>
                  <a:lnTo>
                    <a:pt x="1739452" y="212097"/>
                  </a:lnTo>
                  <a:lnTo>
                    <a:pt x="1772903" y="213934"/>
                  </a:lnTo>
                  <a:lnTo>
                    <a:pt x="1806354" y="215732"/>
                  </a:lnTo>
                  <a:lnTo>
                    <a:pt x="1839805" y="217488"/>
                  </a:lnTo>
                  <a:lnTo>
                    <a:pt x="1873256" y="219196"/>
                  </a:lnTo>
                  <a:lnTo>
                    <a:pt x="1906707" y="220850"/>
                  </a:lnTo>
                  <a:lnTo>
                    <a:pt x="1940158" y="222447"/>
                  </a:lnTo>
                  <a:lnTo>
                    <a:pt x="1973609" y="223981"/>
                  </a:lnTo>
                  <a:lnTo>
                    <a:pt x="2007060" y="225446"/>
                  </a:lnTo>
                  <a:lnTo>
                    <a:pt x="2040511" y="226838"/>
                  </a:lnTo>
                  <a:lnTo>
                    <a:pt x="2073962" y="228152"/>
                  </a:lnTo>
                  <a:lnTo>
                    <a:pt x="2107413" y="229382"/>
                  </a:lnTo>
                  <a:lnTo>
                    <a:pt x="2140864" y="230524"/>
                  </a:lnTo>
                  <a:lnTo>
                    <a:pt x="2174315" y="231573"/>
                  </a:lnTo>
                  <a:lnTo>
                    <a:pt x="2207766" y="232523"/>
                  </a:lnTo>
                  <a:lnTo>
                    <a:pt x="2241217" y="233370"/>
                  </a:lnTo>
                  <a:lnTo>
                    <a:pt x="2274668" y="234116"/>
                  </a:lnTo>
                  <a:lnTo>
                    <a:pt x="2308119" y="234851"/>
                  </a:lnTo>
                  <a:lnTo>
                    <a:pt x="2341570" y="235594"/>
                  </a:lnTo>
                  <a:lnTo>
                    <a:pt x="2375021" y="236333"/>
                  </a:lnTo>
                  <a:lnTo>
                    <a:pt x="2408472" y="237057"/>
                  </a:lnTo>
                  <a:lnTo>
                    <a:pt x="2441923" y="237755"/>
                  </a:lnTo>
                  <a:lnTo>
                    <a:pt x="2475374" y="238414"/>
                  </a:lnTo>
                  <a:lnTo>
                    <a:pt x="2508825" y="239025"/>
                  </a:lnTo>
                  <a:lnTo>
                    <a:pt x="2542276" y="239574"/>
                  </a:lnTo>
                  <a:lnTo>
                    <a:pt x="2575727" y="240052"/>
                  </a:lnTo>
                  <a:lnTo>
                    <a:pt x="2609178" y="240446"/>
                  </a:lnTo>
                  <a:lnTo>
                    <a:pt x="2642630" y="240746"/>
                  </a:lnTo>
                  <a:lnTo>
                    <a:pt x="2676081" y="240939"/>
                  </a:lnTo>
                  <a:lnTo>
                    <a:pt x="2709532" y="241015"/>
                  </a:lnTo>
                  <a:lnTo>
                    <a:pt x="2742983" y="240962"/>
                  </a:lnTo>
                  <a:lnTo>
                    <a:pt x="2776434" y="240773"/>
                  </a:lnTo>
                  <a:lnTo>
                    <a:pt x="2809885" y="240561"/>
                  </a:lnTo>
                  <a:lnTo>
                    <a:pt x="2843336" y="240371"/>
                  </a:lnTo>
                  <a:lnTo>
                    <a:pt x="2876787" y="240189"/>
                  </a:lnTo>
                  <a:lnTo>
                    <a:pt x="2910238" y="240002"/>
                  </a:lnTo>
                  <a:lnTo>
                    <a:pt x="2943689" y="239797"/>
                  </a:lnTo>
                  <a:lnTo>
                    <a:pt x="2977140" y="239560"/>
                  </a:lnTo>
                  <a:lnTo>
                    <a:pt x="3010591" y="239280"/>
                  </a:lnTo>
                  <a:lnTo>
                    <a:pt x="3044042" y="238942"/>
                  </a:lnTo>
                  <a:lnTo>
                    <a:pt x="3077493" y="238533"/>
                  </a:lnTo>
                  <a:lnTo>
                    <a:pt x="3110944" y="238041"/>
                  </a:lnTo>
                  <a:lnTo>
                    <a:pt x="3144395" y="237452"/>
                  </a:lnTo>
                  <a:lnTo>
                    <a:pt x="3177846" y="236753"/>
                  </a:lnTo>
                  <a:lnTo>
                    <a:pt x="3211297" y="235930"/>
                  </a:lnTo>
                  <a:lnTo>
                    <a:pt x="3244748" y="234971"/>
                  </a:lnTo>
                  <a:lnTo>
                    <a:pt x="3278199" y="233863"/>
                  </a:lnTo>
                  <a:lnTo>
                    <a:pt x="3311650" y="232592"/>
                  </a:lnTo>
                  <a:lnTo>
                    <a:pt x="3345101" y="231146"/>
                  </a:lnTo>
                  <a:lnTo>
                    <a:pt x="3378552" y="229212"/>
                  </a:lnTo>
                  <a:lnTo>
                    <a:pt x="3412003" y="226026"/>
                  </a:lnTo>
                  <a:lnTo>
                    <a:pt x="3445454" y="221724"/>
                  </a:lnTo>
                  <a:lnTo>
                    <a:pt x="3478905" y="216499"/>
                  </a:lnTo>
                  <a:lnTo>
                    <a:pt x="3512356" y="210544"/>
                  </a:lnTo>
                  <a:lnTo>
                    <a:pt x="3545807" y="204051"/>
                  </a:lnTo>
                  <a:lnTo>
                    <a:pt x="3579258" y="197213"/>
                  </a:lnTo>
                  <a:lnTo>
                    <a:pt x="3612709" y="190223"/>
                  </a:lnTo>
                  <a:lnTo>
                    <a:pt x="3646160" y="183273"/>
                  </a:lnTo>
                  <a:lnTo>
                    <a:pt x="3679611" y="176557"/>
                  </a:lnTo>
                  <a:lnTo>
                    <a:pt x="3713062" y="170266"/>
                  </a:lnTo>
                  <a:lnTo>
                    <a:pt x="3746513" y="164594"/>
                  </a:lnTo>
                  <a:lnTo>
                    <a:pt x="3779964" y="159733"/>
                  </a:lnTo>
                  <a:lnTo>
                    <a:pt x="3813415" y="155876"/>
                  </a:lnTo>
                  <a:lnTo>
                    <a:pt x="3846866" y="153216"/>
                  </a:lnTo>
                  <a:lnTo>
                    <a:pt x="3880317" y="151730"/>
                  </a:lnTo>
                  <a:lnTo>
                    <a:pt x="3913768" y="150572"/>
                  </a:lnTo>
                  <a:lnTo>
                    <a:pt x="3947219" y="149622"/>
                  </a:lnTo>
                  <a:lnTo>
                    <a:pt x="3980670" y="148864"/>
                  </a:lnTo>
                  <a:lnTo>
                    <a:pt x="4014121" y="148284"/>
                  </a:lnTo>
                  <a:lnTo>
                    <a:pt x="4047572" y="147867"/>
                  </a:lnTo>
                  <a:lnTo>
                    <a:pt x="4081023" y="147599"/>
                  </a:lnTo>
                  <a:lnTo>
                    <a:pt x="4114474" y="147466"/>
                  </a:lnTo>
                  <a:lnTo>
                    <a:pt x="4147925" y="147452"/>
                  </a:lnTo>
                  <a:lnTo>
                    <a:pt x="4181376" y="147543"/>
                  </a:lnTo>
                  <a:lnTo>
                    <a:pt x="4214827" y="147725"/>
                  </a:lnTo>
                  <a:lnTo>
                    <a:pt x="4248278" y="147983"/>
                  </a:lnTo>
                  <a:lnTo>
                    <a:pt x="4281729" y="148302"/>
                  </a:lnTo>
                  <a:lnTo>
                    <a:pt x="4315180" y="148668"/>
                  </a:lnTo>
                  <a:lnTo>
                    <a:pt x="4348631" y="149067"/>
                  </a:lnTo>
                  <a:lnTo>
                    <a:pt x="4382082" y="149483"/>
                  </a:lnTo>
                  <a:lnTo>
                    <a:pt x="4415533" y="149902"/>
                  </a:lnTo>
                  <a:lnTo>
                    <a:pt x="4448984" y="150310"/>
                  </a:lnTo>
                  <a:lnTo>
                    <a:pt x="4482435" y="150691"/>
                  </a:lnTo>
                  <a:lnTo>
                    <a:pt x="4515886" y="151032"/>
                  </a:lnTo>
                  <a:lnTo>
                    <a:pt x="4549337" y="151318"/>
                  </a:lnTo>
                  <a:lnTo>
                    <a:pt x="4582788" y="151534"/>
                  </a:lnTo>
                  <a:lnTo>
                    <a:pt x="4616239" y="151666"/>
                  </a:lnTo>
                  <a:lnTo>
                    <a:pt x="4649690" y="151699"/>
                  </a:lnTo>
                  <a:lnTo>
                    <a:pt x="4683141" y="151687"/>
                  </a:lnTo>
                  <a:lnTo>
                    <a:pt x="4716592" y="151664"/>
                  </a:lnTo>
                  <a:lnTo>
                    <a:pt x="4750043" y="151620"/>
                  </a:lnTo>
                  <a:lnTo>
                    <a:pt x="4783494" y="151545"/>
                  </a:lnTo>
                  <a:lnTo>
                    <a:pt x="4816945" y="151429"/>
                  </a:lnTo>
                  <a:lnTo>
                    <a:pt x="4850396" y="151260"/>
                  </a:lnTo>
                  <a:lnTo>
                    <a:pt x="4883847" y="151029"/>
                  </a:lnTo>
                  <a:lnTo>
                    <a:pt x="4917298" y="150725"/>
                  </a:lnTo>
                  <a:lnTo>
                    <a:pt x="4950749" y="150338"/>
                  </a:lnTo>
                  <a:lnTo>
                    <a:pt x="4984200" y="149857"/>
                  </a:lnTo>
                  <a:lnTo>
                    <a:pt x="5017651" y="149273"/>
                  </a:lnTo>
                  <a:lnTo>
                    <a:pt x="5051102" y="148574"/>
                  </a:lnTo>
                  <a:lnTo>
                    <a:pt x="5084553" y="147751"/>
                  </a:lnTo>
                  <a:lnTo>
                    <a:pt x="5118004" y="146793"/>
                  </a:lnTo>
                  <a:lnTo>
                    <a:pt x="5151455" y="145690"/>
                  </a:lnTo>
                  <a:lnTo>
                    <a:pt x="5184906" y="144431"/>
                  </a:lnTo>
                  <a:lnTo>
                    <a:pt x="5218357" y="143006"/>
                  </a:lnTo>
                  <a:lnTo>
                    <a:pt x="5251808" y="141405"/>
                  </a:lnTo>
                  <a:lnTo>
                    <a:pt x="5285260" y="139626"/>
                  </a:lnTo>
                  <a:lnTo>
                    <a:pt x="5318711" y="137747"/>
                  </a:lnTo>
                  <a:lnTo>
                    <a:pt x="5352162" y="135789"/>
                  </a:lnTo>
                  <a:lnTo>
                    <a:pt x="5385613" y="133752"/>
                  </a:lnTo>
                  <a:lnTo>
                    <a:pt x="5419064" y="131636"/>
                  </a:lnTo>
                  <a:lnTo>
                    <a:pt x="5452515" y="129442"/>
                  </a:lnTo>
                  <a:lnTo>
                    <a:pt x="5485966" y="127169"/>
                  </a:lnTo>
                  <a:lnTo>
                    <a:pt x="5519417" y="124819"/>
                  </a:lnTo>
                  <a:lnTo>
                    <a:pt x="5552868" y="122390"/>
                  </a:lnTo>
                  <a:lnTo>
                    <a:pt x="5586319" y="119884"/>
                  </a:lnTo>
                  <a:lnTo>
                    <a:pt x="5619770" y="117301"/>
                  </a:lnTo>
                  <a:lnTo>
                    <a:pt x="5653221" y="114640"/>
                  </a:lnTo>
                  <a:lnTo>
                    <a:pt x="5686672" y="111903"/>
                  </a:lnTo>
                  <a:lnTo>
                    <a:pt x="5720123" y="109088"/>
                  </a:lnTo>
                  <a:lnTo>
                    <a:pt x="5753574" y="106197"/>
                  </a:lnTo>
                  <a:lnTo>
                    <a:pt x="5787025" y="103230"/>
                  </a:lnTo>
                  <a:lnTo>
                    <a:pt x="5820476" y="100187"/>
                  </a:lnTo>
                  <a:lnTo>
                    <a:pt x="5853927" y="97068"/>
                  </a:lnTo>
                  <a:lnTo>
                    <a:pt x="5887378" y="93873"/>
                  </a:lnTo>
                  <a:lnTo>
                    <a:pt x="5920829" y="90603"/>
                  </a:lnTo>
                  <a:lnTo>
                    <a:pt x="5954280" y="87257"/>
                  </a:lnTo>
                  <a:lnTo>
                    <a:pt x="5987731" y="83837"/>
                  </a:lnTo>
                  <a:lnTo>
                    <a:pt x="6021182" y="80341"/>
                  </a:lnTo>
                  <a:lnTo>
                    <a:pt x="6054633" y="76771"/>
                  </a:lnTo>
                  <a:lnTo>
                    <a:pt x="6088084" y="73127"/>
                  </a:lnTo>
                  <a:lnTo>
                    <a:pt x="6121535" y="69408"/>
                  </a:lnTo>
                  <a:lnTo>
                    <a:pt x="6154986" y="65616"/>
                  </a:lnTo>
                  <a:lnTo>
                    <a:pt x="6188437" y="61750"/>
                  </a:lnTo>
                  <a:lnTo>
                    <a:pt x="6221888" y="57810"/>
                  </a:lnTo>
                  <a:lnTo>
                    <a:pt x="6255339" y="53797"/>
                  </a:lnTo>
                  <a:lnTo>
                    <a:pt x="6288790" y="49710"/>
                  </a:lnTo>
                  <a:lnTo>
                    <a:pt x="6322241" y="45551"/>
                  </a:lnTo>
                  <a:lnTo>
                    <a:pt x="6355692" y="41320"/>
                  </a:lnTo>
                  <a:lnTo>
                    <a:pt x="6389143" y="37015"/>
                  </a:lnTo>
                  <a:lnTo>
                    <a:pt x="6422594" y="32639"/>
                  </a:lnTo>
                  <a:lnTo>
                    <a:pt x="6456045" y="28191"/>
                  </a:lnTo>
                  <a:lnTo>
                    <a:pt x="6489496" y="23670"/>
                  </a:lnTo>
                  <a:lnTo>
                    <a:pt x="6522947" y="19078"/>
                  </a:lnTo>
                  <a:lnTo>
                    <a:pt x="6556398" y="14415"/>
                  </a:lnTo>
                  <a:lnTo>
                    <a:pt x="6589849" y="9681"/>
                  </a:lnTo>
                  <a:lnTo>
                    <a:pt x="6623300" y="4876"/>
                  </a:lnTo>
                  <a:lnTo>
                    <a:pt x="6656751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6060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3741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26876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60011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rc1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6" name="rc1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7" name="rc1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8" name="rc18"/>
            <p:cNvSpPr/>
            <p:nvPr/>
          </p:nvSpPr>
          <p:spPr>
            <a:xfrm>
              <a:off x="941876" y="5009336"/>
              <a:ext cx="0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4939348"/>
              <a:ext cx="332837" cy="27995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551" y="4659392"/>
              <a:ext cx="332837" cy="5599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40388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73226" y="3749537"/>
              <a:ext cx="332837" cy="14697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606064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938901" y="3399593"/>
              <a:ext cx="332837" cy="181971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271739" y="3189626"/>
              <a:ext cx="332837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604576" y="2489738"/>
              <a:ext cx="332837" cy="27295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937414" y="3119637"/>
              <a:ext cx="332837" cy="209966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70252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603089" y="2419749"/>
              <a:ext cx="332837" cy="279955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5927" y="2629715"/>
              <a:ext cx="332837" cy="25895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268764" y="3539570"/>
              <a:ext cx="332837" cy="16797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01602" y="3889515"/>
              <a:ext cx="332837" cy="13297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934439" y="2699704"/>
              <a:ext cx="332837" cy="251959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267277" y="3609559"/>
              <a:ext cx="332837" cy="16097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600115" y="3819526"/>
              <a:ext cx="332837" cy="13997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932952" y="4169470"/>
              <a:ext cx="332837" cy="104983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265790" y="4449426"/>
              <a:ext cx="332837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598627" y="4869359"/>
              <a:ext cx="332837" cy="34994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8264302" y="5149314"/>
              <a:ext cx="0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g44"/>
            <p:cNvSpPr/>
            <p:nvPr/>
          </p:nvSpPr>
          <p:spPr>
            <a:xfrm>
              <a:off x="1274713" y="4262572"/>
              <a:ext cx="6656751" cy="956731"/>
            </a:xfrm>
            <a:custGeom>
              <a:avLst/>
              <a:pathLst>
                <a:path w="6656751" h="956731">
                  <a:moveTo>
                    <a:pt x="0" y="0"/>
                  </a:moveTo>
                  <a:lnTo>
                    <a:pt x="33451" y="15299"/>
                  </a:lnTo>
                  <a:lnTo>
                    <a:pt x="66902" y="30347"/>
                  </a:lnTo>
                  <a:lnTo>
                    <a:pt x="100353" y="45143"/>
                  </a:lnTo>
                  <a:lnTo>
                    <a:pt x="133804" y="59687"/>
                  </a:lnTo>
                  <a:lnTo>
                    <a:pt x="167255" y="73980"/>
                  </a:lnTo>
                  <a:lnTo>
                    <a:pt x="200706" y="88021"/>
                  </a:lnTo>
                  <a:lnTo>
                    <a:pt x="234157" y="101811"/>
                  </a:lnTo>
                  <a:lnTo>
                    <a:pt x="267608" y="115349"/>
                  </a:lnTo>
                  <a:lnTo>
                    <a:pt x="301059" y="128638"/>
                  </a:lnTo>
                  <a:lnTo>
                    <a:pt x="334510" y="141677"/>
                  </a:lnTo>
                  <a:lnTo>
                    <a:pt x="367961" y="154467"/>
                  </a:lnTo>
                  <a:lnTo>
                    <a:pt x="401412" y="167009"/>
                  </a:lnTo>
                  <a:lnTo>
                    <a:pt x="434863" y="179305"/>
                  </a:lnTo>
                  <a:lnTo>
                    <a:pt x="468314" y="191356"/>
                  </a:lnTo>
                  <a:lnTo>
                    <a:pt x="501765" y="203164"/>
                  </a:lnTo>
                  <a:lnTo>
                    <a:pt x="535216" y="214731"/>
                  </a:lnTo>
                  <a:lnTo>
                    <a:pt x="568667" y="226059"/>
                  </a:lnTo>
                  <a:lnTo>
                    <a:pt x="602118" y="237151"/>
                  </a:lnTo>
                  <a:lnTo>
                    <a:pt x="635569" y="248008"/>
                  </a:lnTo>
                  <a:lnTo>
                    <a:pt x="669020" y="258635"/>
                  </a:lnTo>
                  <a:lnTo>
                    <a:pt x="702471" y="269035"/>
                  </a:lnTo>
                  <a:lnTo>
                    <a:pt x="735922" y="279211"/>
                  </a:lnTo>
                  <a:lnTo>
                    <a:pt x="769373" y="289167"/>
                  </a:lnTo>
                  <a:lnTo>
                    <a:pt x="802824" y="298907"/>
                  </a:lnTo>
                  <a:lnTo>
                    <a:pt x="836275" y="308436"/>
                  </a:lnTo>
                  <a:lnTo>
                    <a:pt x="869726" y="317758"/>
                  </a:lnTo>
                  <a:lnTo>
                    <a:pt x="903177" y="326877"/>
                  </a:lnTo>
                  <a:lnTo>
                    <a:pt x="936628" y="335799"/>
                  </a:lnTo>
                  <a:lnTo>
                    <a:pt x="970079" y="344529"/>
                  </a:lnTo>
                  <a:lnTo>
                    <a:pt x="1003530" y="353072"/>
                  </a:lnTo>
                  <a:lnTo>
                    <a:pt x="1036981" y="361434"/>
                  </a:lnTo>
                  <a:lnTo>
                    <a:pt x="1070432" y="369619"/>
                  </a:lnTo>
                  <a:lnTo>
                    <a:pt x="1103883" y="377634"/>
                  </a:lnTo>
                  <a:lnTo>
                    <a:pt x="1137334" y="385483"/>
                  </a:lnTo>
                  <a:lnTo>
                    <a:pt x="1170785" y="393172"/>
                  </a:lnTo>
                  <a:lnTo>
                    <a:pt x="1204236" y="400707"/>
                  </a:lnTo>
                  <a:lnTo>
                    <a:pt x="1237687" y="408092"/>
                  </a:lnTo>
                  <a:lnTo>
                    <a:pt x="1271138" y="415334"/>
                  </a:lnTo>
                  <a:lnTo>
                    <a:pt x="1304589" y="422435"/>
                  </a:lnTo>
                  <a:lnTo>
                    <a:pt x="1338040" y="429402"/>
                  </a:lnTo>
                  <a:lnTo>
                    <a:pt x="1371491" y="436239"/>
                  </a:lnTo>
                  <a:lnTo>
                    <a:pt x="1404942" y="442949"/>
                  </a:lnTo>
                  <a:lnTo>
                    <a:pt x="1438393" y="449537"/>
                  </a:lnTo>
                  <a:lnTo>
                    <a:pt x="1471844" y="456005"/>
                  </a:lnTo>
                  <a:lnTo>
                    <a:pt x="1505295" y="462358"/>
                  </a:lnTo>
                  <a:lnTo>
                    <a:pt x="1538746" y="468595"/>
                  </a:lnTo>
                  <a:lnTo>
                    <a:pt x="1572197" y="474698"/>
                  </a:lnTo>
                  <a:lnTo>
                    <a:pt x="1605648" y="480655"/>
                  </a:lnTo>
                  <a:lnTo>
                    <a:pt x="1639099" y="486463"/>
                  </a:lnTo>
                  <a:lnTo>
                    <a:pt x="1672550" y="492118"/>
                  </a:lnTo>
                  <a:lnTo>
                    <a:pt x="1706001" y="497615"/>
                  </a:lnTo>
                  <a:lnTo>
                    <a:pt x="1739452" y="502950"/>
                  </a:lnTo>
                  <a:lnTo>
                    <a:pt x="1772903" y="508116"/>
                  </a:lnTo>
                  <a:lnTo>
                    <a:pt x="1806354" y="513109"/>
                  </a:lnTo>
                  <a:lnTo>
                    <a:pt x="1839805" y="517924"/>
                  </a:lnTo>
                  <a:lnTo>
                    <a:pt x="1873256" y="522555"/>
                  </a:lnTo>
                  <a:lnTo>
                    <a:pt x="1906707" y="526999"/>
                  </a:lnTo>
                  <a:lnTo>
                    <a:pt x="1940158" y="531254"/>
                  </a:lnTo>
                  <a:lnTo>
                    <a:pt x="1973609" y="535317"/>
                  </a:lnTo>
                  <a:lnTo>
                    <a:pt x="2007060" y="539187"/>
                  </a:lnTo>
                  <a:lnTo>
                    <a:pt x="2040511" y="542865"/>
                  </a:lnTo>
                  <a:lnTo>
                    <a:pt x="2073962" y="546354"/>
                  </a:lnTo>
                  <a:lnTo>
                    <a:pt x="2107413" y="549656"/>
                  </a:lnTo>
                  <a:lnTo>
                    <a:pt x="2140864" y="552775"/>
                  </a:lnTo>
                  <a:lnTo>
                    <a:pt x="2174315" y="555718"/>
                  </a:lnTo>
                  <a:lnTo>
                    <a:pt x="2207766" y="558493"/>
                  </a:lnTo>
                  <a:lnTo>
                    <a:pt x="2241217" y="561106"/>
                  </a:lnTo>
                  <a:lnTo>
                    <a:pt x="2274668" y="563587"/>
                  </a:lnTo>
                  <a:lnTo>
                    <a:pt x="2308119" y="566168"/>
                  </a:lnTo>
                  <a:lnTo>
                    <a:pt x="2341570" y="568872"/>
                  </a:lnTo>
                  <a:lnTo>
                    <a:pt x="2375021" y="571641"/>
                  </a:lnTo>
                  <a:lnTo>
                    <a:pt x="2408472" y="574417"/>
                  </a:lnTo>
                  <a:lnTo>
                    <a:pt x="2441923" y="577147"/>
                  </a:lnTo>
                  <a:lnTo>
                    <a:pt x="2475374" y="579784"/>
                  </a:lnTo>
                  <a:lnTo>
                    <a:pt x="2508825" y="582291"/>
                  </a:lnTo>
                  <a:lnTo>
                    <a:pt x="2542276" y="584640"/>
                  </a:lnTo>
                  <a:lnTo>
                    <a:pt x="2575727" y="586816"/>
                  </a:lnTo>
                  <a:lnTo>
                    <a:pt x="2609178" y="588814"/>
                  </a:lnTo>
                  <a:lnTo>
                    <a:pt x="2642630" y="590642"/>
                  </a:lnTo>
                  <a:lnTo>
                    <a:pt x="2676081" y="592316"/>
                  </a:lnTo>
                  <a:lnTo>
                    <a:pt x="2709532" y="593863"/>
                  </a:lnTo>
                  <a:lnTo>
                    <a:pt x="2742983" y="595311"/>
                  </a:lnTo>
                  <a:lnTo>
                    <a:pt x="2776434" y="596710"/>
                  </a:lnTo>
                  <a:lnTo>
                    <a:pt x="2809885" y="598484"/>
                  </a:lnTo>
                  <a:lnTo>
                    <a:pt x="2843336" y="600743"/>
                  </a:lnTo>
                  <a:lnTo>
                    <a:pt x="2876787" y="603381"/>
                  </a:lnTo>
                  <a:lnTo>
                    <a:pt x="2910238" y="606292"/>
                  </a:lnTo>
                  <a:lnTo>
                    <a:pt x="2943689" y="609374"/>
                  </a:lnTo>
                  <a:lnTo>
                    <a:pt x="2977140" y="612527"/>
                  </a:lnTo>
                  <a:lnTo>
                    <a:pt x="3010591" y="615663"/>
                  </a:lnTo>
                  <a:lnTo>
                    <a:pt x="3044042" y="618703"/>
                  </a:lnTo>
                  <a:lnTo>
                    <a:pt x="3077493" y="621582"/>
                  </a:lnTo>
                  <a:lnTo>
                    <a:pt x="3110944" y="624247"/>
                  </a:lnTo>
                  <a:lnTo>
                    <a:pt x="3144395" y="626661"/>
                  </a:lnTo>
                  <a:lnTo>
                    <a:pt x="3177846" y="628798"/>
                  </a:lnTo>
                  <a:lnTo>
                    <a:pt x="3211297" y="630643"/>
                  </a:lnTo>
                  <a:lnTo>
                    <a:pt x="3244748" y="632190"/>
                  </a:lnTo>
                  <a:lnTo>
                    <a:pt x="3278199" y="633441"/>
                  </a:lnTo>
                  <a:lnTo>
                    <a:pt x="3311650" y="634401"/>
                  </a:lnTo>
                  <a:lnTo>
                    <a:pt x="3345101" y="635075"/>
                  </a:lnTo>
                  <a:lnTo>
                    <a:pt x="3378552" y="635440"/>
                  </a:lnTo>
                  <a:lnTo>
                    <a:pt x="3412003" y="635416"/>
                  </a:lnTo>
                  <a:lnTo>
                    <a:pt x="3445454" y="634992"/>
                  </a:lnTo>
                  <a:lnTo>
                    <a:pt x="3478905" y="634163"/>
                  </a:lnTo>
                  <a:lnTo>
                    <a:pt x="3512356" y="632926"/>
                  </a:lnTo>
                  <a:lnTo>
                    <a:pt x="3545807" y="631294"/>
                  </a:lnTo>
                  <a:lnTo>
                    <a:pt x="3579258" y="629296"/>
                  </a:lnTo>
                  <a:lnTo>
                    <a:pt x="3612709" y="626983"/>
                  </a:lnTo>
                  <a:lnTo>
                    <a:pt x="3646160" y="624429"/>
                  </a:lnTo>
                  <a:lnTo>
                    <a:pt x="3679611" y="621734"/>
                  </a:lnTo>
                  <a:lnTo>
                    <a:pt x="3713062" y="619017"/>
                  </a:lnTo>
                  <a:lnTo>
                    <a:pt x="3746513" y="616419"/>
                  </a:lnTo>
                  <a:lnTo>
                    <a:pt x="3779964" y="614093"/>
                  </a:lnTo>
                  <a:lnTo>
                    <a:pt x="3813415" y="612203"/>
                  </a:lnTo>
                  <a:lnTo>
                    <a:pt x="3846866" y="610913"/>
                  </a:lnTo>
                  <a:lnTo>
                    <a:pt x="3880317" y="610211"/>
                  </a:lnTo>
                  <a:lnTo>
                    <a:pt x="3913768" y="609436"/>
                  </a:lnTo>
                  <a:lnTo>
                    <a:pt x="3947219" y="608506"/>
                  </a:lnTo>
                  <a:lnTo>
                    <a:pt x="3980670" y="607425"/>
                  </a:lnTo>
                  <a:lnTo>
                    <a:pt x="4014121" y="606196"/>
                  </a:lnTo>
                  <a:lnTo>
                    <a:pt x="4047572" y="604824"/>
                  </a:lnTo>
                  <a:lnTo>
                    <a:pt x="4081023" y="603316"/>
                  </a:lnTo>
                  <a:lnTo>
                    <a:pt x="4114474" y="601682"/>
                  </a:lnTo>
                  <a:lnTo>
                    <a:pt x="4147925" y="599934"/>
                  </a:lnTo>
                  <a:lnTo>
                    <a:pt x="4181376" y="598089"/>
                  </a:lnTo>
                  <a:lnTo>
                    <a:pt x="4214827" y="596169"/>
                  </a:lnTo>
                  <a:lnTo>
                    <a:pt x="4248278" y="594198"/>
                  </a:lnTo>
                  <a:lnTo>
                    <a:pt x="4281729" y="592206"/>
                  </a:lnTo>
                  <a:lnTo>
                    <a:pt x="4315180" y="590229"/>
                  </a:lnTo>
                  <a:lnTo>
                    <a:pt x="4348631" y="588305"/>
                  </a:lnTo>
                  <a:lnTo>
                    <a:pt x="4382082" y="586478"/>
                  </a:lnTo>
                  <a:lnTo>
                    <a:pt x="4415533" y="584794"/>
                  </a:lnTo>
                  <a:lnTo>
                    <a:pt x="4448984" y="583302"/>
                  </a:lnTo>
                  <a:lnTo>
                    <a:pt x="4482435" y="582055"/>
                  </a:lnTo>
                  <a:lnTo>
                    <a:pt x="4515886" y="581105"/>
                  </a:lnTo>
                  <a:lnTo>
                    <a:pt x="4549337" y="580506"/>
                  </a:lnTo>
                  <a:lnTo>
                    <a:pt x="4582788" y="580310"/>
                  </a:lnTo>
                  <a:lnTo>
                    <a:pt x="4616239" y="580569"/>
                  </a:lnTo>
                  <a:lnTo>
                    <a:pt x="4649690" y="581327"/>
                  </a:lnTo>
                  <a:lnTo>
                    <a:pt x="4683141" y="582315"/>
                  </a:lnTo>
                  <a:lnTo>
                    <a:pt x="4716592" y="583317"/>
                  </a:lnTo>
                  <a:lnTo>
                    <a:pt x="4750043" y="584312"/>
                  </a:lnTo>
                  <a:lnTo>
                    <a:pt x="4783494" y="585282"/>
                  </a:lnTo>
                  <a:lnTo>
                    <a:pt x="4816945" y="586212"/>
                  </a:lnTo>
                  <a:lnTo>
                    <a:pt x="4850396" y="587084"/>
                  </a:lnTo>
                  <a:lnTo>
                    <a:pt x="4883847" y="587884"/>
                  </a:lnTo>
                  <a:lnTo>
                    <a:pt x="4917298" y="588599"/>
                  </a:lnTo>
                  <a:lnTo>
                    <a:pt x="4950749" y="589217"/>
                  </a:lnTo>
                  <a:lnTo>
                    <a:pt x="4984200" y="589727"/>
                  </a:lnTo>
                  <a:lnTo>
                    <a:pt x="5017651" y="590121"/>
                  </a:lnTo>
                  <a:lnTo>
                    <a:pt x="5051102" y="590388"/>
                  </a:lnTo>
                  <a:lnTo>
                    <a:pt x="5084553" y="590523"/>
                  </a:lnTo>
                  <a:lnTo>
                    <a:pt x="5118004" y="590519"/>
                  </a:lnTo>
                  <a:lnTo>
                    <a:pt x="5151455" y="590368"/>
                  </a:lnTo>
                  <a:lnTo>
                    <a:pt x="5184906" y="590065"/>
                  </a:lnTo>
                  <a:lnTo>
                    <a:pt x="5218357" y="589604"/>
                  </a:lnTo>
                  <a:lnTo>
                    <a:pt x="5251808" y="588978"/>
                  </a:lnTo>
                  <a:lnTo>
                    <a:pt x="5285260" y="588178"/>
                  </a:lnTo>
                  <a:lnTo>
                    <a:pt x="5318711" y="587199"/>
                  </a:lnTo>
                  <a:lnTo>
                    <a:pt x="5352162" y="586037"/>
                  </a:lnTo>
                  <a:lnTo>
                    <a:pt x="5385613" y="584684"/>
                  </a:lnTo>
                  <a:lnTo>
                    <a:pt x="5419064" y="583136"/>
                  </a:lnTo>
                  <a:lnTo>
                    <a:pt x="5452515" y="581387"/>
                  </a:lnTo>
                  <a:lnTo>
                    <a:pt x="5485966" y="579430"/>
                  </a:lnTo>
                  <a:lnTo>
                    <a:pt x="5519417" y="577259"/>
                  </a:lnTo>
                  <a:lnTo>
                    <a:pt x="5552868" y="574868"/>
                  </a:lnTo>
                  <a:lnTo>
                    <a:pt x="5586319" y="572250"/>
                  </a:lnTo>
                  <a:lnTo>
                    <a:pt x="5619770" y="569400"/>
                  </a:lnTo>
                  <a:lnTo>
                    <a:pt x="5653221" y="566311"/>
                  </a:lnTo>
                  <a:lnTo>
                    <a:pt x="5686672" y="562977"/>
                  </a:lnTo>
                  <a:lnTo>
                    <a:pt x="5720123" y="559394"/>
                  </a:lnTo>
                  <a:lnTo>
                    <a:pt x="5753574" y="555557"/>
                  </a:lnTo>
                  <a:lnTo>
                    <a:pt x="5787025" y="551460"/>
                  </a:lnTo>
                  <a:lnTo>
                    <a:pt x="5820476" y="547100"/>
                  </a:lnTo>
                  <a:lnTo>
                    <a:pt x="5853927" y="542473"/>
                  </a:lnTo>
                  <a:lnTo>
                    <a:pt x="5887378" y="537576"/>
                  </a:lnTo>
                  <a:lnTo>
                    <a:pt x="5920829" y="532407"/>
                  </a:lnTo>
                  <a:lnTo>
                    <a:pt x="5954280" y="526962"/>
                  </a:lnTo>
                  <a:lnTo>
                    <a:pt x="5987731" y="521241"/>
                  </a:lnTo>
                  <a:lnTo>
                    <a:pt x="6021182" y="515242"/>
                  </a:lnTo>
                  <a:lnTo>
                    <a:pt x="6054633" y="508964"/>
                  </a:lnTo>
                  <a:lnTo>
                    <a:pt x="6088084" y="502407"/>
                  </a:lnTo>
                  <a:lnTo>
                    <a:pt x="6121535" y="495570"/>
                  </a:lnTo>
                  <a:lnTo>
                    <a:pt x="6154986" y="488455"/>
                  </a:lnTo>
                  <a:lnTo>
                    <a:pt x="6188437" y="481061"/>
                  </a:lnTo>
                  <a:lnTo>
                    <a:pt x="6221888" y="473389"/>
                  </a:lnTo>
                  <a:lnTo>
                    <a:pt x="6255339" y="465440"/>
                  </a:lnTo>
                  <a:lnTo>
                    <a:pt x="6288790" y="457217"/>
                  </a:lnTo>
                  <a:lnTo>
                    <a:pt x="6322241" y="448720"/>
                  </a:lnTo>
                  <a:lnTo>
                    <a:pt x="6355692" y="439951"/>
                  </a:lnTo>
                  <a:lnTo>
                    <a:pt x="6389143" y="430912"/>
                  </a:lnTo>
                  <a:lnTo>
                    <a:pt x="6422594" y="421605"/>
                  </a:lnTo>
                  <a:lnTo>
                    <a:pt x="6456045" y="412033"/>
                  </a:lnTo>
                  <a:lnTo>
                    <a:pt x="6489496" y="402197"/>
                  </a:lnTo>
                  <a:lnTo>
                    <a:pt x="6522947" y="392100"/>
                  </a:lnTo>
                  <a:lnTo>
                    <a:pt x="6556398" y="381743"/>
                  </a:lnTo>
                  <a:lnTo>
                    <a:pt x="6589849" y="371131"/>
                  </a:lnTo>
                  <a:lnTo>
                    <a:pt x="6623300" y="360264"/>
                  </a:lnTo>
                  <a:lnTo>
                    <a:pt x="6656751" y="349145"/>
                  </a:lnTo>
                  <a:lnTo>
                    <a:pt x="6656751" y="956731"/>
                  </a:lnTo>
                  <a:lnTo>
                    <a:pt x="6623300" y="956731"/>
                  </a:lnTo>
                  <a:lnTo>
                    <a:pt x="6589849" y="956731"/>
                  </a:lnTo>
                  <a:lnTo>
                    <a:pt x="6556398" y="956731"/>
                  </a:lnTo>
                  <a:lnTo>
                    <a:pt x="6522947" y="956731"/>
                  </a:lnTo>
                  <a:lnTo>
                    <a:pt x="6489496" y="956731"/>
                  </a:lnTo>
                  <a:lnTo>
                    <a:pt x="6456045" y="956731"/>
                  </a:lnTo>
                  <a:lnTo>
                    <a:pt x="6422594" y="956731"/>
                  </a:lnTo>
                  <a:lnTo>
                    <a:pt x="6389143" y="956731"/>
                  </a:lnTo>
                  <a:lnTo>
                    <a:pt x="6355692" y="956731"/>
                  </a:lnTo>
                  <a:lnTo>
                    <a:pt x="6322241" y="956731"/>
                  </a:lnTo>
                  <a:lnTo>
                    <a:pt x="6288790" y="956731"/>
                  </a:lnTo>
                  <a:lnTo>
                    <a:pt x="6255339" y="956731"/>
                  </a:lnTo>
                  <a:lnTo>
                    <a:pt x="6221888" y="956731"/>
                  </a:lnTo>
                  <a:lnTo>
                    <a:pt x="6188437" y="952536"/>
                  </a:lnTo>
                  <a:lnTo>
                    <a:pt x="6154986" y="947994"/>
                  </a:lnTo>
                  <a:lnTo>
                    <a:pt x="6121535" y="943624"/>
                  </a:lnTo>
                  <a:lnTo>
                    <a:pt x="6088084" y="939426"/>
                  </a:lnTo>
                  <a:lnTo>
                    <a:pt x="6054633" y="935399"/>
                  </a:lnTo>
                  <a:lnTo>
                    <a:pt x="6021182" y="931541"/>
                  </a:lnTo>
                  <a:lnTo>
                    <a:pt x="5987731" y="927850"/>
                  </a:lnTo>
                  <a:lnTo>
                    <a:pt x="5954280" y="924324"/>
                  </a:lnTo>
                  <a:lnTo>
                    <a:pt x="5920829" y="920959"/>
                  </a:lnTo>
                  <a:lnTo>
                    <a:pt x="5887378" y="917753"/>
                  </a:lnTo>
                  <a:lnTo>
                    <a:pt x="5853927" y="914702"/>
                  </a:lnTo>
                  <a:lnTo>
                    <a:pt x="5820476" y="911801"/>
                  </a:lnTo>
                  <a:lnTo>
                    <a:pt x="5787025" y="909045"/>
                  </a:lnTo>
                  <a:lnTo>
                    <a:pt x="5753574" y="906431"/>
                  </a:lnTo>
                  <a:lnTo>
                    <a:pt x="5720123" y="903951"/>
                  </a:lnTo>
                  <a:lnTo>
                    <a:pt x="5686672" y="901600"/>
                  </a:lnTo>
                  <a:lnTo>
                    <a:pt x="5653221" y="899372"/>
                  </a:lnTo>
                  <a:lnTo>
                    <a:pt x="5619770" y="897259"/>
                  </a:lnTo>
                  <a:lnTo>
                    <a:pt x="5586319" y="895254"/>
                  </a:lnTo>
                  <a:lnTo>
                    <a:pt x="5552868" y="893350"/>
                  </a:lnTo>
                  <a:lnTo>
                    <a:pt x="5519417" y="891540"/>
                  </a:lnTo>
                  <a:lnTo>
                    <a:pt x="5485966" y="889814"/>
                  </a:lnTo>
                  <a:lnTo>
                    <a:pt x="5452515" y="888167"/>
                  </a:lnTo>
                  <a:lnTo>
                    <a:pt x="5419064" y="886588"/>
                  </a:lnTo>
                  <a:lnTo>
                    <a:pt x="5385613" y="885072"/>
                  </a:lnTo>
                  <a:lnTo>
                    <a:pt x="5352162" y="883610"/>
                  </a:lnTo>
                  <a:lnTo>
                    <a:pt x="5318711" y="882195"/>
                  </a:lnTo>
                  <a:lnTo>
                    <a:pt x="5285260" y="880819"/>
                  </a:lnTo>
                  <a:lnTo>
                    <a:pt x="5251808" y="879466"/>
                  </a:lnTo>
                  <a:lnTo>
                    <a:pt x="5218357" y="878089"/>
                  </a:lnTo>
                  <a:lnTo>
                    <a:pt x="5184906" y="876692"/>
                  </a:lnTo>
                  <a:lnTo>
                    <a:pt x="5151455" y="875283"/>
                  </a:lnTo>
                  <a:lnTo>
                    <a:pt x="5118004" y="873873"/>
                  </a:lnTo>
                  <a:lnTo>
                    <a:pt x="5084553" y="872470"/>
                  </a:lnTo>
                  <a:lnTo>
                    <a:pt x="5051102" y="871086"/>
                  </a:lnTo>
                  <a:lnTo>
                    <a:pt x="5017651" y="869727"/>
                  </a:lnTo>
                  <a:lnTo>
                    <a:pt x="4984200" y="868404"/>
                  </a:lnTo>
                  <a:lnTo>
                    <a:pt x="4950749" y="867124"/>
                  </a:lnTo>
                  <a:lnTo>
                    <a:pt x="4917298" y="865894"/>
                  </a:lnTo>
                  <a:lnTo>
                    <a:pt x="4883847" y="864718"/>
                  </a:lnTo>
                  <a:lnTo>
                    <a:pt x="4850396" y="863601"/>
                  </a:lnTo>
                  <a:lnTo>
                    <a:pt x="4816945" y="862545"/>
                  </a:lnTo>
                  <a:lnTo>
                    <a:pt x="4783494" y="861553"/>
                  </a:lnTo>
                  <a:lnTo>
                    <a:pt x="4750043" y="860623"/>
                  </a:lnTo>
                  <a:lnTo>
                    <a:pt x="4716592" y="859754"/>
                  </a:lnTo>
                  <a:lnTo>
                    <a:pt x="4683141" y="858946"/>
                  </a:lnTo>
                  <a:lnTo>
                    <a:pt x="4649690" y="858194"/>
                  </a:lnTo>
                  <a:lnTo>
                    <a:pt x="4616239" y="857604"/>
                  </a:lnTo>
                  <a:lnTo>
                    <a:pt x="4582788" y="857322"/>
                  </a:lnTo>
                  <a:lnTo>
                    <a:pt x="4549337" y="857331"/>
                  </a:lnTo>
                  <a:lnTo>
                    <a:pt x="4515886" y="857619"/>
                  </a:lnTo>
                  <a:lnTo>
                    <a:pt x="4482435" y="858175"/>
                  </a:lnTo>
                  <a:lnTo>
                    <a:pt x="4448984" y="858987"/>
                  </a:lnTo>
                  <a:lnTo>
                    <a:pt x="4415533" y="860046"/>
                  </a:lnTo>
                  <a:lnTo>
                    <a:pt x="4382082" y="861338"/>
                  </a:lnTo>
                  <a:lnTo>
                    <a:pt x="4348631" y="862850"/>
                  </a:lnTo>
                  <a:lnTo>
                    <a:pt x="4315180" y="864563"/>
                  </a:lnTo>
                  <a:lnTo>
                    <a:pt x="4281729" y="866458"/>
                  </a:lnTo>
                  <a:lnTo>
                    <a:pt x="4248278" y="868509"/>
                  </a:lnTo>
                  <a:lnTo>
                    <a:pt x="4214827" y="870687"/>
                  </a:lnTo>
                  <a:lnTo>
                    <a:pt x="4181376" y="872958"/>
                  </a:lnTo>
                  <a:lnTo>
                    <a:pt x="4147925" y="875284"/>
                  </a:lnTo>
                  <a:lnTo>
                    <a:pt x="4114474" y="877621"/>
                  </a:lnTo>
                  <a:lnTo>
                    <a:pt x="4081023" y="879923"/>
                  </a:lnTo>
                  <a:lnTo>
                    <a:pt x="4047572" y="882138"/>
                  </a:lnTo>
                  <a:lnTo>
                    <a:pt x="4014121" y="884212"/>
                  </a:lnTo>
                  <a:lnTo>
                    <a:pt x="3980670" y="886087"/>
                  </a:lnTo>
                  <a:lnTo>
                    <a:pt x="3947219" y="887705"/>
                  </a:lnTo>
                  <a:lnTo>
                    <a:pt x="3913768" y="889006"/>
                  </a:lnTo>
                  <a:lnTo>
                    <a:pt x="3880317" y="889928"/>
                  </a:lnTo>
                  <a:lnTo>
                    <a:pt x="3846866" y="890472"/>
                  </a:lnTo>
                  <a:lnTo>
                    <a:pt x="3813415" y="891101"/>
                  </a:lnTo>
                  <a:lnTo>
                    <a:pt x="3779964" y="891931"/>
                  </a:lnTo>
                  <a:lnTo>
                    <a:pt x="3746513" y="892972"/>
                  </a:lnTo>
                  <a:lnTo>
                    <a:pt x="3713062" y="894232"/>
                  </a:lnTo>
                  <a:lnTo>
                    <a:pt x="3679611" y="895711"/>
                  </a:lnTo>
                  <a:lnTo>
                    <a:pt x="3646160" y="897394"/>
                  </a:lnTo>
                  <a:lnTo>
                    <a:pt x="3612709" y="899247"/>
                  </a:lnTo>
                  <a:lnTo>
                    <a:pt x="3579258" y="901215"/>
                  </a:lnTo>
                  <a:lnTo>
                    <a:pt x="3545807" y="903217"/>
                  </a:lnTo>
                  <a:lnTo>
                    <a:pt x="3512356" y="905150"/>
                  </a:lnTo>
                  <a:lnTo>
                    <a:pt x="3478905" y="906890"/>
                  </a:lnTo>
                  <a:lnTo>
                    <a:pt x="3445454" y="908292"/>
                  </a:lnTo>
                  <a:lnTo>
                    <a:pt x="3412003" y="909202"/>
                  </a:lnTo>
                  <a:lnTo>
                    <a:pt x="3378552" y="909459"/>
                  </a:lnTo>
                  <a:lnTo>
                    <a:pt x="3345101" y="908908"/>
                  </a:lnTo>
                  <a:lnTo>
                    <a:pt x="3311650" y="907561"/>
                  </a:lnTo>
                  <a:lnTo>
                    <a:pt x="3278199" y="905545"/>
                  </a:lnTo>
                  <a:lnTo>
                    <a:pt x="3244748" y="902979"/>
                  </a:lnTo>
                  <a:lnTo>
                    <a:pt x="3211297" y="899982"/>
                  </a:lnTo>
                  <a:lnTo>
                    <a:pt x="3177846" y="896668"/>
                  </a:lnTo>
                  <a:lnTo>
                    <a:pt x="3144395" y="893145"/>
                  </a:lnTo>
                  <a:lnTo>
                    <a:pt x="3110944" y="889512"/>
                  </a:lnTo>
                  <a:lnTo>
                    <a:pt x="3077493" y="885857"/>
                  </a:lnTo>
                  <a:lnTo>
                    <a:pt x="3044042" y="882254"/>
                  </a:lnTo>
                  <a:lnTo>
                    <a:pt x="3010591" y="878764"/>
                  </a:lnTo>
                  <a:lnTo>
                    <a:pt x="2977140" y="875436"/>
                  </a:lnTo>
                  <a:lnTo>
                    <a:pt x="2943689" y="872305"/>
                  </a:lnTo>
                  <a:lnTo>
                    <a:pt x="2910238" y="869395"/>
                  </a:lnTo>
                  <a:lnTo>
                    <a:pt x="2876787" y="866721"/>
                  </a:lnTo>
                  <a:lnTo>
                    <a:pt x="2843336" y="864294"/>
                  </a:lnTo>
                  <a:lnTo>
                    <a:pt x="2809885" y="862119"/>
                  </a:lnTo>
                  <a:lnTo>
                    <a:pt x="2776434" y="860206"/>
                  </a:lnTo>
                  <a:lnTo>
                    <a:pt x="2742983" y="858400"/>
                  </a:lnTo>
                  <a:lnTo>
                    <a:pt x="2709532" y="856375"/>
                  </a:lnTo>
                  <a:lnTo>
                    <a:pt x="2676081" y="854180"/>
                  </a:lnTo>
                  <a:lnTo>
                    <a:pt x="2642630" y="851874"/>
                  </a:lnTo>
                  <a:lnTo>
                    <a:pt x="2609178" y="849513"/>
                  </a:lnTo>
                  <a:lnTo>
                    <a:pt x="2575727" y="847143"/>
                  </a:lnTo>
                  <a:lnTo>
                    <a:pt x="2542276" y="844799"/>
                  </a:lnTo>
                  <a:lnTo>
                    <a:pt x="2508825" y="842509"/>
                  </a:lnTo>
                  <a:lnTo>
                    <a:pt x="2475374" y="840284"/>
                  </a:lnTo>
                  <a:lnTo>
                    <a:pt x="2441923" y="838128"/>
                  </a:lnTo>
                  <a:lnTo>
                    <a:pt x="2408472" y="836032"/>
                  </a:lnTo>
                  <a:lnTo>
                    <a:pt x="2375021" y="833980"/>
                  </a:lnTo>
                  <a:lnTo>
                    <a:pt x="2341570" y="831945"/>
                  </a:lnTo>
                  <a:lnTo>
                    <a:pt x="2308119" y="829902"/>
                  </a:lnTo>
                  <a:lnTo>
                    <a:pt x="2274668" y="827822"/>
                  </a:lnTo>
                  <a:lnTo>
                    <a:pt x="2241217" y="825674"/>
                  </a:lnTo>
                  <a:lnTo>
                    <a:pt x="2207766" y="823437"/>
                  </a:lnTo>
                  <a:lnTo>
                    <a:pt x="2174315" y="821116"/>
                  </a:lnTo>
                  <a:lnTo>
                    <a:pt x="2140864" y="818717"/>
                  </a:lnTo>
                  <a:lnTo>
                    <a:pt x="2107413" y="816243"/>
                  </a:lnTo>
                  <a:lnTo>
                    <a:pt x="2073962" y="813699"/>
                  </a:lnTo>
                  <a:lnTo>
                    <a:pt x="2040511" y="811086"/>
                  </a:lnTo>
                  <a:lnTo>
                    <a:pt x="2007060" y="808405"/>
                  </a:lnTo>
                  <a:lnTo>
                    <a:pt x="1973609" y="805656"/>
                  </a:lnTo>
                  <a:lnTo>
                    <a:pt x="1940158" y="802836"/>
                  </a:lnTo>
                  <a:lnTo>
                    <a:pt x="1906707" y="799942"/>
                  </a:lnTo>
                  <a:lnTo>
                    <a:pt x="1873256" y="796970"/>
                  </a:lnTo>
                  <a:lnTo>
                    <a:pt x="1839805" y="793915"/>
                  </a:lnTo>
                  <a:lnTo>
                    <a:pt x="1806354" y="790769"/>
                  </a:lnTo>
                  <a:lnTo>
                    <a:pt x="1772903" y="787526"/>
                  </a:lnTo>
                  <a:lnTo>
                    <a:pt x="1739452" y="784178"/>
                  </a:lnTo>
                  <a:lnTo>
                    <a:pt x="1706001" y="780717"/>
                  </a:lnTo>
                  <a:lnTo>
                    <a:pt x="1672550" y="777136"/>
                  </a:lnTo>
                  <a:lnTo>
                    <a:pt x="1639099" y="773426"/>
                  </a:lnTo>
                  <a:lnTo>
                    <a:pt x="1605648" y="769581"/>
                  </a:lnTo>
                  <a:lnTo>
                    <a:pt x="1572197" y="765593"/>
                  </a:lnTo>
                  <a:lnTo>
                    <a:pt x="1538746" y="761458"/>
                  </a:lnTo>
                  <a:lnTo>
                    <a:pt x="1505295" y="757213"/>
                  </a:lnTo>
                  <a:lnTo>
                    <a:pt x="1471844" y="752957"/>
                  </a:lnTo>
                  <a:lnTo>
                    <a:pt x="1438393" y="748695"/>
                  </a:lnTo>
                  <a:lnTo>
                    <a:pt x="1404942" y="744430"/>
                  </a:lnTo>
                  <a:lnTo>
                    <a:pt x="1371491" y="740164"/>
                  </a:lnTo>
                  <a:lnTo>
                    <a:pt x="1338040" y="735901"/>
                  </a:lnTo>
                  <a:lnTo>
                    <a:pt x="1304589" y="731643"/>
                  </a:lnTo>
                  <a:lnTo>
                    <a:pt x="1271138" y="727396"/>
                  </a:lnTo>
                  <a:lnTo>
                    <a:pt x="1237687" y="723162"/>
                  </a:lnTo>
                  <a:lnTo>
                    <a:pt x="1204236" y="718947"/>
                  </a:lnTo>
                  <a:lnTo>
                    <a:pt x="1170785" y="714754"/>
                  </a:lnTo>
                  <a:lnTo>
                    <a:pt x="1137334" y="710589"/>
                  </a:lnTo>
                  <a:lnTo>
                    <a:pt x="1103883" y="706455"/>
                  </a:lnTo>
                  <a:lnTo>
                    <a:pt x="1070432" y="702359"/>
                  </a:lnTo>
                  <a:lnTo>
                    <a:pt x="1036981" y="698304"/>
                  </a:lnTo>
                  <a:lnTo>
                    <a:pt x="1003530" y="694296"/>
                  </a:lnTo>
                  <a:lnTo>
                    <a:pt x="970079" y="690340"/>
                  </a:lnTo>
                  <a:lnTo>
                    <a:pt x="936628" y="686439"/>
                  </a:lnTo>
                  <a:lnTo>
                    <a:pt x="903177" y="682600"/>
                  </a:lnTo>
                  <a:lnTo>
                    <a:pt x="869726" y="678825"/>
                  </a:lnTo>
                  <a:lnTo>
                    <a:pt x="836275" y="675121"/>
                  </a:lnTo>
                  <a:lnTo>
                    <a:pt x="802824" y="671491"/>
                  </a:lnTo>
                  <a:lnTo>
                    <a:pt x="769373" y="667938"/>
                  </a:lnTo>
                  <a:lnTo>
                    <a:pt x="735922" y="664468"/>
                  </a:lnTo>
                  <a:lnTo>
                    <a:pt x="702471" y="661082"/>
                  </a:lnTo>
                  <a:lnTo>
                    <a:pt x="669020" y="657785"/>
                  </a:lnTo>
                  <a:lnTo>
                    <a:pt x="635569" y="654580"/>
                  </a:lnTo>
                  <a:lnTo>
                    <a:pt x="602118" y="651468"/>
                  </a:lnTo>
                  <a:lnTo>
                    <a:pt x="568667" y="648454"/>
                  </a:lnTo>
                  <a:lnTo>
                    <a:pt x="535216" y="645538"/>
                  </a:lnTo>
                  <a:lnTo>
                    <a:pt x="501765" y="642722"/>
                  </a:lnTo>
                  <a:lnTo>
                    <a:pt x="468314" y="640010"/>
                  </a:lnTo>
                  <a:lnTo>
                    <a:pt x="434863" y="637401"/>
                  </a:lnTo>
                  <a:lnTo>
                    <a:pt x="401412" y="634896"/>
                  </a:lnTo>
                  <a:lnTo>
                    <a:pt x="367961" y="632498"/>
                  </a:lnTo>
                  <a:lnTo>
                    <a:pt x="334510" y="630207"/>
                  </a:lnTo>
                  <a:lnTo>
                    <a:pt x="301059" y="628022"/>
                  </a:lnTo>
                  <a:lnTo>
                    <a:pt x="267608" y="625945"/>
                  </a:lnTo>
                  <a:lnTo>
                    <a:pt x="234157" y="623975"/>
                  </a:lnTo>
                  <a:lnTo>
                    <a:pt x="200706" y="622113"/>
                  </a:lnTo>
                  <a:lnTo>
                    <a:pt x="167255" y="620359"/>
                  </a:lnTo>
                  <a:lnTo>
                    <a:pt x="133804" y="618711"/>
                  </a:lnTo>
                  <a:lnTo>
                    <a:pt x="100353" y="617170"/>
                  </a:lnTo>
                  <a:lnTo>
                    <a:pt x="66902" y="615735"/>
                  </a:lnTo>
                  <a:lnTo>
                    <a:pt x="33451" y="614405"/>
                  </a:lnTo>
                  <a:lnTo>
                    <a:pt x="0" y="613180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4262572"/>
              <a:ext cx="6656751" cy="635440"/>
            </a:xfrm>
            <a:custGeom>
              <a:avLst/>
              <a:pathLst>
                <a:path w="6656751" h="635440">
                  <a:moveTo>
                    <a:pt x="0" y="0"/>
                  </a:moveTo>
                  <a:lnTo>
                    <a:pt x="33451" y="15299"/>
                  </a:lnTo>
                  <a:lnTo>
                    <a:pt x="66902" y="30347"/>
                  </a:lnTo>
                  <a:lnTo>
                    <a:pt x="100353" y="45143"/>
                  </a:lnTo>
                  <a:lnTo>
                    <a:pt x="133804" y="59687"/>
                  </a:lnTo>
                  <a:lnTo>
                    <a:pt x="167255" y="73980"/>
                  </a:lnTo>
                  <a:lnTo>
                    <a:pt x="200706" y="88021"/>
                  </a:lnTo>
                  <a:lnTo>
                    <a:pt x="234157" y="101811"/>
                  </a:lnTo>
                  <a:lnTo>
                    <a:pt x="267608" y="115349"/>
                  </a:lnTo>
                  <a:lnTo>
                    <a:pt x="301059" y="128638"/>
                  </a:lnTo>
                  <a:lnTo>
                    <a:pt x="334510" y="141677"/>
                  </a:lnTo>
                  <a:lnTo>
                    <a:pt x="367961" y="154467"/>
                  </a:lnTo>
                  <a:lnTo>
                    <a:pt x="401412" y="167009"/>
                  </a:lnTo>
                  <a:lnTo>
                    <a:pt x="434863" y="179305"/>
                  </a:lnTo>
                  <a:lnTo>
                    <a:pt x="468314" y="191356"/>
                  </a:lnTo>
                  <a:lnTo>
                    <a:pt x="501765" y="203164"/>
                  </a:lnTo>
                  <a:lnTo>
                    <a:pt x="535216" y="214731"/>
                  </a:lnTo>
                  <a:lnTo>
                    <a:pt x="568667" y="226059"/>
                  </a:lnTo>
                  <a:lnTo>
                    <a:pt x="602118" y="237151"/>
                  </a:lnTo>
                  <a:lnTo>
                    <a:pt x="635569" y="248008"/>
                  </a:lnTo>
                  <a:lnTo>
                    <a:pt x="669020" y="258635"/>
                  </a:lnTo>
                  <a:lnTo>
                    <a:pt x="702471" y="269035"/>
                  </a:lnTo>
                  <a:lnTo>
                    <a:pt x="735922" y="279211"/>
                  </a:lnTo>
                  <a:lnTo>
                    <a:pt x="769373" y="289167"/>
                  </a:lnTo>
                  <a:lnTo>
                    <a:pt x="802824" y="298907"/>
                  </a:lnTo>
                  <a:lnTo>
                    <a:pt x="836275" y="308436"/>
                  </a:lnTo>
                  <a:lnTo>
                    <a:pt x="869726" y="317758"/>
                  </a:lnTo>
                  <a:lnTo>
                    <a:pt x="903177" y="326877"/>
                  </a:lnTo>
                  <a:lnTo>
                    <a:pt x="936628" y="335799"/>
                  </a:lnTo>
                  <a:lnTo>
                    <a:pt x="970079" y="344529"/>
                  </a:lnTo>
                  <a:lnTo>
                    <a:pt x="1003530" y="353072"/>
                  </a:lnTo>
                  <a:lnTo>
                    <a:pt x="1036981" y="361434"/>
                  </a:lnTo>
                  <a:lnTo>
                    <a:pt x="1070432" y="369619"/>
                  </a:lnTo>
                  <a:lnTo>
                    <a:pt x="1103883" y="377634"/>
                  </a:lnTo>
                  <a:lnTo>
                    <a:pt x="1137334" y="385483"/>
                  </a:lnTo>
                  <a:lnTo>
                    <a:pt x="1170785" y="393172"/>
                  </a:lnTo>
                  <a:lnTo>
                    <a:pt x="1204236" y="400707"/>
                  </a:lnTo>
                  <a:lnTo>
                    <a:pt x="1237687" y="408092"/>
                  </a:lnTo>
                  <a:lnTo>
                    <a:pt x="1271138" y="415334"/>
                  </a:lnTo>
                  <a:lnTo>
                    <a:pt x="1304589" y="422435"/>
                  </a:lnTo>
                  <a:lnTo>
                    <a:pt x="1338040" y="429402"/>
                  </a:lnTo>
                  <a:lnTo>
                    <a:pt x="1371491" y="436239"/>
                  </a:lnTo>
                  <a:lnTo>
                    <a:pt x="1404942" y="442949"/>
                  </a:lnTo>
                  <a:lnTo>
                    <a:pt x="1438393" y="449537"/>
                  </a:lnTo>
                  <a:lnTo>
                    <a:pt x="1471844" y="456005"/>
                  </a:lnTo>
                  <a:lnTo>
                    <a:pt x="1505295" y="462358"/>
                  </a:lnTo>
                  <a:lnTo>
                    <a:pt x="1538746" y="468595"/>
                  </a:lnTo>
                  <a:lnTo>
                    <a:pt x="1572197" y="474698"/>
                  </a:lnTo>
                  <a:lnTo>
                    <a:pt x="1605648" y="480655"/>
                  </a:lnTo>
                  <a:lnTo>
                    <a:pt x="1639099" y="486463"/>
                  </a:lnTo>
                  <a:lnTo>
                    <a:pt x="1672550" y="492118"/>
                  </a:lnTo>
                  <a:lnTo>
                    <a:pt x="1706001" y="497615"/>
                  </a:lnTo>
                  <a:lnTo>
                    <a:pt x="1739452" y="502950"/>
                  </a:lnTo>
                  <a:lnTo>
                    <a:pt x="1772903" y="508116"/>
                  </a:lnTo>
                  <a:lnTo>
                    <a:pt x="1806354" y="513109"/>
                  </a:lnTo>
                  <a:lnTo>
                    <a:pt x="1839805" y="517924"/>
                  </a:lnTo>
                  <a:lnTo>
                    <a:pt x="1873256" y="522555"/>
                  </a:lnTo>
                  <a:lnTo>
                    <a:pt x="1906707" y="526999"/>
                  </a:lnTo>
                  <a:lnTo>
                    <a:pt x="1940158" y="531254"/>
                  </a:lnTo>
                  <a:lnTo>
                    <a:pt x="1973609" y="535317"/>
                  </a:lnTo>
                  <a:lnTo>
                    <a:pt x="2007060" y="539187"/>
                  </a:lnTo>
                  <a:lnTo>
                    <a:pt x="2040511" y="542865"/>
                  </a:lnTo>
                  <a:lnTo>
                    <a:pt x="2073962" y="546354"/>
                  </a:lnTo>
                  <a:lnTo>
                    <a:pt x="2107413" y="549656"/>
                  </a:lnTo>
                  <a:lnTo>
                    <a:pt x="2140864" y="552775"/>
                  </a:lnTo>
                  <a:lnTo>
                    <a:pt x="2174315" y="555718"/>
                  </a:lnTo>
                  <a:lnTo>
                    <a:pt x="2207766" y="558493"/>
                  </a:lnTo>
                  <a:lnTo>
                    <a:pt x="2241217" y="561106"/>
                  </a:lnTo>
                  <a:lnTo>
                    <a:pt x="2274668" y="563587"/>
                  </a:lnTo>
                  <a:lnTo>
                    <a:pt x="2308119" y="566168"/>
                  </a:lnTo>
                  <a:lnTo>
                    <a:pt x="2341570" y="568872"/>
                  </a:lnTo>
                  <a:lnTo>
                    <a:pt x="2375021" y="571641"/>
                  </a:lnTo>
                  <a:lnTo>
                    <a:pt x="2408472" y="574417"/>
                  </a:lnTo>
                  <a:lnTo>
                    <a:pt x="2441923" y="577147"/>
                  </a:lnTo>
                  <a:lnTo>
                    <a:pt x="2475374" y="579784"/>
                  </a:lnTo>
                  <a:lnTo>
                    <a:pt x="2508825" y="582291"/>
                  </a:lnTo>
                  <a:lnTo>
                    <a:pt x="2542276" y="584640"/>
                  </a:lnTo>
                  <a:lnTo>
                    <a:pt x="2575727" y="586816"/>
                  </a:lnTo>
                  <a:lnTo>
                    <a:pt x="2609178" y="588814"/>
                  </a:lnTo>
                  <a:lnTo>
                    <a:pt x="2642630" y="590642"/>
                  </a:lnTo>
                  <a:lnTo>
                    <a:pt x="2676081" y="592316"/>
                  </a:lnTo>
                  <a:lnTo>
                    <a:pt x="2709532" y="593863"/>
                  </a:lnTo>
                  <a:lnTo>
                    <a:pt x="2742983" y="595311"/>
                  </a:lnTo>
                  <a:lnTo>
                    <a:pt x="2776434" y="596710"/>
                  </a:lnTo>
                  <a:lnTo>
                    <a:pt x="2809885" y="598484"/>
                  </a:lnTo>
                  <a:lnTo>
                    <a:pt x="2843336" y="600743"/>
                  </a:lnTo>
                  <a:lnTo>
                    <a:pt x="2876787" y="603381"/>
                  </a:lnTo>
                  <a:lnTo>
                    <a:pt x="2910238" y="606292"/>
                  </a:lnTo>
                  <a:lnTo>
                    <a:pt x="2943689" y="609374"/>
                  </a:lnTo>
                  <a:lnTo>
                    <a:pt x="2977140" y="612527"/>
                  </a:lnTo>
                  <a:lnTo>
                    <a:pt x="3010591" y="615663"/>
                  </a:lnTo>
                  <a:lnTo>
                    <a:pt x="3044042" y="618703"/>
                  </a:lnTo>
                  <a:lnTo>
                    <a:pt x="3077493" y="621582"/>
                  </a:lnTo>
                  <a:lnTo>
                    <a:pt x="3110944" y="624247"/>
                  </a:lnTo>
                  <a:lnTo>
                    <a:pt x="3144395" y="626661"/>
                  </a:lnTo>
                  <a:lnTo>
                    <a:pt x="3177846" y="628798"/>
                  </a:lnTo>
                  <a:lnTo>
                    <a:pt x="3211297" y="630643"/>
                  </a:lnTo>
                  <a:lnTo>
                    <a:pt x="3244748" y="632190"/>
                  </a:lnTo>
                  <a:lnTo>
                    <a:pt x="3278199" y="633441"/>
                  </a:lnTo>
                  <a:lnTo>
                    <a:pt x="3311650" y="634401"/>
                  </a:lnTo>
                  <a:lnTo>
                    <a:pt x="3345101" y="635075"/>
                  </a:lnTo>
                  <a:lnTo>
                    <a:pt x="3378552" y="635440"/>
                  </a:lnTo>
                  <a:lnTo>
                    <a:pt x="3412003" y="635416"/>
                  </a:lnTo>
                  <a:lnTo>
                    <a:pt x="3445454" y="634992"/>
                  </a:lnTo>
                  <a:lnTo>
                    <a:pt x="3478905" y="634163"/>
                  </a:lnTo>
                  <a:lnTo>
                    <a:pt x="3512356" y="632926"/>
                  </a:lnTo>
                  <a:lnTo>
                    <a:pt x="3545807" y="631294"/>
                  </a:lnTo>
                  <a:lnTo>
                    <a:pt x="3579258" y="629296"/>
                  </a:lnTo>
                  <a:lnTo>
                    <a:pt x="3612709" y="626983"/>
                  </a:lnTo>
                  <a:lnTo>
                    <a:pt x="3646160" y="624429"/>
                  </a:lnTo>
                  <a:lnTo>
                    <a:pt x="3679611" y="621734"/>
                  </a:lnTo>
                  <a:lnTo>
                    <a:pt x="3713062" y="619017"/>
                  </a:lnTo>
                  <a:lnTo>
                    <a:pt x="3746513" y="616419"/>
                  </a:lnTo>
                  <a:lnTo>
                    <a:pt x="3779964" y="614093"/>
                  </a:lnTo>
                  <a:lnTo>
                    <a:pt x="3813415" y="612203"/>
                  </a:lnTo>
                  <a:lnTo>
                    <a:pt x="3846866" y="610913"/>
                  </a:lnTo>
                  <a:lnTo>
                    <a:pt x="3880317" y="610211"/>
                  </a:lnTo>
                  <a:lnTo>
                    <a:pt x="3913768" y="609436"/>
                  </a:lnTo>
                  <a:lnTo>
                    <a:pt x="3947219" y="608506"/>
                  </a:lnTo>
                  <a:lnTo>
                    <a:pt x="3980670" y="607425"/>
                  </a:lnTo>
                  <a:lnTo>
                    <a:pt x="4014121" y="606196"/>
                  </a:lnTo>
                  <a:lnTo>
                    <a:pt x="4047572" y="604824"/>
                  </a:lnTo>
                  <a:lnTo>
                    <a:pt x="4081023" y="603316"/>
                  </a:lnTo>
                  <a:lnTo>
                    <a:pt x="4114474" y="601682"/>
                  </a:lnTo>
                  <a:lnTo>
                    <a:pt x="4147925" y="599934"/>
                  </a:lnTo>
                  <a:lnTo>
                    <a:pt x="4181376" y="598089"/>
                  </a:lnTo>
                  <a:lnTo>
                    <a:pt x="4214827" y="596169"/>
                  </a:lnTo>
                  <a:lnTo>
                    <a:pt x="4248278" y="594198"/>
                  </a:lnTo>
                  <a:lnTo>
                    <a:pt x="4281729" y="592206"/>
                  </a:lnTo>
                  <a:lnTo>
                    <a:pt x="4315180" y="590229"/>
                  </a:lnTo>
                  <a:lnTo>
                    <a:pt x="4348631" y="588305"/>
                  </a:lnTo>
                  <a:lnTo>
                    <a:pt x="4382082" y="586478"/>
                  </a:lnTo>
                  <a:lnTo>
                    <a:pt x="4415533" y="584794"/>
                  </a:lnTo>
                  <a:lnTo>
                    <a:pt x="4448984" y="583302"/>
                  </a:lnTo>
                  <a:lnTo>
                    <a:pt x="4482435" y="582055"/>
                  </a:lnTo>
                  <a:lnTo>
                    <a:pt x="4515886" y="581105"/>
                  </a:lnTo>
                  <a:lnTo>
                    <a:pt x="4549337" y="580506"/>
                  </a:lnTo>
                  <a:lnTo>
                    <a:pt x="4582788" y="580310"/>
                  </a:lnTo>
                  <a:lnTo>
                    <a:pt x="4616239" y="580569"/>
                  </a:lnTo>
                  <a:lnTo>
                    <a:pt x="4649690" y="581327"/>
                  </a:lnTo>
                  <a:lnTo>
                    <a:pt x="4683141" y="582315"/>
                  </a:lnTo>
                  <a:lnTo>
                    <a:pt x="4716592" y="583317"/>
                  </a:lnTo>
                  <a:lnTo>
                    <a:pt x="4750043" y="584312"/>
                  </a:lnTo>
                  <a:lnTo>
                    <a:pt x="4783494" y="585282"/>
                  </a:lnTo>
                  <a:lnTo>
                    <a:pt x="4816945" y="586212"/>
                  </a:lnTo>
                  <a:lnTo>
                    <a:pt x="4850396" y="587084"/>
                  </a:lnTo>
                  <a:lnTo>
                    <a:pt x="4883847" y="587884"/>
                  </a:lnTo>
                  <a:lnTo>
                    <a:pt x="4917298" y="588599"/>
                  </a:lnTo>
                  <a:lnTo>
                    <a:pt x="4950749" y="589217"/>
                  </a:lnTo>
                  <a:lnTo>
                    <a:pt x="4984200" y="589727"/>
                  </a:lnTo>
                  <a:lnTo>
                    <a:pt x="5017651" y="590121"/>
                  </a:lnTo>
                  <a:lnTo>
                    <a:pt x="5051102" y="590388"/>
                  </a:lnTo>
                  <a:lnTo>
                    <a:pt x="5084553" y="590523"/>
                  </a:lnTo>
                  <a:lnTo>
                    <a:pt x="5118004" y="590519"/>
                  </a:lnTo>
                  <a:lnTo>
                    <a:pt x="5151455" y="590368"/>
                  </a:lnTo>
                  <a:lnTo>
                    <a:pt x="5184906" y="590065"/>
                  </a:lnTo>
                  <a:lnTo>
                    <a:pt x="5218357" y="589604"/>
                  </a:lnTo>
                  <a:lnTo>
                    <a:pt x="5251808" y="588978"/>
                  </a:lnTo>
                  <a:lnTo>
                    <a:pt x="5285260" y="588178"/>
                  </a:lnTo>
                  <a:lnTo>
                    <a:pt x="5318711" y="587199"/>
                  </a:lnTo>
                  <a:lnTo>
                    <a:pt x="5352162" y="586037"/>
                  </a:lnTo>
                  <a:lnTo>
                    <a:pt x="5385613" y="584684"/>
                  </a:lnTo>
                  <a:lnTo>
                    <a:pt x="5419064" y="583136"/>
                  </a:lnTo>
                  <a:lnTo>
                    <a:pt x="5452515" y="581387"/>
                  </a:lnTo>
                  <a:lnTo>
                    <a:pt x="5485966" y="579430"/>
                  </a:lnTo>
                  <a:lnTo>
                    <a:pt x="5519417" y="577259"/>
                  </a:lnTo>
                  <a:lnTo>
                    <a:pt x="5552868" y="574868"/>
                  </a:lnTo>
                  <a:lnTo>
                    <a:pt x="5586319" y="572250"/>
                  </a:lnTo>
                  <a:lnTo>
                    <a:pt x="5619770" y="569400"/>
                  </a:lnTo>
                  <a:lnTo>
                    <a:pt x="5653221" y="566311"/>
                  </a:lnTo>
                  <a:lnTo>
                    <a:pt x="5686672" y="562977"/>
                  </a:lnTo>
                  <a:lnTo>
                    <a:pt x="5720123" y="559394"/>
                  </a:lnTo>
                  <a:lnTo>
                    <a:pt x="5753574" y="555557"/>
                  </a:lnTo>
                  <a:lnTo>
                    <a:pt x="5787025" y="551460"/>
                  </a:lnTo>
                  <a:lnTo>
                    <a:pt x="5820476" y="547100"/>
                  </a:lnTo>
                  <a:lnTo>
                    <a:pt x="5853927" y="542473"/>
                  </a:lnTo>
                  <a:lnTo>
                    <a:pt x="5887378" y="537576"/>
                  </a:lnTo>
                  <a:lnTo>
                    <a:pt x="5920829" y="532407"/>
                  </a:lnTo>
                  <a:lnTo>
                    <a:pt x="5954280" y="526962"/>
                  </a:lnTo>
                  <a:lnTo>
                    <a:pt x="5987731" y="521241"/>
                  </a:lnTo>
                  <a:lnTo>
                    <a:pt x="6021182" y="515242"/>
                  </a:lnTo>
                  <a:lnTo>
                    <a:pt x="6054633" y="508964"/>
                  </a:lnTo>
                  <a:lnTo>
                    <a:pt x="6088084" y="502407"/>
                  </a:lnTo>
                  <a:lnTo>
                    <a:pt x="6121535" y="495570"/>
                  </a:lnTo>
                  <a:lnTo>
                    <a:pt x="6154986" y="488455"/>
                  </a:lnTo>
                  <a:lnTo>
                    <a:pt x="6188437" y="481061"/>
                  </a:lnTo>
                  <a:lnTo>
                    <a:pt x="6221888" y="473389"/>
                  </a:lnTo>
                  <a:lnTo>
                    <a:pt x="6255339" y="465440"/>
                  </a:lnTo>
                  <a:lnTo>
                    <a:pt x="6288790" y="457217"/>
                  </a:lnTo>
                  <a:lnTo>
                    <a:pt x="6322241" y="448720"/>
                  </a:lnTo>
                  <a:lnTo>
                    <a:pt x="6355692" y="439951"/>
                  </a:lnTo>
                  <a:lnTo>
                    <a:pt x="6389143" y="430912"/>
                  </a:lnTo>
                  <a:lnTo>
                    <a:pt x="6422594" y="421605"/>
                  </a:lnTo>
                  <a:lnTo>
                    <a:pt x="6456045" y="412033"/>
                  </a:lnTo>
                  <a:lnTo>
                    <a:pt x="6489496" y="402197"/>
                  </a:lnTo>
                  <a:lnTo>
                    <a:pt x="6522947" y="392100"/>
                  </a:lnTo>
                  <a:lnTo>
                    <a:pt x="6556398" y="381743"/>
                  </a:lnTo>
                  <a:lnTo>
                    <a:pt x="6589849" y="371131"/>
                  </a:lnTo>
                  <a:lnTo>
                    <a:pt x="6623300" y="360264"/>
                  </a:lnTo>
                  <a:lnTo>
                    <a:pt x="6656751" y="3491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274713" y="4875752"/>
              <a:ext cx="6656751" cy="343550"/>
            </a:xfrm>
            <a:custGeom>
              <a:avLst/>
              <a:pathLst>
                <a:path w="6656751" h="343550">
                  <a:moveTo>
                    <a:pt x="6656751" y="343550"/>
                  </a:moveTo>
                  <a:lnTo>
                    <a:pt x="6623300" y="343550"/>
                  </a:lnTo>
                  <a:lnTo>
                    <a:pt x="6589849" y="343550"/>
                  </a:lnTo>
                  <a:lnTo>
                    <a:pt x="6556398" y="343550"/>
                  </a:lnTo>
                  <a:lnTo>
                    <a:pt x="6522947" y="343550"/>
                  </a:lnTo>
                  <a:lnTo>
                    <a:pt x="6489496" y="343550"/>
                  </a:lnTo>
                  <a:lnTo>
                    <a:pt x="6456045" y="343550"/>
                  </a:lnTo>
                  <a:lnTo>
                    <a:pt x="6422594" y="343550"/>
                  </a:lnTo>
                  <a:lnTo>
                    <a:pt x="6389143" y="343550"/>
                  </a:lnTo>
                  <a:lnTo>
                    <a:pt x="6355692" y="343550"/>
                  </a:lnTo>
                  <a:lnTo>
                    <a:pt x="6322241" y="343550"/>
                  </a:lnTo>
                  <a:lnTo>
                    <a:pt x="6288790" y="343550"/>
                  </a:lnTo>
                  <a:lnTo>
                    <a:pt x="6255339" y="343550"/>
                  </a:lnTo>
                  <a:lnTo>
                    <a:pt x="6221888" y="343550"/>
                  </a:lnTo>
                  <a:lnTo>
                    <a:pt x="6188437" y="339356"/>
                  </a:lnTo>
                  <a:lnTo>
                    <a:pt x="6154986" y="334813"/>
                  </a:lnTo>
                  <a:lnTo>
                    <a:pt x="6121535" y="330443"/>
                  </a:lnTo>
                  <a:lnTo>
                    <a:pt x="6088084" y="326246"/>
                  </a:lnTo>
                  <a:lnTo>
                    <a:pt x="6054633" y="322219"/>
                  </a:lnTo>
                  <a:lnTo>
                    <a:pt x="6021182" y="318361"/>
                  </a:lnTo>
                  <a:lnTo>
                    <a:pt x="5987731" y="314670"/>
                  </a:lnTo>
                  <a:lnTo>
                    <a:pt x="5954280" y="311143"/>
                  </a:lnTo>
                  <a:lnTo>
                    <a:pt x="5920829" y="307779"/>
                  </a:lnTo>
                  <a:lnTo>
                    <a:pt x="5887378" y="304572"/>
                  </a:lnTo>
                  <a:lnTo>
                    <a:pt x="5853927" y="301521"/>
                  </a:lnTo>
                  <a:lnTo>
                    <a:pt x="5820476" y="298620"/>
                  </a:lnTo>
                  <a:lnTo>
                    <a:pt x="5787025" y="295865"/>
                  </a:lnTo>
                  <a:lnTo>
                    <a:pt x="5753574" y="293250"/>
                  </a:lnTo>
                  <a:lnTo>
                    <a:pt x="5720123" y="290770"/>
                  </a:lnTo>
                  <a:lnTo>
                    <a:pt x="5686672" y="288420"/>
                  </a:lnTo>
                  <a:lnTo>
                    <a:pt x="5653221" y="286191"/>
                  </a:lnTo>
                  <a:lnTo>
                    <a:pt x="5619770" y="284078"/>
                  </a:lnTo>
                  <a:lnTo>
                    <a:pt x="5586319" y="282074"/>
                  </a:lnTo>
                  <a:lnTo>
                    <a:pt x="5552868" y="280170"/>
                  </a:lnTo>
                  <a:lnTo>
                    <a:pt x="5519417" y="278359"/>
                  </a:lnTo>
                  <a:lnTo>
                    <a:pt x="5485966" y="276634"/>
                  </a:lnTo>
                  <a:lnTo>
                    <a:pt x="5452515" y="274986"/>
                  </a:lnTo>
                  <a:lnTo>
                    <a:pt x="5419064" y="273408"/>
                  </a:lnTo>
                  <a:lnTo>
                    <a:pt x="5385613" y="271891"/>
                  </a:lnTo>
                  <a:lnTo>
                    <a:pt x="5352162" y="270429"/>
                  </a:lnTo>
                  <a:lnTo>
                    <a:pt x="5318711" y="269014"/>
                  </a:lnTo>
                  <a:lnTo>
                    <a:pt x="5285260" y="267639"/>
                  </a:lnTo>
                  <a:lnTo>
                    <a:pt x="5251808" y="266285"/>
                  </a:lnTo>
                  <a:lnTo>
                    <a:pt x="5218357" y="264909"/>
                  </a:lnTo>
                  <a:lnTo>
                    <a:pt x="5184906" y="263511"/>
                  </a:lnTo>
                  <a:lnTo>
                    <a:pt x="5151455" y="262103"/>
                  </a:lnTo>
                  <a:lnTo>
                    <a:pt x="5118004" y="260692"/>
                  </a:lnTo>
                  <a:lnTo>
                    <a:pt x="5084553" y="259290"/>
                  </a:lnTo>
                  <a:lnTo>
                    <a:pt x="5051102" y="257905"/>
                  </a:lnTo>
                  <a:lnTo>
                    <a:pt x="5017651" y="256547"/>
                  </a:lnTo>
                  <a:lnTo>
                    <a:pt x="4984200" y="255224"/>
                  </a:lnTo>
                  <a:lnTo>
                    <a:pt x="4950749" y="253944"/>
                  </a:lnTo>
                  <a:lnTo>
                    <a:pt x="4917298" y="252713"/>
                  </a:lnTo>
                  <a:lnTo>
                    <a:pt x="4883847" y="251537"/>
                  </a:lnTo>
                  <a:lnTo>
                    <a:pt x="4850396" y="250420"/>
                  </a:lnTo>
                  <a:lnTo>
                    <a:pt x="4816945" y="249365"/>
                  </a:lnTo>
                  <a:lnTo>
                    <a:pt x="4783494" y="248372"/>
                  </a:lnTo>
                  <a:lnTo>
                    <a:pt x="4750043" y="247442"/>
                  </a:lnTo>
                  <a:lnTo>
                    <a:pt x="4716592" y="246574"/>
                  </a:lnTo>
                  <a:lnTo>
                    <a:pt x="4683141" y="245765"/>
                  </a:lnTo>
                  <a:lnTo>
                    <a:pt x="4649690" y="245013"/>
                  </a:lnTo>
                  <a:lnTo>
                    <a:pt x="4616239" y="244424"/>
                  </a:lnTo>
                  <a:lnTo>
                    <a:pt x="4582788" y="244141"/>
                  </a:lnTo>
                  <a:lnTo>
                    <a:pt x="4549337" y="244150"/>
                  </a:lnTo>
                  <a:lnTo>
                    <a:pt x="4515886" y="244438"/>
                  </a:lnTo>
                  <a:lnTo>
                    <a:pt x="4482435" y="244994"/>
                  </a:lnTo>
                  <a:lnTo>
                    <a:pt x="4448984" y="245806"/>
                  </a:lnTo>
                  <a:lnTo>
                    <a:pt x="4415533" y="246865"/>
                  </a:lnTo>
                  <a:lnTo>
                    <a:pt x="4382082" y="248157"/>
                  </a:lnTo>
                  <a:lnTo>
                    <a:pt x="4348631" y="249669"/>
                  </a:lnTo>
                  <a:lnTo>
                    <a:pt x="4315180" y="251382"/>
                  </a:lnTo>
                  <a:lnTo>
                    <a:pt x="4281729" y="253277"/>
                  </a:lnTo>
                  <a:lnTo>
                    <a:pt x="4248278" y="255328"/>
                  </a:lnTo>
                  <a:lnTo>
                    <a:pt x="4214827" y="257506"/>
                  </a:lnTo>
                  <a:lnTo>
                    <a:pt x="4181376" y="259777"/>
                  </a:lnTo>
                  <a:lnTo>
                    <a:pt x="4147925" y="262103"/>
                  </a:lnTo>
                  <a:lnTo>
                    <a:pt x="4114474" y="264441"/>
                  </a:lnTo>
                  <a:lnTo>
                    <a:pt x="4081023" y="266742"/>
                  </a:lnTo>
                  <a:lnTo>
                    <a:pt x="4047572" y="268957"/>
                  </a:lnTo>
                  <a:lnTo>
                    <a:pt x="4014121" y="271031"/>
                  </a:lnTo>
                  <a:lnTo>
                    <a:pt x="3980670" y="272906"/>
                  </a:lnTo>
                  <a:lnTo>
                    <a:pt x="3947219" y="274525"/>
                  </a:lnTo>
                  <a:lnTo>
                    <a:pt x="3913768" y="275825"/>
                  </a:lnTo>
                  <a:lnTo>
                    <a:pt x="3880317" y="276747"/>
                  </a:lnTo>
                  <a:lnTo>
                    <a:pt x="3846866" y="277291"/>
                  </a:lnTo>
                  <a:lnTo>
                    <a:pt x="3813415" y="277920"/>
                  </a:lnTo>
                  <a:lnTo>
                    <a:pt x="3779964" y="278750"/>
                  </a:lnTo>
                  <a:lnTo>
                    <a:pt x="3746513" y="279792"/>
                  </a:lnTo>
                  <a:lnTo>
                    <a:pt x="3713062" y="281052"/>
                  </a:lnTo>
                  <a:lnTo>
                    <a:pt x="3679611" y="282530"/>
                  </a:lnTo>
                  <a:lnTo>
                    <a:pt x="3646160" y="284213"/>
                  </a:lnTo>
                  <a:lnTo>
                    <a:pt x="3612709" y="286066"/>
                  </a:lnTo>
                  <a:lnTo>
                    <a:pt x="3579258" y="288034"/>
                  </a:lnTo>
                  <a:lnTo>
                    <a:pt x="3545807" y="290036"/>
                  </a:lnTo>
                  <a:lnTo>
                    <a:pt x="3512356" y="291970"/>
                  </a:lnTo>
                  <a:lnTo>
                    <a:pt x="3478905" y="293709"/>
                  </a:lnTo>
                  <a:lnTo>
                    <a:pt x="3445454" y="295111"/>
                  </a:lnTo>
                  <a:lnTo>
                    <a:pt x="3412003" y="296022"/>
                  </a:lnTo>
                  <a:lnTo>
                    <a:pt x="3378552" y="296279"/>
                  </a:lnTo>
                  <a:lnTo>
                    <a:pt x="3345101" y="295727"/>
                  </a:lnTo>
                  <a:lnTo>
                    <a:pt x="3311650" y="294380"/>
                  </a:lnTo>
                  <a:lnTo>
                    <a:pt x="3278199" y="292364"/>
                  </a:lnTo>
                  <a:lnTo>
                    <a:pt x="3244748" y="289799"/>
                  </a:lnTo>
                  <a:lnTo>
                    <a:pt x="3211297" y="286801"/>
                  </a:lnTo>
                  <a:lnTo>
                    <a:pt x="3177846" y="283488"/>
                  </a:lnTo>
                  <a:lnTo>
                    <a:pt x="3144395" y="279965"/>
                  </a:lnTo>
                  <a:lnTo>
                    <a:pt x="3110944" y="276332"/>
                  </a:lnTo>
                  <a:lnTo>
                    <a:pt x="3077493" y="272676"/>
                  </a:lnTo>
                  <a:lnTo>
                    <a:pt x="3044042" y="269073"/>
                  </a:lnTo>
                  <a:lnTo>
                    <a:pt x="3010591" y="265583"/>
                  </a:lnTo>
                  <a:lnTo>
                    <a:pt x="2977140" y="262256"/>
                  </a:lnTo>
                  <a:lnTo>
                    <a:pt x="2943689" y="259125"/>
                  </a:lnTo>
                  <a:lnTo>
                    <a:pt x="2910238" y="256215"/>
                  </a:lnTo>
                  <a:lnTo>
                    <a:pt x="2876787" y="253541"/>
                  </a:lnTo>
                  <a:lnTo>
                    <a:pt x="2843336" y="251113"/>
                  </a:lnTo>
                  <a:lnTo>
                    <a:pt x="2809885" y="248938"/>
                  </a:lnTo>
                  <a:lnTo>
                    <a:pt x="2776434" y="247025"/>
                  </a:lnTo>
                  <a:lnTo>
                    <a:pt x="2742983" y="245220"/>
                  </a:lnTo>
                  <a:lnTo>
                    <a:pt x="2709532" y="243194"/>
                  </a:lnTo>
                  <a:lnTo>
                    <a:pt x="2676081" y="240999"/>
                  </a:lnTo>
                  <a:lnTo>
                    <a:pt x="2642630" y="238694"/>
                  </a:lnTo>
                  <a:lnTo>
                    <a:pt x="2609178" y="236333"/>
                  </a:lnTo>
                  <a:lnTo>
                    <a:pt x="2575727" y="233962"/>
                  </a:lnTo>
                  <a:lnTo>
                    <a:pt x="2542276" y="231619"/>
                  </a:lnTo>
                  <a:lnTo>
                    <a:pt x="2508825" y="229328"/>
                  </a:lnTo>
                  <a:lnTo>
                    <a:pt x="2475374" y="227103"/>
                  </a:lnTo>
                  <a:lnTo>
                    <a:pt x="2441923" y="224948"/>
                  </a:lnTo>
                  <a:lnTo>
                    <a:pt x="2408472" y="222852"/>
                  </a:lnTo>
                  <a:lnTo>
                    <a:pt x="2375021" y="220799"/>
                  </a:lnTo>
                  <a:lnTo>
                    <a:pt x="2341570" y="218765"/>
                  </a:lnTo>
                  <a:lnTo>
                    <a:pt x="2308119" y="216722"/>
                  </a:lnTo>
                  <a:lnTo>
                    <a:pt x="2274668" y="214641"/>
                  </a:lnTo>
                  <a:lnTo>
                    <a:pt x="2241217" y="212494"/>
                  </a:lnTo>
                  <a:lnTo>
                    <a:pt x="2207766" y="210257"/>
                  </a:lnTo>
                  <a:lnTo>
                    <a:pt x="2174315" y="207936"/>
                  </a:lnTo>
                  <a:lnTo>
                    <a:pt x="2140864" y="205536"/>
                  </a:lnTo>
                  <a:lnTo>
                    <a:pt x="2107413" y="203062"/>
                  </a:lnTo>
                  <a:lnTo>
                    <a:pt x="2073962" y="200518"/>
                  </a:lnTo>
                  <a:lnTo>
                    <a:pt x="2040511" y="197905"/>
                  </a:lnTo>
                  <a:lnTo>
                    <a:pt x="2007060" y="195225"/>
                  </a:lnTo>
                  <a:lnTo>
                    <a:pt x="1973609" y="192475"/>
                  </a:lnTo>
                  <a:lnTo>
                    <a:pt x="1940158" y="189655"/>
                  </a:lnTo>
                  <a:lnTo>
                    <a:pt x="1906707" y="186762"/>
                  </a:lnTo>
                  <a:lnTo>
                    <a:pt x="1873256" y="183790"/>
                  </a:lnTo>
                  <a:lnTo>
                    <a:pt x="1839805" y="180734"/>
                  </a:lnTo>
                  <a:lnTo>
                    <a:pt x="1806354" y="177588"/>
                  </a:lnTo>
                  <a:lnTo>
                    <a:pt x="1772903" y="174345"/>
                  </a:lnTo>
                  <a:lnTo>
                    <a:pt x="1739452" y="170997"/>
                  </a:lnTo>
                  <a:lnTo>
                    <a:pt x="1706001" y="167536"/>
                  </a:lnTo>
                  <a:lnTo>
                    <a:pt x="1672550" y="163955"/>
                  </a:lnTo>
                  <a:lnTo>
                    <a:pt x="1639099" y="160245"/>
                  </a:lnTo>
                  <a:lnTo>
                    <a:pt x="1605648" y="156400"/>
                  </a:lnTo>
                  <a:lnTo>
                    <a:pt x="1572197" y="152412"/>
                  </a:lnTo>
                  <a:lnTo>
                    <a:pt x="1538746" y="148277"/>
                  </a:lnTo>
                  <a:lnTo>
                    <a:pt x="1505295" y="144032"/>
                  </a:lnTo>
                  <a:lnTo>
                    <a:pt x="1471844" y="139776"/>
                  </a:lnTo>
                  <a:lnTo>
                    <a:pt x="1438393" y="135515"/>
                  </a:lnTo>
                  <a:lnTo>
                    <a:pt x="1404942" y="131249"/>
                  </a:lnTo>
                  <a:lnTo>
                    <a:pt x="1371491" y="126983"/>
                  </a:lnTo>
                  <a:lnTo>
                    <a:pt x="1338040" y="122720"/>
                  </a:lnTo>
                  <a:lnTo>
                    <a:pt x="1304589" y="118463"/>
                  </a:lnTo>
                  <a:lnTo>
                    <a:pt x="1271138" y="114215"/>
                  </a:lnTo>
                  <a:lnTo>
                    <a:pt x="1237687" y="109982"/>
                  </a:lnTo>
                  <a:lnTo>
                    <a:pt x="1204236" y="105766"/>
                  </a:lnTo>
                  <a:lnTo>
                    <a:pt x="1170785" y="101574"/>
                  </a:lnTo>
                  <a:lnTo>
                    <a:pt x="1137334" y="97408"/>
                  </a:lnTo>
                  <a:lnTo>
                    <a:pt x="1103883" y="93275"/>
                  </a:lnTo>
                  <a:lnTo>
                    <a:pt x="1070432" y="89178"/>
                  </a:lnTo>
                  <a:lnTo>
                    <a:pt x="1036981" y="85124"/>
                  </a:lnTo>
                  <a:lnTo>
                    <a:pt x="1003530" y="81116"/>
                  </a:lnTo>
                  <a:lnTo>
                    <a:pt x="970079" y="77159"/>
                  </a:lnTo>
                  <a:lnTo>
                    <a:pt x="936628" y="73258"/>
                  </a:lnTo>
                  <a:lnTo>
                    <a:pt x="903177" y="69419"/>
                  </a:lnTo>
                  <a:lnTo>
                    <a:pt x="869726" y="65645"/>
                  </a:lnTo>
                  <a:lnTo>
                    <a:pt x="836275" y="61941"/>
                  </a:lnTo>
                  <a:lnTo>
                    <a:pt x="802824" y="58310"/>
                  </a:lnTo>
                  <a:lnTo>
                    <a:pt x="769373" y="54758"/>
                  </a:lnTo>
                  <a:lnTo>
                    <a:pt x="735922" y="51287"/>
                  </a:lnTo>
                  <a:lnTo>
                    <a:pt x="702471" y="47902"/>
                  </a:lnTo>
                  <a:lnTo>
                    <a:pt x="669020" y="44605"/>
                  </a:lnTo>
                  <a:lnTo>
                    <a:pt x="635569" y="41399"/>
                  </a:lnTo>
                  <a:lnTo>
                    <a:pt x="602118" y="38288"/>
                  </a:lnTo>
                  <a:lnTo>
                    <a:pt x="568667" y="35273"/>
                  </a:lnTo>
                  <a:lnTo>
                    <a:pt x="535216" y="32357"/>
                  </a:lnTo>
                  <a:lnTo>
                    <a:pt x="501765" y="29542"/>
                  </a:lnTo>
                  <a:lnTo>
                    <a:pt x="468314" y="26829"/>
                  </a:lnTo>
                  <a:lnTo>
                    <a:pt x="434863" y="24220"/>
                  </a:lnTo>
                  <a:lnTo>
                    <a:pt x="401412" y="21716"/>
                  </a:lnTo>
                  <a:lnTo>
                    <a:pt x="367961" y="19318"/>
                  </a:lnTo>
                  <a:lnTo>
                    <a:pt x="334510" y="17026"/>
                  </a:lnTo>
                  <a:lnTo>
                    <a:pt x="301059" y="14841"/>
                  </a:lnTo>
                  <a:lnTo>
                    <a:pt x="267608" y="12764"/>
                  </a:lnTo>
                  <a:lnTo>
                    <a:pt x="234157" y="10795"/>
                  </a:lnTo>
                  <a:lnTo>
                    <a:pt x="200706" y="8933"/>
                  </a:lnTo>
                  <a:lnTo>
                    <a:pt x="167255" y="7178"/>
                  </a:lnTo>
                  <a:lnTo>
                    <a:pt x="133804" y="5530"/>
                  </a:lnTo>
                  <a:lnTo>
                    <a:pt x="100353" y="3989"/>
                  </a:lnTo>
                  <a:lnTo>
                    <a:pt x="66902" y="2554"/>
                  </a:lnTo>
                  <a:lnTo>
                    <a:pt x="33451" y="122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274713" y="4569162"/>
              <a:ext cx="6656751" cy="465859"/>
            </a:xfrm>
            <a:custGeom>
              <a:avLst/>
              <a:pathLst>
                <a:path w="6656751" h="465859">
                  <a:moveTo>
                    <a:pt x="0" y="0"/>
                  </a:moveTo>
                  <a:lnTo>
                    <a:pt x="33451" y="8262"/>
                  </a:lnTo>
                  <a:lnTo>
                    <a:pt x="66902" y="16450"/>
                  </a:lnTo>
                  <a:lnTo>
                    <a:pt x="100353" y="24566"/>
                  </a:lnTo>
                  <a:lnTo>
                    <a:pt x="133804" y="32609"/>
                  </a:lnTo>
                  <a:lnTo>
                    <a:pt x="167255" y="40579"/>
                  </a:lnTo>
                  <a:lnTo>
                    <a:pt x="200706" y="48477"/>
                  </a:lnTo>
                  <a:lnTo>
                    <a:pt x="234157" y="56303"/>
                  </a:lnTo>
                  <a:lnTo>
                    <a:pt x="267608" y="64057"/>
                  </a:lnTo>
                  <a:lnTo>
                    <a:pt x="301059" y="71740"/>
                  </a:lnTo>
                  <a:lnTo>
                    <a:pt x="334510" y="79351"/>
                  </a:lnTo>
                  <a:lnTo>
                    <a:pt x="367961" y="86892"/>
                  </a:lnTo>
                  <a:lnTo>
                    <a:pt x="401412" y="94363"/>
                  </a:lnTo>
                  <a:lnTo>
                    <a:pt x="434863" y="101763"/>
                  </a:lnTo>
                  <a:lnTo>
                    <a:pt x="468314" y="109093"/>
                  </a:lnTo>
                  <a:lnTo>
                    <a:pt x="501765" y="116353"/>
                  </a:lnTo>
                  <a:lnTo>
                    <a:pt x="535216" y="123544"/>
                  </a:lnTo>
                  <a:lnTo>
                    <a:pt x="568667" y="130666"/>
                  </a:lnTo>
                  <a:lnTo>
                    <a:pt x="602118" y="137719"/>
                  </a:lnTo>
                  <a:lnTo>
                    <a:pt x="635569" y="144704"/>
                  </a:lnTo>
                  <a:lnTo>
                    <a:pt x="669020" y="151620"/>
                  </a:lnTo>
                  <a:lnTo>
                    <a:pt x="702471" y="158468"/>
                  </a:lnTo>
                  <a:lnTo>
                    <a:pt x="735922" y="165249"/>
                  </a:lnTo>
                  <a:lnTo>
                    <a:pt x="769373" y="171963"/>
                  </a:lnTo>
                  <a:lnTo>
                    <a:pt x="802824" y="178609"/>
                  </a:lnTo>
                  <a:lnTo>
                    <a:pt x="836275" y="185188"/>
                  </a:lnTo>
                  <a:lnTo>
                    <a:pt x="869726" y="191701"/>
                  </a:lnTo>
                  <a:lnTo>
                    <a:pt x="903177" y="198148"/>
                  </a:lnTo>
                  <a:lnTo>
                    <a:pt x="936628" y="204529"/>
                  </a:lnTo>
                  <a:lnTo>
                    <a:pt x="970079" y="210844"/>
                  </a:lnTo>
                  <a:lnTo>
                    <a:pt x="1003530" y="217094"/>
                  </a:lnTo>
                  <a:lnTo>
                    <a:pt x="1036981" y="223279"/>
                  </a:lnTo>
                  <a:lnTo>
                    <a:pt x="1070432" y="229399"/>
                  </a:lnTo>
                  <a:lnTo>
                    <a:pt x="1103883" y="235454"/>
                  </a:lnTo>
                  <a:lnTo>
                    <a:pt x="1137334" y="241445"/>
                  </a:lnTo>
                  <a:lnTo>
                    <a:pt x="1170785" y="247373"/>
                  </a:lnTo>
                  <a:lnTo>
                    <a:pt x="1204236" y="253237"/>
                  </a:lnTo>
                  <a:lnTo>
                    <a:pt x="1237687" y="259037"/>
                  </a:lnTo>
                  <a:lnTo>
                    <a:pt x="1271138" y="264774"/>
                  </a:lnTo>
                  <a:lnTo>
                    <a:pt x="1304589" y="270449"/>
                  </a:lnTo>
                  <a:lnTo>
                    <a:pt x="1338040" y="276061"/>
                  </a:lnTo>
                  <a:lnTo>
                    <a:pt x="1371491" y="281611"/>
                  </a:lnTo>
                  <a:lnTo>
                    <a:pt x="1404942" y="287099"/>
                  </a:lnTo>
                  <a:lnTo>
                    <a:pt x="1438393" y="292526"/>
                  </a:lnTo>
                  <a:lnTo>
                    <a:pt x="1471844" y="297891"/>
                  </a:lnTo>
                  <a:lnTo>
                    <a:pt x="1505295" y="303195"/>
                  </a:lnTo>
                  <a:lnTo>
                    <a:pt x="1538746" y="308436"/>
                  </a:lnTo>
                  <a:lnTo>
                    <a:pt x="1572197" y="313555"/>
                  </a:lnTo>
                  <a:lnTo>
                    <a:pt x="1605648" y="318527"/>
                  </a:lnTo>
                  <a:lnTo>
                    <a:pt x="1639099" y="323354"/>
                  </a:lnTo>
                  <a:lnTo>
                    <a:pt x="1672550" y="328036"/>
                  </a:lnTo>
                  <a:lnTo>
                    <a:pt x="1706001" y="332576"/>
                  </a:lnTo>
                  <a:lnTo>
                    <a:pt x="1739452" y="336973"/>
                  </a:lnTo>
                  <a:lnTo>
                    <a:pt x="1772903" y="341231"/>
                  </a:lnTo>
                  <a:lnTo>
                    <a:pt x="1806354" y="345349"/>
                  </a:lnTo>
                  <a:lnTo>
                    <a:pt x="1839805" y="349329"/>
                  </a:lnTo>
                  <a:lnTo>
                    <a:pt x="1873256" y="353172"/>
                  </a:lnTo>
                  <a:lnTo>
                    <a:pt x="1906707" y="356880"/>
                  </a:lnTo>
                  <a:lnTo>
                    <a:pt x="1940158" y="360455"/>
                  </a:lnTo>
                  <a:lnTo>
                    <a:pt x="1973609" y="363896"/>
                  </a:lnTo>
                  <a:lnTo>
                    <a:pt x="2007060" y="367206"/>
                  </a:lnTo>
                  <a:lnTo>
                    <a:pt x="2040511" y="370385"/>
                  </a:lnTo>
                  <a:lnTo>
                    <a:pt x="2073962" y="373436"/>
                  </a:lnTo>
                  <a:lnTo>
                    <a:pt x="2107413" y="376359"/>
                  </a:lnTo>
                  <a:lnTo>
                    <a:pt x="2140864" y="379156"/>
                  </a:lnTo>
                  <a:lnTo>
                    <a:pt x="2174315" y="381827"/>
                  </a:lnTo>
                  <a:lnTo>
                    <a:pt x="2207766" y="384375"/>
                  </a:lnTo>
                  <a:lnTo>
                    <a:pt x="2241217" y="386800"/>
                  </a:lnTo>
                  <a:lnTo>
                    <a:pt x="2274668" y="389114"/>
                  </a:lnTo>
                  <a:lnTo>
                    <a:pt x="2308119" y="391445"/>
                  </a:lnTo>
                  <a:lnTo>
                    <a:pt x="2341570" y="393819"/>
                  </a:lnTo>
                  <a:lnTo>
                    <a:pt x="2375021" y="396220"/>
                  </a:lnTo>
                  <a:lnTo>
                    <a:pt x="2408472" y="398634"/>
                  </a:lnTo>
                  <a:lnTo>
                    <a:pt x="2441923" y="401047"/>
                  </a:lnTo>
                  <a:lnTo>
                    <a:pt x="2475374" y="403444"/>
                  </a:lnTo>
                  <a:lnTo>
                    <a:pt x="2508825" y="405809"/>
                  </a:lnTo>
                  <a:lnTo>
                    <a:pt x="2542276" y="408129"/>
                  </a:lnTo>
                  <a:lnTo>
                    <a:pt x="2575727" y="410389"/>
                  </a:lnTo>
                  <a:lnTo>
                    <a:pt x="2609178" y="412573"/>
                  </a:lnTo>
                  <a:lnTo>
                    <a:pt x="2642630" y="414668"/>
                  </a:lnTo>
                  <a:lnTo>
                    <a:pt x="2676081" y="416658"/>
                  </a:lnTo>
                  <a:lnTo>
                    <a:pt x="2709532" y="418529"/>
                  </a:lnTo>
                  <a:lnTo>
                    <a:pt x="2742983" y="420265"/>
                  </a:lnTo>
                  <a:lnTo>
                    <a:pt x="2776434" y="421868"/>
                  </a:lnTo>
                  <a:lnTo>
                    <a:pt x="2809885" y="423711"/>
                  </a:lnTo>
                  <a:lnTo>
                    <a:pt x="2843336" y="425928"/>
                  </a:lnTo>
                  <a:lnTo>
                    <a:pt x="2876787" y="428461"/>
                  </a:lnTo>
                  <a:lnTo>
                    <a:pt x="2910238" y="431253"/>
                  </a:lnTo>
                  <a:lnTo>
                    <a:pt x="2943689" y="434249"/>
                  </a:lnTo>
                  <a:lnTo>
                    <a:pt x="2977140" y="437391"/>
                  </a:lnTo>
                  <a:lnTo>
                    <a:pt x="3010591" y="440623"/>
                  </a:lnTo>
                  <a:lnTo>
                    <a:pt x="3044042" y="443888"/>
                  </a:lnTo>
                  <a:lnTo>
                    <a:pt x="3077493" y="447129"/>
                  </a:lnTo>
                  <a:lnTo>
                    <a:pt x="3110944" y="450289"/>
                  </a:lnTo>
                  <a:lnTo>
                    <a:pt x="3144395" y="453313"/>
                  </a:lnTo>
                  <a:lnTo>
                    <a:pt x="3177846" y="456143"/>
                  </a:lnTo>
                  <a:lnTo>
                    <a:pt x="3211297" y="458722"/>
                  </a:lnTo>
                  <a:lnTo>
                    <a:pt x="3244748" y="460994"/>
                  </a:lnTo>
                  <a:lnTo>
                    <a:pt x="3278199" y="462903"/>
                  </a:lnTo>
                  <a:lnTo>
                    <a:pt x="3311650" y="464390"/>
                  </a:lnTo>
                  <a:lnTo>
                    <a:pt x="3345101" y="465401"/>
                  </a:lnTo>
                  <a:lnTo>
                    <a:pt x="3378552" y="465859"/>
                  </a:lnTo>
                  <a:lnTo>
                    <a:pt x="3412003" y="465719"/>
                  </a:lnTo>
                  <a:lnTo>
                    <a:pt x="3445454" y="465052"/>
                  </a:lnTo>
                  <a:lnTo>
                    <a:pt x="3478905" y="463936"/>
                  </a:lnTo>
                  <a:lnTo>
                    <a:pt x="3512356" y="462448"/>
                  </a:lnTo>
                  <a:lnTo>
                    <a:pt x="3545807" y="460665"/>
                  </a:lnTo>
                  <a:lnTo>
                    <a:pt x="3579258" y="458665"/>
                  </a:lnTo>
                  <a:lnTo>
                    <a:pt x="3612709" y="456525"/>
                  </a:lnTo>
                  <a:lnTo>
                    <a:pt x="3646160" y="454321"/>
                  </a:lnTo>
                  <a:lnTo>
                    <a:pt x="3679611" y="452132"/>
                  </a:lnTo>
                  <a:lnTo>
                    <a:pt x="3713062" y="450034"/>
                  </a:lnTo>
                  <a:lnTo>
                    <a:pt x="3746513" y="448105"/>
                  </a:lnTo>
                  <a:lnTo>
                    <a:pt x="3779964" y="446422"/>
                  </a:lnTo>
                  <a:lnTo>
                    <a:pt x="3813415" y="445062"/>
                  </a:lnTo>
                  <a:lnTo>
                    <a:pt x="3846866" y="444102"/>
                  </a:lnTo>
                  <a:lnTo>
                    <a:pt x="3880317" y="443479"/>
                  </a:lnTo>
                  <a:lnTo>
                    <a:pt x="3913768" y="442631"/>
                  </a:lnTo>
                  <a:lnTo>
                    <a:pt x="3947219" y="441515"/>
                  </a:lnTo>
                  <a:lnTo>
                    <a:pt x="3980670" y="440166"/>
                  </a:lnTo>
                  <a:lnTo>
                    <a:pt x="4014121" y="438613"/>
                  </a:lnTo>
                  <a:lnTo>
                    <a:pt x="4047572" y="436890"/>
                  </a:lnTo>
                  <a:lnTo>
                    <a:pt x="4081023" y="435029"/>
                  </a:lnTo>
                  <a:lnTo>
                    <a:pt x="4114474" y="433061"/>
                  </a:lnTo>
                  <a:lnTo>
                    <a:pt x="4147925" y="431019"/>
                  </a:lnTo>
                  <a:lnTo>
                    <a:pt x="4181376" y="428933"/>
                  </a:lnTo>
                  <a:lnTo>
                    <a:pt x="4214827" y="426838"/>
                  </a:lnTo>
                  <a:lnTo>
                    <a:pt x="4248278" y="424763"/>
                  </a:lnTo>
                  <a:lnTo>
                    <a:pt x="4281729" y="422742"/>
                  </a:lnTo>
                  <a:lnTo>
                    <a:pt x="4315180" y="420806"/>
                  </a:lnTo>
                  <a:lnTo>
                    <a:pt x="4348631" y="418987"/>
                  </a:lnTo>
                  <a:lnTo>
                    <a:pt x="4382082" y="417318"/>
                  </a:lnTo>
                  <a:lnTo>
                    <a:pt x="4415533" y="415830"/>
                  </a:lnTo>
                  <a:lnTo>
                    <a:pt x="4448984" y="414554"/>
                  </a:lnTo>
                  <a:lnTo>
                    <a:pt x="4482435" y="413525"/>
                  </a:lnTo>
                  <a:lnTo>
                    <a:pt x="4515886" y="412772"/>
                  </a:lnTo>
                  <a:lnTo>
                    <a:pt x="4549337" y="412328"/>
                  </a:lnTo>
                  <a:lnTo>
                    <a:pt x="4582788" y="412226"/>
                  </a:lnTo>
                  <a:lnTo>
                    <a:pt x="4616239" y="412496"/>
                  </a:lnTo>
                  <a:lnTo>
                    <a:pt x="4649690" y="413170"/>
                  </a:lnTo>
                  <a:lnTo>
                    <a:pt x="4683141" y="414040"/>
                  </a:lnTo>
                  <a:lnTo>
                    <a:pt x="4716592" y="414945"/>
                  </a:lnTo>
                  <a:lnTo>
                    <a:pt x="4750043" y="415877"/>
                  </a:lnTo>
                  <a:lnTo>
                    <a:pt x="4783494" y="416827"/>
                  </a:lnTo>
                  <a:lnTo>
                    <a:pt x="4816945" y="417788"/>
                  </a:lnTo>
                  <a:lnTo>
                    <a:pt x="4850396" y="418752"/>
                  </a:lnTo>
                  <a:lnTo>
                    <a:pt x="4883847" y="419711"/>
                  </a:lnTo>
                  <a:lnTo>
                    <a:pt x="4917298" y="420656"/>
                  </a:lnTo>
                  <a:lnTo>
                    <a:pt x="4950749" y="421580"/>
                  </a:lnTo>
                  <a:lnTo>
                    <a:pt x="4984200" y="422476"/>
                  </a:lnTo>
                  <a:lnTo>
                    <a:pt x="5017651" y="423334"/>
                  </a:lnTo>
                  <a:lnTo>
                    <a:pt x="5051102" y="424147"/>
                  </a:lnTo>
                  <a:lnTo>
                    <a:pt x="5084553" y="424907"/>
                  </a:lnTo>
                  <a:lnTo>
                    <a:pt x="5118004" y="425605"/>
                  </a:lnTo>
                  <a:lnTo>
                    <a:pt x="5151455" y="426235"/>
                  </a:lnTo>
                  <a:lnTo>
                    <a:pt x="5184906" y="426788"/>
                  </a:lnTo>
                  <a:lnTo>
                    <a:pt x="5218357" y="427256"/>
                  </a:lnTo>
                  <a:lnTo>
                    <a:pt x="5251808" y="427632"/>
                  </a:lnTo>
                  <a:lnTo>
                    <a:pt x="5285260" y="427908"/>
                  </a:lnTo>
                  <a:lnTo>
                    <a:pt x="5318711" y="428107"/>
                  </a:lnTo>
                  <a:lnTo>
                    <a:pt x="5352162" y="428233"/>
                  </a:lnTo>
                  <a:lnTo>
                    <a:pt x="5385613" y="428288"/>
                  </a:lnTo>
                  <a:lnTo>
                    <a:pt x="5419064" y="428272"/>
                  </a:lnTo>
                  <a:lnTo>
                    <a:pt x="5452515" y="428187"/>
                  </a:lnTo>
                  <a:lnTo>
                    <a:pt x="5485966" y="428032"/>
                  </a:lnTo>
                  <a:lnTo>
                    <a:pt x="5519417" y="427809"/>
                  </a:lnTo>
                  <a:lnTo>
                    <a:pt x="5552868" y="427519"/>
                  </a:lnTo>
                  <a:lnTo>
                    <a:pt x="5586319" y="427162"/>
                  </a:lnTo>
                  <a:lnTo>
                    <a:pt x="5619770" y="426739"/>
                  </a:lnTo>
                  <a:lnTo>
                    <a:pt x="5653221" y="426251"/>
                  </a:lnTo>
                  <a:lnTo>
                    <a:pt x="5686672" y="425699"/>
                  </a:lnTo>
                  <a:lnTo>
                    <a:pt x="5720123" y="425082"/>
                  </a:lnTo>
                  <a:lnTo>
                    <a:pt x="5753574" y="424403"/>
                  </a:lnTo>
                  <a:lnTo>
                    <a:pt x="5787025" y="423662"/>
                  </a:lnTo>
                  <a:lnTo>
                    <a:pt x="5820476" y="422860"/>
                  </a:lnTo>
                  <a:lnTo>
                    <a:pt x="5853927" y="421997"/>
                  </a:lnTo>
                  <a:lnTo>
                    <a:pt x="5887378" y="421074"/>
                  </a:lnTo>
                  <a:lnTo>
                    <a:pt x="5920829" y="420093"/>
                  </a:lnTo>
                  <a:lnTo>
                    <a:pt x="5954280" y="419053"/>
                  </a:lnTo>
                  <a:lnTo>
                    <a:pt x="5987731" y="417955"/>
                  </a:lnTo>
                  <a:lnTo>
                    <a:pt x="6021182" y="416801"/>
                  </a:lnTo>
                  <a:lnTo>
                    <a:pt x="6054633" y="415592"/>
                  </a:lnTo>
                  <a:lnTo>
                    <a:pt x="6088084" y="414326"/>
                  </a:lnTo>
                  <a:lnTo>
                    <a:pt x="6121535" y="413007"/>
                  </a:lnTo>
                  <a:lnTo>
                    <a:pt x="6154986" y="411634"/>
                  </a:lnTo>
                  <a:lnTo>
                    <a:pt x="6188437" y="410208"/>
                  </a:lnTo>
                  <a:lnTo>
                    <a:pt x="6221888" y="408730"/>
                  </a:lnTo>
                  <a:lnTo>
                    <a:pt x="6255339" y="407201"/>
                  </a:lnTo>
                  <a:lnTo>
                    <a:pt x="6288790" y="405621"/>
                  </a:lnTo>
                  <a:lnTo>
                    <a:pt x="6322241" y="403992"/>
                  </a:lnTo>
                  <a:lnTo>
                    <a:pt x="6355692" y="402313"/>
                  </a:lnTo>
                  <a:lnTo>
                    <a:pt x="6389143" y="400587"/>
                  </a:lnTo>
                  <a:lnTo>
                    <a:pt x="6422594" y="398812"/>
                  </a:lnTo>
                  <a:lnTo>
                    <a:pt x="6456045" y="396992"/>
                  </a:lnTo>
                  <a:lnTo>
                    <a:pt x="6489496" y="395125"/>
                  </a:lnTo>
                  <a:lnTo>
                    <a:pt x="6522947" y="393213"/>
                  </a:lnTo>
                  <a:lnTo>
                    <a:pt x="6556398" y="391257"/>
                  </a:lnTo>
                  <a:lnTo>
                    <a:pt x="6589849" y="389258"/>
                  </a:lnTo>
                  <a:lnTo>
                    <a:pt x="6623300" y="387215"/>
                  </a:lnTo>
                  <a:lnTo>
                    <a:pt x="6656751" y="385131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tx48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447936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326933" y="377947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326933" y="30795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326933" y="237969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326933" y="16798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2250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55636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887716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52376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656902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900375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3935531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84569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465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2026-10-16T11:13:49Z</dcterms:modified>
  <cp:category/>
</cp:coreProperties>
</file>