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3754419"/>
              <a:ext cx="1689026" cy="1349669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2535627"/>
              <a:ext cx="1689026" cy="256846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179770"/>
              <a:ext cx="1689026" cy="92431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3634212"/>
              <a:ext cx="4967725" cy="956283"/>
            </a:xfrm>
            <a:custGeom>
              <a:avLst/>
              <a:pathLst>
                <a:path w="4967725" h="956283">
                  <a:moveTo>
                    <a:pt x="0" y="956283"/>
                  </a:moveTo>
                  <a:lnTo>
                    <a:pt x="2483862" y="595459"/>
                  </a:lnTo>
                  <a:lnTo>
                    <a:pt x="4967725" y="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548054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187230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3591770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09554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12705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1585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1908137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4407545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6978367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6883498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4079184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32" name="tx32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3" name="tx33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941876" y="1367948"/>
              <a:ext cx="3870929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592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3754419"/>
              <a:ext cx="1689026" cy="1349669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2535627"/>
              <a:ext cx="1689026" cy="256846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179770"/>
              <a:ext cx="1689026" cy="92431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4564134"/>
              <a:ext cx="4967725" cy="437235"/>
            </a:xfrm>
            <a:custGeom>
              <a:avLst/>
              <a:pathLst>
                <a:path w="4967725" h="437235">
                  <a:moveTo>
                    <a:pt x="0" y="437235"/>
                  </a:moveTo>
                  <a:lnTo>
                    <a:pt x="2483862" y="248482"/>
                  </a:lnTo>
                  <a:lnTo>
                    <a:pt x="4967725" y="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958928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770175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4521692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09554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12705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1585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1908137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4407545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6978367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6883498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4079184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32" name="tx32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3" name="tx33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941876" y="1367948"/>
              <a:ext cx="3870929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592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3754419"/>
              <a:ext cx="1689026" cy="1349669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2535627"/>
              <a:ext cx="1689026" cy="256846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179770"/>
              <a:ext cx="1689026" cy="92431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4952955"/>
              <a:ext cx="4967725" cy="91138"/>
            </a:xfrm>
            <a:custGeom>
              <a:avLst/>
              <a:pathLst>
                <a:path w="4967725" h="91138">
                  <a:moveTo>
                    <a:pt x="0" y="27871"/>
                  </a:moveTo>
                  <a:lnTo>
                    <a:pt x="2483862" y="0"/>
                  </a:lnTo>
                  <a:lnTo>
                    <a:pt x="4967725" y="91138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938385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910513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5001652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09554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12705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1585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1908137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4407545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6978367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6883498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4079184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32" name="tx32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3" name="tx33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941876" y="1367948"/>
              <a:ext cx="3870929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592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3754419"/>
              <a:ext cx="1689026" cy="1349669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2535627"/>
              <a:ext cx="1689026" cy="256846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179770"/>
              <a:ext cx="1689026" cy="92431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5014096"/>
              <a:ext cx="4967725" cy="14425"/>
            </a:xfrm>
            <a:custGeom>
              <a:avLst/>
              <a:pathLst>
                <a:path w="4967725" h="14425">
                  <a:moveTo>
                    <a:pt x="0" y="7817"/>
                  </a:moveTo>
                  <a:lnTo>
                    <a:pt x="2483862" y="14425"/>
                  </a:lnTo>
                  <a:lnTo>
                    <a:pt x="4967725" y="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979472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986080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4971654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09554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12705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1585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1908137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4407545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6978367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6883498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4079184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32" name="tx32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3" name="tx33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941876" y="1367948"/>
              <a:ext cx="3870929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592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3754419"/>
              <a:ext cx="1689026" cy="1349669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2535627"/>
              <a:ext cx="1689026" cy="256846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179770"/>
              <a:ext cx="1689026" cy="92431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4780230"/>
              <a:ext cx="4967725" cy="56789"/>
            </a:xfrm>
            <a:custGeom>
              <a:avLst/>
              <a:pathLst>
                <a:path w="4967725" h="56789">
                  <a:moveTo>
                    <a:pt x="0" y="56789"/>
                  </a:moveTo>
                  <a:lnTo>
                    <a:pt x="2483862" y="0"/>
                  </a:lnTo>
                  <a:lnTo>
                    <a:pt x="4967725" y="23883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794578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737789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4761672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09554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12705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1585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1908137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4407545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6978367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6883498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4079184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32" name="tx32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3" name="tx33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941876" y="1367948"/>
              <a:ext cx="3870929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592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3754419"/>
              <a:ext cx="1689026" cy="1349669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2535627"/>
              <a:ext cx="1689026" cy="256846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179770"/>
              <a:ext cx="1689026" cy="92431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4894106"/>
              <a:ext cx="4967725" cy="148351"/>
            </a:xfrm>
            <a:custGeom>
              <a:avLst/>
              <a:pathLst>
                <a:path w="4967725" h="148351">
                  <a:moveTo>
                    <a:pt x="0" y="148351"/>
                  </a:moveTo>
                  <a:lnTo>
                    <a:pt x="2483862" y="102029"/>
                  </a:lnTo>
                  <a:lnTo>
                    <a:pt x="4967725" y="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5000016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953694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4851665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09554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12705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1585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1908137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4407545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6978367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6883498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4079184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32" name="tx32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3" name="tx33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941876" y="1367948"/>
              <a:ext cx="3870929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592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3754419"/>
              <a:ext cx="1689026" cy="1349669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2535627"/>
              <a:ext cx="1689026" cy="256846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179770"/>
              <a:ext cx="1689026" cy="92431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4324154"/>
              <a:ext cx="4967725" cy="369059"/>
            </a:xfrm>
            <a:custGeom>
              <a:avLst/>
              <a:pathLst>
                <a:path w="4967725" h="369059">
                  <a:moveTo>
                    <a:pt x="0" y="369059"/>
                  </a:moveTo>
                  <a:lnTo>
                    <a:pt x="2483862" y="207785"/>
                  </a:lnTo>
                  <a:lnTo>
                    <a:pt x="4967725" y="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650772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489498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4281712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09554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12705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1585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1908137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4407545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6978367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6883498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4079184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32" name="tx32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3" name="tx33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941876" y="1367948"/>
              <a:ext cx="3870929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592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3754419"/>
              <a:ext cx="1689026" cy="1349669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2535627"/>
              <a:ext cx="1689026" cy="256846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179770"/>
              <a:ext cx="1689026" cy="92431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4804114"/>
              <a:ext cx="4967725" cy="156168"/>
            </a:xfrm>
            <a:custGeom>
              <a:avLst/>
              <a:pathLst>
                <a:path w="4967725" h="156168">
                  <a:moveTo>
                    <a:pt x="0" y="156168"/>
                  </a:moveTo>
                  <a:lnTo>
                    <a:pt x="2483862" y="84069"/>
                  </a:lnTo>
                  <a:lnTo>
                    <a:pt x="4967725" y="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917841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845741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4761672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09554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12705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1585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1908137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4407545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6978367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6883498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4079184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32" name="tx32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3" name="tx33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941876" y="1367948"/>
              <a:ext cx="3870929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592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2026-10-16T11:13:47Z</dcterms:modified>
  <cp:category/>
</cp:coreProperties>
</file>