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941876" y="5159313"/>
              <a:ext cx="330011" cy="5999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271887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38566" y="4819367"/>
              <a:ext cx="366679" cy="3999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005245" y="4759376"/>
              <a:ext cx="366679" cy="45992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371925" y="4379437"/>
              <a:ext cx="366679" cy="8398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738604" y="3859519"/>
              <a:ext cx="366679" cy="135978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05283" y="3319605"/>
              <a:ext cx="366679" cy="1899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471962" y="2519733"/>
              <a:ext cx="366679" cy="269957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38641" y="2899672"/>
              <a:ext cx="366679" cy="231963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05320" y="2939666"/>
              <a:ext cx="366679" cy="227963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572000" y="2959663"/>
              <a:ext cx="366679" cy="22596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8679" y="2619717"/>
              <a:ext cx="366679" cy="259958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305358" y="3279612"/>
              <a:ext cx="366679" cy="19396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72037" y="3099640"/>
              <a:ext cx="366679" cy="211966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038716" y="4179469"/>
              <a:ext cx="366679" cy="103983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40539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772074" y="4859360"/>
              <a:ext cx="366679" cy="35994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138754" y="5039332"/>
              <a:ext cx="366679" cy="17997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505433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872112" y="5119319"/>
              <a:ext cx="330011" cy="9998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0" name="pg50"/>
            <p:cNvSpPr/>
            <p:nvPr/>
          </p:nvSpPr>
          <p:spPr>
            <a:xfrm>
              <a:off x="1271887" y="2233757"/>
              <a:ext cx="6600224" cy="2985546"/>
            </a:xfrm>
            <a:custGeom>
              <a:avLst/>
              <a:pathLst>
                <a:path w="6600224" h="2985546">
                  <a:moveTo>
                    <a:pt x="0" y="0"/>
                  </a:moveTo>
                  <a:lnTo>
                    <a:pt x="33166" y="31081"/>
                  </a:lnTo>
                  <a:lnTo>
                    <a:pt x="66333" y="61933"/>
                  </a:lnTo>
                  <a:lnTo>
                    <a:pt x="99500" y="92555"/>
                  </a:lnTo>
                  <a:lnTo>
                    <a:pt x="132667" y="122946"/>
                  </a:lnTo>
                  <a:lnTo>
                    <a:pt x="165834" y="153104"/>
                  </a:lnTo>
                  <a:lnTo>
                    <a:pt x="199001" y="183029"/>
                  </a:lnTo>
                  <a:lnTo>
                    <a:pt x="232168" y="212718"/>
                  </a:lnTo>
                  <a:lnTo>
                    <a:pt x="265335" y="242171"/>
                  </a:lnTo>
                  <a:lnTo>
                    <a:pt x="298502" y="271386"/>
                  </a:lnTo>
                  <a:lnTo>
                    <a:pt x="331669" y="300361"/>
                  </a:lnTo>
                  <a:lnTo>
                    <a:pt x="364836" y="329096"/>
                  </a:lnTo>
                  <a:lnTo>
                    <a:pt x="398003" y="357589"/>
                  </a:lnTo>
                  <a:lnTo>
                    <a:pt x="431170" y="385839"/>
                  </a:lnTo>
                  <a:lnTo>
                    <a:pt x="464337" y="413844"/>
                  </a:lnTo>
                  <a:lnTo>
                    <a:pt x="497504" y="441603"/>
                  </a:lnTo>
                  <a:lnTo>
                    <a:pt x="530671" y="469114"/>
                  </a:lnTo>
                  <a:lnTo>
                    <a:pt x="563838" y="496377"/>
                  </a:lnTo>
                  <a:lnTo>
                    <a:pt x="597005" y="523391"/>
                  </a:lnTo>
                  <a:lnTo>
                    <a:pt x="630172" y="550154"/>
                  </a:lnTo>
                  <a:lnTo>
                    <a:pt x="663339" y="576666"/>
                  </a:lnTo>
                  <a:lnTo>
                    <a:pt x="696506" y="602925"/>
                  </a:lnTo>
                  <a:lnTo>
                    <a:pt x="729673" y="628932"/>
                  </a:lnTo>
                  <a:lnTo>
                    <a:pt x="762840" y="654686"/>
                  </a:lnTo>
                  <a:lnTo>
                    <a:pt x="796007" y="680186"/>
                  </a:lnTo>
                  <a:lnTo>
                    <a:pt x="829173" y="705434"/>
                  </a:lnTo>
                  <a:lnTo>
                    <a:pt x="862340" y="730429"/>
                  </a:lnTo>
                  <a:lnTo>
                    <a:pt x="895507" y="755174"/>
                  </a:lnTo>
                  <a:lnTo>
                    <a:pt x="928674" y="779668"/>
                  </a:lnTo>
                  <a:lnTo>
                    <a:pt x="961841" y="803913"/>
                  </a:lnTo>
                  <a:lnTo>
                    <a:pt x="995008" y="827913"/>
                  </a:lnTo>
                  <a:lnTo>
                    <a:pt x="1028175" y="851670"/>
                  </a:lnTo>
                  <a:lnTo>
                    <a:pt x="1061342" y="875187"/>
                  </a:lnTo>
                  <a:lnTo>
                    <a:pt x="1094509" y="898469"/>
                  </a:lnTo>
                  <a:lnTo>
                    <a:pt x="1127676" y="921520"/>
                  </a:lnTo>
                  <a:lnTo>
                    <a:pt x="1160843" y="944345"/>
                  </a:lnTo>
                  <a:lnTo>
                    <a:pt x="1194010" y="966950"/>
                  </a:lnTo>
                  <a:lnTo>
                    <a:pt x="1227177" y="989343"/>
                  </a:lnTo>
                  <a:lnTo>
                    <a:pt x="1260344" y="1011529"/>
                  </a:lnTo>
                  <a:lnTo>
                    <a:pt x="1293511" y="1033518"/>
                  </a:lnTo>
                  <a:lnTo>
                    <a:pt x="1326678" y="1055317"/>
                  </a:lnTo>
                  <a:lnTo>
                    <a:pt x="1359845" y="1076935"/>
                  </a:lnTo>
                  <a:lnTo>
                    <a:pt x="1393012" y="1098382"/>
                  </a:lnTo>
                  <a:lnTo>
                    <a:pt x="1426179" y="1119666"/>
                  </a:lnTo>
                  <a:lnTo>
                    <a:pt x="1459346" y="1140798"/>
                  </a:lnTo>
                  <a:lnTo>
                    <a:pt x="1492513" y="1161788"/>
                  </a:lnTo>
                  <a:lnTo>
                    <a:pt x="1525680" y="1182645"/>
                  </a:lnTo>
                  <a:lnTo>
                    <a:pt x="1558847" y="1203378"/>
                  </a:lnTo>
                  <a:lnTo>
                    <a:pt x="1592014" y="1223997"/>
                  </a:lnTo>
                  <a:lnTo>
                    <a:pt x="1625181" y="1244510"/>
                  </a:lnTo>
                  <a:lnTo>
                    <a:pt x="1658347" y="1264927"/>
                  </a:lnTo>
                  <a:lnTo>
                    <a:pt x="1691514" y="1285253"/>
                  </a:lnTo>
                  <a:lnTo>
                    <a:pt x="1724681" y="1305495"/>
                  </a:lnTo>
                  <a:lnTo>
                    <a:pt x="1757848" y="1325659"/>
                  </a:lnTo>
                  <a:lnTo>
                    <a:pt x="1791015" y="1345755"/>
                  </a:lnTo>
                  <a:lnTo>
                    <a:pt x="1824182" y="1365908"/>
                  </a:lnTo>
                  <a:lnTo>
                    <a:pt x="1857349" y="1386157"/>
                  </a:lnTo>
                  <a:lnTo>
                    <a:pt x="1890516" y="1406474"/>
                  </a:lnTo>
                  <a:lnTo>
                    <a:pt x="1923683" y="1426832"/>
                  </a:lnTo>
                  <a:lnTo>
                    <a:pt x="1956850" y="1447200"/>
                  </a:lnTo>
                  <a:lnTo>
                    <a:pt x="1990017" y="1467552"/>
                  </a:lnTo>
                  <a:lnTo>
                    <a:pt x="2023184" y="1487858"/>
                  </a:lnTo>
                  <a:lnTo>
                    <a:pt x="2056351" y="1508093"/>
                  </a:lnTo>
                  <a:lnTo>
                    <a:pt x="2089518" y="1528233"/>
                  </a:lnTo>
                  <a:lnTo>
                    <a:pt x="2122685" y="1548254"/>
                  </a:lnTo>
                  <a:lnTo>
                    <a:pt x="2155852" y="1568136"/>
                  </a:lnTo>
                  <a:lnTo>
                    <a:pt x="2189019" y="1587864"/>
                  </a:lnTo>
                  <a:lnTo>
                    <a:pt x="2222186" y="1607420"/>
                  </a:lnTo>
                  <a:lnTo>
                    <a:pt x="2255353" y="1626794"/>
                  </a:lnTo>
                  <a:lnTo>
                    <a:pt x="2288520" y="1645975"/>
                  </a:lnTo>
                  <a:lnTo>
                    <a:pt x="2321687" y="1664954"/>
                  </a:lnTo>
                  <a:lnTo>
                    <a:pt x="2354854" y="1684245"/>
                  </a:lnTo>
                  <a:lnTo>
                    <a:pt x="2388021" y="1704274"/>
                  </a:lnTo>
                  <a:lnTo>
                    <a:pt x="2421188" y="1724842"/>
                  </a:lnTo>
                  <a:lnTo>
                    <a:pt x="2454355" y="1745746"/>
                  </a:lnTo>
                  <a:lnTo>
                    <a:pt x="2487521" y="1766791"/>
                  </a:lnTo>
                  <a:lnTo>
                    <a:pt x="2520688" y="1787799"/>
                  </a:lnTo>
                  <a:lnTo>
                    <a:pt x="2553855" y="1808608"/>
                  </a:lnTo>
                  <a:lnTo>
                    <a:pt x="2587022" y="1829082"/>
                  </a:lnTo>
                  <a:lnTo>
                    <a:pt x="2620189" y="1849109"/>
                  </a:lnTo>
                  <a:lnTo>
                    <a:pt x="2653356" y="1868599"/>
                  </a:lnTo>
                  <a:lnTo>
                    <a:pt x="2686523" y="1887484"/>
                  </a:lnTo>
                  <a:lnTo>
                    <a:pt x="2719690" y="1905712"/>
                  </a:lnTo>
                  <a:lnTo>
                    <a:pt x="2752857" y="1923239"/>
                  </a:lnTo>
                  <a:lnTo>
                    <a:pt x="2786024" y="1940059"/>
                  </a:lnTo>
                  <a:lnTo>
                    <a:pt x="2819191" y="1956250"/>
                  </a:lnTo>
                  <a:lnTo>
                    <a:pt x="2852358" y="1971803"/>
                  </a:lnTo>
                  <a:lnTo>
                    <a:pt x="2885525" y="1986700"/>
                  </a:lnTo>
                  <a:lnTo>
                    <a:pt x="2918692" y="2000931"/>
                  </a:lnTo>
                  <a:lnTo>
                    <a:pt x="2951859" y="2014505"/>
                  </a:lnTo>
                  <a:lnTo>
                    <a:pt x="2985026" y="2027461"/>
                  </a:lnTo>
                  <a:lnTo>
                    <a:pt x="3018193" y="2039878"/>
                  </a:lnTo>
                  <a:lnTo>
                    <a:pt x="3051360" y="2051872"/>
                  </a:lnTo>
                  <a:lnTo>
                    <a:pt x="3084527" y="2063599"/>
                  </a:lnTo>
                  <a:lnTo>
                    <a:pt x="3117694" y="2075251"/>
                  </a:lnTo>
                  <a:lnTo>
                    <a:pt x="3150861" y="2087042"/>
                  </a:lnTo>
                  <a:lnTo>
                    <a:pt x="3184028" y="2099205"/>
                  </a:lnTo>
                  <a:lnTo>
                    <a:pt x="3217195" y="2111977"/>
                  </a:lnTo>
                  <a:lnTo>
                    <a:pt x="3250362" y="2125174"/>
                  </a:lnTo>
                  <a:lnTo>
                    <a:pt x="3283529" y="2138060"/>
                  </a:lnTo>
                  <a:lnTo>
                    <a:pt x="3316695" y="2150584"/>
                  </a:lnTo>
                  <a:lnTo>
                    <a:pt x="3349862" y="2162715"/>
                  </a:lnTo>
                  <a:lnTo>
                    <a:pt x="3383029" y="2174431"/>
                  </a:lnTo>
                  <a:lnTo>
                    <a:pt x="3416196" y="2185722"/>
                  </a:lnTo>
                  <a:lnTo>
                    <a:pt x="3449363" y="2196602"/>
                  </a:lnTo>
                  <a:lnTo>
                    <a:pt x="3482530" y="2207112"/>
                  </a:lnTo>
                  <a:lnTo>
                    <a:pt x="3515697" y="2217323"/>
                  </a:lnTo>
                  <a:lnTo>
                    <a:pt x="3548864" y="2227338"/>
                  </a:lnTo>
                  <a:lnTo>
                    <a:pt x="3582031" y="2237289"/>
                  </a:lnTo>
                  <a:lnTo>
                    <a:pt x="3615198" y="2247332"/>
                  </a:lnTo>
                  <a:lnTo>
                    <a:pt x="3648365" y="2257640"/>
                  </a:lnTo>
                  <a:lnTo>
                    <a:pt x="3681532" y="2268396"/>
                  </a:lnTo>
                  <a:lnTo>
                    <a:pt x="3714699" y="2279782"/>
                  </a:lnTo>
                  <a:lnTo>
                    <a:pt x="3747866" y="2291717"/>
                  </a:lnTo>
                  <a:lnTo>
                    <a:pt x="3781033" y="2303624"/>
                  </a:lnTo>
                  <a:lnTo>
                    <a:pt x="3814200" y="2315421"/>
                  </a:lnTo>
                  <a:lnTo>
                    <a:pt x="3847367" y="2327062"/>
                  </a:lnTo>
                  <a:lnTo>
                    <a:pt x="3880534" y="2338508"/>
                  </a:lnTo>
                  <a:lnTo>
                    <a:pt x="3913701" y="2349738"/>
                  </a:lnTo>
                  <a:lnTo>
                    <a:pt x="3946868" y="2360749"/>
                  </a:lnTo>
                  <a:lnTo>
                    <a:pt x="3980035" y="2371556"/>
                  </a:lnTo>
                  <a:lnTo>
                    <a:pt x="4013202" y="2382195"/>
                  </a:lnTo>
                  <a:lnTo>
                    <a:pt x="4046369" y="2392722"/>
                  </a:lnTo>
                  <a:lnTo>
                    <a:pt x="4079536" y="2403202"/>
                  </a:lnTo>
                  <a:lnTo>
                    <a:pt x="4112703" y="2413715"/>
                  </a:lnTo>
                  <a:lnTo>
                    <a:pt x="4145869" y="2424339"/>
                  </a:lnTo>
                  <a:lnTo>
                    <a:pt x="4179036" y="2435097"/>
                  </a:lnTo>
                  <a:lnTo>
                    <a:pt x="4212203" y="2445731"/>
                  </a:lnTo>
                  <a:lnTo>
                    <a:pt x="4245370" y="2456182"/>
                  </a:lnTo>
                  <a:lnTo>
                    <a:pt x="4278537" y="2466428"/>
                  </a:lnTo>
                  <a:lnTo>
                    <a:pt x="4311704" y="2476455"/>
                  </a:lnTo>
                  <a:lnTo>
                    <a:pt x="4344871" y="2486248"/>
                  </a:lnTo>
                  <a:lnTo>
                    <a:pt x="4378038" y="2495797"/>
                  </a:lnTo>
                  <a:lnTo>
                    <a:pt x="4411205" y="2505097"/>
                  </a:lnTo>
                  <a:lnTo>
                    <a:pt x="4444372" y="2514144"/>
                  </a:lnTo>
                  <a:lnTo>
                    <a:pt x="4477539" y="2522938"/>
                  </a:lnTo>
                  <a:lnTo>
                    <a:pt x="4510706" y="2531482"/>
                  </a:lnTo>
                  <a:lnTo>
                    <a:pt x="4543873" y="2539782"/>
                  </a:lnTo>
                  <a:lnTo>
                    <a:pt x="4577040" y="2547844"/>
                  </a:lnTo>
                  <a:lnTo>
                    <a:pt x="4610207" y="2555675"/>
                  </a:lnTo>
                  <a:lnTo>
                    <a:pt x="4643374" y="2563284"/>
                  </a:lnTo>
                  <a:lnTo>
                    <a:pt x="4676541" y="2570677"/>
                  </a:lnTo>
                  <a:lnTo>
                    <a:pt x="4709708" y="2577853"/>
                  </a:lnTo>
                  <a:lnTo>
                    <a:pt x="4742875" y="2584783"/>
                  </a:lnTo>
                  <a:lnTo>
                    <a:pt x="4776042" y="2591477"/>
                  </a:lnTo>
                  <a:lnTo>
                    <a:pt x="4809209" y="2597946"/>
                  </a:lnTo>
                  <a:lnTo>
                    <a:pt x="4842376" y="2604198"/>
                  </a:lnTo>
                  <a:lnTo>
                    <a:pt x="4875543" y="2610245"/>
                  </a:lnTo>
                  <a:lnTo>
                    <a:pt x="4908710" y="2616095"/>
                  </a:lnTo>
                  <a:lnTo>
                    <a:pt x="4941876" y="2621755"/>
                  </a:lnTo>
                  <a:lnTo>
                    <a:pt x="4975043" y="2627233"/>
                  </a:lnTo>
                  <a:lnTo>
                    <a:pt x="5008210" y="2632535"/>
                  </a:lnTo>
                  <a:lnTo>
                    <a:pt x="5041377" y="2637666"/>
                  </a:lnTo>
                  <a:lnTo>
                    <a:pt x="5074544" y="2642632"/>
                  </a:lnTo>
                  <a:lnTo>
                    <a:pt x="5107711" y="2647436"/>
                  </a:lnTo>
                  <a:lnTo>
                    <a:pt x="5140878" y="2652082"/>
                  </a:lnTo>
                  <a:lnTo>
                    <a:pt x="5174045" y="2656574"/>
                  </a:lnTo>
                  <a:lnTo>
                    <a:pt x="5207212" y="2660912"/>
                  </a:lnTo>
                  <a:lnTo>
                    <a:pt x="5240379" y="2665100"/>
                  </a:lnTo>
                  <a:lnTo>
                    <a:pt x="5273546" y="2669138"/>
                  </a:lnTo>
                  <a:lnTo>
                    <a:pt x="5306713" y="2673028"/>
                  </a:lnTo>
                  <a:lnTo>
                    <a:pt x="5339880" y="2676770"/>
                  </a:lnTo>
                  <a:lnTo>
                    <a:pt x="5373047" y="2680364"/>
                  </a:lnTo>
                  <a:lnTo>
                    <a:pt x="5406214" y="2683809"/>
                  </a:lnTo>
                  <a:lnTo>
                    <a:pt x="5439381" y="2687106"/>
                  </a:lnTo>
                  <a:lnTo>
                    <a:pt x="5472548" y="2690252"/>
                  </a:lnTo>
                  <a:lnTo>
                    <a:pt x="5505715" y="2693248"/>
                  </a:lnTo>
                  <a:lnTo>
                    <a:pt x="5538882" y="2696091"/>
                  </a:lnTo>
                  <a:lnTo>
                    <a:pt x="5572049" y="2698780"/>
                  </a:lnTo>
                  <a:lnTo>
                    <a:pt x="5605216" y="2701313"/>
                  </a:lnTo>
                  <a:lnTo>
                    <a:pt x="5638383" y="2703687"/>
                  </a:lnTo>
                  <a:lnTo>
                    <a:pt x="5671550" y="2705902"/>
                  </a:lnTo>
                  <a:lnTo>
                    <a:pt x="5704717" y="2707953"/>
                  </a:lnTo>
                  <a:lnTo>
                    <a:pt x="5737884" y="2709839"/>
                  </a:lnTo>
                  <a:lnTo>
                    <a:pt x="5771050" y="2711557"/>
                  </a:lnTo>
                  <a:lnTo>
                    <a:pt x="5804217" y="2713104"/>
                  </a:lnTo>
                  <a:lnTo>
                    <a:pt x="5837384" y="2714478"/>
                  </a:lnTo>
                  <a:lnTo>
                    <a:pt x="5870551" y="2715675"/>
                  </a:lnTo>
                  <a:lnTo>
                    <a:pt x="5903718" y="2716692"/>
                  </a:lnTo>
                  <a:lnTo>
                    <a:pt x="5936885" y="2717528"/>
                  </a:lnTo>
                  <a:lnTo>
                    <a:pt x="5970052" y="2718178"/>
                  </a:lnTo>
                  <a:lnTo>
                    <a:pt x="6003219" y="2718639"/>
                  </a:lnTo>
                  <a:lnTo>
                    <a:pt x="6036386" y="2718909"/>
                  </a:lnTo>
                  <a:lnTo>
                    <a:pt x="6069553" y="2718985"/>
                  </a:lnTo>
                  <a:lnTo>
                    <a:pt x="6102720" y="2718864"/>
                  </a:lnTo>
                  <a:lnTo>
                    <a:pt x="6135887" y="2718542"/>
                  </a:lnTo>
                  <a:lnTo>
                    <a:pt x="6169054" y="2718017"/>
                  </a:lnTo>
                  <a:lnTo>
                    <a:pt x="6202221" y="2717286"/>
                  </a:lnTo>
                  <a:lnTo>
                    <a:pt x="6235388" y="2716347"/>
                  </a:lnTo>
                  <a:lnTo>
                    <a:pt x="6268555" y="2715196"/>
                  </a:lnTo>
                  <a:lnTo>
                    <a:pt x="6301722" y="2713831"/>
                  </a:lnTo>
                  <a:lnTo>
                    <a:pt x="6334889" y="2712249"/>
                  </a:lnTo>
                  <a:lnTo>
                    <a:pt x="6368056" y="2710449"/>
                  </a:lnTo>
                  <a:lnTo>
                    <a:pt x="6401223" y="2708426"/>
                  </a:lnTo>
                  <a:lnTo>
                    <a:pt x="6434390" y="2706180"/>
                  </a:lnTo>
                  <a:lnTo>
                    <a:pt x="6467557" y="2703709"/>
                  </a:lnTo>
                  <a:lnTo>
                    <a:pt x="6500724" y="2701009"/>
                  </a:lnTo>
                  <a:lnTo>
                    <a:pt x="6533891" y="2698079"/>
                  </a:lnTo>
                  <a:lnTo>
                    <a:pt x="6567058" y="2694917"/>
                  </a:lnTo>
                  <a:lnTo>
                    <a:pt x="6600224" y="2691522"/>
                  </a:lnTo>
                  <a:lnTo>
                    <a:pt x="6600224" y="2985546"/>
                  </a:lnTo>
                  <a:lnTo>
                    <a:pt x="6567058" y="2985546"/>
                  </a:lnTo>
                  <a:lnTo>
                    <a:pt x="6533891" y="2985546"/>
                  </a:lnTo>
                  <a:lnTo>
                    <a:pt x="6500724" y="2985546"/>
                  </a:lnTo>
                  <a:lnTo>
                    <a:pt x="6467557" y="2985546"/>
                  </a:lnTo>
                  <a:lnTo>
                    <a:pt x="6434390" y="2985546"/>
                  </a:lnTo>
                  <a:lnTo>
                    <a:pt x="6401223" y="2985546"/>
                  </a:lnTo>
                  <a:lnTo>
                    <a:pt x="6368056" y="2985546"/>
                  </a:lnTo>
                  <a:lnTo>
                    <a:pt x="6334889" y="2985546"/>
                  </a:lnTo>
                  <a:lnTo>
                    <a:pt x="6301722" y="2985546"/>
                  </a:lnTo>
                  <a:lnTo>
                    <a:pt x="6268555" y="2985546"/>
                  </a:lnTo>
                  <a:lnTo>
                    <a:pt x="6235388" y="2985546"/>
                  </a:lnTo>
                  <a:lnTo>
                    <a:pt x="6202221" y="2985546"/>
                  </a:lnTo>
                  <a:lnTo>
                    <a:pt x="6169054" y="2985546"/>
                  </a:lnTo>
                  <a:lnTo>
                    <a:pt x="6135887" y="2985546"/>
                  </a:lnTo>
                  <a:lnTo>
                    <a:pt x="6102720" y="2985546"/>
                  </a:lnTo>
                  <a:lnTo>
                    <a:pt x="6069553" y="2985546"/>
                  </a:lnTo>
                  <a:lnTo>
                    <a:pt x="6036386" y="2985546"/>
                  </a:lnTo>
                  <a:lnTo>
                    <a:pt x="6003219" y="2985546"/>
                  </a:lnTo>
                  <a:lnTo>
                    <a:pt x="5970052" y="2985546"/>
                  </a:lnTo>
                  <a:lnTo>
                    <a:pt x="5936885" y="2985546"/>
                  </a:lnTo>
                  <a:lnTo>
                    <a:pt x="5903718" y="2985546"/>
                  </a:lnTo>
                  <a:lnTo>
                    <a:pt x="5870551" y="2985546"/>
                  </a:lnTo>
                  <a:lnTo>
                    <a:pt x="5837384" y="2985546"/>
                  </a:lnTo>
                  <a:lnTo>
                    <a:pt x="5804217" y="2985546"/>
                  </a:lnTo>
                  <a:lnTo>
                    <a:pt x="5771050" y="2985546"/>
                  </a:lnTo>
                  <a:lnTo>
                    <a:pt x="5737884" y="2985546"/>
                  </a:lnTo>
                  <a:lnTo>
                    <a:pt x="5704717" y="2985546"/>
                  </a:lnTo>
                  <a:lnTo>
                    <a:pt x="5671550" y="2985546"/>
                  </a:lnTo>
                  <a:lnTo>
                    <a:pt x="5638383" y="2985546"/>
                  </a:lnTo>
                  <a:lnTo>
                    <a:pt x="5605216" y="2985546"/>
                  </a:lnTo>
                  <a:lnTo>
                    <a:pt x="5572049" y="2985546"/>
                  </a:lnTo>
                  <a:lnTo>
                    <a:pt x="5538882" y="2985546"/>
                  </a:lnTo>
                  <a:lnTo>
                    <a:pt x="5505715" y="2985546"/>
                  </a:lnTo>
                  <a:lnTo>
                    <a:pt x="5472548" y="2985546"/>
                  </a:lnTo>
                  <a:lnTo>
                    <a:pt x="5439381" y="2985546"/>
                  </a:lnTo>
                  <a:lnTo>
                    <a:pt x="5406214" y="2985546"/>
                  </a:lnTo>
                  <a:lnTo>
                    <a:pt x="5373047" y="2985546"/>
                  </a:lnTo>
                  <a:lnTo>
                    <a:pt x="5339880" y="2985546"/>
                  </a:lnTo>
                  <a:lnTo>
                    <a:pt x="5306713" y="2985546"/>
                  </a:lnTo>
                  <a:lnTo>
                    <a:pt x="5273546" y="2985546"/>
                  </a:lnTo>
                  <a:lnTo>
                    <a:pt x="5240379" y="2985546"/>
                  </a:lnTo>
                  <a:lnTo>
                    <a:pt x="5207212" y="2985546"/>
                  </a:lnTo>
                  <a:lnTo>
                    <a:pt x="5174045" y="2985546"/>
                  </a:lnTo>
                  <a:lnTo>
                    <a:pt x="5140878" y="2979055"/>
                  </a:lnTo>
                  <a:lnTo>
                    <a:pt x="5107711" y="2969593"/>
                  </a:lnTo>
                  <a:lnTo>
                    <a:pt x="5074544" y="2960066"/>
                  </a:lnTo>
                  <a:lnTo>
                    <a:pt x="5041377" y="2950477"/>
                  </a:lnTo>
                  <a:lnTo>
                    <a:pt x="5008210" y="2940830"/>
                  </a:lnTo>
                  <a:lnTo>
                    <a:pt x="4975043" y="2931130"/>
                  </a:lnTo>
                  <a:lnTo>
                    <a:pt x="4941876" y="2921382"/>
                  </a:lnTo>
                  <a:lnTo>
                    <a:pt x="4908710" y="2911591"/>
                  </a:lnTo>
                  <a:lnTo>
                    <a:pt x="4875543" y="2901765"/>
                  </a:lnTo>
                  <a:lnTo>
                    <a:pt x="4842376" y="2891912"/>
                  </a:lnTo>
                  <a:lnTo>
                    <a:pt x="4809209" y="2882039"/>
                  </a:lnTo>
                  <a:lnTo>
                    <a:pt x="4776042" y="2872156"/>
                  </a:lnTo>
                  <a:lnTo>
                    <a:pt x="4742875" y="2862272"/>
                  </a:lnTo>
                  <a:lnTo>
                    <a:pt x="4709708" y="2852400"/>
                  </a:lnTo>
                  <a:lnTo>
                    <a:pt x="4676541" y="2842536"/>
                  </a:lnTo>
                  <a:lnTo>
                    <a:pt x="4643374" y="2832580"/>
                  </a:lnTo>
                  <a:lnTo>
                    <a:pt x="4610207" y="2822517"/>
                  </a:lnTo>
                  <a:lnTo>
                    <a:pt x="4577040" y="2812361"/>
                  </a:lnTo>
                  <a:lnTo>
                    <a:pt x="4543873" y="2802127"/>
                  </a:lnTo>
                  <a:lnTo>
                    <a:pt x="4510706" y="2791828"/>
                  </a:lnTo>
                  <a:lnTo>
                    <a:pt x="4477539" y="2781478"/>
                  </a:lnTo>
                  <a:lnTo>
                    <a:pt x="4444372" y="2771088"/>
                  </a:lnTo>
                  <a:lnTo>
                    <a:pt x="4411205" y="2760668"/>
                  </a:lnTo>
                  <a:lnTo>
                    <a:pt x="4378038" y="2750224"/>
                  </a:lnTo>
                  <a:lnTo>
                    <a:pt x="4344871" y="2739760"/>
                  </a:lnTo>
                  <a:lnTo>
                    <a:pt x="4311704" y="2729277"/>
                  </a:lnTo>
                  <a:lnTo>
                    <a:pt x="4278537" y="2718769"/>
                  </a:lnTo>
                  <a:lnTo>
                    <a:pt x="4245370" y="2708232"/>
                  </a:lnTo>
                  <a:lnTo>
                    <a:pt x="4212203" y="2697655"/>
                  </a:lnTo>
                  <a:lnTo>
                    <a:pt x="4179036" y="2687024"/>
                  </a:lnTo>
                  <a:lnTo>
                    <a:pt x="4145869" y="2676324"/>
                  </a:lnTo>
                  <a:lnTo>
                    <a:pt x="4112703" y="2665550"/>
                  </a:lnTo>
                  <a:lnTo>
                    <a:pt x="4079536" y="2654732"/>
                  </a:lnTo>
                  <a:lnTo>
                    <a:pt x="4046369" y="2643907"/>
                  </a:lnTo>
                  <a:lnTo>
                    <a:pt x="4013202" y="2633112"/>
                  </a:lnTo>
                  <a:lnTo>
                    <a:pt x="3980035" y="2622373"/>
                  </a:lnTo>
                  <a:lnTo>
                    <a:pt x="3946868" y="2611702"/>
                  </a:lnTo>
                  <a:lnTo>
                    <a:pt x="3913701" y="2601094"/>
                  </a:lnTo>
                  <a:lnTo>
                    <a:pt x="3880534" y="2590523"/>
                  </a:lnTo>
                  <a:lnTo>
                    <a:pt x="3847367" y="2579944"/>
                  </a:lnTo>
                  <a:lnTo>
                    <a:pt x="3814200" y="2569293"/>
                  </a:lnTo>
                  <a:lnTo>
                    <a:pt x="3781033" y="2558492"/>
                  </a:lnTo>
                  <a:lnTo>
                    <a:pt x="3747866" y="2547452"/>
                  </a:lnTo>
                  <a:lnTo>
                    <a:pt x="3714699" y="2536096"/>
                  </a:lnTo>
                  <a:lnTo>
                    <a:pt x="3681532" y="2524771"/>
                  </a:lnTo>
                  <a:lnTo>
                    <a:pt x="3648365" y="2513640"/>
                  </a:lnTo>
                  <a:lnTo>
                    <a:pt x="3615198" y="2502718"/>
                  </a:lnTo>
                  <a:lnTo>
                    <a:pt x="3582031" y="2492020"/>
                  </a:lnTo>
                  <a:lnTo>
                    <a:pt x="3548864" y="2481554"/>
                  </a:lnTo>
                  <a:lnTo>
                    <a:pt x="3515697" y="2471310"/>
                  </a:lnTo>
                  <a:lnTo>
                    <a:pt x="3482530" y="2461253"/>
                  </a:lnTo>
                  <a:lnTo>
                    <a:pt x="3449363" y="2451318"/>
                  </a:lnTo>
                  <a:lnTo>
                    <a:pt x="3416196" y="2441411"/>
                  </a:lnTo>
                  <a:lnTo>
                    <a:pt x="3383029" y="2431406"/>
                  </a:lnTo>
                  <a:lnTo>
                    <a:pt x="3349862" y="2421149"/>
                  </a:lnTo>
                  <a:lnTo>
                    <a:pt x="3316695" y="2410466"/>
                  </a:lnTo>
                  <a:lnTo>
                    <a:pt x="3283529" y="2399167"/>
                  </a:lnTo>
                  <a:lnTo>
                    <a:pt x="3250362" y="2387053"/>
                  </a:lnTo>
                  <a:lnTo>
                    <a:pt x="3217195" y="2373953"/>
                  </a:lnTo>
                  <a:lnTo>
                    <a:pt x="3184028" y="2360484"/>
                  </a:lnTo>
                  <a:lnTo>
                    <a:pt x="3150861" y="2347030"/>
                  </a:lnTo>
                  <a:lnTo>
                    <a:pt x="3117694" y="2333624"/>
                  </a:lnTo>
                  <a:lnTo>
                    <a:pt x="3084527" y="2320294"/>
                  </a:lnTo>
                  <a:lnTo>
                    <a:pt x="3051360" y="2307053"/>
                  </a:lnTo>
                  <a:lnTo>
                    <a:pt x="3018193" y="2293888"/>
                  </a:lnTo>
                  <a:lnTo>
                    <a:pt x="2985026" y="2280751"/>
                  </a:lnTo>
                  <a:lnTo>
                    <a:pt x="2951859" y="2267556"/>
                  </a:lnTo>
                  <a:lnTo>
                    <a:pt x="2918692" y="2254178"/>
                  </a:lnTo>
                  <a:lnTo>
                    <a:pt x="2885525" y="2240452"/>
                  </a:lnTo>
                  <a:lnTo>
                    <a:pt x="2852358" y="2226184"/>
                  </a:lnTo>
                  <a:lnTo>
                    <a:pt x="2819191" y="2211162"/>
                  </a:lnTo>
                  <a:lnTo>
                    <a:pt x="2786024" y="2195162"/>
                  </a:lnTo>
                  <a:lnTo>
                    <a:pt x="2752857" y="2177974"/>
                  </a:lnTo>
                  <a:lnTo>
                    <a:pt x="2719690" y="2159628"/>
                  </a:lnTo>
                  <a:lnTo>
                    <a:pt x="2686523" y="2140349"/>
                  </a:lnTo>
                  <a:lnTo>
                    <a:pt x="2653356" y="2120353"/>
                  </a:lnTo>
                  <a:lnTo>
                    <a:pt x="2620189" y="2099846"/>
                  </a:lnTo>
                  <a:lnTo>
                    <a:pt x="2587022" y="2079021"/>
                  </a:lnTo>
                  <a:lnTo>
                    <a:pt x="2553855" y="2058047"/>
                  </a:lnTo>
                  <a:lnTo>
                    <a:pt x="2520688" y="2037073"/>
                  </a:lnTo>
                  <a:lnTo>
                    <a:pt x="2487521" y="2016221"/>
                  </a:lnTo>
                  <a:lnTo>
                    <a:pt x="2454355" y="1995591"/>
                  </a:lnTo>
                  <a:lnTo>
                    <a:pt x="2421188" y="1975262"/>
                  </a:lnTo>
                  <a:lnTo>
                    <a:pt x="2388021" y="1955300"/>
                  </a:lnTo>
                  <a:lnTo>
                    <a:pt x="2354854" y="1935764"/>
                  </a:lnTo>
                  <a:lnTo>
                    <a:pt x="2321687" y="1916710"/>
                  </a:lnTo>
                  <a:lnTo>
                    <a:pt x="2288520" y="1897830"/>
                  </a:lnTo>
                  <a:lnTo>
                    <a:pt x="2255353" y="1878822"/>
                  </a:lnTo>
                  <a:lnTo>
                    <a:pt x="2222186" y="1859725"/>
                  </a:lnTo>
                  <a:lnTo>
                    <a:pt x="2189019" y="1840574"/>
                  </a:lnTo>
                  <a:lnTo>
                    <a:pt x="2155852" y="1821401"/>
                  </a:lnTo>
                  <a:lnTo>
                    <a:pt x="2122685" y="1802238"/>
                  </a:lnTo>
                  <a:lnTo>
                    <a:pt x="2089518" y="1783113"/>
                  </a:lnTo>
                  <a:lnTo>
                    <a:pt x="2056351" y="1764051"/>
                  </a:lnTo>
                  <a:lnTo>
                    <a:pt x="2023184" y="1745075"/>
                  </a:lnTo>
                  <a:lnTo>
                    <a:pt x="1990017" y="1726207"/>
                  </a:lnTo>
                  <a:lnTo>
                    <a:pt x="1956850" y="1707466"/>
                  </a:lnTo>
                  <a:lnTo>
                    <a:pt x="1923683" y="1688869"/>
                  </a:lnTo>
                  <a:lnTo>
                    <a:pt x="1890516" y="1670434"/>
                  </a:lnTo>
                  <a:lnTo>
                    <a:pt x="1857349" y="1652178"/>
                  </a:lnTo>
                  <a:lnTo>
                    <a:pt x="1824182" y="1634117"/>
                  </a:lnTo>
                  <a:lnTo>
                    <a:pt x="1791015" y="1616271"/>
                  </a:lnTo>
                  <a:lnTo>
                    <a:pt x="1757848" y="1598629"/>
                  </a:lnTo>
                  <a:lnTo>
                    <a:pt x="1724681" y="1581142"/>
                  </a:lnTo>
                  <a:lnTo>
                    <a:pt x="1691514" y="1563811"/>
                  </a:lnTo>
                  <a:lnTo>
                    <a:pt x="1658347" y="1546640"/>
                  </a:lnTo>
                  <a:lnTo>
                    <a:pt x="1625181" y="1529635"/>
                  </a:lnTo>
                  <a:lnTo>
                    <a:pt x="1592014" y="1512802"/>
                  </a:lnTo>
                  <a:lnTo>
                    <a:pt x="1558847" y="1496148"/>
                  </a:lnTo>
                  <a:lnTo>
                    <a:pt x="1525680" y="1479682"/>
                  </a:lnTo>
                  <a:lnTo>
                    <a:pt x="1492513" y="1463412"/>
                  </a:lnTo>
                  <a:lnTo>
                    <a:pt x="1459346" y="1447346"/>
                  </a:lnTo>
                  <a:lnTo>
                    <a:pt x="1426179" y="1431494"/>
                  </a:lnTo>
                  <a:lnTo>
                    <a:pt x="1393012" y="1415863"/>
                  </a:lnTo>
                  <a:lnTo>
                    <a:pt x="1359845" y="1400463"/>
                  </a:lnTo>
                  <a:lnTo>
                    <a:pt x="1326678" y="1385303"/>
                  </a:lnTo>
                  <a:lnTo>
                    <a:pt x="1293511" y="1370391"/>
                  </a:lnTo>
                  <a:lnTo>
                    <a:pt x="1260344" y="1355735"/>
                  </a:lnTo>
                  <a:lnTo>
                    <a:pt x="1227177" y="1341342"/>
                  </a:lnTo>
                  <a:lnTo>
                    <a:pt x="1194010" y="1327219"/>
                  </a:lnTo>
                  <a:lnTo>
                    <a:pt x="1160843" y="1313374"/>
                  </a:lnTo>
                  <a:lnTo>
                    <a:pt x="1127676" y="1299810"/>
                  </a:lnTo>
                  <a:lnTo>
                    <a:pt x="1094509" y="1286534"/>
                  </a:lnTo>
                  <a:lnTo>
                    <a:pt x="1061342" y="1273550"/>
                  </a:lnTo>
                  <a:lnTo>
                    <a:pt x="1028175" y="1260862"/>
                  </a:lnTo>
                  <a:lnTo>
                    <a:pt x="995008" y="1248473"/>
                  </a:lnTo>
                  <a:lnTo>
                    <a:pt x="961841" y="1236386"/>
                  </a:lnTo>
                  <a:lnTo>
                    <a:pt x="928674" y="1224602"/>
                  </a:lnTo>
                  <a:lnTo>
                    <a:pt x="895507" y="1213123"/>
                  </a:lnTo>
                  <a:lnTo>
                    <a:pt x="862340" y="1201950"/>
                  </a:lnTo>
                  <a:lnTo>
                    <a:pt x="829173" y="1191083"/>
                  </a:lnTo>
                  <a:lnTo>
                    <a:pt x="796007" y="1180523"/>
                  </a:lnTo>
                  <a:lnTo>
                    <a:pt x="762840" y="1170269"/>
                  </a:lnTo>
                  <a:lnTo>
                    <a:pt x="729673" y="1160321"/>
                  </a:lnTo>
                  <a:lnTo>
                    <a:pt x="696506" y="1150677"/>
                  </a:lnTo>
                  <a:lnTo>
                    <a:pt x="663339" y="1141336"/>
                  </a:lnTo>
                  <a:lnTo>
                    <a:pt x="630172" y="1132297"/>
                  </a:lnTo>
                  <a:lnTo>
                    <a:pt x="597005" y="1123559"/>
                  </a:lnTo>
                  <a:lnTo>
                    <a:pt x="563838" y="1115120"/>
                  </a:lnTo>
                  <a:lnTo>
                    <a:pt x="530671" y="1106977"/>
                  </a:lnTo>
                  <a:lnTo>
                    <a:pt x="497504" y="1099129"/>
                  </a:lnTo>
                  <a:lnTo>
                    <a:pt x="464337" y="1091574"/>
                  </a:lnTo>
                  <a:lnTo>
                    <a:pt x="431170" y="1084310"/>
                  </a:lnTo>
                  <a:lnTo>
                    <a:pt x="398003" y="1077334"/>
                  </a:lnTo>
                  <a:lnTo>
                    <a:pt x="364836" y="1070644"/>
                  </a:lnTo>
                  <a:lnTo>
                    <a:pt x="331669" y="1064238"/>
                  </a:lnTo>
                  <a:lnTo>
                    <a:pt x="298502" y="1058114"/>
                  </a:lnTo>
                  <a:lnTo>
                    <a:pt x="265335" y="1052270"/>
                  </a:lnTo>
                  <a:lnTo>
                    <a:pt x="232168" y="1046703"/>
                  </a:lnTo>
                  <a:lnTo>
                    <a:pt x="199001" y="1041411"/>
                  </a:lnTo>
                  <a:lnTo>
                    <a:pt x="165834" y="1036392"/>
                  </a:lnTo>
                  <a:lnTo>
                    <a:pt x="132667" y="1031644"/>
                  </a:lnTo>
                  <a:lnTo>
                    <a:pt x="99500" y="1027164"/>
                  </a:lnTo>
                  <a:lnTo>
                    <a:pt x="66333" y="1022951"/>
                  </a:lnTo>
                  <a:lnTo>
                    <a:pt x="33166" y="1019002"/>
                  </a:lnTo>
                  <a:lnTo>
                    <a:pt x="0" y="1015315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1271887" y="2233757"/>
              <a:ext cx="6600224" cy="2718985"/>
            </a:xfrm>
            <a:custGeom>
              <a:avLst/>
              <a:pathLst>
                <a:path w="6600224" h="2718985">
                  <a:moveTo>
                    <a:pt x="0" y="0"/>
                  </a:moveTo>
                  <a:lnTo>
                    <a:pt x="33166" y="31081"/>
                  </a:lnTo>
                  <a:lnTo>
                    <a:pt x="66333" y="61933"/>
                  </a:lnTo>
                  <a:lnTo>
                    <a:pt x="99500" y="92555"/>
                  </a:lnTo>
                  <a:lnTo>
                    <a:pt x="132667" y="122946"/>
                  </a:lnTo>
                  <a:lnTo>
                    <a:pt x="165834" y="153104"/>
                  </a:lnTo>
                  <a:lnTo>
                    <a:pt x="199001" y="183029"/>
                  </a:lnTo>
                  <a:lnTo>
                    <a:pt x="232168" y="212718"/>
                  </a:lnTo>
                  <a:lnTo>
                    <a:pt x="265335" y="242171"/>
                  </a:lnTo>
                  <a:lnTo>
                    <a:pt x="298502" y="271386"/>
                  </a:lnTo>
                  <a:lnTo>
                    <a:pt x="331669" y="300361"/>
                  </a:lnTo>
                  <a:lnTo>
                    <a:pt x="364836" y="329096"/>
                  </a:lnTo>
                  <a:lnTo>
                    <a:pt x="398003" y="357589"/>
                  </a:lnTo>
                  <a:lnTo>
                    <a:pt x="431170" y="385839"/>
                  </a:lnTo>
                  <a:lnTo>
                    <a:pt x="464337" y="413844"/>
                  </a:lnTo>
                  <a:lnTo>
                    <a:pt x="497504" y="441603"/>
                  </a:lnTo>
                  <a:lnTo>
                    <a:pt x="530671" y="469114"/>
                  </a:lnTo>
                  <a:lnTo>
                    <a:pt x="563838" y="496377"/>
                  </a:lnTo>
                  <a:lnTo>
                    <a:pt x="597005" y="523391"/>
                  </a:lnTo>
                  <a:lnTo>
                    <a:pt x="630172" y="550154"/>
                  </a:lnTo>
                  <a:lnTo>
                    <a:pt x="663339" y="576666"/>
                  </a:lnTo>
                  <a:lnTo>
                    <a:pt x="696506" y="602925"/>
                  </a:lnTo>
                  <a:lnTo>
                    <a:pt x="729673" y="628932"/>
                  </a:lnTo>
                  <a:lnTo>
                    <a:pt x="762840" y="654686"/>
                  </a:lnTo>
                  <a:lnTo>
                    <a:pt x="796007" y="680186"/>
                  </a:lnTo>
                  <a:lnTo>
                    <a:pt x="829173" y="705434"/>
                  </a:lnTo>
                  <a:lnTo>
                    <a:pt x="862340" y="730429"/>
                  </a:lnTo>
                  <a:lnTo>
                    <a:pt x="895507" y="755174"/>
                  </a:lnTo>
                  <a:lnTo>
                    <a:pt x="928674" y="779668"/>
                  </a:lnTo>
                  <a:lnTo>
                    <a:pt x="961841" y="803913"/>
                  </a:lnTo>
                  <a:lnTo>
                    <a:pt x="995008" y="827913"/>
                  </a:lnTo>
                  <a:lnTo>
                    <a:pt x="1028175" y="851670"/>
                  </a:lnTo>
                  <a:lnTo>
                    <a:pt x="1061342" y="875187"/>
                  </a:lnTo>
                  <a:lnTo>
                    <a:pt x="1094509" y="898469"/>
                  </a:lnTo>
                  <a:lnTo>
                    <a:pt x="1127676" y="921520"/>
                  </a:lnTo>
                  <a:lnTo>
                    <a:pt x="1160843" y="944345"/>
                  </a:lnTo>
                  <a:lnTo>
                    <a:pt x="1194010" y="966950"/>
                  </a:lnTo>
                  <a:lnTo>
                    <a:pt x="1227177" y="989343"/>
                  </a:lnTo>
                  <a:lnTo>
                    <a:pt x="1260344" y="1011529"/>
                  </a:lnTo>
                  <a:lnTo>
                    <a:pt x="1293511" y="1033518"/>
                  </a:lnTo>
                  <a:lnTo>
                    <a:pt x="1326678" y="1055317"/>
                  </a:lnTo>
                  <a:lnTo>
                    <a:pt x="1359845" y="1076935"/>
                  </a:lnTo>
                  <a:lnTo>
                    <a:pt x="1393012" y="1098382"/>
                  </a:lnTo>
                  <a:lnTo>
                    <a:pt x="1426179" y="1119666"/>
                  </a:lnTo>
                  <a:lnTo>
                    <a:pt x="1459346" y="1140798"/>
                  </a:lnTo>
                  <a:lnTo>
                    <a:pt x="1492513" y="1161788"/>
                  </a:lnTo>
                  <a:lnTo>
                    <a:pt x="1525680" y="1182645"/>
                  </a:lnTo>
                  <a:lnTo>
                    <a:pt x="1558847" y="1203378"/>
                  </a:lnTo>
                  <a:lnTo>
                    <a:pt x="1592014" y="1223997"/>
                  </a:lnTo>
                  <a:lnTo>
                    <a:pt x="1625181" y="1244510"/>
                  </a:lnTo>
                  <a:lnTo>
                    <a:pt x="1658347" y="1264927"/>
                  </a:lnTo>
                  <a:lnTo>
                    <a:pt x="1691514" y="1285253"/>
                  </a:lnTo>
                  <a:lnTo>
                    <a:pt x="1724681" y="1305495"/>
                  </a:lnTo>
                  <a:lnTo>
                    <a:pt x="1757848" y="1325659"/>
                  </a:lnTo>
                  <a:lnTo>
                    <a:pt x="1791015" y="1345755"/>
                  </a:lnTo>
                  <a:lnTo>
                    <a:pt x="1824182" y="1365908"/>
                  </a:lnTo>
                  <a:lnTo>
                    <a:pt x="1857349" y="1386157"/>
                  </a:lnTo>
                  <a:lnTo>
                    <a:pt x="1890516" y="1406474"/>
                  </a:lnTo>
                  <a:lnTo>
                    <a:pt x="1923683" y="1426832"/>
                  </a:lnTo>
                  <a:lnTo>
                    <a:pt x="1956850" y="1447200"/>
                  </a:lnTo>
                  <a:lnTo>
                    <a:pt x="1990017" y="1467552"/>
                  </a:lnTo>
                  <a:lnTo>
                    <a:pt x="2023184" y="1487858"/>
                  </a:lnTo>
                  <a:lnTo>
                    <a:pt x="2056351" y="1508093"/>
                  </a:lnTo>
                  <a:lnTo>
                    <a:pt x="2089518" y="1528233"/>
                  </a:lnTo>
                  <a:lnTo>
                    <a:pt x="2122685" y="1548254"/>
                  </a:lnTo>
                  <a:lnTo>
                    <a:pt x="2155852" y="1568136"/>
                  </a:lnTo>
                  <a:lnTo>
                    <a:pt x="2189019" y="1587864"/>
                  </a:lnTo>
                  <a:lnTo>
                    <a:pt x="2222186" y="1607420"/>
                  </a:lnTo>
                  <a:lnTo>
                    <a:pt x="2255353" y="1626794"/>
                  </a:lnTo>
                  <a:lnTo>
                    <a:pt x="2288520" y="1645975"/>
                  </a:lnTo>
                  <a:lnTo>
                    <a:pt x="2321687" y="1664954"/>
                  </a:lnTo>
                  <a:lnTo>
                    <a:pt x="2354854" y="1684245"/>
                  </a:lnTo>
                  <a:lnTo>
                    <a:pt x="2388021" y="1704274"/>
                  </a:lnTo>
                  <a:lnTo>
                    <a:pt x="2421188" y="1724842"/>
                  </a:lnTo>
                  <a:lnTo>
                    <a:pt x="2454355" y="1745746"/>
                  </a:lnTo>
                  <a:lnTo>
                    <a:pt x="2487521" y="1766791"/>
                  </a:lnTo>
                  <a:lnTo>
                    <a:pt x="2520688" y="1787799"/>
                  </a:lnTo>
                  <a:lnTo>
                    <a:pt x="2553855" y="1808608"/>
                  </a:lnTo>
                  <a:lnTo>
                    <a:pt x="2587022" y="1829082"/>
                  </a:lnTo>
                  <a:lnTo>
                    <a:pt x="2620189" y="1849109"/>
                  </a:lnTo>
                  <a:lnTo>
                    <a:pt x="2653356" y="1868599"/>
                  </a:lnTo>
                  <a:lnTo>
                    <a:pt x="2686523" y="1887484"/>
                  </a:lnTo>
                  <a:lnTo>
                    <a:pt x="2719690" y="1905712"/>
                  </a:lnTo>
                  <a:lnTo>
                    <a:pt x="2752857" y="1923239"/>
                  </a:lnTo>
                  <a:lnTo>
                    <a:pt x="2786024" y="1940059"/>
                  </a:lnTo>
                  <a:lnTo>
                    <a:pt x="2819191" y="1956250"/>
                  </a:lnTo>
                  <a:lnTo>
                    <a:pt x="2852358" y="1971803"/>
                  </a:lnTo>
                  <a:lnTo>
                    <a:pt x="2885525" y="1986700"/>
                  </a:lnTo>
                  <a:lnTo>
                    <a:pt x="2918692" y="2000931"/>
                  </a:lnTo>
                  <a:lnTo>
                    <a:pt x="2951859" y="2014505"/>
                  </a:lnTo>
                  <a:lnTo>
                    <a:pt x="2985026" y="2027461"/>
                  </a:lnTo>
                  <a:lnTo>
                    <a:pt x="3018193" y="2039878"/>
                  </a:lnTo>
                  <a:lnTo>
                    <a:pt x="3051360" y="2051872"/>
                  </a:lnTo>
                  <a:lnTo>
                    <a:pt x="3084527" y="2063599"/>
                  </a:lnTo>
                  <a:lnTo>
                    <a:pt x="3117694" y="2075251"/>
                  </a:lnTo>
                  <a:lnTo>
                    <a:pt x="3150861" y="2087042"/>
                  </a:lnTo>
                  <a:lnTo>
                    <a:pt x="3184028" y="2099205"/>
                  </a:lnTo>
                  <a:lnTo>
                    <a:pt x="3217195" y="2111977"/>
                  </a:lnTo>
                  <a:lnTo>
                    <a:pt x="3250362" y="2125174"/>
                  </a:lnTo>
                  <a:lnTo>
                    <a:pt x="3283529" y="2138060"/>
                  </a:lnTo>
                  <a:lnTo>
                    <a:pt x="3316695" y="2150584"/>
                  </a:lnTo>
                  <a:lnTo>
                    <a:pt x="3349862" y="2162715"/>
                  </a:lnTo>
                  <a:lnTo>
                    <a:pt x="3383029" y="2174431"/>
                  </a:lnTo>
                  <a:lnTo>
                    <a:pt x="3416196" y="2185722"/>
                  </a:lnTo>
                  <a:lnTo>
                    <a:pt x="3449363" y="2196602"/>
                  </a:lnTo>
                  <a:lnTo>
                    <a:pt x="3482530" y="2207112"/>
                  </a:lnTo>
                  <a:lnTo>
                    <a:pt x="3515697" y="2217323"/>
                  </a:lnTo>
                  <a:lnTo>
                    <a:pt x="3548864" y="2227338"/>
                  </a:lnTo>
                  <a:lnTo>
                    <a:pt x="3582031" y="2237289"/>
                  </a:lnTo>
                  <a:lnTo>
                    <a:pt x="3615198" y="2247332"/>
                  </a:lnTo>
                  <a:lnTo>
                    <a:pt x="3648365" y="2257640"/>
                  </a:lnTo>
                  <a:lnTo>
                    <a:pt x="3681532" y="2268396"/>
                  </a:lnTo>
                  <a:lnTo>
                    <a:pt x="3714699" y="2279782"/>
                  </a:lnTo>
                  <a:lnTo>
                    <a:pt x="3747866" y="2291717"/>
                  </a:lnTo>
                  <a:lnTo>
                    <a:pt x="3781033" y="2303624"/>
                  </a:lnTo>
                  <a:lnTo>
                    <a:pt x="3814200" y="2315421"/>
                  </a:lnTo>
                  <a:lnTo>
                    <a:pt x="3847367" y="2327062"/>
                  </a:lnTo>
                  <a:lnTo>
                    <a:pt x="3880534" y="2338508"/>
                  </a:lnTo>
                  <a:lnTo>
                    <a:pt x="3913701" y="2349738"/>
                  </a:lnTo>
                  <a:lnTo>
                    <a:pt x="3946868" y="2360749"/>
                  </a:lnTo>
                  <a:lnTo>
                    <a:pt x="3980035" y="2371556"/>
                  </a:lnTo>
                  <a:lnTo>
                    <a:pt x="4013202" y="2382195"/>
                  </a:lnTo>
                  <a:lnTo>
                    <a:pt x="4046369" y="2392722"/>
                  </a:lnTo>
                  <a:lnTo>
                    <a:pt x="4079536" y="2403202"/>
                  </a:lnTo>
                  <a:lnTo>
                    <a:pt x="4112703" y="2413715"/>
                  </a:lnTo>
                  <a:lnTo>
                    <a:pt x="4145869" y="2424339"/>
                  </a:lnTo>
                  <a:lnTo>
                    <a:pt x="4179036" y="2435097"/>
                  </a:lnTo>
                  <a:lnTo>
                    <a:pt x="4212203" y="2445731"/>
                  </a:lnTo>
                  <a:lnTo>
                    <a:pt x="4245370" y="2456182"/>
                  </a:lnTo>
                  <a:lnTo>
                    <a:pt x="4278537" y="2466428"/>
                  </a:lnTo>
                  <a:lnTo>
                    <a:pt x="4311704" y="2476455"/>
                  </a:lnTo>
                  <a:lnTo>
                    <a:pt x="4344871" y="2486248"/>
                  </a:lnTo>
                  <a:lnTo>
                    <a:pt x="4378038" y="2495797"/>
                  </a:lnTo>
                  <a:lnTo>
                    <a:pt x="4411205" y="2505097"/>
                  </a:lnTo>
                  <a:lnTo>
                    <a:pt x="4444372" y="2514144"/>
                  </a:lnTo>
                  <a:lnTo>
                    <a:pt x="4477539" y="2522938"/>
                  </a:lnTo>
                  <a:lnTo>
                    <a:pt x="4510706" y="2531482"/>
                  </a:lnTo>
                  <a:lnTo>
                    <a:pt x="4543873" y="2539782"/>
                  </a:lnTo>
                  <a:lnTo>
                    <a:pt x="4577040" y="2547844"/>
                  </a:lnTo>
                  <a:lnTo>
                    <a:pt x="4610207" y="2555675"/>
                  </a:lnTo>
                  <a:lnTo>
                    <a:pt x="4643374" y="2563284"/>
                  </a:lnTo>
                  <a:lnTo>
                    <a:pt x="4676541" y="2570677"/>
                  </a:lnTo>
                  <a:lnTo>
                    <a:pt x="4709708" y="2577853"/>
                  </a:lnTo>
                  <a:lnTo>
                    <a:pt x="4742875" y="2584783"/>
                  </a:lnTo>
                  <a:lnTo>
                    <a:pt x="4776042" y="2591477"/>
                  </a:lnTo>
                  <a:lnTo>
                    <a:pt x="4809209" y="2597946"/>
                  </a:lnTo>
                  <a:lnTo>
                    <a:pt x="4842376" y="2604198"/>
                  </a:lnTo>
                  <a:lnTo>
                    <a:pt x="4875543" y="2610245"/>
                  </a:lnTo>
                  <a:lnTo>
                    <a:pt x="4908710" y="2616095"/>
                  </a:lnTo>
                  <a:lnTo>
                    <a:pt x="4941876" y="2621755"/>
                  </a:lnTo>
                  <a:lnTo>
                    <a:pt x="4975043" y="2627233"/>
                  </a:lnTo>
                  <a:lnTo>
                    <a:pt x="5008210" y="2632535"/>
                  </a:lnTo>
                  <a:lnTo>
                    <a:pt x="5041377" y="2637666"/>
                  </a:lnTo>
                  <a:lnTo>
                    <a:pt x="5074544" y="2642632"/>
                  </a:lnTo>
                  <a:lnTo>
                    <a:pt x="5107711" y="2647436"/>
                  </a:lnTo>
                  <a:lnTo>
                    <a:pt x="5140878" y="2652082"/>
                  </a:lnTo>
                  <a:lnTo>
                    <a:pt x="5174045" y="2656574"/>
                  </a:lnTo>
                  <a:lnTo>
                    <a:pt x="5207212" y="2660912"/>
                  </a:lnTo>
                  <a:lnTo>
                    <a:pt x="5240379" y="2665100"/>
                  </a:lnTo>
                  <a:lnTo>
                    <a:pt x="5273546" y="2669138"/>
                  </a:lnTo>
                  <a:lnTo>
                    <a:pt x="5306713" y="2673028"/>
                  </a:lnTo>
                  <a:lnTo>
                    <a:pt x="5339880" y="2676770"/>
                  </a:lnTo>
                  <a:lnTo>
                    <a:pt x="5373047" y="2680364"/>
                  </a:lnTo>
                  <a:lnTo>
                    <a:pt x="5406214" y="2683809"/>
                  </a:lnTo>
                  <a:lnTo>
                    <a:pt x="5439381" y="2687106"/>
                  </a:lnTo>
                  <a:lnTo>
                    <a:pt x="5472548" y="2690252"/>
                  </a:lnTo>
                  <a:lnTo>
                    <a:pt x="5505715" y="2693248"/>
                  </a:lnTo>
                  <a:lnTo>
                    <a:pt x="5538882" y="2696091"/>
                  </a:lnTo>
                  <a:lnTo>
                    <a:pt x="5572049" y="2698780"/>
                  </a:lnTo>
                  <a:lnTo>
                    <a:pt x="5605216" y="2701313"/>
                  </a:lnTo>
                  <a:lnTo>
                    <a:pt x="5638383" y="2703687"/>
                  </a:lnTo>
                  <a:lnTo>
                    <a:pt x="5671550" y="2705902"/>
                  </a:lnTo>
                  <a:lnTo>
                    <a:pt x="5704717" y="2707953"/>
                  </a:lnTo>
                  <a:lnTo>
                    <a:pt x="5737884" y="2709839"/>
                  </a:lnTo>
                  <a:lnTo>
                    <a:pt x="5771050" y="2711557"/>
                  </a:lnTo>
                  <a:lnTo>
                    <a:pt x="5804217" y="2713104"/>
                  </a:lnTo>
                  <a:lnTo>
                    <a:pt x="5837384" y="2714478"/>
                  </a:lnTo>
                  <a:lnTo>
                    <a:pt x="5870551" y="2715675"/>
                  </a:lnTo>
                  <a:lnTo>
                    <a:pt x="5903718" y="2716692"/>
                  </a:lnTo>
                  <a:lnTo>
                    <a:pt x="5936885" y="2717528"/>
                  </a:lnTo>
                  <a:lnTo>
                    <a:pt x="5970052" y="2718178"/>
                  </a:lnTo>
                  <a:lnTo>
                    <a:pt x="6003219" y="2718639"/>
                  </a:lnTo>
                  <a:lnTo>
                    <a:pt x="6036386" y="2718909"/>
                  </a:lnTo>
                  <a:lnTo>
                    <a:pt x="6069553" y="2718985"/>
                  </a:lnTo>
                  <a:lnTo>
                    <a:pt x="6102720" y="2718864"/>
                  </a:lnTo>
                  <a:lnTo>
                    <a:pt x="6135887" y="2718542"/>
                  </a:lnTo>
                  <a:lnTo>
                    <a:pt x="6169054" y="2718017"/>
                  </a:lnTo>
                  <a:lnTo>
                    <a:pt x="6202221" y="2717286"/>
                  </a:lnTo>
                  <a:lnTo>
                    <a:pt x="6235388" y="2716347"/>
                  </a:lnTo>
                  <a:lnTo>
                    <a:pt x="6268555" y="2715196"/>
                  </a:lnTo>
                  <a:lnTo>
                    <a:pt x="6301722" y="2713831"/>
                  </a:lnTo>
                  <a:lnTo>
                    <a:pt x="6334889" y="2712249"/>
                  </a:lnTo>
                  <a:lnTo>
                    <a:pt x="6368056" y="2710449"/>
                  </a:lnTo>
                  <a:lnTo>
                    <a:pt x="6401223" y="2708426"/>
                  </a:lnTo>
                  <a:lnTo>
                    <a:pt x="6434390" y="2706180"/>
                  </a:lnTo>
                  <a:lnTo>
                    <a:pt x="6467557" y="2703709"/>
                  </a:lnTo>
                  <a:lnTo>
                    <a:pt x="6500724" y="2701009"/>
                  </a:lnTo>
                  <a:lnTo>
                    <a:pt x="6533891" y="2698079"/>
                  </a:lnTo>
                  <a:lnTo>
                    <a:pt x="6567058" y="2694917"/>
                  </a:lnTo>
                  <a:lnTo>
                    <a:pt x="6600224" y="26915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1271887" y="3249072"/>
              <a:ext cx="6600224" cy="1970230"/>
            </a:xfrm>
            <a:custGeom>
              <a:avLst/>
              <a:pathLst>
                <a:path w="6600224" h="1970230">
                  <a:moveTo>
                    <a:pt x="6600224" y="1970230"/>
                  </a:moveTo>
                  <a:lnTo>
                    <a:pt x="6567058" y="1970230"/>
                  </a:lnTo>
                  <a:lnTo>
                    <a:pt x="6533891" y="1970230"/>
                  </a:lnTo>
                  <a:lnTo>
                    <a:pt x="6500724" y="1970230"/>
                  </a:lnTo>
                  <a:lnTo>
                    <a:pt x="6467557" y="1970230"/>
                  </a:lnTo>
                  <a:lnTo>
                    <a:pt x="6434390" y="1970230"/>
                  </a:lnTo>
                  <a:lnTo>
                    <a:pt x="6401223" y="1970230"/>
                  </a:lnTo>
                  <a:lnTo>
                    <a:pt x="6368056" y="1970230"/>
                  </a:lnTo>
                  <a:lnTo>
                    <a:pt x="6334889" y="1970230"/>
                  </a:lnTo>
                  <a:lnTo>
                    <a:pt x="6301722" y="1970230"/>
                  </a:lnTo>
                  <a:lnTo>
                    <a:pt x="6268555" y="1970230"/>
                  </a:lnTo>
                  <a:lnTo>
                    <a:pt x="6235388" y="1970230"/>
                  </a:lnTo>
                  <a:lnTo>
                    <a:pt x="6202221" y="1970230"/>
                  </a:lnTo>
                  <a:lnTo>
                    <a:pt x="6169054" y="1970230"/>
                  </a:lnTo>
                  <a:lnTo>
                    <a:pt x="6135887" y="1970230"/>
                  </a:lnTo>
                  <a:lnTo>
                    <a:pt x="6102720" y="1970230"/>
                  </a:lnTo>
                  <a:lnTo>
                    <a:pt x="6069553" y="1970230"/>
                  </a:lnTo>
                  <a:lnTo>
                    <a:pt x="6036386" y="1970230"/>
                  </a:lnTo>
                  <a:lnTo>
                    <a:pt x="6003219" y="1970230"/>
                  </a:lnTo>
                  <a:lnTo>
                    <a:pt x="5970052" y="1970230"/>
                  </a:lnTo>
                  <a:lnTo>
                    <a:pt x="5936885" y="1970230"/>
                  </a:lnTo>
                  <a:lnTo>
                    <a:pt x="5903718" y="1970230"/>
                  </a:lnTo>
                  <a:lnTo>
                    <a:pt x="5870551" y="1970230"/>
                  </a:lnTo>
                  <a:lnTo>
                    <a:pt x="5837384" y="1970230"/>
                  </a:lnTo>
                  <a:lnTo>
                    <a:pt x="5804217" y="1970230"/>
                  </a:lnTo>
                  <a:lnTo>
                    <a:pt x="5771050" y="1970230"/>
                  </a:lnTo>
                  <a:lnTo>
                    <a:pt x="5737884" y="1970230"/>
                  </a:lnTo>
                  <a:lnTo>
                    <a:pt x="5704717" y="1970230"/>
                  </a:lnTo>
                  <a:lnTo>
                    <a:pt x="5671550" y="1970230"/>
                  </a:lnTo>
                  <a:lnTo>
                    <a:pt x="5638383" y="1970230"/>
                  </a:lnTo>
                  <a:lnTo>
                    <a:pt x="5605216" y="1970230"/>
                  </a:lnTo>
                  <a:lnTo>
                    <a:pt x="5572049" y="1970230"/>
                  </a:lnTo>
                  <a:lnTo>
                    <a:pt x="5538882" y="1970230"/>
                  </a:lnTo>
                  <a:lnTo>
                    <a:pt x="5505715" y="1970230"/>
                  </a:lnTo>
                  <a:lnTo>
                    <a:pt x="5472548" y="1970230"/>
                  </a:lnTo>
                  <a:lnTo>
                    <a:pt x="5439381" y="1970230"/>
                  </a:lnTo>
                  <a:lnTo>
                    <a:pt x="5406214" y="1970230"/>
                  </a:lnTo>
                  <a:lnTo>
                    <a:pt x="5373047" y="1970230"/>
                  </a:lnTo>
                  <a:lnTo>
                    <a:pt x="5339880" y="1970230"/>
                  </a:lnTo>
                  <a:lnTo>
                    <a:pt x="5306713" y="1970230"/>
                  </a:lnTo>
                  <a:lnTo>
                    <a:pt x="5273546" y="1970230"/>
                  </a:lnTo>
                  <a:lnTo>
                    <a:pt x="5240379" y="1970230"/>
                  </a:lnTo>
                  <a:lnTo>
                    <a:pt x="5207212" y="1970230"/>
                  </a:lnTo>
                  <a:lnTo>
                    <a:pt x="5174045" y="1970230"/>
                  </a:lnTo>
                  <a:lnTo>
                    <a:pt x="5140878" y="1963739"/>
                  </a:lnTo>
                  <a:lnTo>
                    <a:pt x="5107711" y="1954277"/>
                  </a:lnTo>
                  <a:lnTo>
                    <a:pt x="5074544" y="1944750"/>
                  </a:lnTo>
                  <a:lnTo>
                    <a:pt x="5041377" y="1935162"/>
                  </a:lnTo>
                  <a:lnTo>
                    <a:pt x="5008210" y="1925515"/>
                  </a:lnTo>
                  <a:lnTo>
                    <a:pt x="4975043" y="1915815"/>
                  </a:lnTo>
                  <a:lnTo>
                    <a:pt x="4941876" y="1906066"/>
                  </a:lnTo>
                  <a:lnTo>
                    <a:pt x="4908710" y="1896276"/>
                  </a:lnTo>
                  <a:lnTo>
                    <a:pt x="4875543" y="1886450"/>
                  </a:lnTo>
                  <a:lnTo>
                    <a:pt x="4842376" y="1876596"/>
                  </a:lnTo>
                  <a:lnTo>
                    <a:pt x="4809209" y="1866723"/>
                  </a:lnTo>
                  <a:lnTo>
                    <a:pt x="4776042" y="1856840"/>
                  </a:lnTo>
                  <a:lnTo>
                    <a:pt x="4742875" y="1846957"/>
                  </a:lnTo>
                  <a:lnTo>
                    <a:pt x="4709708" y="1837084"/>
                  </a:lnTo>
                  <a:lnTo>
                    <a:pt x="4676541" y="1827221"/>
                  </a:lnTo>
                  <a:lnTo>
                    <a:pt x="4643374" y="1817264"/>
                  </a:lnTo>
                  <a:lnTo>
                    <a:pt x="4610207" y="1807202"/>
                  </a:lnTo>
                  <a:lnTo>
                    <a:pt x="4577040" y="1797046"/>
                  </a:lnTo>
                  <a:lnTo>
                    <a:pt x="4543873" y="1786812"/>
                  </a:lnTo>
                  <a:lnTo>
                    <a:pt x="4510706" y="1776513"/>
                  </a:lnTo>
                  <a:lnTo>
                    <a:pt x="4477539" y="1766163"/>
                  </a:lnTo>
                  <a:lnTo>
                    <a:pt x="4444372" y="1755773"/>
                  </a:lnTo>
                  <a:lnTo>
                    <a:pt x="4411205" y="1745353"/>
                  </a:lnTo>
                  <a:lnTo>
                    <a:pt x="4378038" y="1734909"/>
                  </a:lnTo>
                  <a:lnTo>
                    <a:pt x="4344871" y="1724445"/>
                  </a:lnTo>
                  <a:lnTo>
                    <a:pt x="4311704" y="1713961"/>
                  </a:lnTo>
                  <a:lnTo>
                    <a:pt x="4278537" y="1703454"/>
                  </a:lnTo>
                  <a:lnTo>
                    <a:pt x="4245370" y="1692917"/>
                  </a:lnTo>
                  <a:lnTo>
                    <a:pt x="4212203" y="1682339"/>
                  </a:lnTo>
                  <a:lnTo>
                    <a:pt x="4179036" y="1671709"/>
                  </a:lnTo>
                  <a:lnTo>
                    <a:pt x="4145869" y="1661009"/>
                  </a:lnTo>
                  <a:lnTo>
                    <a:pt x="4112703" y="1650235"/>
                  </a:lnTo>
                  <a:lnTo>
                    <a:pt x="4079536" y="1639416"/>
                  </a:lnTo>
                  <a:lnTo>
                    <a:pt x="4046369" y="1628592"/>
                  </a:lnTo>
                  <a:lnTo>
                    <a:pt x="4013202" y="1617797"/>
                  </a:lnTo>
                  <a:lnTo>
                    <a:pt x="3980035" y="1607058"/>
                  </a:lnTo>
                  <a:lnTo>
                    <a:pt x="3946868" y="1596387"/>
                  </a:lnTo>
                  <a:lnTo>
                    <a:pt x="3913701" y="1585778"/>
                  </a:lnTo>
                  <a:lnTo>
                    <a:pt x="3880534" y="1575207"/>
                  </a:lnTo>
                  <a:lnTo>
                    <a:pt x="3847367" y="1564628"/>
                  </a:lnTo>
                  <a:lnTo>
                    <a:pt x="3814200" y="1553978"/>
                  </a:lnTo>
                  <a:lnTo>
                    <a:pt x="3781033" y="1543177"/>
                  </a:lnTo>
                  <a:lnTo>
                    <a:pt x="3747866" y="1532136"/>
                  </a:lnTo>
                  <a:lnTo>
                    <a:pt x="3714699" y="1520781"/>
                  </a:lnTo>
                  <a:lnTo>
                    <a:pt x="3681532" y="1509456"/>
                  </a:lnTo>
                  <a:lnTo>
                    <a:pt x="3648365" y="1498325"/>
                  </a:lnTo>
                  <a:lnTo>
                    <a:pt x="3615198" y="1487402"/>
                  </a:lnTo>
                  <a:lnTo>
                    <a:pt x="3582031" y="1476705"/>
                  </a:lnTo>
                  <a:lnTo>
                    <a:pt x="3548864" y="1466239"/>
                  </a:lnTo>
                  <a:lnTo>
                    <a:pt x="3515697" y="1455995"/>
                  </a:lnTo>
                  <a:lnTo>
                    <a:pt x="3482530" y="1445937"/>
                  </a:lnTo>
                  <a:lnTo>
                    <a:pt x="3449363" y="1436003"/>
                  </a:lnTo>
                  <a:lnTo>
                    <a:pt x="3416196" y="1426096"/>
                  </a:lnTo>
                  <a:lnTo>
                    <a:pt x="3383029" y="1416090"/>
                  </a:lnTo>
                  <a:lnTo>
                    <a:pt x="3349862" y="1405834"/>
                  </a:lnTo>
                  <a:lnTo>
                    <a:pt x="3316695" y="1395151"/>
                  </a:lnTo>
                  <a:lnTo>
                    <a:pt x="3283529" y="1383851"/>
                  </a:lnTo>
                  <a:lnTo>
                    <a:pt x="3250362" y="1371738"/>
                  </a:lnTo>
                  <a:lnTo>
                    <a:pt x="3217195" y="1358637"/>
                  </a:lnTo>
                  <a:lnTo>
                    <a:pt x="3184028" y="1345169"/>
                  </a:lnTo>
                  <a:lnTo>
                    <a:pt x="3150861" y="1331715"/>
                  </a:lnTo>
                  <a:lnTo>
                    <a:pt x="3117694" y="1318309"/>
                  </a:lnTo>
                  <a:lnTo>
                    <a:pt x="3084527" y="1304979"/>
                  </a:lnTo>
                  <a:lnTo>
                    <a:pt x="3051360" y="1291737"/>
                  </a:lnTo>
                  <a:lnTo>
                    <a:pt x="3018193" y="1278572"/>
                  </a:lnTo>
                  <a:lnTo>
                    <a:pt x="2985026" y="1265435"/>
                  </a:lnTo>
                  <a:lnTo>
                    <a:pt x="2951859" y="1252241"/>
                  </a:lnTo>
                  <a:lnTo>
                    <a:pt x="2918692" y="1238862"/>
                  </a:lnTo>
                  <a:lnTo>
                    <a:pt x="2885525" y="1225136"/>
                  </a:lnTo>
                  <a:lnTo>
                    <a:pt x="2852358" y="1210869"/>
                  </a:lnTo>
                  <a:lnTo>
                    <a:pt x="2819191" y="1195846"/>
                  </a:lnTo>
                  <a:lnTo>
                    <a:pt x="2786024" y="1179846"/>
                  </a:lnTo>
                  <a:lnTo>
                    <a:pt x="2752857" y="1162659"/>
                  </a:lnTo>
                  <a:lnTo>
                    <a:pt x="2719690" y="1144313"/>
                  </a:lnTo>
                  <a:lnTo>
                    <a:pt x="2686523" y="1125034"/>
                  </a:lnTo>
                  <a:lnTo>
                    <a:pt x="2653356" y="1105037"/>
                  </a:lnTo>
                  <a:lnTo>
                    <a:pt x="2620189" y="1084531"/>
                  </a:lnTo>
                  <a:lnTo>
                    <a:pt x="2587022" y="1063705"/>
                  </a:lnTo>
                  <a:lnTo>
                    <a:pt x="2553855" y="1042732"/>
                  </a:lnTo>
                  <a:lnTo>
                    <a:pt x="2520688" y="1021758"/>
                  </a:lnTo>
                  <a:lnTo>
                    <a:pt x="2487521" y="1000906"/>
                  </a:lnTo>
                  <a:lnTo>
                    <a:pt x="2454355" y="980275"/>
                  </a:lnTo>
                  <a:lnTo>
                    <a:pt x="2421188" y="959947"/>
                  </a:lnTo>
                  <a:lnTo>
                    <a:pt x="2388021" y="939985"/>
                  </a:lnTo>
                  <a:lnTo>
                    <a:pt x="2354854" y="920448"/>
                  </a:lnTo>
                  <a:lnTo>
                    <a:pt x="2321687" y="901394"/>
                  </a:lnTo>
                  <a:lnTo>
                    <a:pt x="2288520" y="882514"/>
                  </a:lnTo>
                  <a:lnTo>
                    <a:pt x="2255353" y="863507"/>
                  </a:lnTo>
                  <a:lnTo>
                    <a:pt x="2222186" y="844410"/>
                  </a:lnTo>
                  <a:lnTo>
                    <a:pt x="2189019" y="825258"/>
                  </a:lnTo>
                  <a:lnTo>
                    <a:pt x="2155852" y="806086"/>
                  </a:lnTo>
                  <a:lnTo>
                    <a:pt x="2122685" y="786923"/>
                  </a:lnTo>
                  <a:lnTo>
                    <a:pt x="2089518" y="767797"/>
                  </a:lnTo>
                  <a:lnTo>
                    <a:pt x="2056351" y="748735"/>
                  </a:lnTo>
                  <a:lnTo>
                    <a:pt x="2023184" y="729760"/>
                  </a:lnTo>
                  <a:lnTo>
                    <a:pt x="1990017" y="710892"/>
                  </a:lnTo>
                  <a:lnTo>
                    <a:pt x="1956850" y="692151"/>
                  </a:lnTo>
                  <a:lnTo>
                    <a:pt x="1923683" y="673554"/>
                  </a:lnTo>
                  <a:lnTo>
                    <a:pt x="1890516" y="655119"/>
                  </a:lnTo>
                  <a:lnTo>
                    <a:pt x="1857349" y="636863"/>
                  </a:lnTo>
                  <a:lnTo>
                    <a:pt x="1824182" y="618802"/>
                  </a:lnTo>
                  <a:lnTo>
                    <a:pt x="1791015" y="600955"/>
                  </a:lnTo>
                  <a:lnTo>
                    <a:pt x="1757848" y="583314"/>
                  </a:lnTo>
                  <a:lnTo>
                    <a:pt x="1724681" y="565827"/>
                  </a:lnTo>
                  <a:lnTo>
                    <a:pt x="1691514" y="548496"/>
                  </a:lnTo>
                  <a:lnTo>
                    <a:pt x="1658347" y="531324"/>
                  </a:lnTo>
                  <a:lnTo>
                    <a:pt x="1625181" y="514319"/>
                  </a:lnTo>
                  <a:lnTo>
                    <a:pt x="1592014" y="497486"/>
                  </a:lnTo>
                  <a:lnTo>
                    <a:pt x="1558847" y="480833"/>
                  </a:lnTo>
                  <a:lnTo>
                    <a:pt x="1525680" y="464367"/>
                  </a:lnTo>
                  <a:lnTo>
                    <a:pt x="1492513" y="448097"/>
                  </a:lnTo>
                  <a:lnTo>
                    <a:pt x="1459346" y="432031"/>
                  </a:lnTo>
                  <a:lnTo>
                    <a:pt x="1426179" y="416178"/>
                  </a:lnTo>
                  <a:lnTo>
                    <a:pt x="1393012" y="400547"/>
                  </a:lnTo>
                  <a:lnTo>
                    <a:pt x="1359845" y="385148"/>
                  </a:lnTo>
                  <a:lnTo>
                    <a:pt x="1326678" y="369988"/>
                  </a:lnTo>
                  <a:lnTo>
                    <a:pt x="1293511" y="355076"/>
                  </a:lnTo>
                  <a:lnTo>
                    <a:pt x="1260344" y="340419"/>
                  </a:lnTo>
                  <a:lnTo>
                    <a:pt x="1227177" y="326026"/>
                  </a:lnTo>
                  <a:lnTo>
                    <a:pt x="1194010" y="311904"/>
                  </a:lnTo>
                  <a:lnTo>
                    <a:pt x="1160843" y="298058"/>
                  </a:lnTo>
                  <a:lnTo>
                    <a:pt x="1127676" y="284495"/>
                  </a:lnTo>
                  <a:lnTo>
                    <a:pt x="1094509" y="271219"/>
                  </a:lnTo>
                  <a:lnTo>
                    <a:pt x="1061342" y="258235"/>
                  </a:lnTo>
                  <a:lnTo>
                    <a:pt x="1028175" y="245547"/>
                  </a:lnTo>
                  <a:lnTo>
                    <a:pt x="995008" y="233158"/>
                  </a:lnTo>
                  <a:lnTo>
                    <a:pt x="961841" y="221070"/>
                  </a:lnTo>
                  <a:lnTo>
                    <a:pt x="928674" y="209287"/>
                  </a:lnTo>
                  <a:lnTo>
                    <a:pt x="895507" y="197808"/>
                  </a:lnTo>
                  <a:lnTo>
                    <a:pt x="862340" y="186635"/>
                  </a:lnTo>
                  <a:lnTo>
                    <a:pt x="829173" y="175768"/>
                  </a:lnTo>
                  <a:lnTo>
                    <a:pt x="796007" y="165208"/>
                  </a:lnTo>
                  <a:lnTo>
                    <a:pt x="762840" y="154954"/>
                  </a:lnTo>
                  <a:lnTo>
                    <a:pt x="729673" y="145005"/>
                  </a:lnTo>
                  <a:lnTo>
                    <a:pt x="696506" y="135361"/>
                  </a:lnTo>
                  <a:lnTo>
                    <a:pt x="663339" y="126021"/>
                  </a:lnTo>
                  <a:lnTo>
                    <a:pt x="630172" y="116982"/>
                  </a:lnTo>
                  <a:lnTo>
                    <a:pt x="597005" y="108244"/>
                  </a:lnTo>
                  <a:lnTo>
                    <a:pt x="563838" y="99804"/>
                  </a:lnTo>
                  <a:lnTo>
                    <a:pt x="530671" y="91662"/>
                  </a:lnTo>
                  <a:lnTo>
                    <a:pt x="497504" y="83814"/>
                  </a:lnTo>
                  <a:lnTo>
                    <a:pt x="464337" y="76259"/>
                  </a:lnTo>
                  <a:lnTo>
                    <a:pt x="431170" y="68994"/>
                  </a:lnTo>
                  <a:lnTo>
                    <a:pt x="398003" y="62018"/>
                  </a:lnTo>
                  <a:lnTo>
                    <a:pt x="364836" y="55328"/>
                  </a:lnTo>
                  <a:lnTo>
                    <a:pt x="331669" y="48923"/>
                  </a:lnTo>
                  <a:lnTo>
                    <a:pt x="298502" y="42799"/>
                  </a:lnTo>
                  <a:lnTo>
                    <a:pt x="265335" y="36954"/>
                  </a:lnTo>
                  <a:lnTo>
                    <a:pt x="232168" y="31387"/>
                  </a:lnTo>
                  <a:lnTo>
                    <a:pt x="199001" y="26095"/>
                  </a:lnTo>
                  <a:lnTo>
                    <a:pt x="165834" y="21076"/>
                  </a:lnTo>
                  <a:lnTo>
                    <a:pt x="132667" y="16328"/>
                  </a:lnTo>
                  <a:lnTo>
                    <a:pt x="99500" y="11848"/>
                  </a:lnTo>
                  <a:lnTo>
                    <a:pt x="66333" y="7635"/>
                  </a:lnTo>
                  <a:lnTo>
                    <a:pt x="33166" y="368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1271887" y="2741414"/>
              <a:ext cx="6600224" cy="2477888"/>
            </a:xfrm>
            <a:custGeom>
              <a:avLst/>
              <a:pathLst>
                <a:path w="6600224" h="2477888">
                  <a:moveTo>
                    <a:pt x="0" y="0"/>
                  </a:moveTo>
                  <a:lnTo>
                    <a:pt x="33166" y="17383"/>
                  </a:lnTo>
                  <a:lnTo>
                    <a:pt x="66333" y="34784"/>
                  </a:lnTo>
                  <a:lnTo>
                    <a:pt x="99500" y="52202"/>
                  </a:lnTo>
                  <a:lnTo>
                    <a:pt x="132667" y="69637"/>
                  </a:lnTo>
                  <a:lnTo>
                    <a:pt x="165834" y="87090"/>
                  </a:lnTo>
                  <a:lnTo>
                    <a:pt x="199001" y="104562"/>
                  </a:lnTo>
                  <a:lnTo>
                    <a:pt x="232168" y="122053"/>
                  </a:lnTo>
                  <a:lnTo>
                    <a:pt x="265335" y="139563"/>
                  </a:lnTo>
                  <a:lnTo>
                    <a:pt x="298502" y="157092"/>
                  </a:lnTo>
                  <a:lnTo>
                    <a:pt x="331669" y="174642"/>
                  </a:lnTo>
                  <a:lnTo>
                    <a:pt x="364836" y="192212"/>
                  </a:lnTo>
                  <a:lnTo>
                    <a:pt x="398003" y="209804"/>
                  </a:lnTo>
                  <a:lnTo>
                    <a:pt x="431170" y="227416"/>
                  </a:lnTo>
                  <a:lnTo>
                    <a:pt x="464337" y="245051"/>
                  </a:lnTo>
                  <a:lnTo>
                    <a:pt x="497504" y="262708"/>
                  </a:lnTo>
                  <a:lnTo>
                    <a:pt x="530671" y="280388"/>
                  </a:lnTo>
                  <a:lnTo>
                    <a:pt x="563838" y="298091"/>
                  </a:lnTo>
                  <a:lnTo>
                    <a:pt x="597005" y="315817"/>
                  </a:lnTo>
                  <a:lnTo>
                    <a:pt x="630172" y="333568"/>
                  </a:lnTo>
                  <a:lnTo>
                    <a:pt x="663339" y="351343"/>
                  </a:lnTo>
                  <a:lnTo>
                    <a:pt x="696506" y="369143"/>
                  </a:lnTo>
                  <a:lnTo>
                    <a:pt x="729673" y="386968"/>
                  </a:lnTo>
                  <a:lnTo>
                    <a:pt x="762840" y="404820"/>
                  </a:lnTo>
                  <a:lnTo>
                    <a:pt x="796007" y="422697"/>
                  </a:lnTo>
                  <a:lnTo>
                    <a:pt x="829173" y="440601"/>
                  </a:lnTo>
                  <a:lnTo>
                    <a:pt x="862340" y="458532"/>
                  </a:lnTo>
                  <a:lnTo>
                    <a:pt x="895507" y="476491"/>
                  </a:lnTo>
                  <a:lnTo>
                    <a:pt x="928674" y="494477"/>
                  </a:lnTo>
                  <a:lnTo>
                    <a:pt x="961841" y="512492"/>
                  </a:lnTo>
                  <a:lnTo>
                    <a:pt x="995008" y="530536"/>
                  </a:lnTo>
                  <a:lnTo>
                    <a:pt x="1028175" y="548609"/>
                  </a:lnTo>
                  <a:lnTo>
                    <a:pt x="1061342" y="566711"/>
                  </a:lnTo>
                  <a:lnTo>
                    <a:pt x="1094509" y="584844"/>
                  </a:lnTo>
                  <a:lnTo>
                    <a:pt x="1127676" y="603007"/>
                  </a:lnTo>
                  <a:lnTo>
                    <a:pt x="1160843" y="621201"/>
                  </a:lnTo>
                  <a:lnTo>
                    <a:pt x="1194010" y="639427"/>
                  </a:lnTo>
                  <a:lnTo>
                    <a:pt x="1227177" y="657685"/>
                  </a:lnTo>
                  <a:lnTo>
                    <a:pt x="1260344" y="675974"/>
                  </a:lnTo>
                  <a:lnTo>
                    <a:pt x="1293511" y="694297"/>
                  </a:lnTo>
                  <a:lnTo>
                    <a:pt x="1326678" y="712652"/>
                  </a:lnTo>
                  <a:lnTo>
                    <a:pt x="1359845" y="731041"/>
                  </a:lnTo>
                  <a:lnTo>
                    <a:pt x="1393012" y="749465"/>
                  </a:lnTo>
                  <a:lnTo>
                    <a:pt x="1426179" y="767922"/>
                  </a:lnTo>
                  <a:lnTo>
                    <a:pt x="1459346" y="786415"/>
                  </a:lnTo>
                  <a:lnTo>
                    <a:pt x="1492513" y="804942"/>
                  </a:lnTo>
                  <a:lnTo>
                    <a:pt x="1525680" y="823506"/>
                  </a:lnTo>
                  <a:lnTo>
                    <a:pt x="1558847" y="842105"/>
                  </a:lnTo>
                  <a:lnTo>
                    <a:pt x="1592014" y="860742"/>
                  </a:lnTo>
                  <a:lnTo>
                    <a:pt x="1625181" y="879415"/>
                  </a:lnTo>
                  <a:lnTo>
                    <a:pt x="1658347" y="898125"/>
                  </a:lnTo>
                  <a:lnTo>
                    <a:pt x="1691514" y="916874"/>
                  </a:lnTo>
                  <a:lnTo>
                    <a:pt x="1724681" y="935661"/>
                  </a:lnTo>
                  <a:lnTo>
                    <a:pt x="1757848" y="954487"/>
                  </a:lnTo>
                  <a:lnTo>
                    <a:pt x="1791015" y="973355"/>
                  </a:lnTo>
                  <a:lnTo>
                    <a:pt x="1824182" y="992355"/>
                  </a:lnTo>
                  <a:lnTo>
                    <a:pt x="1857349" y="1011510"/>
                  </a:lnTo>
                  <a:lnTo>
                    <a:pt x="1890516" y="1030797"/>
                  </a:lnTo>
                  <a:lnTo>
                    <a:pt x="1923683" y="1050193"/>
                  </a:lnTo>
                  <a:lnTo>
                    <a:pt x="1956850" y="1069675"/>
                  </a:lnTo>
                  <a:lnTo>
                    <a:pt x="1990017" y="1089222"/>
                  </a:lnTo>
                  <a:lnTo>
                    <a:pt x="2023184" y="1108809"/>
                  </a:lnTo>
                  <a:lnTo>
                    <a:pt x="2056351" y="1128414"/>
                  </a:lnTo>
                  <a:lnTo>
                    <a:pt x="2089518" y="1148015"/>
                  </a:lnTo>
                  <a:lnTo>
                    <a:pt x="2122685" y="1167588"/>
                  </a:lnTo>
                  <a:lnTo>
                    <a:pt x="2155852" y="1187111"/>
                  </a:lnTo>
                  <a:lnTo>
                    <a:pt x="2189019" y="1206561"/>
                  </a:lnTo>
                  <a:lnTo>
                    <a:pt x="2222186" y="1225915"/>
                  </a:lnTo>
                  <a:lnTo>
                    <a:pt x="2255353" y="1245150"/>
                  </a:lnTo>
                  <a:lnTo>
                    <a:pt x="2288520" y="1264244"/>
                  </a:lnTo>
                  <a:lnTo>
                    <a:pt x="2321687" y="1283174"/>
                  </a:lnTo>
                  <a:lnTo>
                    <a:pt x="2354854" y="1302346"/>
                  </a:lnTo>
                  <a:lnTo>
                    <a:pt x="2388021" y="1322129"/>
                  </a:lnTo>
                  <a:lnTo>
                    <a:pt x="2421188" y="1342394"/>
                  </a:lnTo>
                  <a:lnTo>
                    <a:pt x="2454355" y="1363010"/>
                  </a:lnTo>
                  <a:lnTo>
                    <a:pt x="2487521" y="1383848"/>
                  </a:lnTo>
                  <a:lnTo>
                    <a:pt x="2520688" y="1404778"/>
                  </a:lnTo>
                  <a:lnTo>
                    <a:pt x="2553855" y="1425670"/>
                  </a:lnTo>
                  <a:lnTo>
                    <a:pt x="2587022" y="1446394"/>
                  </a:lnTo>
                  <a:lnTo>
                    <a:pt x="2620189" y="1466820"/>
                  </a:lnTo>
                  <a:lnTo>
                    <a:pt x="2653356" y="1486818"/>
                  </a:lnTo>
                  <a:lnTo>
                    <a:pt x="2686523" y="1506259"/>
                  </a:lnTo>
                  <a:lnTo>
                    <a:pt x="2719690" y="1525012"/>
                  </a:lnTo>
                  <a:lnTo>
                    <a:pt x="2752857" y="1542949"/>
                  </a:lnTo>
                  <a:lnTo>
                    <a:pt x="2786024" y="1559952"/>
                  </a:lnTo>
                  <a:lnTo>
                    <a:pt x="2819191" y="1576048"/>
                  </a:lnTo>
                  <a:lnTo>
                    <a:pt x="2852358" y="1591336"/>
                  </a:lnTo>
                  <a:lnTo>
                    <a:pt x="2885525" y="1605918"/>
                  </a:lnTo>
                  <a:lnTo>
                    <a:pt x="2918692" y="1619897"/>
                  </a:lnTo>
                  <a:lnTo>
                    <a:pt x="2951859" y="1633373"/>
                  </a:lnTo>
                  <a:lnTo>
                    <a:pt x="2985026" y="1646448"/>
                  </a:lnTo>
                  <a:lnTo>
                    <a:pt x="3018193" y="1659225"/>
                  </a:lnTo>
                  <a:lnTo>
                    <a:pt x="3051360" y="1671805"/>
                  </a:lnTo>
                  <a:lnTo>
                    <a:pt x="3084527" y="1684289"/>
                  </a:lnTo>
                  <a:lnTo>
                    <a:pt x="3117694" y="1696780"/>
                  </a:lnTo>
                  <a:lnTo>
                    <a:pt x="3150861" y="1709378"/>
                  </a:lnTo>
                  <a:lnTo>
                    <a:pt x="3184028" y="1722187"/>
                  </a:lnTo>
                  <a:lnTo>
                    <a:pt x="3217195" y="1735307"/>
                  </a:lnTo>
                  <a:lnTo>
                    <a:pt x="3250362" y="1748456"/>
                  </a:lnTo>
                  <a:lnTo>
                    <a:pt x="3283529" y="1760956"/>
                  </a:lnTo>
                  <a:lnTo>
                    <a:pt x="3316695" y="1772867"/>
                  </a:lnTo>
                  <a:lnTo>
                    <a:pt x="3349862" y="1784275"/>
                  </a:lnTo>
                  <a:lnTo>
                    <a:pt x="3383029" y="1795261"/>
                  </a:lnTo>
                  <a:lnTo>
                    <a:pt x="3416196" y="1805909"/>
                  </a:lnTo>
                  <a:lnTo>
                    <a:pt x="3449363" y="1816303"/>
                  </a:lnTo>
                  <a:lnTo>
                    <a:pt x="3482530" y="1826525"/>
                  </a:lnTo>
                  <a:lnTo>
                    <a:pt x="3515697" y="1836659"/>
                  </a:lnTo>
                  <a:lnTo>
                    <a:pt x="3548864" y="1846789"/>
                  </a:lnTo>
                  <a:lnTo>
                    <a:pt x="3582031" y="1856997"/>
                  </a:lnTo>
                  <a:lnTo>
                    <a:pt x="3615198" y="1867367"/>
                  </a:lnTo>
                  <a:lnTo>
                    <a:pt x="3648365" y="1877982"/>
                  </a:lnTo>
                  <a:lnTo>
                    <a:pt x="3681532" y="1888926"/>
                  </a:lnTo>
                  <a:lnTo>
                    <a:pt x="3714699" y="1900281"/>
                  </a:lnTo>
                  <a:lnTo>
                    <a:pt x="3747866" y="1911927"/>
                  </a:lnTo>
                  <a:lnTo>
                    <a:pt x="3781033" y="1923400"/>
                  </a:lnTo>
                  <a:lnTo>
                    <a:pt x="3814200" y="1934699"/>
                  </a:lnTo>
                  <a:lnTo>
                    <a:pt x="3847367" y="1945845"/>
                  </a:lnTo>
                  <a:lnTo>
                    <a:pt x="3880534" y="1956858"/>
                  </a:lnTo>
                  <a:lnTo>
                    <a:pt x="3913701" y="1967758"/>
                  </a:lnTo>
                  <a:lnTo>
                    <a:pt x="3946868" y="1978568"/>
                  </a:lnTo>
                  <a:lnTo>
                    <a:pt x="3980035" y="1989307"/>
                  </a:lnTo>
                  <a:lnTo>
                    <a:pt x="4013202" y="1999996"/>
                  </a:lnTo>
                  <a:lnTo>
                    <a:pt x="4046369" y="2010657"/>
                  </a:lnTo>
                  <a:lnTo>
                    <a:pt x="4079536" y="2021309"/>
                  </a:lnTo>
                  <a:lnTo>
                    <a:pt x="4112703" y="2031975"/>
                  </a:lnTo>
                  <a:lnTo>
                    <a:pt x="4145869" y="2042674"/>
                  </a:lnTo>
                  <a:lnTo>
                    <a:pt x="4179036" y="2053403"/>
                  </a:lnTo>
                  <a:lnTo>
                    <a:pt x="4212203" y="2064035"/>
                  </a:lnTo>
                  <a:lnTo>
                    <a:pt x="4245370" y="2074549"/>
                  </a:lnTo>
                  <a:lnTo>
                    <a:pt x="4278537" y="2084941"/>
                  </a:lnTo>
                  <a:lnTo>
                    <a:pt x="4311704" y="2095208"/>
                  </a:lnTo>
                  <a:lnTo>
                    <a:pt x="4344871" y="2105346"/>
                  </a:lnTo>
                  <a:lnTo>
                    <a:pt x="4378038" y="2115353"/>
                  </a:lnTo>
                  <a:lnTo>
                    <a:pt x="4411205" y="2125225"/>
                  </a:lnTo>
                  <a:lnTo>
                    <a:pt x="4444372" y="2134958"/>
                  </a:lnTo>
                  <a:lnTo>
                    <a:pt x="4477539" y="2144550"/>
                  </a:lnTo>
                  <a:lnTo>
                    <a:pt x="4510706" y="2153997"/>
                  </a:lnTo>
                  <a:lnTo>
                    <a:pt x="4543873" y="2163297"/>
                  </a:lnTo>
                  <a:lnTo>
                    <a:pt x="4577040" y="2172445"/>
                  </a:lnTo>
                  <a:lnTo>
                    <a:pt x="4610207" y="2181438"/>
                  </a:lnTo>
                  <a:lnTo>
                    <a:pt x="4643374" y="2190274"/>
                  </a:lnTo>
                  <a:lnTo>
                    <a:pt x="4676541" y="2198949"/>
                  </a:lnTo>
                  <a:lnTo>
                    <a:pt x="4709708" y="2207468"/>
                  </a:lnTo>
                  <a:lnTo>
                    <a:pt x="4742875" y="2215870"/>
                  </a:lnTo>
                  <a:lnTo>
                    <a:pt x="4776042" y="2224159"/>
                  </a:lnTo>
                  <a:lnTo>
                    <a:pt x="4809209" y="2232334"/>
                  </a:lnTo>
                  <a:lnTo>
                    <a:pt x="4842376" y="2240397"/>
                  </a:lnTo>
                  <a:lnTo>
                    <a:pt x="4875543" y="2248348"/>
                  </a:lnTo>
                  <a:lnTo>
                    <a:pt x="4908710" y="2256185"/>
                  </a:lnTo>
                  <a:lnTo>
                    <a:pt x="4941876" y="2263911"/>
                  </a:lnTo>
                  <a:lnTo>
                    <a:pt x="4975043" y="2271524"/>
                  </a:lnTo>
                  <a:lnTo>
                    <a:pt x="5008210" y="2279025"/>
                  </a:lnTo>
                  <a:lnTo>
                    <a:pt x="5041377" y="2286414"/>
                  </a:lnTo>
                  <a:lnTo>
                    <a:pt x="5074544" y="2293691"/>
                  </a:lnTo>
                  <a:lnTo>
                    <a:pt x="5107711" y="2300857"/>
                  </a:lnTo>
                  <a:lnTo>
                    <a:pt x="5140878" y="2307911"/>
                  </a:lnTo>
                  <a:lnTo>
                    <a:pt x="5174045" y="2314853"/>
                  </a:lnTo>
                  <a:lnTo>
                    <a:pt x="5207212" y="2321685"/>
                  </a:lnTo>
                  <a:lnTo>
                    <a:pt x="5240379" y="2328405"/>
                  </a:lnTo>
                  <a:lnTo>
                    <a:pt x="5273546" y="2335014"/>
                  </a:lnTo>
                  <a:lnTo>
                    <a:pt x="5306713" y="2341513"/>
                  </a:lnTo>
                  <a:lnTo>
                    <a:pt x="5339880" y="2347901"/>
                  </a:lnTo>
                  <a:lnTo>
                    <a:pt x="5373047" y="2354178"/>
                  </a:lnTo>
                  <a:lnTo>
                    <a:pt x="5406214" y="2360345"/>
                  </a:lnTo>
                  <a:lnTo>
                    <a:pt x="5439381" y="2366401"/>
                  </a:lnTo>
                  <a:lnTo>
                    <a:pt x="5472548" y="2372348"/>
                  </a:lnTo>
                  <a:lnTo>
                    <a:pt x="5505715" y="2378184"/>
                  </a:lnTo>
                  <a:lnTo>
                    <a:pt x="5538882" y="2383911"/>
                  </a:lnTo>
                  <a:lnTo>
                    <a:pt x="5572049" y="2389527"/>
                  </a:lnTo>
                  <a:lnTo>
                    <a:pt x="5605216" y="2395035"/>
                  </a:lnTo>
                  <a:lnTo>
                    <a:pt x="5638383" y="2400433"/>
                  </a:lnTo>
                  <a:lnTo>
                    <a:pt x="5671550" y="2405721"/>
                  </a:lnTo>
                  <a:lnTo>
                    <a:pt x="5704717" y="2410900"/>
                  </a:lnTo>
                  <a:lnTo>
                    <a:pt x="5737884" y="2415971"/>
                  </a:lnTo>
                  <a:lnTo>
                    <a:pt x="5771050" y="2420932"/>
                  </a:lnTo>
                  <a:lnTo>
                    <a:pt x="5804217" y="2425785"/>
                  </a:lnTo>
                  <a:lnTo>
                    <a:pt x="5837384" y="2430529"/>
                  </a:lnTo>
                  <a:lnTo>
                    <a:pt x="5870551" y="2435165"/>
                  </a:lnTo>
                  <a:lnTo>
                    <a:pt x="5903718" y="2439693"/>
                  </a:lnTo>
                  <a:lnTo>
                    <a:pt x="5936885" y="2444112"/>
                  </a:lnTo>
                  <a:lnTo>
                    <a:pt x="5970052" y="2448423"/>
                  </a:lnTo>
                  <a:lnTo>
                    <a:pt x="6003219" y="2452627"/>
                  </a:lnTo>
                  <a:lnTo>
                    <a:pt x="6036386" y="2456722"/>
                  </a:lnTo>
                  <a:lnTo>
                    <a:pt x="6069553" y="2460710"/>
                  </a:lnTo>
                  <a:lnTo>
                    <a:pt x="6102720" y="2464591"/>
                  </a:lnTo>
                  <a:lnTo>
                    <a:pt x="6135887" y="2468364"/>
                  </a:lnTo>
                  <a:lnTo>
                    <a:pt x="6169054" y="2472030"/>
                  </a:lnTo>
                  <a:lnTo>
                    <a:pt x="6202221" y="2475589"/>
                  </a:lnTo>
                  <a:lnTo>
                    <a:pt x="6235388" y="2477888"/>
                  </a:lnTo>
                  <a:lnTo>
                    <a:pt x="6268555" y="2477888"/>
                  </a:lnTo>
                  <a:lnTo>
                    <a:pt x="6301722" y="2477888"/>
                  </a:lnTo>
                  <a:lnTo>
                    <a:pt x="6334889" y="2477888"/>
                  </a:lnTo>
                  <a:lnTo>
                    <a:pt x="6368056" y="2477888"/>
                  </a:lnTo>
                  <a:lnTo>
                    <a:pt x="6401223" y="2477888"/>
                  </a:lnTo>
                  <a:lnTo>
                    <a:pt x="6434390" y="2477888"/>
                  </a:lnTo>
                  <a:lnTo>
                    <a:pt x="6467557" y="2477888"/>
                  </a:lnTo>
                  <a:lnTo>
                    <a:pt x="6500724" y="2477888"/>
                  </a:lnTo>
                  <a:lnTo>
                    <a:pt x="6533891" y="2477888"/>
                  </a:lnTo>
                  <a:lnTo>
                    <a:pt x="6567058" y="2477888"/>
                  </a:lnTo>
                  <a:lnTo>
                    <a:pt x="6600224" y="2477888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tx54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8264753" y="417941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264753" y="3179571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264753" y="217973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480824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559129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2520589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4" name="tx74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75" name="tx75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941876" y="5159313"/>
              <a:ext cx="330011" cy="5999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271887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38566" y="4819367"/>
              <a:ext cx="366679" cy="3999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005245" y="4759376"/>
              <a:ext cx="366679" cy="45992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371925" y="4379437"/>
              <a:ext cx="366679" cy="8398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738604" y="3859519"/>
              <a:ext cx="366679" cy="135978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05283" y="3319605"/>
              <a:ext cx="366679" cy="1899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471962" y="2519733"/>
              <a:ext cx="366679" cy="269957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38641" y="2899672"/>
              <a:ext cx="366679" cy="231963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05320" y="2939666"/>
              <a:ext cx="366679" cy="227963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572000" y="2959663"/>
              <a:ext cx="366679" cy="22596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8679" y="2619717"/>
              <a:ext cx="366679" cy="259958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305358" y="3279612"/>
              <a:ext cx="366679" cy="19396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72037" y="3099640"/>
              <a:ext cx="366679" cy="211966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038716" y="4179469"/>
              <a:ext cx="366679" cy="103983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40539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772074" y="4859360"/>
              <a:ext cx="366679" cy="35994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138754" y="5039332"/>
              <a:ext cx="366679" cy="17997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505433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872112" y="5119319"/>
              <a:ext cx="330011" cy="9998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0" name="pg50"/>
            <p:cNvSpPr/>
            <p:nvPr/>
          </p:nvSpPr>
          <p:spPr>
            <a:xfrm>
              <a:off x="1271887" y="3169526"/>
              <a:ext cx="6600224" cy="2049776"/>
            </a:xfrm>
            <a:custGeom>
              <a:avLst/>
              <a:pathLst>
                <a:path w="6600224" h="2049776">
                  <a:moveTo>
                    <a:pt x="0" y="0"/>
                  </a:moveTo>
                  <a:lnTo>
                    <a:pt x="33166" y="35692"/>
                  </a:lnTo>
                  <a:lnTo>
                    <a:pt x="66333" y="70990"/>
                  </a:lnTo>
                  <a:lnTo>
                    <a:pt x="99500" y="105892"/>
                  </a:lnTo>
                  <a:lnTo>
                    <a:pt x="132667" y="140397"/>
                  </a:lnTo>
                  <a:lnTo>
                    <a:pt x="165834" y="174504"/>
                  </a:lnTo>
                  <a:lnTo>
                    <a:pt x="199001" y="208213"/>
                  </a:lnTo>
                  <a:lnTo>
                    <a:pt x="232168" y="241521"/>
                  </a:lnTo>
                  <a:lnTo>
                    <a:pt x="265335" y="274428"/>
                  </a:lnTo>
                  <a:lnTo>
                    <a:pt x="298502" y="306932"/>
                  </a:lnTo>
                  <a:lnTo>
                    <a:pt x="331669" y="339033"/>
                  </a:lnTo>
                  <a:lnTo>
                    <a:pt x="364836" y="370730"/>
                  </a:lnTo>
                  <a:lnTo>
                    <a:pt x="398003" y="402021"/>
                  </a:lnTo>
                  <a:lnTo>
                    <a:pt x="431170" y="432905"/>
                  </a:lnTo>
                  <a:lnTo>
                    <a:pt x="464337" y="463381"/>
                  </a:lnTo>
                  <a:lnTo>
                    <a:pt x="497504" y="493449"/>
                  </a:lnTo>
                  <a:lnTo>
                    <a:pt x="530671" y="523106"/>
                  </a:lnTo>
                  <a:lnTo>
                    <a:pt x="563838" y="552352"/>
                  </a:lnTo>
                  <a:lnTo>
                    <a:pt x="597005" y="581186"/>
                  </a:lnTo>
                  <a:lnTo>
                    <a:pt x="630172" y="609607"/>
                  </a:lnTo>
                  <a:lnTo>
                    <a:pt x="663339" y="637615"/>
                  </a:lnTo>
                  <a:lnTo>
                    <a:pt x="696506" y="665209"/>
                  </a:lnTo>
                  <a:lnTo>
                    <a:pt x="729673" y="692387"/>
                  </a:lnTo>
                  <a:lnTo>
                    <a:pt x="762840" y="719151"/>
                  </a:lnTo>
                  <a:lnTo>
                    <a:pt x="796007" y="745499"/>
                  </a:lnTo>
                  <a:lnTo>
                    <a:pt x="829173" y="771431"/>
                  </a:lnTo>
                  <a:lnTo>
                    <a:pt x="862340" y="796948"/>
                  </a:lnTo>
                  <a:lnTo>
                    <a:pt x="895507" y="822051"/>
                  </a:lnTo>
                  <a:lnTo>
                    <a:pt x="928674" y="846739"/>
                  </a:lnTo>
                  <a:lnTo>
                    <a:pt x="961841" y="871015"/>
                  </a:lnTo>
                  <a:lnTo>
                    <a:pt x="995008" y="894879"/>
                  </a:lnTo>
                  <a:lnTo>
                    <a:pt x="1028175" y="918333"/>
                  </a:lnTo>
                  <a:lnTo>
                    <a:pt x="1061342" y="941380"/>
                  </a:lnTo>
                  <a:lnTo>
                    <a:pt x="1094509" y="964022"/>
                  </a:lnTo>
                  <a:lnTo>
                    <a:pt x="1127676" y="986262"/>
                  </a:lnTo>
                  <a:lnTo>
                    <a:pt x="1160843" y="1008103"/>
                  </a:lnTo>
                  <a:lnTo>
                    <a:pt x="1194010" y="1029551"/>
                  </a:lnTo>
                  <a:lnTo>
                    <a:pt x="1227177" y="1050608"/>
                  </a:lnTo>
                  <a:lnTo>
                    <a:pt x="1260344" y="1071281"/>
                  </a:lnTo>
                  <a:lnTo>
                    <a:pt x="1293511" y="1091574"/>
                  </a:lnTo>
                  <a:lnTo>
                    <a:pt x="1326678" y="1111492"/>
                  </a:lnTo>
                  <a:lnTo>
                    <a:pt x="1359845" y="1131043"/>
                  </a:lnTo>
                  <a:lnTo>
                    <a:pt x="1393012" y="1150231"/>
                  </a:lnTo>
                  <a:lnTo>
                    <a:pt x="1426179" y="1169064"/>
                  </a:lnTo>
                  <a:lnTo>
                    <a:pt x="1459346" y="1187548"/>
                  </a:lnTo>
                  <a:lnTo>
                    <a:pt x="1492513" y="1205689"/>
                  </a:lnTo>
                  <a:lnTo>
                    <a:pt x="1525680" y="1223495"/>
                  </a:lnTo>
                  <a:lnTo>
                    <a:pt x="1558847" y="1240971"/>
                  </a:lnTo>
                  <a:lnTo>
                    <a:pt x="1592014" y="1258124"/>
                  </a:lnTo>
                  <a:lnTo>
                    <a:pt x="1625181" y="1274959"/>
                  </a:lnTo>
                  <a:lnTo>
                    <a:pt x="1658347" y="1291483"/>
                  </a:lnTo>
                  <a:lnTo>
                    <a:pt x="1691514" y="1307700"/>
                  </a:lnTo>
                  <a:lnTo>
                    <a:pt x="1724681" y="1323614"/>
                  </a:lnTo>
                  <a:lnTo>
                    <a:pt x="1757848" y="1339229"/>
                  </a:lnTo>
                  <a:lnTo>
                    <a:pt x="1791015" y="1354548"/>
                  </a:lnTo>
                  <a:lnTo>
                    <a:pt x="1824182" y="1369588"/>
                  </a:lnTo>
                  <a:lnTo>
                    <a:pt x="1857349" y="1384355"/>
                  </a:lnTo>
                  <a:lnTo>
                    <a:pt x="1890516" y="1398849"/>
                  </a:lnTo>
                  <a:lnTo>
                    <a:pt x="1923683" y="1413068"/>
                  </a:lnTo>
                  <a:lnTo>
                    <a:pt x="1956850" y="1427009"/>
                  </a:lnTo>
                  <a:lnTo>
                    <a:pt x="1990017" y="1440672"/>
                  </a:lnTo>
                  <a:lnTo>
                    <a:pt x="2023184" y="1454056"/>
                  </a:lnTo>
                  <a:lnTo>
                    <a:pt x="2056351" y="1467159"/>
                  </a:lnTo>
                  <a:lnTo>
                    <a:pt x="2089518" y="1479983"/>
                  </a:lnTo>
                  <a:lnTo>
                    <a:pt x="2122685" y="1492530"/>
                  </a:lnTo>
                  <a:lnTo>
                    <a:pt x="2155852" y="1504805"/>
                  </a:lnTo>
                  <a:lnTo>
                    <a:pt x="2189019" y="1516814"/>
                  </a:lnTo>
                  <a:lnTo>
                    <a:pt x="2222186" y="1528564"/>
                  </a:lnTo>
                  <a:lnTo>
                    <a:pt x="2255353" y="1540064"/>
                  </a:lnTo>
                  <a:lnTo>
                    <a:pt x="2288520" y="1551327"/>
                  </a:lnTo>
                  <a:lnTo>
                    <a:pt x="2321687" y="1562364"/>
                  </a:lnTo>
                  <a:lnTo>
                    <a:pt x="2354854" y="1573129"/>
                  </a:lnTo>
                  <a:lnTo>
                    <a:pt x="2388021" y="1583555"/>
                  </a:lnTo>
                  <a:lnTo>
                    <a:pt x="2421188" y="1593622"/>
                  </a:lnTo>
                  <a:lnTo>
                    <a:pt x="2454355" y="1603306"/>
                  </a:lnTo>
                  <a:lnTo>
                    <a:pt x="2487521" y="1612595"/>
                  </a:lnTo>
                  <a:lnTo>
                    <a:pt x="2520688" y="1621480"/>
                  </a:lnTo>
                  <a:lnTo>
                    <a:pt x="2553855" y="1629971"/>
                  </a:lnTo>
                  <a:lnTo>
                    <a:pt x="2587022" y="1638092"/>
                  </a:lnTo>
                  <a:lnTo>
                    <a:pt x="2620189" y="1645884"/>
                  </a:lnTo>
                  <a:lnTo>
                    <a:pt x="2653356" y="1653404"/>
                  </a:lnTo>
                  <a:lnTo>
                    <a:pt x="2686523" y="1660724"/>
                  </a:lnTo>
                  <a:lnTo>
                    <a:pt x="2719690" y="1667926"/>
                  </a:lnTo>
                  <a:lnTo>
                    <a:pt x="2752857" y="1675100"/>
                  </a:lnTo>
                  <a:lnTo>
                    <a:pt x="2786024" y="1682130"/>
                  </a:lnTo>
                  <a:lnTo>
                    <a:pt x="2819191" y="1688497"/>
                  </a:lnTo>
                  <a:lnTo>
                    <a:pt x="2852358" y="1694198"/>
                  </a:lnTo>
                  <a:lnTo>
                    <a:pt x="2885525" y="1699260"/>
                  </a:lnTo>
                  <a:lnTo>
                    <a:pt x="2918692" y="1703715"/>
                  </a:lnTo>
                  <a:lnTo>
                    <a:pt x="2951859" y="1707610"/>
                  </a:lnTo>
                  <a:lnTo>
                    <a:pt x="2985026" y="1711014"/>
                  </a:lnTo>
                  <a:lnTo>
                    <a:pt x="3018193" y="1714019"/>
                  </a:lnTo>
                  <a:lnTo>
                    <a:pt x="3051360" y="1716747"/>
                  </a:lnTo>
                  <a:lnTo>
                    <a:pt x="3084527" y="1719347"/>
                  </a:lnTo>
                  <a:lnTo>
                    <a:pt x="3117694" y="1721991"/>
                  </a:lnTo>
                  <a:lnTo>
                    <a:pt x="3150861" y="1724870"/>
                  </a:lnTo>
                  <a:lnTo>
                    <a:pt x="3184028" y="1728183"/>
                  </a:lnTo>
                  <a:lnTo>
                    <a:pt x="3217195" y="1732136"/>
                  </a:lnTo>
                  <a:lnTo>
                    <a:pt x="3250362" y="1736629"/>
                  </a:lnTo>
                  <a:lnTo>
                    <a:pt x="3283529" y="1741126"/>
                  </a:lnTo>
                  <a:lnTo>
                    <a:pt x="3316695" y="1745556"/>
                  </a:lnTo>
                  <a:lnTo>
                    <a:pt x="3349862" y="1749866"/>
                  </a:lnTo>
                  <a:lnTo>
                    <a:pt x="3383029" y="1754002"/>
                  </a:lnTo>
                  <a:lnTo>
                    <a:pt x="3416196" y="1757925"/>
                  </a:lnTo>
                  <a:lnTo>
                    <a:pt x="3449363" y="1761610"/>
                  </a:lnTo>
                  <a:lnTo>
                    <a:pt x="3482530" y="1765051"/>
                  </a:lnTo>
                  <a:lnTo>
                    <a:pt x="3515697" y="1768262"/>
                  </a:lnTo>
                  <a:lnTo>
                    <a:pt x="3548864" y="1771280"/>
                  </a:lnTo>
                  <a:lnTo>
                    <a:pt x="3582031" y="1774162"/>
                  </a:lnTo>
                  <a:lnTo>
                    <a:pt x="3615198" y="1776982"/>
                  </a:lnTo>
                  <a:lnTo>
                    <a:pt x="3648365" y="1779826"/>
                  </a:lnTo>
                  <a:lnTo>
                    <a:pt x="3681532" y="1782785"/>
                  </a:lnTo>
                  <a:lnTo>
                    <a:pt x="3714699" y="1785953"/>
                  </a:lnTo>
                  <a:lnTo>
                    <a:pt x="3747866" y="1789315"/>
                  </a:lnTo>
                  <a:lnTo>
                    <a:pt x="3781033" y="1792648"/>
                  </a:lnTo>
                  <a:lnTo>
                    <a:pt x="3814200" y="1795905"/>
                  </a:lnTo>
                  <a:lnTo>
                    <a:pt x="3847367" y="1799051"/>
                  </a:lnTo>
                  <a:lnTo>
                    <a:pt x="3880534" y="1802060"/>
                  </a:lnTo>
                  <a:lnTo>
                    <a:pt x="3913701" y="1804917"/>
                  </a:lnTo>
                  <a:lnTo>
                    <a:pt x="3946868" y="1807617"/>
                  </a:lnTo>
                  <a:lnTo>
                    <a:pt x="3980035" y="1810173"/>
                  </a:lnTo>
                  <a:lnTo>
                    <a:pt x="4013202" y="1812607"/>
                  </a:lnTo>
                  <a:lnTo>
                    <a:pt x="4046369" y="1814957"/>
                  </a:lnTo>
                  <a:lnTo>
                    <a:pt x="4079536" y="1817269"/>
                  </a:lnTo>
                  <a:lnTo>
                    <a:pt x="4112703" y="1819597"/>
                  </a:lnTo>
                  <a:lnTo>
                    <a:pt x="4145869" y="1821995"/>
                  </a:lnTo>
                  <a:lnTo>
                    <a:pt x="4179036" y="1824487"/>
                  </a:lnTo>
                  <a:lnTo>
                    <a:pt x="4212203" y="1826943"/>
                  </a:lnTo>
                  <a:lnTo>
                    <a:pt x="4245370" y="1829324"/>
                  </a:lnTo>
                  <a:lnTo>
                    <a:pt x="4278537" y="1831612"/>
                  </a:lnTo>
                  <a:lnTo>
                    <a:pt x="4311704" y="1833791"/>
                  </a:lnTo>
                  <a:lnTo>
                    <a:pt x="4344871" y="1835846"/>
                  </a:lnTo>
                  <a:lnTo>
                    <a:pt x="4378038" y="1837767"/>
                  </a:lnTo>
                  <a:lnTo>
                    <a:pt x="4411205" y="1839544"/>
                  </a:lnTo>
                  <a:lnTo>
                    <a:pt x="4444372" y="1841171"/>
                  </a:lnTo>
                  <a:lnTo>
                    <a:pt x="4477539" y="1842642"/>
                  </a:lnTo>
                  <a:lnTo>
                    <a:pt x="4510706" y="1843956"/>
                  </a:lnTo>
                  <a:lnTo>
                    <a:pt x="4543873" y="1845111"/>
                  </a:lnTo>
                  <a:lnTo>
                    <a:pt x="4577040" y="1846108"/>
                  </a:lnTo>
                  <a:lnTo>
                    <a:pt x="4610207" y="1846946"/>
                  </a:lnTo>
                  <a:lnTo>
                    <a:pt x="4643374" y="1847627"/>
                  </a:lnTo>
                  <a:lnTo>
                    <a:pt x="4676541" y="1848151"/>
                  </a:lnTo>
                  <a:lnTo>
                    <a:pt x="4709708" y="1848524"/>
                  </a:lnTo>
                  <a:lnTo>
                    <a:pt x="4742875" y="1848779"/>
                  </a:lnTo>
                  <a:lnTo>
                    <a:pt x="4776042" y="1848928"/>
                  </a:lnTo>
                  <a:lnTo>
                    <a:pt x="4809209" y="1848978"/>
                  </a:lnTo>
                  <a:lnTo>
                    <a:pt x="4842376" y="1848937"/>
                  </a:lnTo>
                  <a:lnTo>
                    <a:pt x="4875543" y="1848811"/>
                  </a:lnTo>
                  <a:lnTo>
                    <a:pt x="4908710" y="1848605"/>
                  </a:lnTo>
                  <a:lnTo>
                    <a:pt x="4941876" y="1848326"/>
                  </a:lnTo>
                  <a:lnTo>
                    <a:pt x="4975043" y="1847979"/>
                  </a:lnTo>
                  <a:lnTo>
                    <a:pt x="5008210" y="1847566"/>
                  </a:lnTo>
                  <a:lnTo>
                    <a:pt x="5041377" y="1847093"/>
                  </a:lnTo>
                  <a:lnTo>
                    <a:pt x="5074544" y="1846563"/>
                  </a:lnTo>
                  <a:lnTo>
                    <a:pt x="5107711" y="1845978"/>
                  </a:lnTo>
                  <a:lnTo>
                    <a:pt x="5140878" y="1845340"/>
                  </a:lnTo>
                  <a:lnTo>
                    <a:pt x="5174045" y="1844653"/>
                  </a:lnTo>
                  <a:lnTo>
                    <a:pt x="5207212" y="1843916"/>
                  </a:lnTo>
                  <a:lnTo>
                    <a:pt x="5240379" y="1843132"/>
                  </a:lnTo>
                  <a:lnTo>
                    <a:pt x="5273546" y="1842301"/>
                  </a:lnTo>
                  <a:lnTo>
                    <a:pt x="5306713" y="1841424"/>
                  </a:lnTo>
                  <a:lnTo>
                    <a:pt x="5339880" y="1840501"/>
                  </a:lnTo>
                  <a:lnTo>
                    <a:pt x="5373047" y="1839532"/>
                  </a:lnTo>
                  <a:lnTo>
                    <a:pt x="5406214" y="1838517"/>
                  </a:lnTo>
                  <a:lnTo>
                    <a:pt x="5439381" y="1837455"/>
                  </a:lnTo>
                  <a:lnTo>
                    <a:pt x="5472548" y="1836345"/>
                  </a:lnTo>
                  <a:lnTo>
                    <a:pt x="5505715" y="1835187"/>
                  </a:lnTo>
                  <a:lnTo>
                    <a:pt x="5538882" y="1833980"/>
                  </a:lnTo>
                  <a:lnTo>
                    <a:pt x="5572049" y="1832722"/>
                  </a:lnTo>
                  <a:lnTo>
                    <a:pt x="5605216" y="1831411"/>
                  </a:lnTo>
                  <a:lnTo>
                    <a:pt x="5638383" y="1830048"/>
                  </a:lnTo>
                  <a:lnTo>
                    <a:pt x="5671550" y="1828628"/>
                  </a:lnTo>
                  <a:lnTo>
                    <a:pt x="5704717" y="1827152"/>
                  </a:lnTo>
                  <a:lnTo>
                    <a:pt x="5737884" y="1825617"/>
                  </a:lnTo>
                  <a:lnTo>
                    <a:pt x="5771050" y="1824021"/>
                  </a:lnTo>
                  <a:lnTo>
                    <a:pt x="5804217" y="1822362"/>
                  </a:lnTo>
                  <a:lnTo>
                    <a:pt x="5837384" y="1820638"/>
                  </a:lnTo>
                  <a:lnTo>
                    <a:pt x="5870551" y="1818848"/>
                  </a:lnTo>
                  <a:lnTo>
                    <a:pt x="5903718" y="1816988"/>
                  </a:lnTo>
                  <a:lnTo>
                    <a:pt x="5936885" y="1815058"/>
                  </a:lnTo>
                  <a:lnTo>
                    <a:pt x="5970052" y="1813053"/>
                  </a:lnTo>
                  <a:lnTo>
                    <a:pt x="6003219" y="1810974"/>
                  </a:lnTo>
                  <a:lnTo>
                    <a:pt x="6036386" y="1808817"/>
                  </a:lnTo>
                  <a:lnTo>
                    <a:pt x="6069553" y="1806580"/>
                  </a:lnTo>
                  <a:lnTo>
                    <a:pt x="6102720" y="1804261"/>
                  </a:lnTo>
                  <a:lnTo>
                    <a:pt x="6135887" y="1801857"/>
                  </a:lnTo>
                  <a:lnTo>
                    <a:pt x="6169054" y="1799368"/>
                  </a:lnTo>
                  <a:lnTo>
                    <a:pt x="6202221" y="1796791"/>
                  </a:lnTo>
                  <a:lnTo>
                    <a:pt x="6235388" y="1794123"/>
                  </a:lnTo>
                  <a:lnTo>
                    <a:pt x="6268555" y="1791364"/>
                  </a:lnTo>
                  <a:lnTo>
                    <a:pt x="6301722" y="1788510"/>
                  </a:lnTo>
                  <a:lnTo>
                    <a:pt x="6334889" y="1785560"/>
                  </a:lnTo>
                  <a:lnTo>
                    <a:pt x="6368056" y="1782513"/>
                  </a:lnTo>
                  <a:lnTo>
                    <a:pt x="6401223" y="1779366"/>
                  </a:lnTo>
                  <a:lnTo>
                    <a:pt x="6434390" y="1776119"/>
                  </a:lnTo>
                  <a:lnTo>
                    <a:pt x="6467557" y="1772768"/>
                  </a:lnTo>
                  <a:lnTo>
                    <a:pt x="6500724" y="1769313"/>
                  </a:lnTo>
                  <a:lnTo>
                    <a:pt x="6533891" y="1765753"/>
                  </a:lnTo>
                  <a:lnTo>
                    <a:pt x="6567058" y="1762086"/>
                  </a:lnTo>
                  <a:lnTo>
                    <a:pt x="6600224" y="1758310"/>
                  </a:lnTo>
                  <a:lnTo>
                    <a:pt x="6600224" y="2049776"/>
                  </a:lnTo>
                  <a:lnTo>
                    <a:pt x="6567058" y="2049776"/>
                  </a:lnTo>
                  <a:lnTo>
                    <a:pt x="6533891" y="2049776"/>
                  </a:lnTo>
                  <a:lnTo>
                    <a:pt x="6500724" y="2049776"/>
                  </a:lnTo>
                  <a:lnTo>
                    <a:pt x="6467557" y="2049776"/>
                  </a:lnTo>
                  <a:lnTo>
                    <a:pt x="6434390" y="2049776"/>
                  </a:lnTo>
                  <a:lnTo>
                    <a:pt x="6401223" y="2049776"/>
                  </a:lnTo>
                  <a:lnTo>
                    <a:pt x="6368056" y="2049776"/>
                  </a:lnTo>
                  <a:lnTo>
                    <a:pt x="6334889" y="2049776"/>
                  </a:lnTo>
                  <a:lnTo>
                    <a:pt x="6301722" y="2049776"/>
                  </a:lnTo>
                  <a:lnTo>
                    <a:pt x="6268555" y="2049776"/>
                  </a:lnTo>
                  <a:lnTo>
                    <a:pt x="6235388" y="2049776"/>
                  </a:lnTo>
                  <a:lnTo>
                    <a:pt x="6202221" y="2049776"/>
                  </a:lnTo>
                  <a:lnTo>
                    <a:pt x="6169054" y="2049776"/>
                  </a:lnTo>
                  <a:lnTo>
                    <a:pt x="6135887" y="2049776"/>
                  </a:lnTo>
                  <a:lnTo>
                    <a:pt x="6102720" y="2049776"/>
                  </a:lnTo>
                  <a:lnTo>
                    <a:pt x="6069553" y="2049776"/>
                  </a:lnTo>
                  <a:lnTo>
                    <a:pt x="6036386" y="2049776"/>
                  </a:lnTo>
                  <a:lnTo>
                    <a:pt x="6003219" y="2049776"/>
                  </a:lnTo>
                  <a:lnTo>
                    <a:pt x="5970052" y="2049776"/>
                  </a:lnTo>
                  <a:lnTo>
                    <a:pt x="5936885" y="2049776"/>
                  </a:lnTo>
                  <a:lnTo>
                    <a:pt x="5903718" y="2049776"/>
                  </a:lnTo>
                  <a:lnTo>
                    <a:pt x="5870551" y="2049776"/>
                  </a:lnTo>
                  <a:lnTo>
                    <a:pt x="5837384" y="2049776"/>
                  </a:lnTo>
                  <a:lnTo>
                    <a:pt x="5804217" y="2049776"/>
                  </a:lnTo>
                  <a:lnTo>
                    <a:pt x="5771050" y="2049776"/>
                  </a:lnTo>
                  <a:lnTo>
                    <a:pt x="5737884" y="2049776"/>
                  </a:lnTo>
                  <a:lnTo>
                    <a:pt x="5704717" y="2049776"/>
                  </a:lnTo>
                  <a:lnTo>
                    <a:pt x="5671550" y="2049776"/>
                  </a:lnTo>
                  <a:lnTo>
                    <a:pt x="5638383" y="2049776"/>
                  </a:lnTo>
                  <a:lnTo>
                    <a:pt x="5605216" y="2049776"/>
                  </a:lnTo>
                  <a:lnTo>
                    <a:pt x="5572049" y="2049776"/>
                  </a:lnTo>
                  <a:lnTo>
                    <a:pt x="5538882" y="2049776"/>
                  </a:lnTo>
                  <a:lnTo>
                    <a:pt x="5505715" y="2049776"/>
                  </a:lnTo>
                  <a:lnTo>
                    <a:pt x="5472548" y="2049776"/>
                  </a:lnTo>
                  <a:lnTo>
                    <a:pt x="5439381" y="2049776"/>
                  </a:lnTo>
                  <a:lnTo>
                    <a:pt x="5406214" y="2049776"/>
                  </a:lnTo>
                  <a:lnTo>
                    <a:pt x="5373047" y="2049776"/>
                  </a:lnTo>
                  <a:lnTo>
                    <a:pt x="5339880" y="2049776"/>
                  </a:lnTo>
                  <a:lnTo>
                    <a:pt x="5306713" y="2049776"/>
                  </a:lnTo>
                  <a:lnTo>
                    <a:pt x="5273546" y="2049776"/>
                  </a:lnTo>
                  <a:lnTo>
                    <a:pt x="5240379" y="2049776"/>
                  </a:lnTo>
                  <a:lnTo>
                    <a:pt x="5207212" y="2049776"/>
                  </a:lnTo>
                  <a:lnTo>
                    <a:pt x="5174045" y="2049776"/>
                  </a:lnTo>
                  <a:lnTo>
                    <a:pt x="5140878" y="2049776"/>
                  </a:lnTo>
                  <a:lnTo>
                    <a:pt x="5107711" y="2049776"/>
                  </a:lnTo>
                  <a:lnTo>
                    <a:pt x="5074544" y="2049776"/>
                  </a:lnTo>
                  <a:lnTo>
                    <a:pt x="5041377" y="2049776"/>
                  </a:lnTo>
                  <a:lnTo>
                    <a:pt x="5008210" y="2049776"/>
                  </a:lnTo>
                  <a:lnTo>
                    <a:pt x="4975043" y="2049776"/>
                  </a:lnTo>
                  <a:lnTo>
                    <a:pt x="4941876" y="2049776"/>
                  </a:lnTo>
                  <a:lnTo>
                    <a:pt x="4908710" y="2049776"/>
                  </a:lnTo>
                  <a:lnTo>
                    <a:pt x="4875543" y="2049776"/>
                  </a:lnTo>
                  <a:lnTo>
                    <a:pt x="4842376" y="2048624"/>
                  </a:lnTo>
                  <a:lnTo>
                    <a:pt x="4809209" y="2046152"/>
                  </a:lnTo>
                  <a:lnTo>
                    <a:pt x="4776042" y="2043732"/>
                  </a:lnTo>
                  <a:lnTo>
                    <a:pt x="4742875" y="2041369"/>
                  </a:lnTo>
                  <a:lnTo>
                    <a:pt x="4709708" y="2039073"/>
                  </a:lnTo>
                  <a:lnTo>
                    <a:pt x="4676541" y="2036834"/>
                  </a:lnTo>
                  <a:lnTo>
                    <a:pt x="4643374" y="2034531"/>
                  </a:lnTo>
                  <a:lnTo>
                    <a:pt x="4610207" y="2032147"/>
                  </a:lnTo>
                  <a:lnTo>
                    <a:pt x="4577040" y="2029696"/>
                  </a:lnTo>
                  <a:lnTo>
                    <a:pt x="4543873" y="2027192"/>
                  </a:lnTo>
                  <a:lnTo>
                    <a:pt x="4510706" y="2024649"/>
                  </a:lnTo>
                  <a:lnTo>
                    <a:pt x="4477539" y="2022082"/>
                  </a:lnTo>
                  <a:lnTo>
                    <a:pt x="4444372" y="2019503"/>
                  </a:lnTo>
                  <a:lnTo>
                    <a:pt x="4411205" y="2016923"/>
                  </a:lnTo>
                  <a:lnTo>
                    <a:pt x="4378038" y="2014352"/>
                  </a:lnTo>
                  <a:lnTo>
                    <a:pt x="4344871" y="2011796"/>
                  </a:lnTo>
                  <a:lnTo>
                    <a:pt x="4311704" y="2009261"/>
                  </a:lnTo>
                  <a:lnTo>
                    <a:pt x="4278537" y="2006749"/>
                  </a:lnTo>
                  <a:lnTo>
                    <a:pt x="4245370" y="2004259"/>
                  </a:lnTo>
                  <a:lnTo>
                    <a:pt x="4212203" y="2001790"/>
                  </a:lnTo>
                  <a:lnTo>
                    <a:pt x="4179036" y="1999337"/>
                  </a:lnTo>
                  <a:lnTo>
                    <a:pt x="4145869" y="1996885"/>
                  </a:lnTo>
                  <a:lnTo>
                    <a:pt x="4112703" y="1994383"/>
                  </a:lnTo>
                  <a:lnTo>
                    <a:pt x="4079536" y="1991843"/>
                  </a:lnTo>
                  <a:lnTo>
                    <a:pt x="4046369" y="1989292"/>
                  </a:lnTo>
                  <a:lnTo>
                    <a:pt x="4013202" y="1986755"/>
                  </a:lnTo>
                  <a:lnTo>
                    <a:pt x="3980035" y="1984252"/>
                  </a:lnTo>
                  <a:lnTo>
                    <a:pt x="3946868" y="1981791"/>
                  </a:lnTo>
                  <a:lnTo>
                    <a:pt x="3913701" y="1979370"/>
                  </a:lnTo>
                  <a:lnTo>
                    <a:pt x="3880534" y="1976971"/>
                  </a:lnTo>
                  <a:lnTo>
                    <a:pt x="3847367" y="1974563"/>
                  </a:lnTo>
                  <a:lnTo>
                    <a:pt x="3814200" y="1972104"/>
                  </a:lnTo>
                  <a:lnTo>
                    <a:pt x="3781033" y="1969539"/>
                  </a:lnTo>
                  <a:lnTo>
                    <a:pt x="3747866" y="1966807"/>
                  </a:lnTo>
                  <a:lnTo>
                    <a:pt x="3714699" y="1963847"/>
                  </a:lnTo>
                  <a:lnTo>
                    <a:pt x="3681532" y="1960722"/>
                  </a:lnTo>
                  <a:lnTo>
                    <a:pt x="3648365" y="1957502"/>
                  </a:lnTo>
                  <a:lnTo>
                    <a:pt x="3615198" y="1954232"/>
                  </a:lnTo>
                  <a:lnTo>
                    <a:pt x="3582031" y="1950957"/>
                  </a:lnTo>
                  <a:lnTo>
                    <a:pt x="3548864" y="1947718"/>
                  </a:lnTo>
                  <a:lnTo>
                    <a:pt x="3515697" y="1944541"/>
                  </a:lnTo>
                  <a:lnTo>
                    <a:pt x="3482530" y="1941437"/>
                  </a:lnTo>
                  <a:lnTo>
                    <a:pt x="3449363" y="1938396"/>
                  </a:lnTo>
                  <a:lnTo>
                    <a:pt x="3416196" y="1935386"/>
                  </a:lnTo>
                  <a:lnTo>
                    <a:pt x="3383029" y="1932355"/>
                  </a:lnTo>
                  <a:lnTo>
                    <a:pt x="3349862" y="1929231"/>
                  </a:lnTo>
                  <a:lnTo>
                    <a:pt x="3316695" y="1925927"/>
                  </a:lnTo>
                  <a:lnTo>
                    <a:pt x="3283529" y="1922346"/>
                  </a:lnTo>
                  <a:lnTo>
                    <a:pt x="3250362" y="1918386"/>
                  </a:lnTo>
                  <a:lnTo>
                    <a:pt x="3217195" y="1913959"/>
                  </a:lnTo>
                  <a:lnTo>
                    <a:pt x="3184028" y="1909523"/>
                  </a:lnTo>
                  <a:lnTo>
                    <a:pt x="3150861" y="1905314"/>
                  </a:lnTo>
                  <a:lnTo>
                    <a:pt x="3117694" y="1901315"/>
                  </a:lnTo>
                  <a:lnTo>
                    <a:pt x="3084527" y="1897506"/>
                  </a:lnTo>
                  <a:lnTo>
                    <a:pt x="3051360" y="1893855"/>
                  </a:lnTo>
                  <a:lnTo>
                    <a:pt x="3018193" y="1890314"/>
                  </a:lnTo>
                  <a:lnTo>
                    <a:pt x="2985026" y="1886809"/>
                  </a:lnTo>
                  <a:lnTo>
                    <a:pt x="2951859" y="1883240"/>
                  </a:lnTo>
                  <a:lnTo>
                    <a:pt x="2918692" y="1879480"/>
                  </a:lnTo>
                  <a:lnTo>
                    <a:pt x="2885525" y="1875375"/>
                  </a:lnTo>
                  <a:lnTo>
                    <a:pt x="2852358" y="1870751"/>
                  </a:lnTo>
                  <a:lnTo>
                    <a:pt x="2819191" y="1865419"/>
                  </a:lnTo>
                  <a:lnTo>
                    <a:pt x="2786024" y="1859184"/>
                  </a:lnTo>
                  <a:lnTo>
                    <a:pt x="2752857" y="1851899"/>
                  </a:lnTo>
                  <a:lnTo>
                    <a:pt x="2719690" y="1844157"/>
                  </a:lnTo>
                  <a:lnTo>
                    <a:pt x="2686523" y="1836224"/>
                  </a:lnTo>
                  <a:lnTo>
                    <a:pt x="2653356" y="1828133"/>
                  </a:lnTo>
                  <a:lnTo>
                    <a:pt x="2620189" y="1819908"/>
                  </a:lnTo>
                  <a:lnTo>
                    <a:pt x="2587022" y="1811562"/>
                  </a:lnTo>
                  <a:lnTo>
                    <a:pt x="2553855" y="1803094"/>
                  </a:lnTo>
                  <a:lnTo>
                    <a:pt x="2520688" y="1794489"/>
                  </a:lnTo>
                  <a:lnTo>
                    <a:pt x="2487521" y="1785711"/>
                  </a:lnTo>
                  <a:lnTo>
                    <a:pt x="2454355" y="1776711"/>
                  </a:lnTo>
                  <a:lnTo>
                    <a:pt x="2421188" y="1767425"/>
                  </a:lnTo>
                  <a:lnTo>
                    <a:pt x="2388021" y="1757780"/>
                  </a:lnTo>
                  <a:lnTo>
                    <a:pt x="2354854" y="1747696"/>
                  </a:lnTo>
                  <a:lnTo>
                    <a:pt x="2321687" y="1737094"/>
                  </a:lnTo>
                  <a:lnTo>
                    <a:pt x="2288520" y="1726126"/>
                  </a:lnTo>
                  <a:lnTo>
                    <a:pt x="2255353" y="1714984"/>
                  </a:lnTo>
                  <a:lnTo>
                    <a:pt x="2222186" y="1703676"/>
                  </a:lnTo>
                  <a:lnTo>
                    <a:pt x="2189019" y="1692207"/>
                  </a:lnTo>
                  <a:lnTo>
                    <a:pt x="2155852" y="1680583"/>
                  </a:lnTo>
                  <a:lnTo>
                    <a:pt x="2122685" y="1668808"/>
                  </a:lnTo>
                  <a:lnTo>
                    <a:pt x="2089518" y="1656882"/>
                  </a:lnTo>
                  <a:lnTo>
                    <a:pt x="2056351" y="1644806"/>
                  </a:lnTo>
                  <a:lnTo>
                    <a:pt x="2023184" y="1632577"/>
                  </a:lnTo>
                  <a:lnTo>
                    <a:pt x="1990017" y="1620192"/>
                  </a:lnTo>
                  <a:lnTo>
                    <a:pt x="1956850" y="1607646"/>
                  </a:lnTo>
                  <a:lnTo>
                    <a:pt x="1923683" y="1594935"/>
                  </a:lnTo>
                  <a:lnTo>
                    <a:pt x="1890516" y="1582050"/>
                  </a:lnTo>
                  <a:lnTo>
                    <a:pt x="1857349" y="1568987"/>
                  </a:lnTo>
                  <a:lnTo>
                    <a:pt x="1824182" y="1555738"/>
                  </a:lnTo>
                  <a:lnTo>
                    <a:pt x="1791015" y="1542299"/>
                  </a:lnTo>
                  <a:lnTo>
                    <a:pt x="1757848" y="1528683"/>
                  </a:lnTo>
                  <a:lnTo>
                    <a:pt x="1724681" y="1514926"/>
                  </a:lnTo>
                  <a:lnTo>
                    <a:pt x="1691514" y="1501033"/>
                  </a:lnTo>
                  <a:lnTo>
                    <a:pt x="1658347" y="1487006"/>
                  </a:lnTo>
                  <a:lnTo>
                    <a:pt x="1625181" y="1472849"/>
                  </a:lnTo>
                  <a:lnTo>
                    <a:pt x="1592014" y="1458568"/>
                  </a:lnTo>
                  <a:lnTo>
                    <a:pt x="1558847" y="1444168"/>
                  </a:lnTo>
                  <a:lnTo>
                    <a:pt x="1525680" y="1429653"/>
                  </a:lnTo>
                  <a:lnTo>
                    <a:pt x="1492513" y="1415031"/>
                  </a:lnTo>
                  <a:lnTo>
                    <a:pt x="1459346" y="1400307"/>
                  </a:lnTo>
                  <a:lnTo>
                    <a:pt x="1426179" y="1385487"/>
                  </a:lnTo>
                  <a:lnTo>
                    <a:pt x="1393012" y="1370578"/>
                  </a:lnTo>
                  <a:lnTo>
                    <a:pt x="1359845" y="1355587"/>
                  </a:lnTo>
                  <a:lnTo>
                    <a:pt x="1326678" y="1340519"/>
                  </a:lnTo>
                  <a:lnTo>
                    <a:pt x="1293511" y="1325380"/>
                  </a:lnTo>
                  <a:lnTo>
                    <a:pt x="1260344" y="1310176"/>
                  </a:lnTo>
                  <a:lnTo>
                    <a:pt x="1227177" y="1294913"/>
                  </a:lnTo>
                  <a:lnTo>
                    <a:pt x="1194010" y="1279595"/>
                  </a:lnTo>
                  <a:lnTo>
                    <a:pt x="1160843" y="1264227"/>
                  </a:lnTo>
                  <a:lnTo>
                    <a:pt x="1127676" y="1248813"/>
                  </a:lnTo>
                  <a:lnTo>
                    <a:pt x="1094509" y="1233358"/>
                  </a:lnTo>
                  <a:lnTo>
                    <a:pt x="1061342" y="1217863"/>
                  </a:lnTo>
                  <a:lnTo>
                    <a:pt x="1028175" y="1202332"/>
                  </a:lnTo>
                  <a:lnTo>
                    <a:pt x="995008" y="1186768"/>
                  </a:lnTo>
                  <a:lnTo>
                    <a:pt x="961841" y="1171172"/>
                  </a:lnTo>
                  <a:lnTo>
                    <a:pt x="928674" y="1155545"/>
                  </a:lnTo>
                  <a:lnTo>
                    <a:pt x="895507" y="1139890"/>
                  </a:lnTo>
                  <a:lnTo>
                    <a:pt x="862340" y="1124206"/>
                  </a:lnTo>
                  <a:lnTo>
                    <a:pt x="829173" y="1108495"/>
                  </a:lnTo>
                  <a:lnTo>
                    <a:pt x="796007" y="1092757"/>
                  </a:lnTo>
                  <a:lnTo>
                    <a:pt x="762840" y="1076991"/>
                  </a:lnTo>
                  <a:lnTo>
                    <a:pt x="729673" y="1061197"/>
                  </a:lnTo>
                  <a:lnTo>
                    <a:pt x="696506" y="1045375"/>
                  </a:lnTo>
                  <a:lnTo>
                    <a:pt x="663339" y="1029524"/>
                  </a:lnTo>
                  <a:lnTo>
                    <a:pt x="630172" y="1013643"/>
                  </a:lnTo>
                  <a:lnTo>
                    <a:pt x="597005" y="997732"/>
                  </a:lnTo>
                  <a:lnTo>
                    <a:pt x="563838" y="981789"/>
                  </a:lnTo>
                  <a:lnTo>
                    <a:pt x="530671" y="965814"/>
                  </a:lnTo>
                  <a:lnTo>
                    <a:pt x="497504" y="949804"/>
                  </a:lnTo>
                  <a:lnTo>
                    <a:pt x="464337" y="933759"/>
                  </a:lnTo>
                  <a:lnTo>
                    <a:pt x="431170" y="917678"/>
                  </a:lnTo>
                  <a:lnTo>
                    <a:pt x="398003" y="901558"/>
                  </a:lnTo>
                  <a:lnTo>
                    <a:pt x="364836" y="885400"/>
                  </a:lnTo>
                  <a:lnTo>
                    <a:pt x="331669" y="869201"/>
                  </a:lnTo>
                  <a:lnTo>
                    <a:pt x="298502" y="852960"/>
                  </a:lnTo>
                  <a:lnTo>
                    <a:pt x="265335" y="836676"/>
                  </a:lnTo>
                  <a:lnTo>
                    <a:pt x="232168" y="820347"/>
                  </a:lnTo>
                  <a:lnTo>
                    <a:pt x="199001" y="803971"/>
                  </a:lnTo>
                  <a:lnTo>
                    <a:pt x="165834" y="787549"/>
                  </a:lnTo>
                  <a:lnTo>
                    <a:pt x="132667" y="771077"/>
                  </a:lnTo>
                  <a:lnTo>
                    <a:pt x="99500" y="754556"/>
                  </a:lnTo>
                  <a:lnTo>
                    <a:pt x="66333" y="737983"/>
                  </a:lnTo>
                  <a:lnTo>
                    <a:pt x="33166" y="721357"/>
                  </a:lnTo>
                  <a:lnTo>
                    <a:pt x="0" y="704678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1271887" y="3169526"/>
              <a:ext cx="6600224" cy="1848978"/>
            </a:xfrm>
            <a:custGeom>
              <a:avLst/>
              <a:pathLst>
                <a:path w="6600224" h="1848978">
                  <a:moveTo>
                    <a:pt x="0" y="0"/>
                  </a:moveTo>
                  <a:lnTo>
                    <a:pt x="33166" y="35692"/>
                  </a:lnTo>
                  <a:lnTo>
                    <a:pt x="66333" y="70990"/>
                  </a:lnTo>
                  <a:lnTo>
                    <a:pt x="99500" y="105892"/>
                  </a:lnTo>
                  <a:lnTo>
                    <a:pt x="132667" y="140397"/>
                  </a:lnTo>
                  <a:lnTo>
                    <a:pt x="165834" y="174504"/>
                  </a:lnTo>
                  <a:lnTo>
                    <a:pt x="199001" y="208213"/>
                  </a:lnTo>
                  <a:lnTo>
                    <a:pt x="232168" y="241521"/>
                  </a:lnTo>
                  <a:lnTo>
                    <a:pt x="265335" y="274428"/>
                  </a:lnTo>
                  <a:lnTo>
                    <a:pt x="298502" y="306932"/>
                  </a:lnTo>
                  <a:lnTo>
                    <a:pt x="331669" y="339033"/>
                  </a:lnTo>
                  <a:lnTo>
                    <a:pt x="364836" y="370730"/>
                  </a:lnTo>
                  <a:lnTo>
                    <a:pt x="398003" y="402021"/>
                  </a:lnTo>
                  <a:lnTo>
                    <a:pt x="431170" y="432905"/>
                  </a:lnTo>
                  <a:lnTo>
                    <a:pt x="464337" y="463381"/>
                  </a:lnTo>
                  <a:lnTo>
                    <a:pt x="497504" y="493449"/>
                  </a:lnTo>
                  <a:lnTo>
                    <a:pt x="530671" y="523106"/>
                  </a:lnTo>
                  <a:lnTo>
                    <a:pt x="563838" y="552352"/>
                  </a:lnTo>
                  <a:lnTo>
                    <a:pt x="597005" y="581186"/>
                  </a:lnTo>
                  <a:lnTo>
                    <a:pt x="630172" y="609607"/>
                  </a:lnTo>
                  <a:lnTo>
                    <a:pt x="663339" y="637615"/>
                  </a:lnTo>
                  <a:lnTo>
                    <a:pt x="696506" y="665209"/>
                  </a:lnTo>
                  <a:lnTo>
                    <a:pt x="729673" y="692387"/>
                  </a:lnTo>
                  <a:lnTo>
                    <a:pt x="762840" y="719151"/>
                  </a:lnTo>
                  <a:lnTo>
                    <a:pt x="796007" y="745499"/>
                  </a:lnTo>
                  <a:lnTo>
                    <a:pt x="829173" y="771431"/>
                  </a:lnTo>
                  <a:lnTo>
                    <a:pt x="862340" y="796948"/>
                  </a:lnTo>
                  <a:lnTo>
                    <a:pt x="895507" y="822051"/>
                  </a:lnTo>
                  <a:lnTo>
                    <a:pt x="928674" y="846739"/>
                  </a:lnTo>
                  <a:lnTo>
                    <a:pt x="961841" y="871015"/>
                  </a:lnTo>
                  <a:lnTo>
                    <a:pt x="995008" y="894879"/>
                  </a:lnTo>
                  <a:lnTo>
                    <a:pt x="1028175" y="918333"/>
                  </a:lnTo>
                  <a:lnTo>
                    <a:pt x="1061342" y="941380"/>
                  </a:lnTo>
                  <a:lnTo>
                    <a:pt x="1094509" y="964022"/>
                  </a:lnTo>
                  <a:lnTo>
                    <a:pt x="1127676" y="986262"/>
                  </a:lnTo>
                  <a:lnTo>
                    <a:pt x="1160843" y="1008103"/>
                  </a:lnTo>
                  <a:lnTo>
                    <a:pt x="1194010" y="1029551"/>
                  </a:lnTo>
                  <a:lnTo>
                    <a:pt x="1227177" y="1050608"/>
                  </a:lnTo>
                  <a:lnTo>
                    <a:pt x="1260344" y="1071281"/>
                  </a:lnTo>
                  <a:lnTo>
                    <a:pt x="1293511" y="1091574"/>
                  </a:lnTo>
                  <a:lnTo>
                    <a:pt x="1326678" y="1111492"/>
                  </a:lnTo>
                  <a:lnTo>
                    <a:pt x="1359845" y="1131043"/>
                  </a:lnTo>
                  <a:lnTo>
                    <a:pt x="1393012" y="1150231"/>
                  </a:lnTo>
                  <a:lnTo>
                    <a:pt x="1426179" y="1169064"/>
                  </a:lnTo>
                  <a:lnTo>
                    <a:pt x="1459346" y="1187548"/>
                  </a:lnTo>
                  <a:lnTo>
                    <a:pt x="1492513" y="1205689"/>
                  </a:lnTo>
                  <a:lnTo>
                    <a:pt x="1525680" y="1223495"/>
                  </a:lnTo>
                  <a:lnTo>
                    <a:pt x="1558847" y="1240971"/>
                  </a:lnTo>
                  <a:lnTo>
                    <a:pt x="1592014" y="1258124"/>
                  </a:lnTo>
                  <a:lnTo>
                    <a:pt x="1625181" y="1274959"/>
                  </a:lnTo>
                  <a:lnTo>
                    <a:pt x="1658347" y="1291483"/>
                  </a:lnTo>
                  <a:lnTo>
                    <a:pt x="1691514" y="1307700"/>
                  </a:lnTo>
                  <a:lnTo>
                    <a:pt x="1724681" y="1323614"/>
                  </a:lnTo>
                  <a:lnTo>
                    <a:pt x="1757848" y="1339229"/>
                  </a:lnTo>
                  <a:lnTo>
                    <a:pt x="1791015" y="1354548"/>
                  </a:lnTo>
                  <a:lnTo>
                    <a:pt x="1824182" y="1369588"/>
                  </a:lnTo>
                  <a:lnTo>
                    <a:pt x="1857349" y="1384355"/>
                  </a:lnTo>
                  <a:lnTo>
                    <a:pt x="1890516" y="1398849"/>
                  </a:lnTo>
                  <a:lnTo>
                    <a:pt x="1923683" y="1413068"/>
                  </a:lnTo>
                  <a:lnTo>
                    <a:pt x="1956850" y="1427009"/>
                  </a:lnTo>
                  <a:lnTo>
                    <a:pt x="1990017" y="1440672"/>
                  </a:lnTo>
                  <a:lnTo>
                    <a:pt x="2023184" y="1454056"/>
                  </a:lnTo>
                  <a:lnTo>
                    <a:pt x="2056351" y="1467159"/>
                  </a:lnTo>
                  <a:lnTo>
                    <a:pt x="2089518" y="1479983"/>
                  </a:lnTo>
                  <a:lnTo>
                    <a:pt x="2122685" y="1492530"/>
                  </a:lnTo>
                  <a:lnTo>
                    <a:pt x="2155852" y="1504805"/>
                  </a:lnTo>
                  <a:lnTo>
                    <a:pt x="2189019" y="1516814"/>
                  </a:lnTo>
                  <a:lnTo>
                    <a:pt x="2222186" y="1528564"/>
                  </a:lnTo>
                  <a:lnTo>
                    <a:pt x="2255353" y="1540064"/>
                  </a:lnTo>
                  <a:lnTo>
                    <a:pt x="2288520" y="1551327"/>
                  </a:lnTo>
                  <a:lnTo>
                    <a:pt x="2321687" y="1562364"/>
                  </a:lnTo>
                  <a:lnTo>
                    <a:pt x="2354854" y="1573129"/>
                  </a:lnTo>
                  <a:lnTo>
                    <a:pt x="2388021" y="1583555"/>
                  </a:lnTo>
                  <a:lnTo>
                    <a:pt x="2421188" y="1593622"/>
                  </a:lnTo>
                  <a:lnTo>
                    <a:pt x="2454355" y="1603306"/>
                  </a:lnTo>
                  <a:lnTo>
                    <a:pt x="2487521" y="1612595"/>
                  </a:lnTo>
                  <a:lnTo>
                    <a:pt x="2520688" y="1621480"/>
                  </a:lnTo>
                  <a:lnTo>
                    <a:pt x="2553855" y="1629971"/>
                  </a:lnTo>
                  <a:lnTo>
                    <a:pt x="2587022" y="1638092"/>
                  </a:lnTo>
                  <a:lnTo>
                    <a:pt x="2620189" y="1645884"/>
                  </a:lnTo>
                  <a:lnTo>
                    <a:pt x="2653356" y="1653404"/>
                  </a:lnTo>
                  <a:lnTo>
                    <a:pt x="2686523" y="1660724"/>
                  </a:lnTo>
                  <a:lnTo>
                    <a:pt x="2719690" y="1667926"/>
                  </a:lnTo>
                  <a:lnTo>
                    <a:pt x="2752857" y="1675100"/>
                  </a:lnTo>
                  <a:lnTo>
                    <a:pt x="2786024" y="1682130"/>
                  </a:lnTo>
                  <a:lnTo>
                    <a:pt x="2819191" y="1688497"/>
                  </a:lnTo>
                  <a:lnTo>
                    <a:pt x="2852358" y="1694198"/>
                  </a:lnTo>
                  <a:lnTo>
                    <a:pt x="2885525" y="1699260"/>
                  </a:lnTo>
                  <a:lnTo>
                    <a:pt x="2918692" y="1703715"/>
                  </a:lnTo>
                  <a:lnTo>
                    <a:pt x="2951859" y="1707610"/>
                  </a:lnTo>
                  <a:lnTo>
                    <a:pt x="2985026" y="1711014"/>
                  </a:lnTo>
                  <a:lnTo>
                    <a:pt x="3018193" y="1714019"/>
                  </a:lnTo>
                  <a:lnTo>
                    <a:pt x="3051360" y="1716747"/>
                  </a:lnTo>
                  <a:lnTo>
                    <a:pt x="3084527" y="1719347"/>
                  </a:lnTo>
                  <a:lnTo>
                    <a:pt x="3117694" y="1721991"/>
                  </a:lnTo>
                  <a:lnTo>
                    <a:pt x="3150861" y="1724870"/>
                  </a:lnTo>
                  <a:lnTo>
                    <a:pt x="3184028" y="1728183"/>
                  </a:lnTo>
                  <a:lnTo>
                    <a:pt x="3217195" y="1732136"/>
                  </a:lnTo>
                  <a:lnTo>
                    <a:pt x="3250362" y="1736629"/>
                  </a:lnTo>
                  <a:lnTo>
                    <a:pt x="3283529" y="1741126"/>
                  </a:lnTo>
                  <a:lnTo>
                    <a:pt x="3316695" y="1745556"/>
                  </a:lnTo>
                  <a:lnTo>
                    <a:pt x="3349862" y="1749866"/>
                  </a:lnTo>
                  <a:lnTo>
                    <a:pt x="3383029" y="1754002"/>
                  </a:lnTo>
                  <a:lnTo>
                    <a:pt x="3416196" y="1757925"/>
                  </a:lnTo>
                  <a:lnTo>
                    <a:pt x="3449363" y="1761610"/>
                  </a:lnTo>
                  <a:lnTo>
                    <a:pt x="3482530" y="1765051"/>
                  </a:lnTo>
                  <a:lnTo>
                    <a:pt x="3515697" y="1768262"/>
                  </a:lnTo>
                  <a:lnTo>
                    <a:pt x="3548864" y="1771280"/>
                  </a:lnTo>
                  <a:lnTo>
                    <a:pt x="3582031" y="1774162"/>
                  </a:lnTo>
                  <a:lnTo>
                    <a:pt x="3615198" y="1776982"/>
                  </a:lnTo>
                  <a:lnTo>
                    <a:pt x="3648365" y="1779826"/>
                  </a:lnTo>
                  <a:lnTo>
                    <a:pt x="3681532" y="1782785"/>
                  </a:lnTo>
                  <a:lnTo>
                    <a:pt x="3714699" y="1785953"/>
                  </a:lnTo>
                  <a:lnTo>
                    <a:pt x="3747866" y="1789315"/>
                  </a:lnTo>
                  <a:lnTo>
                    <a:pt x="3781033" y="1792648"/>
                  </a:lnTo>
                  <a:lnTo>
                    <a:pt x="3814200" y="1795905"/>
                  </a:lnTo>
                  <a:lnTo>
                    <a:pt x="3847367" y="1799051"/>
                  </a:lnTo>
                  <a:lnTo>
                    <a:pt x="3880534" y="1802060"/>
                  </a:lnTo>
                  <a:lnTo>
                    <a:pt x="3913701" y="1804917"/>
                  </a:lnTo>
                  <a:lnTo>
                    <a:pt x="3946868" y="1807617"/>
                  </a:lnTo>
                  <a:lnTo>
                    <a:pt x="3980035" y="1810173"/>
                  </a:lnTo>
                  <a:lnTo>
                    <a:pt x="4013202" y="1812607"/>
                  </a:lnTo>
                  <a:lnTo>
                    <a:pt x="4046369" y="1814957"/>
                  </a:lnTo>
                  <a:lnTo>
                    <a:pt x="4079536" y="1817269"/>
                  </a:lnTo>
                  <a:lnTo>
                    <a:pt x="4112703" y="1819597"/>
                  </a:lnTo>
                  <a:lnTo>
                    <a:pt x="4145869" y="1821995"/>
                  </a:lnTo>
                  <a:lnTo>
                    <a:pt x="4179036" y="1824487"/>
                  </a:lnTo>
                  <a:lnTo>
                    <a:pt x="4212203" y="1826943"/>
                  </a:lnTo>
                  <a:lnTo>
                    <a:pt x="4245370" y="1829324"/>
                  </a:lnTo>
                  <a:lnTo>
                    <a:pt x="4278537" y="1831612"/>
                  </a:lnTo>
                  <a:lnTo>
                    <a:pt x="4311704" y="1833791"/>
                  </a:lnTo>
                  <a:lnTo>
                    <a:pt x="4344871" y="1835846"/>
                  </a:lnTo>
                  <a:lnTo>
                    <a:pt x="4378038" y="1837767"/>
                  </a:lnTo>
                  <a:lnTo>
                    <a:pt x="4411205" y="1839544"/>
                  </a:lnTo>
                  <a:lnTo>
                    <a:pt x="4444372" y="1841171"/>
                  </a:lnTo>
                  <a:lnTo>
                    <a:pt x="4477539" y="1842642"/>
                  </a:lnTo>
                  <a:lnTo>
                    <a:pt x="4510706" y="1843956"/>
                  </a:lnTo>
                  <a:lnTo>
                    <a:pt x="4543873" y="1845111"/>
                  </a:lnTo>
                  <a:lnTo>
                    <a:pt x="4577040" y="1846108"/>
                  </a:lnTo>
                  <a:lnTo>
                    <a:pt x="4610207" y="1846946"/>
                  </a:lnTo>
                  <a:lnTo>
                    <a:pt x="4643374" y="1847627"/>
                  </a:lnTo>
                  <a:lnTo>
                    <a:pt x="4676541" y="1848151"/>
                  </a:lnTo>
                  <a:lnTo>
                    <a:pt x="4709708" y="1848524"/>
                  </a:lnTo>
                  <a:lnTo>
                    <a:pt x="4742875" y="1848779"/>
                  </a:lnTo>
                  <a:lnTo>
                    <a:pt x="4776042" y="1848928"/>
                  </a:lnTo>
                  <a:lnTo>
                    <a:pt x="4809209" y="1848978"/>
                  </a:lnTo>
                  <a:lnTo>
                    <a:pt x="4842376" y="1848937"/>
                  </a:lnTo>
                  <a:lnTo>
                    <a:pt x="4875543" y="1848811"/>
                  </a:lnTo>
                  <a:lnTo>
                    <a:pt x="4908710" y="1848605"/>
                  </a:lnTo>
                  <a:lnTo>
                    <a:pt x="4941876" y="1848326"/>
                  </a:lnTo>
                  <a:lnTo>
                    <a:pt x="4975043" y="1847979"/>
                  </a:lnTo>
                  <a:lnTo>
                    <a:pt x="5008210" y="1847566"/>
                  </a:lnTo>
                  <a:lnTo>
                    <a:pt x="5041377" y="1847093"/>
                  </a:lnTo>
                  <a:lnTo>
                    <a:pt x="5074544" y="1846563"/>
                  </a:lnTo>
                  <a:lnTo>
                    <a:pt x="5107711" y="1845978"/>
                  </a:lnTo>
                  <a:lnTo>
                    <a:pt x="5140878" y="1845340"/>
                  </a:lnTo>
                  <a:lnTo>
                    <a:pt x="5174045" y="1844653"/>
                  </a:lnTo>
                  <a:lnTo>
                    <a:pt x="5207212" y="1843916"/>
                  </a:lnTo>
                  <a:lnTo>
                    <a:pt x="5240379" y="1843132"/>
                  </a:lnTo>
                  <a:lnTo>
                    <a:pt x="5273546" y="1842301"/>
                  </a:lnTo>
                  <a:lnTo>
                    <a:pt x="5306713" y="1841424"/>
                  </a:lnTo>
                  <a:lnTo>
                    <a:pt x="5339880" y="1840501"/>
                  </a:lnTo>
                  <a:lnTo>
                    <a:pt x="5373047" y="1839532"/>
                  </a:lnTo>
                  <a:lnTo>
                    <a:pt x="5406214" y="1838517"/>
                  </a:lnTo>
                  <a:lnTo>
                    <a:pt x="5439381" y="1837455"/>
                  </a:lnTo>
                  <a:lnTo>
                    <a:pt x="5472548" y="1836345"/>
                  </a:lnTo>
                  <a:lnTo>
                    <a:pt x="5505715" y="1835187"/>
                  </a:lnTo>
                  <a:lnTo>
                    <a:pt x="5538882" y="1833980"/>
                  </a:lnTo>
                  <a:lnTo>
                    <a:pt x="5572049" y="1832722"/>
                  </a:lnTo>
                  <a:lnTo>
                    <a:pt x="5605216" y="1831411"/>
                  </a:lnTo>
                  <a:lnTo>
                    <a:pt x="5638383" y="1830048"/>
                  </a:lnTo>
                  <a:lnTo>
                    <a:pt x="5671550" y="1828628"/>
                  </a:lnTo>
                  <a:lnTo>
                    <a:pt x="5704717" y="1827152"/>
                  </a:lnTo>
                  <a:lnTo>
                    <a:pt x="5737884" y="1825617"/>
                  </a:lnTo>
                  <a:lnTo>
                    <a:pt x="5771050" y="1824021"/>
                  </a:lnTo>
                  <a:lnTo>
                    <a:pt x="5804217" y="1822362"/>
                  </a:lnTo>
                  <a:lnTo>
                    <a:pt x="5837384" y="1820638"/>
                  </a:lnTo>
                  <a:lnTo>
                    <a:pt x="5870551" y="1818848"/>
                  </a:lnTo>
                  <a:lnTo>
                    <a:pt x="5903718" y="1816988"/>
                  </a:lnTo>
                  <a:lnTo>
                    <a:pt x="5936885" y="1815058"/>
                  </a:lnTo>
                  <a:lnTo>
                    <a:pt x="5970052" y="1813053"/>
                  </a:lnTo>
                  <a:lnTo>
                    <a:pt x="6003219" y="1810974"/>
                  </a:lnTo>
                  <a:lnTo>
                    <a:pt x="6036386" y="1808817"/>
                  </a:lnTo>
                  <a:lnTo>
                    <a:pt x="6069553" y="1806580"/>
                  </a:lnTo>
                  <a:lnTo>
                    <a:pt x="6102720" y="1804261"/>
                  </a:lnTo>
                  <a:lnTo>
                    <a:pt x="6135887" y="1801857"/>
                  </a:lnTo>
                  <a:lnTo>
                    <a:pt x="6169054" y="1799368"/>
                  </a:lnTo>
                  <a:lnTo>
                    <a:pt x="6202221" y="1796791"/>
                  </a:lnTo>
                  <a:lnTo>
                    <a:pt x="6235388" y="1794123"/>
                  </a:lnTo>
                  <a:lnTo>
                    <a:pt x="6268555" y="1791364"/>
                  </a:lnTo>
                  <a:lnTo>
                    <a:pt x="6301722" y="1788510"/>
                  </a:lnTo>
                  <a:lnTo>
                    <a:pt x="6334889" y="1785560"/>
                  </a:lnTo>
                  <a:lnTo>
                    <a:pt x="6368056" y="1782513"/>
                  </a:lnTo>
                  <a:lnTo>
                    <a:pt x="6401223" y="1779366"/>
                  </a:lnTo>
                  <a:lnTo>
                    <a:pt x="6434390" y="1776119"/>
                  </a:lnTo>
                  <a:lnTo>
                    <a:pt x="6467557" y="1772768"/>
                  </a:lnTo>
                  <a:lnTo>
                    <a:pt x="6500724" y="1769313"/>
                  </a:lnTo>
                  <a:lnTo>
                    <a:pt x="6533891" y="1765753"/>
                  </a:lnTo>
                  <a:lnTo>
                    <a:pt x="6567058" y="1762086"/>
                  </a:lnTo>
                  <a:lnTo>
                    <a:pt x="6600224" y="17583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1271887" y="3874204"/>
              <a:ext cx="6600224" cy="1345098"/>
            </a:xfrm>
            <a:custGeom>
              <a:avLst/>
              <a:pathLst>
                <a:path w="6600224" h="1345098">
                  <a:moveTo>
                    <a:pt x="6600224" y="1345098"/>
                  </a:moveTo>
                  <a:lnTo>
                    <a:pt x="6567058" y="1345098"/>
                  </a:lnTo>
                  <a:lnTo>
                    <a:pt x="6533891" y="1345098"/>
                  </a:lnTo>
                  <a:lnTo>
                    <a:pt x="6500724" y="1345098"/>
                  </a:lnTo>
                  <a:lnTo>
                    <a:pt x="6467557" y="1345098"/>
                  </a:lnTo>
                  <a:lnTo>
                    <a:pt x="6434390" y="1345098"/>
                  </a:lnTo>
                  <a:lnTo>
                    <a:pt x="6401223" y="1345098"/>
                  </a:lnTo>
                  <a:lnTo>
                    <a:pt x="6368056" y="1345098"/>
                  </a:lnTo>
                  <a:lnTo>
                    <a:pt x="6334889" y="1345098"/>
                  </a:lnTo>
                  <a:lnTo>
                    <a:pt x="6301722" y="1345098"/>
                  </a:lnTo>
                  <a:lnTo>
                    <a:pt x="6268555" y="1345098"/>
                  </a:lnTo>
                  <a:lnTo>
                    <a:pt x="6235388" y="1345098"/>
                  </a:lnTo>
                  <a:lnTo>
                    <a:pt x="6202221" y="1345098"/>
                  </a:lnTo>
                  <a:lnTo>
                    <a:pt x="6169054" y="1345098"/>
                  </a:lnTo>
                  <a:lnTo>
                    <a:pt x="6135887" y="1345098"/>
                  </a:lnTo>
                  <a:lnTo>
                    <a:pt x="6102720" y="1345098"/>
                  </a:lnTo>
                  <a:lnTo>
                    <a:pt x="6069553" y="1345098"/>
                  </a:lnTo>
                  <a:lnTo>
                    <a:pt x="6036386" y="1345098"/>
                  </a:lnTo>
                  <a:lnTo>
                    <a:pt x="6003219" y="1345098"/>
                  </a:lnTo>
                  <a:lnTo>
                    <a:pt x="5970052" y="1345098"/>
                  </a:lnTo>
                  <a:lnTo>
                    <a:pt x="5936885" y="1345098"/>
                  </a:lnTo>
                  <a:lnTo>
                    <a:pt x="5903718" y="1345098"/>
                  </a:lnTo>
                  <a:lnTo>
                    <a:pt x="5870551" y="1345098"/>
                  </a:lnTo>
                  <a:lnTo>
                    <a:pt x="5837384" y="1345098"/>
                  </a:lnTo>
                  <a:lnTo>
                    <a:pt x="5804217" y="1345098"/>
                  </a:lnTo>
                  <a:lnTo>
                    <a:pt x="5771050" y="1345098"/>
                  </a:lnTo>
                  <a:lnTo>
                    <a:pt x="5737884" y="1345098"/>
                  </a:lnTo>
                  <a:lnTo>
                    <a:pt x="5704717" y="1345098"/>
                  </a:lnTo>
                  <a:lnTo>
                    <a:pt x="5671550" y="1345098"/>
                  </a:lnTo>
                  <a:lnTo>
                    <a:pt x="5638383" y="1345098"/>
                  </a:lnTo>
                  <a:lnTo>
                    <a:pt x="5605216" y="1345098"/>
                  </a:lnTo>
                  <a:lnTo>
                    <a:pt x="5572049" y="1345098"/>
                  </a:lnTo>
                  <a:lnTo>
                    <a:pt x="5538882" y="1345098"/>
                  </a:lnTo>
                  <a:lnTo>
                    <a:pt x="5505715" y="1345098"/>
                  </a:lnTo>
                  <a:lnTo>
                    <a:pt x="5472548" y="1345098"/>
                  </a:lnTo>
                  <a:lnTo>
                    <a:pt x="5439381" y="1345098"/>
                  </a:lnTo>
                  <a:lnTo>
                    <a:pt x="5406214" y="1345098"/>
                  </a:lnTo>
                  <a:lnTo>
                    <a:pt x="5373047" y="1345098"/>
                  </a:lnTo>
                  <a:lnTo>
                    <a:pt x="5339880" y="1345098"/>
                  </a:lnTo>
                  <a:lnTo>
                    <a:pt x="5306713" y="1345098"/>
                  </a:lnTo>
                  <a:lnTo>
                    <a:pt x="5273546" y="1345098"/>
                  </a:lnTo>
                  <a:lnTo>
                    <a:pt x="5240379" y="1345098"/>
                  </a:lnTo>
                  <a:lnTo>
                    <a:pt x="5207212" y="1345098"/>
                  </a:lnTo>
                  <a:lnTo>
                    <a:pt x="5174045" y="1345098"/>
                  </a:lnTo>
                  <a:lnTo>
                    <a:pt x="5140878" y="1345098"/>
                  </a:lnTo>
                  <a:lnTo>
                    <a:pt x="5107711" y="1345098"/>
                  </a:lnTo>
                  <a:lnTo>
                    <a:pt x="5074544" y="1345098"/>
                  </a:lnTo>
                  <a:lnTo>
                    <a:pt x="5041377" y="1345098"/>
                  </a:lnTo>
                  <a:lnTo>
                    <a:pt x="5008210" y="1345098"/>
                  </a:lnTo>
                  <a:lnTo>
                    <a:pt x="4975043" y="1345098"/>
                  </a:lnTo>
                  <a:lnTo>
                    <a:pt x="4941876" y="1345098"/>
                  </a:lnTo>
                  <a:lnTo>
                    <a:pt x="4908710" y="1345098"/>
                  </a:lnTo>
                  <a:lnTo>
                    <a:pt x="4875543" y="1345098"/>
                  </a:lnTo>
                  <a:lnTo>
                    <a:pt x="4842376" y="1343945"/>
                  </a:lnTo>
                  <a:lnTo>
                    <a:pt x="4809209" y="1341474"/>
                  </a:lnTo>
                  <a:lnTo>
                    <a:pt x="4776042" y="1339054"/>
                  </a:lnTo>
                  <a:lnTo>
                    <a:pt x="4742875" y="1336691"/>
                  </a:lnTo>
                  <a:lnTo>
                    <a:pt x="4709708" y="1334395"/>
                  </a:lnTo>
                  <a:lnTo>
                    <a:pt x="4676541" y="1332156"/>
                  </a:lnTo>
                  <a:lnTo>
                    <a:pt x="4643374" y="1329853"/>
                  </a:lnTo>
                  <a:lnTo>
                    <a:pt x="4610207" y="1327469"/>
                  </a:lnTo>
                  <a:lnTo>
                    <a:pt x="4577040" y="1325018"/>
                  </a:lnTo>
                  <a:lnTo>
                    <a:pt x="4543873" y="1322514"/>
                  </a:lnTo>
                  <a:lnTo>
                    <a:pt x="4510706" y="1319971"/>
                  </a:lnTo>
                  <a:lnTo>
                    <a:pt x="4477539" y="1317404"/>
                  </a:lnTo>
                  <a:lnTo>
                    <a:pt x="4444372" y="1314825"/>
                  </a:lnTo>
                  <a:lnTo>
                    <a:pt x="4411205" y="1312245"/>
                  </a:lnTo>
                  <a:lnTo>
                    <a:pt x="4378038" y="1309674"/>
                  </a:lnTo>
                  <a:lnTo>
                    <a:pt x="4344871" y="1307118"/>
                  </a:lnTo>
                  <a:lnTo>
                    <a:pt x="4311704" y="1304583"/>
                  </a:lnTo>
                  <a:lnTo>
                    <a:pt x="4278537" y="1302071"/>
                  </a:lnTo>
                  <a:lnTo>
                    <a:pt x="4245370" y="1299581"/>
                  </a:lnTo>
                  <a:lnTo>
                    <a:pt x="4212203" y="1297112"/>
                  </a:lnTo>
                  <a:lnTo>
                    <a:pt x="4179036" y="1294658"/>
                  </a:lnTo>
                  <a:lnTo>
                    <a:pt x="4145869" y="1292207"/>
                  </a:lnTo>
                  <a:lnTo>
                    <a:pt x="4112703" y="1289705"/>
                  </a:lnTo>
                  <a:lnTo>
                    <a:pt x="4079536" y="1287165"/>
                  </a:lnTo>
                  <a:lnTo>
                    <a:pt x="4046369" y="1284614"/>
                  </a:lnTo>
                  <a:lnTo>
                    <a:pt x="4013202" y="1282077"/>
                  </a:lnTo>
                  <a:lnTo>
                    <a:pt x="3980035" y="1279574"/>
                  </a:lnTo>
                  <a:lnTo>
                    <a:pt x="3946868" y="1277113"/>
                  </a:lnTo>
                  <a:lnTo>
                    <a:pt x="3913701" y="1274692"/>
                  </a:lnTo>
                  <a:lnTo>
                    <a:pt x="3880534" y="1272293"/>
                  </a:lnTo>
                  <a:lnTo>
                    <a:pt x="3847367" y="1269885"/>
                  </a:lnTo>
                  <a:lnTo>
                    <a:pt x="3814200" y="1267426"/>
                  </a:lnTo>
                  <a:lnTo>
                    <a:pt x="3781033" y="1264861"/>
                  </a:lnTo>
                  <a:lnTo>
                    <a:pt x="3747866" y="1262129"/>
                  </a:lnTo>
                  <a:lnTo>
                    <a:pt x="3714699" y="1259169"/>
                  </a:lnTo>
                  <a:lnTo>
                    <a:pt x="3681532" y="1256044"/>
                  </a:lnTo>
                  <a:lnTo>
                    <a:pt x="3648365" y="1252824"/>
                  </a:lnTo>
                  <a:lnTo>
                    <a:pt x="3615198" y="1249554"/>
                  </a:lnTo>
                  <a:lnTo>
                    <a:pt x="3582031" y="1246279"/>
                  </a:lnTo>
                  <a:lnTo>
                    <a:pt x="3548864" y="1243040"/>
                  </a:lnTo>
                  <a:lnTo>
                    <a:pt x="3515697" y="1239863"/>
                  </a:lnTo>
                  <a:lnTo>
                    <a:pt x="3482530" y="1236759"/>
                  </a:lnTo>
                  <a:lnTo>
                    <a:pt x="3449363" y="1233718"/>
                  </a:lnTo>
                  <a:lnTo>
                    <a:pt x="3416196" y="1230708"/>
                  </a:lnTo>
                  <a:lnTo>
                    <a:pt x="3383029" y="1227677"/>
                  </a:lnTo>
                  <a:lnTo>
                    <a:pt x="3349862" y="1224553"/>
                  </a:lnTo>
                  <a:lnTo>
                    <a:pt x="3316695" y="1221249"/>
                  </a:lnTo>
                  <a:lnTo>
                    <a:pt x="3283529" y="1217668"/>
                  </a:lnTo>
                  <a:lnTo>
                    <a:pt x="3250362" y="1213708"/>
                  </a:lnTo>
                  <a:lnTo>
                    <a:pt x="3217195" y="1209281"/>
                  </a:lnTo>
                  <a:lnTo>
                    <a:pt x="3184028" y="1204845"/>
                  </a:lnTo>
                  <a:lnTo>
                    <a:pt x="3150861" y="1200636"/>
                  </a:lnTo>
                  <a:lnTo>
                    <a:pt x="3117694" y="1196637"/>
                  </a:lnTo>
                  <a:lnTo>
                    <a:pt x="3084527" y="1192828"/>
                  </a:lnTo>
                  <a:lnTo>
                    <a:pt x="3051360" y="1189177"/>
                  </a:lnTo>
                  <a:lnTo>
                    <a:pt x="3018193" y="1185636"/>
                  </a:lnTo>
                  <a:lnTo>
                    <a:pt x="2985026" y="1182131"/>
                  </a:lnTo>
                  <a:lnTo>
                    <a:pt x="2951859" y="1178562"/>
                  </a:lnTo>
                  <a:lnTo>
                    <a:pt x="2918692" y="1174802"/>
                  </a:lnTo>
                  <a:lnTo>
                    <a:pt x="2885525" y="1170697"/>
                  </a:lnTo>
                  <a:lnTo>
                    <a:pt x="2852358" y="1166073"/>
                  </a:lnTo>
                  <a:lnTo>
                    <a:pt x="2819191" y="1160741"/>
                  </a:lnTo>
                  <a:lnTo>
                    <a:pt x="2786024" y="1154506"/>
                  </a:lnTo>
                  <a:lnTo>
                    <a:pt x="2752857" y="1147221"/>
                  </a:lnTo>
                  <a:lnTo>
                    <a:pt x="2719690" y="1139478"/>
                  </a:lnTo>
                  <a:lnTo>
                    <a:pt x="2686523" y="1131546"/>
                  </a:lnTo>
                  <a:lnTo>
                    <a:pt x="2653356" y="1123455"/>
                  </a:lnTo>
                  <a:lnTo>
                    <a:pt x="2620189" y="1115230"/>
                  </a:lnTo>
                  <a:lnTo>
                    <a:pt x="2587022" y="1106884"/>
                  </a:lnTo>
                  <a:lnTo>
                    <a:pt x="2553855" y="1098416"/>
                  </a:lnTo>
                  <a:lnTo>
                    <a:pt x="2520688" y="1089811"/>
                  </a:lnTo>
                  <a:lnTo>
                    <a:pt x="2487521" y="1081033"/>
                  </a:lnTo>
                  <a:lnTo>
                    <a:pt x="2454355" y="1072033"/>
                  </a:lnTo>
                  <a:lnTo>
                    <a:pt x="2421188" y="1062747"/>
                  </a:lnTo>
                  <a:lnTo>
                    <a:pt x="2388021" y="1053102"/>
                  </a:lnTo>
                  <a:lnTo>
                    <a:pt x="2354854" y="1043018"/>
                  </a:lnTo>
                  <a:lnTo>
                    <a:pt x="2321687" y="1032416"/>
                  </a:lnTo>
                  <a:lnTo>
                    <a:pt x="2288520" y="1021448"/>
                  </a:lnTo>
                  <a:lnTo>
                    <a:pt x="2255353" y="1010306"/>
                  </a:lnTo>
                  <a:lnTo>
                    <a:pt x="2222186" y="998998"/>
                  </a:lnTo>
                  <a:lnTo>
                    <a:pt x="2189019" y="987529"/>
                  </a:lnTo>
                  <a:lnTo>
                    <a:pt x="2155852" y="975905"/>
                  </a:lnTo>
                  <a:lnTo>
                    <a:pt x="2122685" y="964130"/>
                  </a:lnTo>
                  <a:lnTo>
                    <a:pt x="2089518" y="952204"/>
                  </a:lnTo>
                  <a:lnTo>
                    <a:pt x="2056351" y="940128"/>
                  </a:lnTo>
                  <a:lnTo>
                    <a:pt x="2023184" y="927899"/>
                  </a:lnTo>
                  <a:lnTo>
                    <a:pt x="1990017" y="915514"/>
                  </a:lnTo>
                  <a:lnTo>
                    <a:pt x="1956850" y="902968"/>
                  </a:lnTo>
                  <a:lnTo>
                    <a:pt x="1923683" y="890256"/>
                  </a:lnTo>
                  <a:lnTo>
                    <a:pt x="1890516" y="877372"/>
                  </a:lnTo>
                  <a:lnTo>
                    <a:pt x="1857349" y="864309"/>
                  </a:lnTo>
                  <a:lnTo>
                    <a:pt x="1824182" y="851060"/>
                  </a:lnTo>
                  <a:lnTo>
                    <a:pt x="1791015" y="837621"/>
                  </a:lnTo>
                  <a:lnTo>
                    <a:pt x="1757848" y="824005"/>
                  </a:lnTo>
                  <a:lnTo>
                    <a:pt x="1724681" y="810248"/>
                  </a:lnTo>
                  <a:lnTo>
                    <a:pt x="1691514" y="796355"/>
                  </a:lnTo>
                  <a:lnTo>
                    <a:pt x="1658347" y="782328"/>
                  </a:lnTo>
                  <a:lnTo>
                    <a:pt x="1625181" y="768171"/>
                  </a:lnTo>
                  <a:lnTo>
                    <a:pt x="1592014" y="753890"/>
                  </a:lnTo>
                  <a:lnTo>
                    <a:pt x="1558847" y="739489"/>
                  </a:lnTo>
                  <a:lnTo>
                    <a:pt x="1525680" y="724975"/>
                  </a:lnTo>
                  <a:lnTo>
                    <a:pt x="1492513" y="710353"/>
                  </a:lnTo>
                  <a:lnTo>
                    <a:pt x="1459346" y="695629"/>
                  </a:lnTo>
                  <a:lnTo>
                    <a:pt x="1426179" y="680809"/>
                  </a:lnTo>
                  <a:lnTo>
                    <a:pt x="1393012" y="665900"/>
                  </a:lnTo>
                  <a:lnTo>
                    <a:pt x="1359845" y="650909"/>
                  </a:lnTo>
                  <a:lnTo>
                    <a:pt x="1326678" y="635841"/>
                  </a:lnTo>
                  <a:lnTo>
                    <a:pt x="1293511" y="620702"/>
                  </a:lnTo>
                  <a:lnTo>
                    <a:pt x="1260344" y="605498"/>
                  </a:lnTo>
                  <a:lnTo>
                    <a:pt x="1227177" y="590235"/>
                  </a:lnTo>
                  <a:lnTo>
                    <a:pt x="1194010" y="574917"/>
                  </a:lnTo>
                  <a:lnTo>
                    <a:pt x="1160843" y="559549"/>
                  </a:lnTo>
                  <a:lnTo>
                    <a:pt x="1127676" y="544135"/>
                  </a:lnTo>
                  <a:lnTo>
                    <a:pt x="1094509" y="528679"/>
                  </a:lnTo>
                  <a:lnTo>
                    <a:pt x="1061342" y="513185"/>
                  </a:lnTo>
                  <a:lnTo>
                    <a:pt x="1028175" y="497654"/>
                  </a:lnTo>
                  <a:lnTo>
                    <a:pt x="995008" y="482090"/>
                  </a:lnTo>
                  <a:lnTo>
                    <a:pt x="961841" y="466493"/>
                  </a:lnTo>
                  <a:lnTo>
                    <a:pt x="928674" y="450867"/>
                  </a:lnTo>
                  <a:lnTo>
                    <a:pt x="895507" y="435212"/>
                  </a:lnTo>
                  <a:lnTo>
                    <a:pt x="862340" y="419528"/>
                  </a:lnTo>
                  <a:lnTo>
                    <a:pt x="829173" y="403817"/>
                  </a:lnTo>
                  <a:lnTo>
                    <a:pt x="796007" y="388079"/>
                  </a:lnTo>
                  <a:lnTo>
                    <a:pt x="762840" y="372313"/>
                  </a:lnTo>
                  <a:lnTo>
                    <a:pt x="729673" y="356519"/>
                  </a:lnTo>
                  <a:lnTo>
                    <a:pt x="696506" y="340697"/>
                  </a:lnTo>
                  <a:lnTo>
                    <a:pt x="663339" y="324846"/>
                  </a:lnTo>
                  <a:lnTo>
                    <a:pt x="630172" y="308965"/>
                  </a:lnTo>
                  <a:lnTo>
                    <a:pt x="597005" y="293054"/>
                  </a:lnTo>
                  <a:lnTo>
                    <a:pt x="563838" y="277111"/>
                  </a:lnTo>
                  <a:lnTo>
                    <a:pt x="530671" y="261135"/>
                  </a:lnTo>
                  <a:lnTo>
                    <a:pt x="497504" y="245126"/>
                  </a:lnTo>
                  <a:lnTo>
                    <a:pt x="464337" y="229081"/>
                  </a:lnTo>
                  <a:lnTo>
                    <a:pt x="431170" y="213000"/>
                  </a:lnTo>
                  <a:lnTo>
                    <a:pt x="398003" y="196880"/>
                  </a:lnTo>
                  <a:lnTo>
                    <a:pt x="364836" y="180722"/>
                  </a:lnTo>
                  <a:lnTo>
                    <a:pt x="331669" y="164523"/>
                  </a:lnTo>
                  <a:lnTo>
                    <a:pt x="298502" y="148282"/>
                  </a:lnTo>
                  <a:lnTo>
                    <a:pt x="265335" y="131998"/>
                  </a:lnTo>
                  <a:lnTo>
                    <a:pt x="232168" y="115668"/>
                  </a:lnTo>
                  <a:lnTo>
                    <a:pt x="199001" y="99293"/>
                  </a:lnTo>
                  <a:lnTo>
                    <a:pt x="165834" y="82871"/>
                  </a:lnTo>
                  <a:lnTo>
                    <a:pt x="132667" y="66399"/>
                  </a:lnTo>
                  <a:lnTo>
                    <a:pt x="99500" y="49878"/>
                  </a:lnTo>
                  <a:lnTo>
                    <a:pt x="66333" y="33305"/>
                  </a:lnTo>
                  <a:lnTo>
                    <a:pt x="33166" y="1667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1271887" y="3521865"/>
              <a:ext cx="6600224" cy="1632324"/>
            </a:xfrm>
            <a:custGeom>
              <a:avLst/>
              <a:pathLst>
                <a:path w="6600224" h="1632324">
                  <a:moveTo>
                    <a:pt x="0" y="0"/>
                  </a:moveTo>
                  <a:lnTo>
                    <a:pt x="33166" y="26186"/>
                  </a:lnTo>
                  <a:lnTo>
                    <a:pt x="66333" y="52147"/>
                  </a:lnTo>
                  <a:lnTo>
                    <a:pt x="99500" y="77885"/>
                  </a:lnTo>
                  <a:lnTo>
                    <a:pt x="132667" y="103398"/>
                  </a:lnTo>
                  <a:lnTo>
                    <a:pt x="165834" y="128688"/>
                  </a:lnTo>
                  <a:lnTo>
                    <a:pt x="199001" y="153753"/>
                  </a:lnTo>
                  <a:lnTo>
                    <a:pt x="232168" y="178595"/>
                  </a:lnTo>
                  <a:lnTo>
                    <a:pt x="265335" y="203213"/>
                  </a:lnTo>
                  <a:lnTo>
                    <a:pt x="298502" y="227607"/>
                  </a:lnTo>
                  <a:lnTo>
                    <a:pt x="331669" y="251778"/>
                  </a:lnTo>
                  <a:lnTo>
                    <a:pt x="364836" y="275726"/>
                  </a:lnTo>
                  <a:lnTo>
                    <a:pt x="398003" y="299451"/>
                  </a:lnTo>
                  <a:lnTo>
                    <a:pt x="431170" y="322952"/>
                  </a:lnTo>
                  <a:lnTo>
                    <a:pt x="464337" y="346231"/>
                  </a:lnTo>
                  <a:lnTo>
                    <a:pt x="497504" y="369287"/>
                  </a:lnTo>
                  <a:lnTo>
                    <a:pt x="530671" y="392121"/>
                  </a:lnTo>
                  <a:lnTo>
                    <a:pt x="563838" y="414731"/>
                  </a:lnTo>
                  <a:lnTo>
                    <a:pt x="597005" y="437120"/>
                  </a:lnTo>
                  <a:lnTo>
                    <a:pt x="630172" y="459286"/>
                  </a:lnTo>
                  <a:lnTo>
                    <a:pt x="663339" y="481231"/>
                  </a:lnTo>
                  <a:lnTo>
                    <a:pt x="696506" y="502953"/>
                  </a:lnTo>
                  <a:lnTo>
                    <a:pt x="729673" y="524453"/>
                  </a:lnTo>
                  <a:lnTo>
                    <a:pt x="762840" y="545732"/>
                  </a:lnTo>
                  <a:lnTo>
                    <a:pt x="796007" y="566789"/>
                  </a:lnTo>
                  <a:lnTo>
                    <a:pt x="829173" y="587624"/>
                  </a:lnTo>
                  <a:lnTo>
                    <a:pt x="862340" y="608238"/>
                  </a:lnTo>
                  <a:lnTo>
                    <a:pt x="895507" y="628631"/>
                  </a:lnTo>
                  <a:lnTo>
                    <a:pt x="928674" y="648803"/>
                  </a:lnTo>
                  <a:lnTo>
                    <a:pt x="961841" y="668754"/>
                  </a:lnTo>
                  <a:lnTo>
                    <a:pt x="995008" y="688484"/>
                  </a:lnTo>
                  <a:lnTo>
                    <a:pt x="1028175" y="707993"/>
                  </a:lnTo>
                  <a:lnTo>
                    <a:pt x="1061342" y="727282"/>
                  </a:lnTo>
                  <a:lnTo>
                    <a:pt x="1094509" y="746351"/>
                  </a:lnTo>
                  <a:lnTo>
                    <a:pt x="1127676" y="765198"/>
                  </a:lnTo>
                  <a:lnTo>
                    <a:pt x="1160843" y="783826"/>
                  </a:lnTo>
                  <a:lnTo>
                    <a:pt x="1194010" y="802234"/>
                  </a:lnTo>
                  <a:lnTo>
                    <a:pt x="1227177" y="820422"/>
                  </a:lnTo>
                  <a:lnTo>
                    <a:pt x="1260344" y="838390"/>
                  </a:lnTo>
                  <a:lnTo>
                    <a:pt x="1293511" y="856138"/>
                  </a:lnTo>
                  <a:lnTo>
                    <a:pt x="1326678" y="873666"/>
                  </a:lnTo>
                  <a:lnTo>
                    <a:pt x="1359845" y="890976"/>
                  </a:lnTo>
                  <a:lnTo>
                    <a:pt x="1393012" y="908066"/>
                  </a:lnTo>
                  <a:lnTo>
                    <a:pt x="1426179" y="924936"/>
                  </a:lnTo>
                  <a:lnTo>
                    <a:pt x="1459346" y="941588"/>
                  </a:lnTo>
                  <a:lnTo>
                    <a:pt x="1492513" y="958021"/>
                  </a:lnTo>
                  <a:lnTo>
                    <a:pt x="1525680" y="974235"/>
                  </a:lnTo>
                  <a:lnTo>
                    <a:pt x="1558847" y="990230"/>
                  </a:lnTo>
                  <a:lnTo>
                    <a:pt x="1592014" y="1006007"/>
                  </a:lnTo>
                  <a:lnTo>
                    <a:pt x="1625181" y="1021565"/>
                  </a:lnTo>
                  <a:lnTo>
                    <a:pt x="1658347" y="1036905"/>
                  </a:lnTo>
                  <a:lnTo>
                    <a:pt x="1691514" y="1052027"/>
                  </a:lnTo>
                  <a:lnTo>
                    <a:pt x="1724681" y="1066931"/>
                  </a:lnTo>
                  <a:lnTo>
                    <a:pt x="1757848" y="1081617"/>
                  </a:lnTo>
                  <a:lnTo>
                    <a:pt x="1791015" y="1096085"/>
                  </a:lnTo>
                  <a:lnTo>
                    <a:pt x="1824182" y="1110324"/>
                  </a:lnTo>
                  <a:lnTo>
                    <a:pt x="1857349" y="1124332"/>
                  </a:lnTo>
                  <a:lnTo>
                    <a:pt x="1890516" y="1138110"/>
                  </a:lnTo>
                  <a:lnTo>
                    <a:pt x="1923683" y="1151662"/>
                  </a:lnTo>
                  <a:lnTo>
                    <a:pt x="1956850" y="1164989"/>
                  </a:lnTo>
                  <a:lnTo>
                    <a:pt x="1990017" y="1178093"/>
                  </a:lnTo>
                  <a:lnTo>
                    <a:pt x="2023184" y="1190977"/>
                  </a:lnTo>
                  <a:lnTo>
                    <a:pt x="2056351" y="1203643"/>
                  </a:lnTo>
                  <a:lnTo>
                    <a:pt x="2089518" y="1216093"/>
                  </a:lnTo>
                  <a:lnTo>
                    <a:pt x="2122685" y="1228330"/>
                  </a:lnTo>
                  <a:lnTo>
                    <a:pt x="2155852" y="1240355"/>
                  </a:lnTo>
                  <a:lnTo>
                    <a:pt x="2189019" y="1252171"/>
                  </a:lnTo>
                  <a:lnTo>
                    <a:pt x="2222186" y="1263781"/>
                  </a:lnTo>
                  <a:lnTo>
                    <a:pt x="2255353" y="1275185"/>
                  </a:lnTo>
                  <a:lnTo>
                    <a:pt x="2288520" y="1286388"/>
                  </a:lnTo>
                  <a:lnTo>
                    <a:pt x="2321687" y="1297390"/>
                  </a:lnTo>
                  <a:lnTo>
                    <a:pt x="2354854" y="1308073"/>
                  </a:lnTo>
                  <a:lnTo>
                    <a:pt x="2388021" y="1318329"/>
                  </a:lnTo>
                  <a:lnTo>
                    <a:pt x="2421188" y="1328184"/>
                  </a:lnTo>
                  <a:lnTo>
                    <a:pt x="2454355" y="1337670"/>
                  </a:lnTo>
                  <a:lnTo>
                    <a:pt x="2487521" y="1346814"/>
                  </a:lnTo>
                  <a:lnTo>
                    <a:pt x="2520688" y="1355645"/>
                  </a:lnTo>
                  <a:lnTo>
                    <a:pt x="2553855" y="1364194"/>
                  </a:lnTo>
                  <a:lnTo>
                    <a:pt x="2587022" y="1372488"/>
                  </a:lnTo>
                  <a:lnTo>
                    <a:pt x="2620189" y="1380557"/>
                  </a:lnTo>
                  <a:lnTo>
                    <a:pt x="2653356" y="1388429"/>
                  </a:lnTo>
                  <a:lnTo>
                    <a:pt x="2686523" y="1396135"/>
                  </a:lnTo>
                  <a:lnTo>
                    <a:pt x="2719690" y="1403702"/>
                  </a:lnTo>
                  <a:lnTo>
                    <a:pt x="2752857" y="1411161"/>
                  </a:lnTo>
                  <a:lnTo>
                    <a:pt x="2786024" y="1418318"/>
                  </a:lnTo>
                  <a:lnTo>
                    <a:pt x="2819191" y="1424619"/>
                  </a:lnTo>
                  <a:lnTo>
                    <a:pt x="2852358" y="1430136"/>
                  </a:lnTo>
                  <a:lnTo>
                    <a:pt x="2885525" y="1434979"/>
                  </a:lnTo>
                  <a:lnTo>
                    <a:pt x="2918692" y="1439259"/>
                  </a:lnTo>
                  <a:lnTo>
                    <a:pt x="2951859" y="1443086"/>
                  </a:lnTo>
                  <a:lnTo>
                    <a:pt x="2985026" y="1446572"/>
                  </a:lnTo>
                  <a:lnTo>
                    <a:pt x="3018193" y="1449827"/>
                  </a:lnTo>
                  <a:lnTo>
                    <a:pt x="3051360" y="1452962"/>
                  </a:lnTo>
                  <a:lnTo>
                    <a:pt x="3084527" y="1456088"/>
                  </a:lnTo>
                  <a:lnTo>
                    <a:pt x="3117694" y="1459314"/>
                  </a:lnTo>
                  <a:lnTo>
                    <a:pt x="3150861" y="1462753"/>
                  </a:lnTo>
                  <a:lnTo>
                    <a:pt x="3184028" y="1466514"/>
                  </a:lnTo>
                  <a:lnTo>
                    <a:pt x="3217195" y="1470708"/>
                  </a:lnTo>
                  <a:lnTo>
                    <a:pt x="3250362" y="1475168"/>
                  </a:lnTo>
                  <a:lnTo>
                    <a:pt x="3283529" y="1479397"/>
                  </a:lnTo>
                  <a:lnTo>
                    <a:pt x="3316695" y="1483403"/>
                  </a:lnTo>
                  <a:lnTo>
                    <a:pt x="3349862" y="1487209"/>
                  </a:lnTo>
                  <a:lnTo>
                    <a:pt x="3383029" y="1490839"/>
                  </a:lnTo>
                  <a:lnTo>
                    <a:pt x="3416196" y="1494317"/>
                  </a:lnTo>
                  <a:lnTo>
                    <a:pt x="3449363" y="1497664"/>
                  </a:lnTo>
                  <a:lnTo>
                    <a:pt x="3482530" y="1500905"/>
                  </a:lnTo>
                  <a:lnTo>
                    <a:pt x="3515697" y="1504062"/>
                  </a:lnTo>
                  <a:lnTo>
                    <a:pt x="3548864" y="1507160"/>
                  </a:lnTo>
                  <a:lnTo>
                    <a:pt x="3582031" y="1510221"/>
                  </a:lnTo>
                  <a:lnTo>
                    <a:pt x="3615198" y="1513268"/>
                  </a:lnTo>
                  <a:lnTo>
                    <a:pt x="3648365" y="1516325"/>
                  </a:lnTo>
                  <a:lnTo>
                    <a:pt x="3681532" y="1519415"/>
                  </a:lnTo>
                  <a:lnTo>
                    <a:pt x="3714699" y="1522561"/>
                  </a:lnTo>
                  <a:lnTo>
                    <a:pt x="3747866" y="1525722"/>
                  </a:lnTo>
                  <a:lnTo>
                    <a:pt x="3781033" y="1528755"/>
                  </a:lnTo>
                  <a:lnTo>
                    <a:pt x="3814200" y="1531666"/>
                  </a:lnTo>
                  <a:lnTo>
                    <a:pt x="3847367" y="1534468"/>
                  </a:lnTo>
                  <a:lnTo>
                    <a:pt x="3880534" y="1537177"/>
                  </a:lnTo>
                  <a:lnTo>
                    <a:pt x="3913701" y="1539804"/>
                  </a:lnTo>
                  <a:lnTo>
                    <a:pt x="3946868" y="1542365"/>
                  </a:lnTo>
                  <a:lnTo>
                    <a:pt x="3980035" y="1544873"/>
                  </a:lnTo>
                  <a:lnTo>
                    <a:pt x="4013202" y="1547342"/>
                  </a:lnTo>
                  <a:lnTo>
                    <a:pt x="4046369" y="1549785"/>
                  </a:lnTo>
                  <a:lnTo>
                    <a:pt x="4079536" y="1552217"/>
                  </a:lnTo>
                  <a:lnTo>
                    <a:pt x="4112703" y="1554651"/>
                  </a:lnTo>
                  <a:lnTo>
                    <a:pt x="4145869" y="1557101"/>
                  </a:lnTo>
                  <a:lnTo>
                    <a:pt x="4179036" y="1559573"/>
                  </a:lnTo>
                  <a:lnTo>
                    <a:pt x="4212203" y="1562027"/>
                  </a:lnTo>
                  <a:lnTo>
                    <a:pt x="4245370" y="1564453"/>
                  </a:lnTo>
                  <a:lnTo>
                    <a:pt x="4278537" y="1566841"/>
                  </a:lnTo>
                  <a:lnTo>
                    <a:pt x="4311704" y="1569187"/>
                  </a:lnTo>
                  <a:lnTo>
                    <a:pt x="4344871" y="1571482"/>
                  </a:lnTo>
                  <a:lnTo>
                    <a:pt x="4378038" y="1573720"/>
                  </a:lnTo>
                  <a:lnTo>
                    <a:pt x="4411205" y="1575895"/>
                  </a:lnTo>
                  <a:lnTo>
                    <a:pt x="4444372" y="1577998"/>
                  </a:lnTo>
                  <a:lnTo>
                    <a:pt x="4477539" y="1580023"/>
                  </a:lnTo>
                  <a:lnTo>
                    <a:pt x="4510706" y="1581964"/>
                  </a:lnTo>
                  <a:lnTo>
                    <a:pt x="4543873" y="1583812"/>
                  </a:lnTo>
                  <a:lnTo>
                    <a:pt x="4577040" y="1585563"/>
                  </a:lnTo>
                  <a:lnTo>
                    <a:pt x="4610207" y="1587208"/>
                  </a:lnTo>
                  <a:lnTo>
                    <a:pt x="4643374" y="1588740"/>
                  </a:lnTo>
                  <a:lnTo>
                    <a:pt x="4676541" y="1590153"/>
                  </a:lnTo>
                  <a:lnTo>
                    <a:pt x="4709708" y="1591459"/>
                  </a:lnTo>
                  <a:lnTo>
                    <a:pt x="4742875" y="1592735"/>
                  </a:lnTo>
                  <a:lnTo>
                    <a:pt x="4776042" y="1593991"/>
                  </a:lnTo>
                  <a:lnTo>
                    <a:pt x="4809209" y="1595226"/>
                  </a:lnTo>
                  <a:lnTo>
                    <a:pt x="4842376" y="1596441"/>
                  </a:lnTo>
                  <a:lnTo>
                    <a:pt x="4875543" y="1597636"/>
                  </a:lnTo>
                  <a:lnTo>
                    <a:pt x="4908710" y="1598811"/>
                  </a:lnTo>
                  <a:lnTo>
                    <a:pt x="4941876" y="1599965"/>
                  </a:lnTo>
                  <a:lnTo>
                    <a:pt x="4975043" y="1601099"/>
                  </a:lnTo>
                  <a:lnTo>
                    <a:pt x="5008210" y="1602213"/>
                  </a:lnTo>
                  <a:lnTo>
                    <a:pt x="5041377" y="1603307"/>
                  </a:lnTo>
                  <a:lnTo>
                    <a:pt x="5074544" y="1604381"/>
                  </a:lnTo>
                  <a:lnTo>
                    <a:pt x="5107711" y="1605435"/>
                  </a:lnTo>
                  <a:lnTo>
                    <a:pt x="5140878" y="1606469"/>
                  </a:lnTo>
                  <a:lnTo>
                    <a:pt x="5174045" y="1607482"/>
                  </a:lnTo>
                  <a:lnTo>
                    <a:pt x="5207212" y="1608476"/>
                  </a:lnTo>
                  <a:lnTo>
                    <a:pt x="5240379" y="1609449"/>
                  </a:lnTo>
                  <a:lnTo>
                    <a:pt x="5273546" y="1610403"/>
                  </a:lnTo>
                  <a:lnTo>
                    <a:pt x="5306713" y="1611336"/>
                  </a:lnTo>
                  <a:lnTo>
                    <a:pt x="5339880" y="1612249"/>
                  </a:lnTo>
                  <a:lnTo>
                    <a:pt x="5373047" y="1613143"/>
                  </a:lnTo>
                  <a:lnTo>
                    <a:pt x="5406214" y="1614016"/>
                  </a:lnTo>
                  <a:lnTo>
                    <a:pt x="5439381" y="1614870"/>
                  </a:lnTo>
                  <a:lnTo>
                    <a:pt x="5472548" y="1615704"/>
                  </a:lnTo>
                  <a:lnTo>
                    <a:pt x="5505715" y="1616517"/>
                  </a:lnTo>
                  <a:lnTo>
                    <a:pt x="5538882" y="1617311"/>
                  </a:lnTo>
                  <a:lnTo>
                    <a:pt x="5572049" y="1618085"/>
                  </a:lnTo>
                  <a:lnTo>
                    <a:pt x="5605216" y="1618840"/>
                  </a:lnTo>
                  <a:lnTo>
                    <a:pt x="5638383" y="1619574"/>
                  </a:lnTo>
                  <a:lnTo>
                    <a:pt x="5671550" y="1620288"/>
                  </a:lnTo>
                  <a:lnTo>
                    <a:pt x="5704717" y="1620983"/>
                  </a:lnTo>
                  <a:lnTo>
                    <a:pt x="5737884" y="1621658"/>
                  </a:lnTo>
                  <a:lnTo>
                    <a:pt x="5771050" y="1622313"/>
                  </a:lnTo>
                  <a:lnTo>
                    <a:pt x="5804217" y="1622949"/>
                  </a:lnTo>
                  <a:lnTo>
                    <a:pt x="5837384" y="1623565"/>
                  </a:lnTo>
                  <a:lnTo>
                    <a:pt x="5870551" y="1624161"/>
                  </a:lnTo>
                  <a:lnTo>
                    <a:pt x="5903718" y="1624737"/>
                  </a:lnTo>
                  <a:lnTo>
                    <a:pt x="5936885" y="1625294"/>
                  </a:lnTo>
                  <a:lnTo>
                    <a:pt x="5970052" y="1625831"/>
                  </a:lnTo>
                  <a:lnTo>
                    <a:pt x="6003219" y="1626348"/>
                  </a:lnTo>
                  <a:lnTo>
                    <a:pt x="6036386" y="1626846"/>
                  </a:lnTo>
                  <a:lnTo>
                    <a:pt x="6069553" y="1627324"/>
                  </a:lnTo>
                  <a:lnTo>
                    <a:pt x="6102720" y="1627783"/>
                  </a:lnTo>
                  <a:lnTo>
                    <a:pt x="6135887" y="1628222"/>
                  </a:lnTo>
                  <a:lnTo>
                    <a:pt x="6169054" y="1628641"/>
                  </a:lnTo>
                  <a:lnTo>
                    <a:pt x="6202221" y="1629041"/>
                  </a:lnTo>
                  <a:lnTo>
                    <a:pt x="6235388" y="1629422"/>
                  </a:lnTo>
                  <a:lnTo>
                    <a:pt x="6268555" y="1629783"/>
                  </a:lnTo>
                  <a:lnTo>
                    <a:pt x="6301722" y="1630124"/>
                  </a:lnTo>
                  <a:lnTo>
                    <a:pt x="6334889" y="1630446"/>
                  </a:lnTo>
                  <a:lnTo>
                    <a:pt x="6368056" y="1630749"/>
                  </a:lnTo>
                  <a:lnTo>
                    <a:pt x="6401223" y="1631032"/>
                  </a:lnTo>
                  <a:lnTo>
                    <a:pt x="6434390" y="1631296"/>
                  </a:lnTo>
                  <a:lnTo>
                    <a:pt x="6467557" y="1631540"/>
                  </a:lnTo>
                  <a:lnTo>
                    <a:pt x="6500724" y="1631765"/>
                  </a:lnTo>
                  <a:lnTo>
                    <a:pt x="6533891" y="1631971"/>
                  </a:lnTo>
                  <a:lnTo>
                    <a:pt x="6567058" y="1632157"/>
                  </a:lnTo>
                  <a:lnTo>
                    <a:pt x="6600224" y="1632324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tx54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8264753" y="417941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264753" y="3179571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264753" y="217973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480824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559129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2520589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4" name="tx74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75" name="tx75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941876" y="5159313"/>
              <a:ext cx="330011" cy="5999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271887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38566" y="4819367"/>
              <a:ext cx="366679" cy="3999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005245" y="4759376"/>
              <a:ext cx="366679" cy="45992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371925" y="4379437"/>
              <a:ext cx="366679" cy="8398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738604" y="3859519"/>
              <a:ext cx="366679" cy="135978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05283" y="3319605"/>
              <a:ext cx="366679" cy="1899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471962" y="2519733"/>
              <a:ext cx="366679" cy="269957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38641" y="2899672"/>
              <a:ext cx="366679" cy="231963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05320" y="2939666"/>
              <a:ext cx="366679" cy="227963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572000" y="2959663"/>
              <a:ext cx="366679" cy="22596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8679" y="2619717"/>
              <a:ext cx="366679" cy="259958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305358" y="3279612"/>
              <a:ext cx="366679" cy="19396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72037" y="3099640"/>
              <a:ext cx="366679" cy="211966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038716" y="4179469"/>
              <a:ext cx="366679" cy="103983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40539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772074" y="4859360"/>
              <a:ext cx="366679" cy="35994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138754" y="5039332"/>
              <a:ext cx="366679" cy="17997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505433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872112" y="5119319"/>
              <a:ext cx="330011" cy="9998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0" name="pg50"/>
            <p:cNvSpPr/>
            <p:nvPr/>
          </p:nvSpPr>
          <p:spPr>
            <a:xfrm>
              <a:off x="1271887" y="3843037"/>
              <a:ext cx="6600224" cy="1376265"/>
            </a:xfrm>
            <a:custGeom>
              <a:avLst/>
              <a:pathLst>
                <a:path w="6600224" h="1376265">
                  <a:moveTo>
                    <a:pt x="0" y="1080142"/>
                  </a:moveTo>
                  <a:lnTo>
                    <a:pt x="33166" y="1089378"/>
                  </a:lnTo>
                  <a:lnTo>
                    <a:pt x="66333" y="1098423"/>
                  </a:lnTo>
                  <a:lnTo>
                    <a:pt x="99500" y="1107275"/>
                  </a:lnTo>
                  <a:lnTo>
                    <a:pt x="132667" y="1115935"/>
                  </a:lnTo>
                  <a:lnTo>
                    <a:pt x="165834" y="1124402"/>
                  </a:lnTo>
                  <a:lnTo>
                    <a:pt x="199001" y="1132674"/>
                  </a:lnTo>
                  <a:lnTo>
                    <a:pt x="232168" y="1140752"/>
                  </a:lnTo>
                  <a:lnTo>
                    <a:pt x="265335" y="1148633"/>
                  </a:lnTo>
                  <a:lnTo>
                    <a:pt x="298502" y="1156318"/>
                  </a:lnTo>
                  <a:lnTo>
                    <a:pt x="331669" y="1163805"/>
                  </a:lnTo>
                  <a:lnTo>
                    <a:pt x="364836" y="1171093"/>
                  </a:lnTo>
                  <a:lnTo>
                    <a:pt x="398003" y="1178183"/>
                  </a:lnTo>
                  <a:lnTo>
                    <a:pt x="431170" y="1185072"/>
                  </a:lnTo>
                  <a:lnTo>
                    <a:pt x="464337" y="1191760"/>
                  </a:lnTo>
                  <a:lnTo>
                    <a:pt x="497504" y="1198246"/>
                  </a:lnTo>
                  <a:lnTo>
                    <a:pt x="530671" y="1204530"/>
                  </a:lnTo>
                  <a:lnTo>
                    <a:pt x="563838" y="1210610"/>
                  </a:lnTo>
                  <a:lnTo>
                    <a:pt x="597005" y="1216486"/>
                  </a:lnTo>
                  <a:lnTo>
                    <a:pt x="630172" y="1222157"/>
                  </a:lnTo>
                  <a:lnTo>
                    <a:pt x="663339" y="1227623"/>
                  </a:lnTo>
                  <a:lnTo>
                    <a:pt x="696506" y="1232884"/>
                  </a:lnTo>
                  <a:lnTo>
                    <a:pt x="729673" y="1237938"/>
                  </a:lnTo>
                  <a:lnTo>
                    <a:pt x="762840" y="1242785"/>
                  </a:lnTo>
                  <a:lnTo>
                    <a:pt x="796007" y="1247426"/>
                  </a:lnTo>
                  <a:lnTo>
                    <a:pt x="829173" y="1251861"/>
                  </a:lnTo>
                  <a:lnTo>
                    <a:pt x="862340" y="1256089"/>
                  </a:lnTo>
                  <a:lnTo>
                    <a:pt x="895507" y="1260111"/>
                  </a:lnTo>
                  <a:lnTo>
                    <a:pt x="928674" y="1263928"/>
                  </a:lnTo>
                  <a:lnTo>
                    <a:pt x="961841" y="1267540"/>
                  </a:lnTo>
                  <a:lnTo>
                    <a:pt x="995008" y="1270949"/>
                  </a:lnTo>
                  <a:lnTo>
                    <a:pt x="1028175" y="1274157"/>
                  </a:lnTo>
                  <a:lnTo>
                    <a:pt x="1061342" y="1277164"/>
                  </a:lnTo>
                  <a:lnTo>
                    <a:pt x="1094509" y="1279974"/>
                  </a:lnTo>
                  <a:lnTo>
                    <a:pt x="1127676" y="1282588"/>
                  </a:lnTo>
                  <a:lnTo>
                    <a:pt x="1160843" y="1285010"/>
                  </a:lnTo>
                  <a:lnTo>
                    <a:pt x="1194010" y="1287243"/>
                  </a:lnTo>
                  <a:lnTo>
                    <a:pt x="1227177" y="1289290"/>
                  </a:lnTo>
                  <a:lnTo>
                    <a:pt x="1260344" y="1291155"/>
                  </a:lnTo>
                  <a:lnTo>
                    <a:pt x="1293511" y="1292843"/>
                  </a:lnTo>
                  <a:lnTo>
                    <a:pt x="1326678" y="1294358"/>
                  </a:lnTo>
                  <a:lnTo>
                    <a:pt x="1359845" y="1295704"/>
                  </a:lnTo>
                  <a:lnTo>
                    <a:pt x="1393012" y="1296887"/>
                  </a:lnTo>
                  <a:lnTo>
                    <a:pt x="1426179" y="1297913"/>
                  </a:lnTo>
                  <a:lnTo>
                    <a:pt x="1459346" y="1298785"/>
                  </a:lnTo>
                  <a:lnTo>
                    <a:pt x="1492513" y="1299511"/>
                  </a:lnTo>
                  <a:lnTo>
                    <a:pt x="1525680" y="1300094"/>
                  </a:lnTo>
                  <a:lnTo>
                    <a:pt x="1558847" y="1300540"/>
                  </a:lnTo>
                  <a:lnTo>
                    <a:pt x="1592014" y="1300854"/>
                  </a:lnTo>
                  <a:lnTo>
                    <a:pt x="1625181" y="1301040"/>
                  </a:lnTo>
                  <a:lnTo>
                    <a:pt x="1658347" y="1301104"/>
                  </a:lnTo>
                  <a:lnTo>
                    <a:pt x="1691514" y="1301049"/>
                  </a:lnTo>
                  <a:lnTo>
                    <a:pt x="1724681" y="1300879"/>
                  </a:lnTo>
                  <a:lnTo>
                    <a:pt x="1757848" y="1300596"/>
                  </a:lnTo>
                  <a:lnTo>
                    <a:pt x="1791015" y="1300204"/>
                  </a:lnTo>
                  <a:lnTo>
                    <a:pt x="1824182" y="1299740"/>
                  </a:lnTo>
                  <a:lnTo>
                    <a:pt x="1857349" y="1299213"/>
                  </a:lnTo>
                  <a:lnTo>
                    <a:pt x="1890516" y="1298618"/>
                  </a:lnTo>
                  <a:lnTo>
                    <a:pt x="1923683" y="1297944"/>
                  </a:lnTo>
                  <a:lnTo>
                    <a:pt x="1956850" y="1297185"/>
                  </a:lnTo>
                  <a:lnTo>
                    <a:pt x="1990017" y="1296331"/>
                  </a:lnTo>
                  <a:lnTo>
                    <a:pt x="2023184" y="1295375"/>
                  </a:lnTo>
                  <a:lnTo>
                    <a:pt x="2056351" y="1294310"/>
                  </a:lnTo>
                  <a:lnTo>
                    <a:pt x="2089518" y="1293130"/>
                  </a:lnTo>
                  <a:lnTo>
                    <a:pt x="2122685" y="1291829"/>
                  </a:lnTo>
                  <a:lnTo>
                    <a:pt x="2155852" y="1290404"/>
                  </a:lnTo>
                  <a:lnTo>
                    <a:pt x="2189019" y="1288853"/>
                  </a:lnTo>
                  <a:lnTo>
                    <a:pt x="2222186" y="1287176"/>
                  </a:lnTo>
                  <a:lnTo>
                    <a:pt x="2255353" y="1285373"/>
                  </a:lnTo>
                  <a:lnTo>
                    <a:pt x="2288520" y="1283445"/>
                  </a:lnTo>
                  <a:lnTo>
                    <a:pt x="2321687" y="1281396"/>
                  </a:lnTo>
                  <a:lnTo>
                    <a:pt x="2354854" y="1279342"/>
                  </a:lnTo>
                  <a:lnTo>
                    <a:pt x="2388021" y="1277370"/>
                  </a:lnTo>
                  <a:lnTo>
                    <a:pt x="2421188" y="1275423"/>
                  </a:lnTo>
                  <a:lnTo>
                    <a:pt x="2454355" y="1273447"/>
                  </a:lnTo>
                  <a:lnTo>
                    <a:pt x="2487521" y="1271388"/>
                  </a:lnTo>
                  <a:lnTo>
                    <a:pt x="2520688" y="1269203"/>
                  </a:lnTo>
                  <a:lnTo>
                    <a:pt x="2553855" y="1266858"/>
                  </a:lnTo>
                  <a:lnTo>
                    <a:pt x="2587022" y="1264334"/>
                  </a:lnTo>
                  <a:lnTo>
                    <a:pt x="2620189" y="1261623"/>
                  </a:lnTo>
                  <a:lnTo>
                    <a:pt x="2653356" y="1258732"/>
                  </a:lnTo>
                  <a:lnTo>
                    <a:pt x="2686523" y="1255678"/>
                  </a:lnTo>
                  <a:lnTo>
                    <a:pt x="2719690" y="1252489"/>
                  </a:lnTo>
                  <a:lnTo>
                    <a:pt x="2752857" y="1249194"/>
                  </a:lnTo>
                  <a:lnTo>
                    <a:pt x="2786024" y="1245898"/>
                  </a:lnTo>
                  <a:lnTo>
                    <a:pt x="2819191" y="1242772"/>
                  </a:lnTo>
                  <a:lnTo>
                    <a:pt x="2852358" y="1239746"/>
                  </a:lnTo>
                  <a:lnTo>
                    <a:pt x="2885525" y="1236730"/>
                  </a:lnTo>
                  <a:lnTo>
                    <a:pt x="2918692" y="1233642"/>
                  </a:lnTo>
                  <a:lnTo>
                    <a:pt x="2951859" y="1230409"/>
                  </a:lnTo>
                  <a:lnTo>
                    <a:pt x="2985026" y="1226976"/>
                  </a:lnTo>
                  <a:lnTo>
                    <a:pt x="3018193" y="1223306"/>
                  </a:lnTo>
                  <a:lnTo>
                    <a:pt x="3051360" y="1219388"/>
                  </a:lnTo>
                  <a:lnTo>
                    <a:pt x="3084527" y="1215229"/>
                  </a:lnTo>
                  <a:lnTo>
                    <a:pt x="3117694" y="1210858"/>
                  </a:lnTo>
                  <a:lnTo>
                    <a:pt x="3150861" y="1206317"/>
                  </a:lnTo>
                  <a:lnTo>
                    <a:pt x="3184028" y="1201656"/>
                  </a:lnTo>
                  <a:lnTo>
                    <a:pt x="3217195" y="1196928"/>
                  </a:lnTo>
                  <a:lnTo>
                    <a:pt x="3250362" y="1192258"/>
                  </a:lnTo>
                  <a:lnTo>
                    <a:pt x="3283529" y="1187775"/>
                  </a:lnTo>
                  <a:lnTo>
                    <a:pt x="3316695" y="1183396"/>
                  </a:lnTo>
                  <a:lnTo>
                    <a:pt x="3349862" y="1179036"/>
                  </a:lnTo>
                  <a:lnTo>
                    <a:pt x="3383029" y="1174610"/>
                  </a:lnTo>
                  <a:lnTo>
                    <a:pt x="3416196" y="1170045"/>
                  </a:lnTo>
                  <a:lnTo>
                    <a:pt x="3449363" y="1165277"/>
                  </a:lnTo>
                  <a:lnTo>
                    <a:pt x="3482530" y="1160258"/>
                  </a:lnTo>
                  <a:lnTo>
                    <a:pt x="3515697" y="1154959"/>
                  </a:lnTo>
                  <a:lnTo>
                    <a:pt x="3548864" y="1149365"/>
                  </a:lnTo>
                  <a:lnTo>
                    <a:pt x="3582031" y="1143480"/>
                  </a:lnTo>
                  <a:lnTo>
                    <a:pt x="3615198" y="1137321"/>
                  </a:lnTo>
                  <a:lnTo>
                    <a:pt x="3648365" y="1130912"/>
                  </a:lnTo>
                  <a:lnTo>
                    <a:pt x="3681532" y="1124286"/>
                  </a:lnTo>
                  <a:lnTo>
                    <a:pt x="3714699" y="1117472"/>
                  </a:lnTo>
                  <a:lnTo>
                    <a:pt x="3747866" y="1110435"/>
                  </a:lnTo>
                  <a:lnTo>
                    <a:pt x="3781033" y="1103044"/>
                  </a:lnTo>
                  <a:lnTo>
                    <a:pt x="3814200" y="1095312"/>
                  </a:lnTo>
                  <a:lnTo>
                    <a:pt x="3847367" y="1087265"/>
                  </a:lnTo>
                  <a:lnTo>
                    <a:pt x="3880534" y="1078933"/>
                  </a:lnTo>
                  <a:lnTo>
                    <a:pt x="3913701" y="1070355"/>
                  </a:lnTo>
                  <a:lnTo>
                    <a:pt x="3946868" y="1061581"/>
                  </a:lnTo>
                  <a:lnTo>
                    <a:pt x="3980035" y="1052670"/>
                  </a:lnTo>
                  <a:lnTo>
                    <a:pt x="4013202" y="1043693"/>
                  </a:lnTo>
                  <a:lnTo>
                    <a:pt x="4046369" y="1034732"/>
                  </a:lnTo>
                  <a:lnTo>
                    <a:pt x="4079536" y="1025875"/>
                  </a:lnTo>
                  <a:lnTo>
                    <a:pt x="4112703" y="1017217"/>
                  </a:lnTo>
                  <a:lnTo>
                    <a:pt x="4145869" y="1008853"/>
                  </a:lnTo>
                  <a:lnTo>
                    <a:pt x="4179036" y="1000811"/>
                  </a:lnTo>
                  <a:lnTo>
                    <a:pt x="4212203" y="992792"/>
                  </a:lnTo>
                  <a:lnTo>
                    <a:pt x="4245370" y="984718"/>
                  </a:lnTo>
                  <a:lnTo>
                    <a:pt x="4278537" y="976561"/>
                  </a:lnTo>
                  <a:lnTo>
                    <a:pt x="4311704" y="968295"/>
                  </a:lnTo>
                  <a:lnTo>
                    <a:pt x="4344871" y="959895"/>
                  </a:lnTo>
                  <a:lnTo>
                    <a:pt x="4378038" y="951337"/>
                  </a:lnTo>
                  <a:lnTo>
                    <a:pt x="4411205" y="942601"/>
                  </a:lnTo>
                  <a:lnTo>
                    <a:pt x="4444372" y="933668"/>
                  </a:lnTo>
                  <a:lnTo>
                    <a:pt x="4477539" y="924520"/>
                  </a:lnTo>
                  <a:lnTo>
                    <a:pt x="4510706" y="915142"/>
                  </a:lnTo>
                  <a:lnTo>
                    <a:pt x="4543873" y="905518"/>
                  </a:lnTo>
                  <a:lnTo>
                    <a:pt x="4577040" y="895635"/>
                  </a:lnTo>
                  <a:lnTo>
                    <a:pt x="4610207" y="885479"/>
                  </a:lnTo>
                  <a:lnTo>
                    <a:pt x="4643374" y="875038"/>
                  </a:lnTo>
                  <a:lnTo>
                    <a:pt x="4676541" y="864298"/>
                  </a:lnTo>
                  <a:lnTo>
                    <a:pt x="4709708" y="853267"/>
                  </a:lnTo>
                  <a:lnTo>
                    <a:pt x="4742875" y="842044"/>
                  </a:lnTo>
                  <a:lnTo>
                    <a:pt x="4776042" y="830647"/>
                  </a:lnTo>
                  <a:lnTo>
                    <a:pt x="4809209" y="819083"/>
                  </a:lnTo>
                  <a:lnTo>
                    <a:pt x="4842376" y="807358"/>
                  </a:lnTo>
                  <a:lnTo>
                    <a:pt x="4875543" y="795477"/>
                  </a:lnTo>
                  <a:lnTo>
                    <a:pt x="4908710" y="783446"/>
                  </a:lnTo>
                  <a:lnTo>
                    <a:pt x="4941876" y="771269"/>
                  </a:lnTo>
                  <a:lnTo>
                    <a:pt x="4975043" y="758950"/>
                  </a:lnTo>
                  <a:lnTo>
                    <a:pt x="5008210" y="746494"/>
                  </a:lnTo>
                  <a:lnTo>
                    <a:pt x="5041377" y="733904"/>
                  </a:lnTo>
                  <a:lnTo>
                    <a:pt x="5074544" y="721182"/>
                  </a:lnTo>
                  <a:lnTo>
                    <a:pt x="5107711" y="708332"/>
                  </a:lnTo>
                  <a:lnTo>
                    <a:pt x="5140878" y="695356"/>
                  </a:lnTo>
                  <a:lnTo>
                    <a:pt x="5174045" y="682255"/>
                  </a:lnTo>
                  <a:lnTo>
                    <a:pt x="5207212" y="669032"/>
                  </a:lnTo>
                  <a:lnTo>
                    <a:pt x="5240379" y="655688"/>
                  </a:lnTo>
                  <a:lnTo>
                    <a:pt x="5273546" y="642223"/>
                  </a:lnTo>
                  <a:lnTo>
                    <a:pt x="5306713" y="628639"/>
                  </a:lnTo>
                  <a:lnTo>
                    <a:pt x="5339880" y="614937"/>
                  </a:lnTo>
                  <a:lnTo>
                    <a:pt x="5373047" y="601116"/>
                  </a:lnTo>
                  <a:lnTo>
                    <a:pt x="5406214" y="587178"/>
                  </a:lnTo>
                  <a:lnTo>
                    <a:pt x="5439381" y="573121"/>
                  </a:lnTo>
                  <a:lnTo>
                    <a:pt x="5472548" y="558946"/>
                  </a:lnTo>
                  <a:lnTo>
                    <a:pt x="5505715" y="544653"/>
                  </a:lnTo>
                  <a:lnTo>
                    <a:pt x="5538882" y="530240"/>
                  </a:lnTo>
                  <a:lnTo>
                    <a:pt x="5572049" y="515708"/>
                  </a:lnTo>
                  <a:lnTo>
                    <a:pt x="5605216" y="501056"/>
                  </a:lnTo>
                  <a:lnTo>
                    <a:pt x="5638383" y="486283"/>
                  </a:lnTo>
                  <a:lnTo>
                    <a:pt x="5671550" y="471387"/>
                  </a:lnTo>
                  <a:lnTo>
                    <a:pt x="5704717" y="456369"/>
                  </a:lnTo>
                  <a:lnTo>
                    <a:pt x="5737884" y="441227"/>
                  </a:lnTo>
                  <a:lnTo>
                    <a:pt x="5771050" y="425959"/>
                  </a:lnTo>
                  <a:lnTo>
                    <a:pt x="5804217" y="410565"/>
                  </a:lnTo>
                  <a:lnTo>
                    <a:pt x="5837384" y="395044"/>
                  </a:lnTo>
                  <a:lnTo>
                    <a:pt x="5870551" y="379394"/>
                  </a:lnTo>
                  <a:lnTo>
                    <a:pt x="5903718" y="363614"/>
                  </a:lnTo>
                  <a:lnTo>
                    <a:pt x="5936885" y="347703"/>
                  </a:lnTo>
                  <a:lnTo>
                    <a:pt x="5970052" y="331659"/>
                  </a:lnTo>
                  <a:lnTo>
                    <a:pt x="6003219" y="315481"/>
                  </a:lnTo>
                  <a:lnTo>
                    <a:pt x="6036386" y="299168"/>
                  </a:lnTo>
                  <a:lnTo>
                    <a:pt x="6069553" y="282719"/>
                  </a:lnTo>
                  <a:lnTo>
                    <a:pt x="6102720" y="266131"/>
                  </a:lnTo>
                  <a:lnTo>
                    <a:pt x="6135887" y="249405"/>
                  </a:lnTo>
                  <a:lnTo>
                    <a:pt x="6169054" y="232538"/>
                  </a:lnTo>
                  <a:lnTo>
                    <a:pt x="6202221" y="215529"/>
                  </a:lnTo>
                  <a:lnTo>
                    <a:pt x="6235388" y="198378"/>
                  </a:lnTo>
                  <a:lnTo>
                    <a:pt x="6268555" y="181083"/>
                  </a:lnTo>
                  <a:lnTo>
                    <a:pt x="6301722" y="163643"/>
                  </a:lnTo>
                  <a:lnTo>
                    <a:pt x="6334889" y="146057"/>
                  </a:lnTo>
                  <a:lnTo>
                    <a:pt x="6368056" y="128324"/>
                  </a:lnTo>
                  <a:lnTo>
                    <a:pt x="6401223" y="110443"/>
                  </a:lnTo>
                  <a:lnTo>
                    <a:pt x="6434390" y="92413"/>
                  </a:lnTo>
                  <a:lnTo>
                    <a:pt x="6467557" y="74233"/>
                  </a:lnTo>
                  <a:lnTo>
                    <a:pt x="6500724" y="55902"/>
                  </a:lnTo>
                  <a:lnTo>
                    <a:pt x="6533891" y="37420"/>
                  </a:lnTo>
                  <a:lnTo>
                    <a:pt x="6567058" y="18786"/>
                  </a:lnTo>
                  <a:lnTo>
                    <a:pt x="6600224" y="0"/>
                  </a:lnTo>
                  <a:lnTo>
                    <a:pt x="6600224" y="361334"/>
                  </a:lnTo>
                  <a:lnTo>
                    <a:pt x="6567058" y="373827"/>
                  </a:lnTo>
                  <a:lnTo>
                    <a:pt x="6533891" y="386309"/>
                  </a:lnTo>
                  <a:lnTo>
                    <a:pt x="6500724" y="398779"/>
                  </a:lnTo>
                  <a:lnTo>
                    <a:pt x="6467557" y="411236"/>
                  </a:lnTo>
                  <a:lnTo>
                    <a:pt x="6434390" y="423677"/>
                  </a:lnTo>
                  <a:lnTo>
                    <a:pt x="6401223" y="436102"/>
                  </a:lnTo>
                  <a:lnTo>
                    <a:pt x="6368056" y="448508"/>
                  </a:lnTo>
                  <a:lnTo>
                    <a:pt x="6334889" y="460894"/>
                  </a:lnTo>
                  <a:lnTo>
                    <a:pt x="6301722" y="473257"/>
                  </a:lnTo>
                  <a:lnTo>
                    <a:pt x="6268555" y="485597"/>
                  </a:lnTo>
                  <a:lnTo>
                    <a:pt x="6235388" y="497910"/>
                  </a:lnTo>
                  <a:lnTo>
                    <a:pt x="6202221" y="510196"/>
                  </a:lnTo>
                  <a:lnTo>
                    <a:pt x="6169054" y="522451"/>
                  </a:lnTo>
                  <a:lnTo>
                    <a:pt x="6135887" y="534675"/>
                  </a:lnTo>
                  <a:lnTo>
                    <a:pt x="6102720" y="546864"/>
                  </a:lnTo>
                  <a:lnTo>
                    <a:pt x="6069553" y="559018"/>
                  </a:lnTo>
                  <a:lnTo>
                    <a:pt x="6036386" y="571133"/>
                  </a:lnTo>
                  <a:lnTo>
                    <a:pt x="6003219" y="583208"/>
                  </a:lnTo>
                  <a:lnTo>
                    <a:pt x="5970052" y="595240"/>
                  </a:lnTo>
                  <a:lnTo>
                    <a:pt x="5936885" y="607227"/>
                  </a:lnTo>
                  <a:lnTo>
                    <a:pt x="5903718" y="619168"/>
                  </a:lnTo>
                  <a:lnTo>
                    <a:pt x="5870551" y="631059"/>
                  </a:lnTo>
                  <a:lnTo>
                    <a:pt x="5837384" y="642899"/>
                  </a:lnTo>
                  <a:lnTo>
                    <a:pt x="5804217" y="654686"/>
                  </a:lnTo>
                  <a:lnTo>
                    <a:pt x="5771050" y="666417"/>
                  </a:lnTo>
                  <a:lnTo>
                    <a:pt x="5737884" y="678091"/>
                  </a:lnTo>
                  <a:lnTo>
                    <a:pt x="5704717" y="689705"/>
                  </a:lnTo>
                  <a:lnTo>
                    <a:pt x="5671550" y="701258"/>
                  </a:lnTo>
                  <a:lnTo>
                    <a:pt x="5638383" y="712747"/>
                  </a:lnTo>
                  <a:lnTo>
                    <a:pt x="5605216" y="724171"/>
                  </a:lnTo>
                  <a:lnTo>
                    <a:pt x="5572049" y="735527"/>
                  </a:lnTo>
                  <a:lnTo>
                    <a:pt x="5538882" y="746816"/>
                  </a:lnTo>
                  <a:lnTo>
                    <a:pt x="5505715" y="758033"/>
                  </a:lnTo>
                  <a:lnTo>
                    <a:pt x="5472548" y="769179"/>
                  </a:lnTo>
                  <a:lnTo>
                    <a:pt x="5439381" y="780252"/>
                  </a:lnTo>
                  <a:lnTo>
                    <a:pt x="5406214" y="791251"/>
                  </a:lnTo>
                  <a:lnTo>
                    <a:pt x="5373047" y="802175"/>
                  </a:lnTo>
                  <a:lnTo>
                    <a:pt x="5339880" y="813022"/>
                  </a:lnTo>
                  <a:lnTo>
                    <a:pt x="5306713" y="823793"/>
                  </a:lnTo>
                  <a:lnTo>
                    <a:pt x="5273546" y="834487"/>
                  </a:lnTo>
                  <a:lnTo>
                    <a:pt x="5240379" y="845103"/>
                  </a:lnTo>
                  <a:lnTo>
                    <a:pt x="5207212" y="855641"/>
                  </a:lnTo>
                  <a:lnTo>
                    <a:pt x="5174045" y="866103"/>
                  </a:lnTo>
                  <a:lnTo>
                    <a:pt x="5140878" y="876487"/>
                  </a:lnTo>
                  <a:lnTo>
                    <a:pt x="5107711" y="886796"/>
                  </a:lnTo>
                  <a:lnTo>
                    <a:pt x="5074544" y="897030"/>
                  </a:lnTo>
                  <a:lnTo>
                    <a:pt x="5041377" y="907190"/>
                  </a:lnTo>
                  <a:lnTo>
                    <a:pt x="5008210" y="917279"/>
                  </a:lnTo>
                  <a:lnTo>
                    <a:pt x="4975043" y="927299"/>
                  </a:lnTo>
                  <a:lnTo>
                    <a:pt x="4941876" y="937252"/>
                  </a:lnTo>
                  <a:lnTo>
                    <a:pt x="4908710" y="947141"/>
                  </a:lnTo>
                  <a:lnTo>
                    <a:pt x="4875543" y="956969"/>
                  </a:lnTo>
                  <a:lnTo>
                    <a:pt x="4842376" y="966741"/>
                  </a:lnTo>
                  <a:lnTo>
                    <a:pt x="4809209" y="976461"/>
                  </a:lnTo>
                  <a:lnTo>
                    <a:pt x="4776042" y="986134"/>
                  </a:lnTo>
                  <a:lnTo>
                    <a:pt x="4742875" y="995764"/>
                  </a:lnTo>
                  <a:lnTo>
                    <a:pt x="4709708" y="1005357"/>
                  </a:lnTo>
                  <a:lnTo>
                    <a:pt x="4676541" y="1014898"/>
                  </a:lnTo>
                  <a:lnTo>
                    <a:pt x="4643374" y="1024219"/>
                  </a:lnTo>
                  <a:lnTo>
                    <a:pt x="4610207" y="1033300"/>
                  </a:lnTo>
                  <a:lnTo>
                    <a:pt x="4577040" y="1042168"/>
                  </a:lnTo>
                  <a:lnTo>
                    <a:pt x="4543873" y="1050848"/>
                  </a:lnTo>
                  <a:lnTo>
                    <a:pt x="4510706" y="1059365"/>
                  </a:lnTo>
                  <a:lnTo>
                    <a:pt x="4477539" y="1067743"/>
                  </a:lnTo>
                  <a:lnTo>
                    <a:pt x="4444372" y="1076007"/>
                  </a:lnTo>
                  <a:lnTo>
                    <a:pt x="4411205" y="1084179"/>
                  </a:lnTo>
                  <a:lnTo>
                    <a:pt x="4378038" y="1092281"/>
                  </a:lnTo>
                  <a:lnTo>
                    <a:pt x="4344871" y="1100332"/>
                  </a:lnTo>
                  <a:lnTo>
                    <a:pt x="4311704" y="1108350"/>
                  </a:lnTo>
                  <a:lnTo>
                    <a:pt x="4278537" y="1116349"/>
                  </a:lnTo>
                  <a:lnTo>
                    <a:pt x="4245370" y="1124345"/>
                  </a:lnTo>
                  <a:lnTo>
                    <a:pt x="4212203" y="1132349"/>
                  </a:lnTo>
                  <a:lnTo>
                    <a:pt x="4179036" y="1140370"/>
                  </a:lnTo>
                  <a:lnTo>
                    <a:pt x="4145869" y="1148444"/>
                  </a:lnTo>
                  <a:lnTo>
                    <a:pt x="4112703" y="1156725"/>
                  </a:lnTo>
                  <a:lnTo>
                    <a:pt x="4079536" y="1165214"/>
                  </a:lnTo>
                  <a:lnTo>
                    <a:pt x="4046369" y="1173880"/>
                  </a:lnTo>
                  <a:lnTo>
                    <a:pt x="4013202" y="1182692"/>
                  </a:lnTo>
                  <a:lnTo>
                    <a:pt x="3980035" y="1191614"/>
                  </a:lnTo>
                  <a:lnTo>
                    <a:pt x="3946868" y="1200600"/>
                  </a:lnTo>
                  <a:lnTo>
                    <a:pt x="3913701" y="1209598"/>
                  </a:lnTo>
                  <a:lnTo>
                    <a:pt x="3880534" y="1218541"/>
                  </a:lnTo>
                  <a:lnTo>
                    <a:pt x="3847367" y="1227353"/>
                  </a:lnTo>
                  <a:lnTo>
                    <a:pt x="3814200" y="1235949"/>
                  </a:lnTo>
                  <a:lnTo>
                    <a:pt x="3781033" y="1244232"/>
                  </a:lnTo>
                  <a:lnTo>
                    <a:pt x="3747866" y="1252104"/>
                  </a:lnTo>
                  <a:lnTo>
                    <a:pt x="3714699" y="1259462"/>
                  </a:lnTo>
                  <a:lnTo>
                    <a:pt x="3681532" y="1266309"/>
                  </a:lnTo>
                  <a:lnTo>
                    <a:pt x="3648365" y="1272728"/>
                  </a:lnTo>
                  <a:lnTo>
                    <a:pt x="3615198" y="1278796"/>
                  </a:lnTo>
                  <a:lnTo>
                    <a:pt x="3582031" y="1284593"/>
                  </a:lnTo>
                  <a:lnTo>
                    <a:pt x="3548864" y="1290192"/>
                  </a:lnTo>
                  <a:lnTo>
                    <a:pt x="3515697" y="1295659"/>
                  </a:lnTo>
                  <a:lnTo>
                    <a:pt x="3482530" y="1301043"/>
                  </a:lnTo>
                  <a:lnTo>
                    <a:pt x="3449363" y="1306381"/>
                  </a:lnTo>
                  <a:lnTo>
                    <a:pt x="3416196" y="1311688"/>
                  </a:lnTo>
                  <a:lnTo>
                    <a:pt x="3383029" y="1316966"/>
                  </a:lnTo>
                  <a:lnTo>
                    <a:pt x="3349862" y="1322200"/>
                  </a:lnTo>
                  <a:lnTo>
                    <a:pt x="3316695" y="1327362"/>
                  </a:lnTo>
                  <a:lnTo>
                    <a:pt x="3283529" y="1332419"/>
                  </a:lnTo>
                  <a:lnTo>
                    <a:pt x="3250362" y="1337330"/>
                  </a:lnTo>
                  <a:lnTo>
                    <a:pt x="3217195" y="1342053"/>
                  </a:lnTo>
                  <a:lnTo>
                    <a:pt x="3184028" y="1346395"/>
                  </a:lnTo>
                  <a:lnTo>
                    <a:pt x="3150861" y="1350342"/>
                  </a:lnTo>
                  <a:lnTo>
                    <a:pt x="3117694" y="1353988"/>
                  </a:lnTo>
                  <a:lnTo>
                    <a:pt x="3084527" y="1357429"/>
                  </a:lnTo>
                  <a:lnTo>
                    <a:pt x="3051360" y="1360749"/>
                  </a:lnTo>
                  <a:lnTo>
                    <a:pt x="3018193" y="1364019"/>
                  </a:lnTo>
                  <a:lnTo>
                    <a:pt x="2985026" y="1367289"/>
                  </a:lnTo>
                  <a:lnTo>
                    <a:pt x="2951859" y="1370591"/>
                  </a:lnTo>
                  <a:lnTo>
                    <a:pt x="2918692" y="1373932"/>
                  </a:lnTo>
                  <a:lnTo>
                    <a:pt x="2885525" y="1376265"/>
                  </a:lnTo>
                  <a:lnTo>
                    <a:pt x="2852358" y="1376265"/>
                  </a:lnTo>
                  <a:lnTo>
                    <a:pt x="2819191" y="1376265"/>
                  </a:lnTo>
                  <a:lnTo>
                    <a:pt x="2786024" y="1376265"/>
                  </a:lnTo>
                  <a:lnTo>
                    <a:pt x="2752857" y="1376265"/>
                  </a:lnTo>
                  <a:lnTo>
                    <a:pt x="2719690" y="1376265"/>
                  </a:lnTo>
                  <a:lnTo>
                    <a:pt x="2686523" y="1376265"/>
                  </a:lnTo>
                  <a:lnTo>
                    <a:pt x="2653356" y="1376265"/>
                  </a:lnTo>
                  <a:lnTo>
                    <a:pt x="2620189" y="1376265"/>
                  </a:lnTo>
                  <a:lnTo>
                    <a:pt x="2587022" y="1376265"/>
                  </a:lnTo>
                  <a:lnTo>
                    <a:pt x="2553855" y="1376265"/>
                  </a:lnTo>
                  <a:lnTo>
                    <a:pt x="2520688" y="1376265"/>
                  </a:lnTo>
                  <a:lnTo>
                    <a:pt x="2487521" y="1376265"/>
                  </a:lnTo>
                  <a:lnTo>
                    <a:pt x="2454355" y="1376265"/>
                  </a:lnTo>
                  <a:lnTo>
                    <a:pt x="2421188" y="1376265"/>
                  </a:lnTo>
                  <a:lnTo>
                    <a:pt x="2388021" y="1376265"/>
                  </a:lnTo>
                  <a:lnTo>
                    <a:pt x="2354854" y="1376265"/>
                  </a:lnTo>
                  <a:lnTo>
                    <a:pt x="2321687" y="1376265"/>
                  </a:lnTo>
                  <a:lnTo>
                    <a:pt x="2288520" y="1376265"/>
                  </a:lnTo>
                  <a:lnTo>
                    <a:pt x="2255353" y="1376265"/>
                  </a:lnTo>
                  <a:lnTo>
                    <a:pt x="2222186" y="1376265"/>
                  </a:lnTo>
                  <a:lnTo>
                    <a:pt x="2189019" y="1376265"/>
                  </a:lnTo>
                  <a:lnTo>
                    <a:pt x="2155852" y="1376265"/>
                  </a:lnTo>
                  <a:lnTo>
                    <a:pt x="2122685" y="1376265"/>
                  </a:lnTo>
                  <a:lnTo>
                    <a:pt x="2089518" y="1376265"/>
                  </a:lnTo>
                  <a:lnTo>
                    <a:pt x="2056351" y="1376265"/>
                  </a:lnTo>
                  <a:lnTo>
                    <a:pt x="2023184" y="1376265"/>
                  </a:lnTo>
                  <a:lnTo>
                    <a:pt x="1990017" y="1376265"/>
                  </a:lnTo>
                  <a:lnTo>
                    <a:pt x="1956850" y="1376265"/>
                  </a:lnTo>
                  <a:lnTo>
                    <a:pt x="1923683" y="1376265"/>
                  </a:lnTo>
                  <a:lnTo>
                    <a:pt x="1890516" y="1376265"/>
                  </a:lnTo>
                  <a:lnTo>
                    <a:pt x="1857349" y="1376265"/>
                  </a:lnTo>
                  <a:lnTo>
                    <a:pt x="1824182" y="1376265"/>
                  </a:lnTo>
                  <a:lnTo>
                    <a:pt x="1791015" y="1376265"/>
                  </a:lnTo>
                  <a:lnTo>
                    <a:pt x="1757848" y="1376265"/>
                  </a:lnTo>
                  <a:lnTo>
                    <a:pt x="1724681" y="1376265"/>
                  </a:lnTo>
                  <a:lnTo>
                    <a:pt x="1691514" y="1376265"/>
                  </a:lnTo>
                  <a:lnTo>
                    <a:pt x="1658347" y="1376265"/>
                  </a:lnTo>
                  <a:lnTo>
                    <a:pt x="1625181" y="1376265"/>
                  </a:lnTo>
                  <a:lnTo>
                    <a:pt x="1592014" y="1376265"/>
                  </a:lnTo>
                  <a:lnTo>
                    <a:pt x="1558847" y="1376265"/>
                  </a:lnTo>
                  <a:lnTo>
                    <a:pt x="1525680" y="1376265"/>
                  </a:lnTo>
                  <a:lnTo>
                    <a:pt x="1492513" y="1376265"/>
                  </a:lnTo>
                  <a:lnTo>
                    <a:pt x="1459346" y="1376265"/>
                  </a:lnTo>
                  <a:lnTo>
                    <a:pt x="1426179" y="1376265"/>
                  </a:lnTo>
                  <a:lnTo>
                    <a:pt x="1393012" y="1376265"/>
                  </a:lnTo>
                  <a:lnTo>
                    <a:pt x="1359845" y="1376265"/>
                  </a:lnTo>
                  <a:lnTo>
                    <a:pt x="1326678" y="1376265"/>
                  </a:lnTo>
                  <a:lnTo>
                    <a:pt x="1293511" y="1376265"/>
                  </a:lnTo>
                  <a:lnTo>
                    <a:pt x="1260344" y="1376265"/>
                  </a:lnTo>
                  <a:lnTo>
                    <a:pt x="1227177" y="1376265"/>
                  </a:lnTo>
                  <a:lnTo>
                    <a:pt x="1194010" y="1376265"/>
                  </a:lnTo>
                  <a:lnTo>
                    <a:pt x="1160843" y="1376265"/>
                  </a:lnTo>
                  <a:lnTo>
                    <a:pt x="1127676" y="1376265"/>
                  </a:lnTo>
                  <a:lnTo>
                    <a:pt x="1094509" y="1376265"/>
                  </a:lnTo>
                  <a:lnTo>
                    <a:pt x="1061342" y="1376265"/>
                  </a:lnTo>
                  <a:lnTo>
                    <a:pt x="1028175" y="1376265"/>
                  </a:lnTo>
                  <a:lnTo>
                    <a:pt x="995008" y="1376265"/>
                  </a:lnTo>
                  <a:lnTo>
                    <a:pt x="961841" y="1376265"/>
                  </a:lnTo>
                  <a:lnTo>
                    <a:pt x="928674" y="1376265"/>
                  </a:lnTo>
                  <a:lnTo>
                    <a:pt x="895507" y="1376265"/>
                  </a:lnTo>
                  <a:lnTo>
                    <a:pt x="862340" y="1376265"/>
                  </a:lnTo>
                  <a:lnTo>
                    <a:pt x="829173" y="1376265"/>
                  </a:lnTo>
                  <a:lnTo>
                    <a:pt x="796007" y="1376265"/>
                  </a:lnTo>
                  <a:lnTo>
                    <a:pt x="762840" y="1376265"/>
                  </a:lnTo>
                  <a:lnTo>
                    <a:pt x="729673" y="1376265"/>
                  </a:lnTo>
                  <a:lnTo>
                    <a:pt x="696506" y="1376265"/>
                  </a:lnTo>
                  <a:lnTo>
                    <a:pt x="663339" y="1376265"/>
                  </a:lnTo>
                  <a:lnTo>
                    <a:pt x="630172" y="1376265"/>
                  </a:lnTo>
                  <a:lnTo>
                    <a:pt x="597005" y="1376265"/>
                  </a:lnTo>
                  <a:lnTo>
                    <a:pt x="563838" y="1376265"/>
                  </a:lnTo>
                  <a:lnTo>
                    <a:pt x="530671" y="1376265"/>
                  </a:lnTo>
                  <a:lnTo>
                    <a:pt x="497504" y="1376265"/>
                  </a:lnTo>
                  <a:lnTo>
                    <a:pt x="464337" y="1376265"/>
                  </a:lnTo>
                  <a:lnTo>
                    <a:pt x="431170" y="1376265"/>
                  </a:lnTo>
                  <a:lnTo>
                    <a:pt x="398003" y="1376265"/>
                  </a:lnTo>
                  <a:lnTo>
                    <a:pt x="364836" y="1376265"/>
                  </a:lnTo>
                  <a:lnTo>
                    <a:pt x="331669" y="1376265"/>
                  </a:lnTo>
                  <a:lnTo>
                    <a:pt x="298502" y="1376265"/>
                  </a:lnTo>
                  <a:lnTo>
                    <a:pt x="265335" y="1376265"/>
                  </a:lnTo>
                  <a:lnTo>
                    <a:pt x="232168" y="1376265"/>
                  </a:lnTo>
                  <a:lnTo>
                    <a:pt x="199001" y="1376265"/>
                  </a:lnTo>
                  <a:lnTo>
                    <a:pt x="165834" y="1376265"/>
                  </a:lnTo>
                  <a:lnTo>
                    <a:pt x="132667" y="1376265"/>
                  </a:lnTo>
                  <a:lnTo>
                    <a:pt x="99500" y="1376265"/>
                  </a:lnTo>
                  <a:lnTo>
                    <a:pt x="66333" y="1376265"/>
                  </a:lnTo>
                  <a:lnTo>
                    <a:pt x="33166" y="1376265"/>
                  </a:lnTo>
                  <a:lnTo>
                    <a:pt x="0" y="1376265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1271887" y="3843037"/>
              <a:ext cx="6600224" cy="1301104"/>
            </a:xfrm>
            <a:custGeom>
              <a:avLst/>
              <a:pathLst>
                <a:path w="6600224" h="1301104">
                  <a:moveTo>
                    <a:pt x="0" y="1080142"/>
                  </a:moveTo>
                  <a:lnTo>
                    <a:pt x="33166" y="1089378"/>
                  </a:lnTo>
                  <a:lnTo>
                    <a:pt x="66333" y="1098423"/>
                  </a:lnTo>
                  <a:lnTo>
                    <a:pt x="99500" y="1107275"/>
                  </a:lnTo>
                  <a:lnTo>
                    <a:pt x="132667" y="1115935"/>
                  </a:lnTo>
                  <a:lnTo>
                    <a:pt x="165834" y="1124402"/>
                  </a:lnTo>
                  <a:lnTo>
                    <a:pt x="199001" y="1132674"/>
                  </a:lnTo>
                  <a:lnTo>
                    <a:pt x="232168" y="1140752"/>
                  </a:lnTo>
                  <a:lnTo>
                    <a:pt x="265335" y="1148633"/>
                  </a:lnTo>
                  <a:lnTo>
                    <a:pt x="298502" y="1156318"/>
                  </a:lnTo>
                  <a:lnTo>
                    <a:pt x="331669" y="1163805"/>
                  </a:lnTo>
                  <a:lnTo>
                    <a:pt x="364836" y="1171093"/>
                  </a:lnTo>
                  <a:lnTo>
                    <a:pt x="398003" y="1178183"/>
                  </a:lnTo>
                  <a:lnTo>
                    <a:pt x="431170" y="1185072"/>
                  </a:lnTo>
                  <a:lnTo>
                    <a:pt x="464337" y="1191760"/>
                  </a:lnTo>
                  <a:lnTo>
                    <a:pt x="497504" y="1198246"/>
                  </a:lnTo>
                  <a:lnTo>
                    <a:pt x="530671" y="1204530"/>
                  </a:lnTo>
                  <a:lnTo>
                    <a:pt x="563838" y="1210610"/>
                  </a:lnTo>
                  <a:lnTo>
                    <a:pt x="597005" y="1216486"/>
                  </a:lnTo>
                  <a:lnTo>
                    <a:pt x="630172" y="1222157"/>
                  </a:lnTo>
                  <a:lnTo>
                    <a:pt x="663339" y="1227623"/>
                  </a:lnTo>
                  <a:lnTo>
                    <a:pt x="696506" y="1232884"/>
                  </a:lnTo>
                  <a:lnTo>
                    <a:pt x="729673" y="1237938"/>
                  </a:lnTo>
                  <a:lnTo>
                    <a:pt x="762840" y="1242785"/>
                  </a:lnTo>
                  <a:lnTo>
                    <a:pt x="796007" y="1247426"/>
                  </a:lnTo>
                  <a:lnTo>
                    <a:pt x="829173" y="1251861"/>
                  </a:lnTo>
                  <a:lnTo>
                    <a:pt x="862340" y="1256089"/>
                  </a:lnTo>
                  <a:lnTo>
                    <a:pt x="895507" y="1260111"/>
                  </a:lnTo>
                  <a:lnTo>
                    <a:pt x="928674" y="1263928"/>
                  </a:lnTo>
                  <a:lnTo>
                    <a:pt x="961841" y="1267540"/>
                  </a:lnTo>
                  <a:lnTo>
                    <a:pt x="995008" y="1270949"/>
                  </a:lnTo>
                  <a:lnTo>
                    <a:pt x="1028175" y="1274157"/>
                  </a:lnTo>
                  <a:lnTo>
                    <a:pt x="1061342" y="1277164"/>
                  </a:lnTo>
                  <a:lnTo>
                    <a:pt x="1094509" y="1279974"/>
                  </a:lnTo>
                  <a:lnTo>
                    <a:pt x="1127676" y="1282588"/>
                  </a:lnTo>
                  <a:lnTo>
                    <a:pt x="1160843" y="1285010"/>
                  </a:lnTo>
                  <a:lnTo>
                    <a:pt x="1194010" y="1287243"/>
                  </a:lnTo>
                  <a:lnTo>
                    <a:pt x="1227177" y="1289290"/>
                  </a:lnTo>
                  <a:lnTo>
                    <a:pt x="1260344" y="1291155"/>
                  </a:lnTo>
                  <a:lnTo>
                    <a:pt x="1293511" y="1292843"/>
                  </a:lnTo>
                  <a:lnTo>
                    <a:pt x="1326678" y="1294358"/>
                  </a:lnTo>
                  <a:lnTo>
                    <a:pt x="1359845" y="1295704"/>
                  </a:lnTo>
                  <a:lnTo>
                    <a:pt x="1393012" y="1296887"/>
                  </a:lnTo>
                  <a:lnTo>
                    <a:pt x="1426179" y="1297913"/>
                  </a:lnTo>
                  <a:lnTo>
                    <a:pt x="1459346" y="1298785"/>
                  </a:lnTo>
                  <a:lnTo>
                    <a:pt x="1492513" y="1299511"/>
                  </a:lnTo>
                  <a:lnTo>
                    <a:pt x="1525680" y="1300094"/>
                  </a:lnTo>
                  <a:lnTo>
                    <a:pt x="1558847" y="1300540"/>
                  </a:lnTo>
                  <a:lnTo>
                    <a:pt x="1592014" y="1300854"/>
                  </a:lnTo>
                  <a:lnTo>
                    <a:pt x="1625181" y="1301040"/>
                  </a:lnTo>
                  <a:lnTo>
                    <a:pt x="1658347" y="1301104"/>
                  </a:lnTo>
                  <a:lnTo>
                    <a:pt x="1691514" y="1301049"/>
                  </a:lnTo>
                  <a:lnTo>
                    <a:pt x="1724681" y="1300879"/>
                  </a:lnTo>
                  <a:lnTo>
                    <a:pt x="1757848" y="1300596"/>
                  </a:lnTo>
                  <a:lnTo>
                    <a:pt x="1791015" y="1300204"/>
                  </a:lnTo>
                  <a:lnTo>
                    <a:pt x="1824182" y="1299740"/>
                  </a:lnTo>
                  <a:lnTo>
                    <a:pt x="1857349" y="1299213"/>
                  </a:lnTo>
                  <a:lnTo>
                    <a:pt x="1890516" y="1298618"/>
                  </a:lnTo>
                  <a:lnTo>
                    <a:pt x="1923683" y="1297944"/>
                  </a:lnTo>
                  <a:lnTo>
                    <a:pt x="1956850" y="1297185"/>
                  </a:lnTo>
                  <a:lnTo>
                    <a:pt x="1990017" y="1296331"/>
                  </a:lnTo>
                  <a:lnTo>
                    <a:pt x="2023184" y="1295375"/>
                  </a:lnTo>
                  <a:lnTo>
                    <a:pt x="2056351" y="1294310"/>
                  </a:lnTo>
                  <a:lnTo>
                    <a:pt x="2089518" y="1293130"/>
                  </a:lnTo>
                  <a:lnTo>
                    <a:pt x="2122685" y="1291829"/>
                  </a:lnTo>
                  <a:lnTo>
                    <a:pt x="2155852" y="1290404"/>
                  </a:lnTo>
                  <a:lnTo>
                    <a:pt x="2189019" y="1288853"/>
                  </a:lnTo>
                  <a:lnTo>
                    <a:pt x="2222186" y="1287176"/>
                  </a:lnTo>
                  <a:lnTo>
                    <a:pt x="2255353" y="1285373"/>
                  </a:lnTo>
                  <a:lnTo>
                    <a:pt x="2288520" y="1283445"/>
                  </a:lnTo>
                  <a:lnTo>
                    <a:pt x="2321687" y="1281396"/>
                  </a:lnTo>
                  <a:lnTo>
                    <a:pt x="2354854" y="1279342"/>
                  </a:lnTo>
                  <a:lnTo>
                    <a:pt x="2388021" y="1277370"/>
                  </a:lnTo>
                  <a:lnTo>
                    <a:pt x="2421188" y="1275423"/>
                  </a:lnTo>
                  <a:lnTo>
                    <a:pt x="2454355" y="1273447"/>
                  </a:lnTo>
                  <a:lnTo>
                    <a:pt x="2487521" y="1271388"/>
                  </a:lnTo>
                  <a:lnTo>
                    <a:pt x="2520688" y="1269203"/>
                  </a:lnTo>
                  <a:lnTo>
                    <a:pt x="2553855" y="1266858"/>
                  </a:lnTo>
                  <a:lnTo>
                    <a:pt x="2587022" y="1264334"/>
                  </a:lnTo>
                  <a:lnTo>
                    <a:pt x="2620189" y="1261623"/>
                  </a:lnTo>
                  <a:lnTo>
                    <a:pt x="2653356" y="1258732"/>
                  </a:lnTo>
                  <a:lnTo>
                    <a:pt x="2686523" y="1255678"/>
                  </a:lnTo>
                  <a:lnTo>
                    <a:pt x="2719690" y="1252489"/>
                  </a:lnTo>
                  <a:lnTo>
                    <a:pt x="2752857" y="1249194"/>
                  </a:lnTo>
                  <a:lnTo>
                    <a:pt x="2786024" y="1245898"/>
                  </a:lnTo>
                  <a:lnTo>
                    <a:pt x="2819191" y="1242772"/>
                  </a:lnTo>
                  <a:lnTo>
                    <a:pt x="2852358" y="1239746"/>
                  </a:lnTo>
                  <a:lnTo>
                    <a:pt x="2885525" y="1236730"/>
                  </a:lnTo>
                  <a:lnTo>
                    <a:pt x="2918692" y="1233642"/>
                  </a:lnTo>
                  <a:lnTo>
                    <a:pt x="2951859" y="1230409"/>
                  </a:lnTo>
                  <a:lnTo>
                    <a:pt x="2985026" y="1226976"/>
                  </a:lnTo>
                  <a:lnTo>
                    <a:pt x="3018193" y="1223306"/>
                  </a:lnTo>
                  <a:lnTo>
                    <a:pt x="3051360" y="1219388"/>
                  </a:lnTo>
                  <a:lnTo>
                    <a:pt x="3084527" y="1215229"/>
                  </a:lnTo>
                  <a:lnTo>
                    <a:pt x="3117694" y="1210858"/>
                  </a:lnTo>
                  <a:lnTo>
                    <a:pt x="3150861" y="1206317"/>
                  </a:lnTo>
                  <a:lnTo>
                    <a:pt x="3184028" y="1201656"/>
                  </a:lnTo>
                  <a:lnTo>
                    <a:pt x="3217195" y="1196928"/>
                  </a:lnTo>
                  <a:lnTo>
                    <a:pt x="3250362" y="1192258"/>
                  </a:lnTo>
                  <a:lnTo>
                    <a:pt x="3283529" y="1187775"/>
                  </a:lnTo>
                  <a:lnTo>
                    <a:pt x="3316695" y="1183396"/>
                  </a:lnTo>
                  <a:lnTo>
                    <a:pt x="3349862" y="1179036"/>
                  </a:lnTo>
                  <a:lnTo>
                    <a:pt x="3383029" y="1174610"/>
                  </a:lnTo>
                  <a:lnTo>
                    <a:pt x="3416196" y="1170045"/>
                  </a:lnTo>
                  <a:lnTo>
                    <a:pt x="3449363" y="1165277"/>
                  </a:lnTo>
                  <a:lnTo>
                    <a:pt x="3482530" y="1160258"/>
                  </a:lnTo>
                  <a:lnTo>
                    <a:pt x="3515697" y="1154959"/>
                  </a:lnTo>
                  <a:lnTo>
                    <a:pt x="3548864" y="1149365"/>
                  </a:lnTo>
                  <a:lnTo>
                    <a:pt x="3582031" y="1143480"/>
                  </a:lnTo>
                  <a:lnTo>
                    <a:pt x="3615198" y="1137321"/>
                  </a:lnTo>
                  <a:lnTo>
                    <a:pt x="3648365" y="1130912"/>
                  </a:lnTo>
                  <a:lnTo>
                    <a:pt x="3681532" y="1124286"/>
                  </a:lnTo>
                  <a:lnTo>
                    <a:pt x="3714699" y="1117472"/>
                  </a:lnTo>
                  <a:lnTo>
                    <a:pt x="3747866" y="1110435"/>
                  </a:lnTo>
                  <a:lnTo>
                    <a:pt x="3781033" y="1103044"/>
                  </a:lnTo>
                  <a:lnTo>
                    <a:pt x="3814200" y="1095312"/>
                  </a:lnTo>
                  <a:lnTo>
                    <a:pt x="3847367" y="1087265"/>
                  </a:lnTo>
                  <a:lnTo>
                    <a:pt x="3880534" y="1078933"/>
                  </a:lnTo>
                  <a:lnTo>
                    <a:pt x="3913701" y="1070355"/>
                  </a:lnTo>
                  <a:lnTo>
                    <a:pt x="3946868" y="1061581"/>
                  </a:lnTo>
                  <a:lnTo>
                    <a:pt x="3980035" y="1052670"/>
                  </a:lnTo>
                  <a:lnTo>
                    <a:pt x="4013202" y="1043693"/>
                  </a:lnTo>
                  <a:lnTo>
                    <a:pt x="4046369" y="1034732"/>
                  </a:lnTo>
                  <a:lnTo>
                    <a:pt x="4079536" y="1025875"/>
                  </a:lnTo>
                  <a:lnTo>
                    <a:pt x="4112703" y="1017217"/>
                  </a:lnTo>
                  <a:lnTo>
                    <a:pt x="4145869" y="1008853"/>
                  </a:lnTo>
                  <a:lnTo>
                    <a:pt x="4179036" y="1000811"/>
                  </a:lnTo>
                  <a:lnTo>
                    <a:pt x="4212203" y="992792"/>
                  </a:lnTo>
                  <a:lnTo>
                    <a:pt x="4245370" y="984718"/>
                  </a:lnTo>
                  <a:lnTo>
                    <a:pt x="4278537" y="976561"/>
                  </a:lnTo>
                  <a:lnTo>
                    <a:pt x="4311704" y="968295"/>
                  </a:lnTo>
                  <a:lnTo>
                    <a:pt x="4344871" y="959895"/>
                  </a:lnTo>
                  <a:lnTo>
                    <a:pt x="4378038" y="951337"/>
                  </a:lnTo>
                  <a:lnTo>
                    <a:pt x="4411205" y="942601"/>
                  </a:lnTo>
                  <a:lnTo>
                    <a:pt x="4444372" y="933668"/>
                  </a:lnTo>
                  <a:lnTo>
                    <a:pt x="4477539" y="924520"/>
                  </a:lnTo>
                  <a:lnTo>
                    <a:pt x="4510706" y="915142"/>
                  </a:lnTo>
                  <a:lnTo>
                    <a:pt x="4543873" y="905518"/>
                  </a:lnTo>
                  <a:lnTo>
                    <a:pt x="4577040" y="895635"/>
                  </a:lnTo>
                  <a:lnTo>
                    <a:pt x="4610207" y="885479"/>
                  </a:lnTo>
                  <a:lnTo>
                    <a:pt x="4643374" y="875038"/>
                  </a:lnTo>
                  <a:lnTo>
                    <a:pt x="4676541" y="864298"/>
                  </a:lnTo>
                  <a:lnTo>
                    <a:pt x="4709708" y="853267"/>
                  </a:lnTo>
                  <a:lnTo>
                    <a:pt x="4742875" y="842044"/>
                  </a:lnTo>
                  <a:lnTo>
                    <a:pt x="4776042" y="830647"/>
                  </a:lnTo>
                  <a:lnTo>
                    <a:pt x="4809209" y="819083"/>
                  </a:lnTo>
                  <a:lnTo>
                    <a:pt x="4842376" y="807358"/>
                  </a:lnTo>
                  <a:lnTo>
                    <a:pt x="4875543" y="795477"/>
                  </a:lnTo>
                  <a:lnTo>
                    <a:pt x="4908710" y="783446"/>
                  </a:lnTo>
                  <a:lnTo>
                    <a:pt x="4941876" y="771269"/>
                  </a:lnTo>
                  <a:lnTo>
                    <a:pt x="4975043" y="758950"/>
                  </a:lnTo>
                  <a:lnTo>
                    <a:pt x="5008210" y="746494"/>
                  </a:lnTo>
                  <a:lnTo>
                    <a:pt x="5041377" y="733904"/>
                  </a:lnTo>
                  <a:lnTo>
                    <a:pt x="5074544" y="721182"/>
                  </a:lnTo>
                  <a:lnTo>
                    <a:pt x="5107711" y="708332"/>
                  </a:lnTo>
                  <a:lnTo>
                    <a:pt x="5140878" y="695356"/>
                  </a:lnTo>
                  <a:lnTo>
                    <a:pt x="5174045" y="682255"/>
                  </a:lnTo>
                  <a:lnTo>
                    <a:pt x="5207212" y="669032"/>
                  </a:lnTo>
                  <a:lnTo>
                    <a:pt x="5240379" y="655688"/>
                  </a:lnTo>
                  <a:lnTo>
                    <a:pt x="5273546" y="642223"/>
                  </a:lnTo>
                  <a:lnTo>
                    <a:pt x="5306713" y="628639"/>
                  </a:lnTo>
                  <a:lnTo>
                    <a:pt x="5339880" y="614937"/>
                  </a:lnTo>
                  <a:lnTo>
                    <a:pt x="5373047" y="601116"/>
                  </a:lnTo>
                  <a:lnTo>
                    <a:pt x="5406214" y="587178"/>
                  </a:lnTo>
                  <a:lnTo>
                    <a:pt x="5439381" y="573121"/>
                  </a:lnTo>
                  <a:lnTo>
                    <a:pt x="5472548" y="558946"/>
                  </a:lnTo>
                  <a:lnTo>
                    <a:pt x="5505715" y="544653"/>
                  </a:lnTo>
                  <a:lnTo>
                    <a:pt x="5538882" y="530240"/>
                  </a:lnTo>
                  <a:lnTo>
                    <a:pt x="5572049" y="515708"/>
                  </a:lnTo>
                  <a:lnTo>
                    <a:pt x="5605216" y="501056"/>
                  </a:lnTo>
                  <a:lnTo>
                    <a:pt x="5638383" y="486283"/>
                  </a:lnTo>
                  <a:lnTo>
                    <a:pt x="5671550" y="471387"/>
                  </a:lnTo>
                  <a:lnTo>
                    <a:pt x="5704717" y="456369"/>
                  </a:lnTo>
                  <a:lnTo>
                    <a:pt x="5737884" y="441227"/>
                  </a:lnTo>
                  <a:lnTo>
                    <a:pt x="5771050" y="425959"/>
                  </a:lnTo>
                  <a:lnTo>
                    <a:pt x="5804217" y="410565"/>
                  </a:lnTo>
                  <a:lnTo>
                    <a:pt x="5837384" y="395044"/>
                  </a:lnTo>
                  <a:lnTo>
                    <a:pt x="5870551" y="379394"/>
                  </a:lnTo>
                  <a:lnTo>
                    <a:pt x="5903718" y="363614"/>
                  </a:lnTo>
                  <a:lnTo>
                    <a:pt x="5936885" y="347703"/>
                  </a:lnTo>
                  <a:lnTo>
                    <a:pt x="5970052" y="331659"/>
                  </a:lnTo>
                  <a:lnTo>
                    <a:pt x="6003219" y="315481"/>
                  </a:lnTo>
                  <a:lnTo>
                    <a:pt x="6036386" y="299168"/>
                  </a:lnTo>
                  <a:lnTo>
                    <a:pt x="6069553" y="282719"/>
                  </a:lnTo>
                  <a:lnTo>
                    <a:pt x="6102720" y="266131"/>
                  </a:lnTo>
                  <a:lnTo>
                    <a:pt x="6135887" y="249405"/>
                  </a:lnTo>
                  <a:lnTo>
                    <a:pt x="6169054" y="232538"/>
                  </a:lnTo>
                  <a:lnTo>
                    <a:pt x="6202221" y="215529"/>
                  </a:lnTo>
                  <a:lnTo>
                    <a:pt x="6235388" y="198378"/>
                  </a:lnTo>
                  <a:lnTo>
                    <a:pt x="6268555" y="181083"/>
                  </a:lnTo>
                  <a:lnTo>
                    <a:pt x="6301722" y="163643"/>
                  </a:lnTo>
                  <a:lnTo>
                    <a:pt x="6334889" y="146057"/>
                  </a:lnTo>
                  <a:lnTo>
                    <a:pt x="6368056" y="128324"/>
                  </a:lnTo>
                  <a:lnTo>
                    <a:pt x="6401223" y="110443"/>
                  </a:lnTo>
                  <a:lnTo>
                    <a:pt x="6434390" y="92413"/>
                  </a:lnTo>
                  <a:lnTo>
                    <a:pt x="6467557" y="74233"/>
                  </a:lnTo>
                  <a:lnTo>
                    <a:pt x="6500724" y="55902"/>
                  </a:lnTo>
                  <a:lnTo>
                    <a:pt x="6533891" y="37420"/>
                  </a:lnTo>
                  <a:lnTo>
                    <a:pt x="6567058" y="18786"/>
                  </a:lnTo>
                  <a:lnTo>
                    <a:pt x="660022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1271887" y="4204372"/>
              <a:ext cx="6600224" cy="1014930"/>
            </a:xfrm>
            <a:custGeom>
              <a:avLst/>
              <a:pathLst>
                <a:path w="6600224" h="1014930">
                  <a:moveTo>
                    <a:pt x="6600224" y="0"/>
                  </a:moveTo>
                  <a:lnTo>
                    <a:pt x="6567058" y="12492"/>
                  </a:lnTo>
                  <a:lnTo>
                    <a:pt x="6533891" y="24974"/>
                  </a:lnTo>
                  <a:lnTo>
                    <a:pt x="6500724" y="37445"/>
                  </a:lnTo>
                  <a:lnTo>
                    <a:pt x="6467557" y="49901"/>
                  </a:lnTo>
                  <a:lnTo>
                    <a:pt x="6434390" y="62343"/>
                  </a:lnTo>
                  <a:lnTo>
                    <a:pt x="6401223" y="74767"/>
                  </a:lnTo>
                  <a:lnTo>
                    <a:pt x="6368056" y="87173"/>
                  </a:lnTo>
                  <a:lnTo>
                    <a:pt x="6334889" y="99559"/>
                  </a:lnTo>
                  <a:lnTo>
                    <a:pt x="6301722" y="111922"/>
                  </a:lnTo>
                  <a:lnTo>
                    <a:pt x="6268555" y="124262"/>
                  </a:lnTo>
                  <a:lnTo>
                    <a:pt x="6235388" y="136575"/>
                  </a:lnTo>
                  <a:lnTo>
                    <a:pt x="6202221" y="148861"/>
                  </a:lnTo>
                  <a:lnTo>
                    <a:pt x="6169054" y="161116"/>
                  </a:lnTo>
                  <a:lnTo>
                    <a:pt x="6135887" y="173340"/>
                  </a:lnTo>
                  <a:lnTo>
                    <a:pt x="6102720" y="185530"/>
                  </a:lnTo>
                  <a:lnTo>
                    <a:pt x="6069553" y="197683"/>
                  </a:lnTo>
                  <a:lnTo>
                    <a:pt x="6036386" y="209798"/>
                  </a:lnTo>
                  <a:lnTo>
                    <a:pt x="6003219" y="221873"/>
                  </a:lnTo>
                  <a:lnTo>
                    <a:pt x="5970052" y="233905"/>
                  </a:lnTo>
                  <a:lnTo>
                    <a:pt x="5936885" y="245892"/>
                  </a:lnTo>
                  <a:lnTo>
                    <a:pt x="5903718" y="257833"/>
                  </a:lnTo>
                  <a:lnTo>
                    <a:pt x="5870551" y="269724"/>
                  </a:lnTo>
                  <a:lnTo>
                    <a:pt x="5837384" y="281564"/>
                  </a:lnTo>
                  <a:lnTo>
                    <a:pt x="5804217" y="293351"/>
                  </a:lnTo>
                  <a:lnTo>
                    <a:pt x="5771050" y="305082"/>
                  </a:lnTo>
                  <a:lnTo>
                    <a:pt x="5737884" y="316756"/>
                  </a:lnTo>
                  <a:lnTo>
                    <a:pt x="5704717" y="328370"/>
                  </a:lnTo>
                  <a:lnTo>
                    <a:pt x="5671550" y="339923"/>
                  </a:lnTo>
                  <a:lnTo>
                    <a:pt x="5638383" y="351412"/>
                  </a:lnTo>
                  <a:lnTo>
                    <a:pt x="5605216" y="362836"/>
                  </a:lnTo>
                  <a:lnTo>
                    <a:pt x="5572049" y="374193"/>
                  </a:lnTo>
                  <a:lnTo>
                    <a:pt x="5538882" y="385481"/>
                  </a:lnTo>
                  <a:lnTo>
                    <a:pt x="5505715" y="396698"/>
                  </a:lnTo>
                  <a:lnTo>
                    <a:pt x="5472548" y="407845"/>
                  </a:lnTo>
                  <a:lnTo>
                    <a:pt x="5439381" y="418918"/>
                  </a:lnTo>
                  <a:lnTo>
                    <a:pt x="5406214" y="429916"/>
                  </a:lnTo>
                  <a:lnTo>
                    <a:pt x="5373047" y="440840"/>
                  </a:lnTo>
                  <a:lnTo>
                    <a:pt x="5339880" y="451687"/>
                  </a:lnTo>
                  <a:lnTo>
                    <a:pt x="5306713" y="462458"/>
                  </a:lnTo>
                  <a:lnTo>
                    <a:pt x="5273546" y="473152"/>
                  </a:lnTo>
                  <a:lnTo>
                    <a:pt x="5240379" y="483768"/>
                  </a:lnTo>
                  <a:lnTo>
                    <a:pt x="5207212" y="494306"/>
                  </a:lnTo>
                  <a:lnTo>
                    <a:pt x="5174045" y="504768"/>
                  </a:lnTo>
                  <a:lnTo>
                    <a:pt x="5140878" y="515152"/>
                  </a:lnTo>
                  <a:lnTo>
                    <a:pt x="5107711" y="525461"/>
                  </a:lnTo>
                  <a:lnTo>
                    <a:pt x="5074544" y="535695"/>
                  </a:lnTo>
                  <a:lnTo>
                    <a:pt x="5041377" y="545856"/>
                  </a:lnTo>
                  <a:lnTo>
                    <a:pt x="5008210" y="555945"/>
                  </a:lnTo>
                  <a:lnTo>
                    <a:pt x="4975043" y="565964"/>
                  </a:lnTo>
                  <a:lnTo>
                    <a:pt x="4941876" y="575917"/>
                  </a:lnTo>
                  <a:lnTo>
                    <a:pt x="4908710" y="585806"/>
                  </a:lnTo>
                  <a:lnTo>
                    <a:pt x="4875543" y="595635"/>
                  </a:lnTo>
                  <a:lnTo>
                    <a:pt x="4842376" y="605407"/>
                  </a:lnTo>
                  <a:lnTo>
                    <a:pt x="4809209" y="615126"/>
                  </a:lnTo>
                  <a:lnTo>
                    <a:pt x="4776042" y="624799"/>
                  </a:lnTo>
                  <a:lnTo>
                    <a:pt x="4742875" y="634429"/>
                  </a:lnTo>
                  <a:lnTo>
                    <a:pt x="4709708" y="644022"/>
                  </a:lnTo>
                  <a:lnTo>
                    <a:pt x="4676541" y="653563"/>
                  </a:lnTo>
                  <a:lnTo>
                    <a:pt x="4643374" y="662884"/>
                  </a:lnTo>
                  <a:lnTo>
                    <a:pt x="4610207" y="671966"/>
                  </a:lnTo>
                  <a:lnTo>
                    <a:pt x="4577040" y="680834"/>
                  </a:lnTo>
                  <a:lnTo>
                    <a:pt x="4543873" y="689513"/>
                  </a:lnTo>
                  <a:lnTo>
                    <a:pt x="4510706" y="698030"/>
                  </a:lnTo>
                  <a:lnTo>
                    <a:pt x="4477539" y="706408"/>
                  </a:lnTo>
                  <a:lnTo>
                    <a:pt x="4444372" y="714672"/>
                  </a:lnTo>
                  <a:lnTo>
                    <a:pt x="4411205" y="722844"/>
                  </a:lnTo>
                  <a:lnTo>
                    <a:pt x="4378038" y="730946"/>
                  </a:lnTo>
                  <a:lnTo>
                    <a:pt x="4344871" y="738997"/>
                  </a:lnTo>
                  <a:lnTo>
                    <a:pt x="4311704" y="747015"/>
                  </a:lnTo>
                  <a:lnTo>
                    <a:pt x="4278537" y="755014"/>
                  </a:lnTo>
                  <a:lnTo>
                    <a:pt x="4245370" y="763010"/>
                  </a:lnTo>
                  <a:lnTo>
                    <a:pt x="4212203" y="771014"/>
                  </a:lnTo>
                  <a:lnTo>
                    <a:pt x="4179036" y="779036"/>
                  </a:lnTo>
                  <a:lnTo>
                    <a:pt x="4145869" y="787109"/>
                  </a:lnTo>
                  <a:lnTo>
                    <a:pt x="4112703" y="795390"/>
                  </a:lnTo>
                  <a:lnTo>
                    <a:pt x="4079536" y="803879"/>
                  </a:lnTo>
                  <a:lnTo>
                    <a:pt x="4046369" y="812545"/>
                  </a:lnTo>
                  <a:lnTo>
                    <a:pt x="4013202" y="821358"/>
                  </a:lnTo>
                  <a:lnTo>
                    <a:pt x="3980035" y="830279"/>
                  </a:lnTo>
                  <a:lnTo>
                    <a:pt x="3946868" y="839266"/>
                  </a:lnTo>
                  <a:lnTo>
                    <a:pt x="3913701" y="848263"/>
                  </a:lnTo>
                  <a:lnTo>
                    <a:pt x="3880534" y="857206"/>
                  </a:lnTo>
                  <a:lnTo>
                    <a:pt x="3847367" y="866018"/>
                  </a:lnTo>
                  <a:lnTo>
                    <a:pt x="3814200" y="874614"/>
                  </a:lnTo>
                  <a:lnTo>
                    <a:pt x="3781033" y="882898"/>
                  </a:lnTo>
                  <a:lnTo>
                    <a:pt x="3747866" y="890769"/>
                  </a:lnTo>
                  <a:lnTo>
                    <a:pt x="3714699" y="898127"/>
                  </a:lnTo>
                  <a:lnTo>
                    <a:pt x="3681532" y="904974"/>
                  </a:lnTo>
                  <a:lnTo>
                    <a:pt x="3648365" y="911393"/>
                  </a:lnTo>
                  <a:lnTo>
                    <a:pt x="3615198" y="917461"/>
                  </a:lnTo>
                  <a:lnTo>
                    <a:pt x="3582031" y="923258"/>
                  </a:lnTo>
                  <a:lnTo>
                    <a:pt x="3548864" y="928857"/>
                  </a:lnTo>
                  <a:lnTo>
                    <a:pt x="3515697" y="934324"/>
                  </a:lnTo>
                  <a:lnTo>
                    <a:pt x="3482530" y="939709"/>
                  </a:lnTo>
                  <a:lnTo>
                    <a:pt x="3449363" y="945046"/>
                  </a:lnTo>
                  <a:lnTo>
                    <a:pt x="3416196" y="950353"/>
                  </a:lnTo>
                  <a:lnTo>
                    <a:pt x="3383029" y="955631"/>
                  </a:lnTo>
                  <a:lnTo>
                    <a:pt x="3349862" y="960865"/>
                  </a:lnTo>
                  <a:lnTo>
                    <a:pt x="3316695" y="966028"/>
                  </a:lnTo>
                  <a:lnTo>
                    <a:pt x="3283529" y="971084"/>
                  </a:lnTo>
                  <a:lnTo>
                    <a:pt x="3250362" y="975996"/>
                  </a:lnTo>
                  <a:lnTo>
                    <a:pt x="3217195" y="980719"/>
                  </a:lnTo>
                  <a:lnTo>
                    <a:pt x="3184028" y="985060"/>
                  </a:lnTo>
                  <a:lnTo>
                    <a:pt x="3150861" y="989007"/>
                  </a:lnTo>
                  <a:lnTo>
                    <a:pt x="3117694" y="992654"/>
                  </a:lnTo>
                  <a:lnTo>
                    <a:pt x="3084527" y="996094"/>
                  </a:lnTo>
                  <a:lnTo>
                    <a:pt x="3051360" y="999414"/>
                  </a:lnTo>
                  <a:lnTo>
                    <a:pt x="3018193" y="1002684"/>
                  </a:lnTo>
                  <a:lnTo>
                    <a:pt x="2985026" y="1005955"/>
                  </a:lnTo>
                  <a:lnTo>
                    <a:pt x="2951859" y="1009257"/>
                  </a:lnTo>
                  <a:lnTo>
                    <a:pt x="2918692" y="1012598"/>
                  </a:lnTo>
                  <a:lnTo>
                    <a:pt x="2885525" y="1014930"/>
                  </a:lnTo>
                  <a:lnTo>
                    <a:pt x="2852358" y="1014930"/>
                  </a:lnTo>
                  <a:lnTo>
                    <a:pt x="2819191" y="1014930"/>
                  </a:lnTo>
                  <a:lnTo>
                    <a:pt x="2786024" y="1014930"/>
                  </a:lnTo>
                  <a:lnTo>
                    <a:pt x="2752857" y="1014930"/>
                  </a:lnTo>
                  <a:lnTo>
                    <a:pt x="2719690" y="1014930"/>
                  </a:lnTo>
                  <a:lnTo>
                    <a:pt x="2686523" y="1014930"/>
                  </a:lnTo>
                  <a:lnTo>
                    <a:pt x="2653356" y="1014930"/>
                  </a:lnTo>
                  <a:lnTo>
                    <a:pt x="2620189" y="1014930"/>
                  </a:lnTo>
                  <a:lnTo>
                    <a:pt x="2587022" y="1014930"/>
                  </a:lnTo>
                  <a:lnTo>
                    <a:pt x="2553855" y="1014930"/>
                  </a:lnTo>
                  <a:lnTo>
                    <a:pt x="2520688" y="1014930"/>
                  </a:lnTo>
                  <a:lnTo>
                    <a:pt x="2487521" y="1014930"/>
                  </a:lnTo>
                  <a:lnTo>
                    <a:pt x="2454355" y="1014930"/>
                  </a:lnTo>
                  <a:lnTo>
                    <a:pt x="2421188" y="1014930"/>
                  </a:lnTo>
                  <a:lnTo>
                    <a:pt x="2388021" y="1014930"/>
                  </a:lnTo>
                  <a:lnTo>
                    <a:pt x="2354854" y="1014930"/>
                  </a:lnTo>
                  <a:lnTo>
                    <a:pt x="2321687" y="1014930"/>
                  </a:lnTo>
                  <a:lnTo>
                    <a:pt x="2288520" y="1014930"/>
                  </a:lnTo>
                  <a:lnTo>
                    <a:pt x="2255353" y="1014930"/>
                  </a:lnTo>
                  <a:lnTo>
                    <a:pt x="2222186" y="1014930"/>
                  </a:lnTo>
                  <a:lnTo>
                    <a:pt x="2189019" y="1014930"/>
                  </a:lnTo>
                  <a:lnTo>
                    <a:pt x="2155852" y="1014930"/>
                  </a:lnTo>
                  <a:lnTo>
                    <a:pt x="2122685" y="1014930"/>
                  </a:lnTo>
                  <a:lnTo>
                    <a:pt x="2089518" y="1014930"/>
                  </a:lnTo>
                  <a:lnTo>
                    <a:pt x="2056351" y="1014930"/>
                  </a:lnTo>
                  <a:lnTo>
                    <a:pt x="2023184" y="1014930"/>
                  </a:lnTo>
                  <a:lnTo>
                    <a:pt x="1990017" y="1014930"/>
                  </a:lnTo>
                  <a:lnTo>
                    <a:pt x="1956850" y="1014930"/>
                  </a:lnTo>
                  <a:lnTo>
                    <a:pt x="1923683" y="1014930"/>
                  </a:lnTo>
                  <a:lnTo>
                    <a:pt x="1890516" y="1014930"/>
                  </a:lnTo>
                  <a:lnTo>
                    <a:pt x="1857349" y="1014930"/>
                  </a:lnTo>
                  <a:lnTo>
                    <a:pt x="1824182" y="1014930"/>
                  </a:lnTo>
                  <a:lnTo>
                    <a:pt x="1791015" y="1014930"/>
                  </a:lnTo>
                  <a:lnTo>
                    <a:pt x="1757848" y="1014930"/>
                  </a:lnTo>
                  <a:lnTo>
                    <a:pt x="1724681" y="1014930"/>
                  </a:lnTo>
                  <a:lnTo>
                    <a:pt x="1691514" y="1014930"/>
                  </a:lnTo>
                  <a:lnTo>
                    <a:pt x="1658347" y="1014930"/>
                  </a:lnTo>
                  <a:lnTo>
                    <a:pt x="1625181" y="1014930"/>
                  </a:lnTo>
                  <a:lnTo>
                    <a:pt x="1592014" y="1014930"/>
                  </a:lnTo>
                  <a:lnTo>
                    <a:pt x="1558847" y="1014930"/>
                  </a:lnTo>
                  <a:lnTo>
                    <a:pt x="1525680" y="1014930"/>
                  </a:lnTo>
                  <a:lnTo>
                    <a:pt x="1492513" y="1014930"/>
                  </a:lnTo>
                  <a:lnTo>
                    <a:pt x="1459346" y="1014930"/>
                  </a:lnTo>
                  <a:lnTo>
                    <a:pt x="1426179" y="1014930"/>
                  </a:lnTo>
                  <a:lnTo>
                    <a:pt x="1393012" y="1014930"/>
                  </a:lnTo>
                  <a:lnTo>
                    <a:pt x="1359845" y="1014930"/>
                  </a:lnTo>
                  <a:lnTo>
                    <a:pt x="1326678" y="1014930"/>
                  </a:lnTo>
                  <a:lnTo>
                    <a:pt x="1293511" y="1014930"/>
                  </a:lnTo>
                  <a:lnTo>
                    <a:pt x="1260344" y="1014930"/>
                  </a:lnTo>
                  <a:lnTo>
                    <a:pt x="1227177" y="1014930"/>
                  </a:lnTo>
                  <a:lnTo>
                    <a:pt x="1194010" y="1014930"/>
                  </a:lnTo>
                  <a:lnTo>
                    <a:pt x="1160843" y="1014930"/>
                  </a:lnTo>
                  <a:lnTo>
                    <a:pt x="1127676" y="1014930"/>
                  </a:lnTo>
                  <a:lnTo>
                    <a:pt x="1094509" y="1014930"/>
                  </a:lnTo>
                  <a:lnTo>
                    <a:pt x="1061342" y="1014930"/>
                  </a:lnTo>
                  <a:lnTo>
                    <a:pt x="1028175" y="1014930"/>
                  </a:lnTo>
                  <a:lnTo>
                    <a:pt x="995008" y="1014930"/>
                  </a:lnTo>
                  <a:lnTo>
                    <a:pt x="961841" y="1014930"/>
                  </a:lnTo>
                  <a:lnTo>
                    <a:pt x="928674" y="1014930"/>
                  </a:lnTo>
                  <a:lnTo>
                    <a:pt x="895507" y="1014930"/>
                  </a:lnTo>
                  <a:lnTo>
                    <a:pt x="862340" y="1014930"/>
                  </a:lnTo>
                  <a:lnTo>
                    <a:pt x="829173" y="1014930"/>
                  </a:lnTo>
                  <a:lnTo>
                    <a:pt x="796007" y="1014930"/>
                  </a:lnTo>
                  <a:lnTo>
                    <a:pt x="762840" y="1014930"/>
                  </a:lnTo>
                  <a:lnTo>
                    <a:pt x="729673" y="1014930"/>
                  </a:lnTo>
                  <a:lnTo>
                    <a:pt x="696506" y="1014930"/>
                  </a:lnTo>
                  <a:lnTo>
                    <a:pt x="663339" y="1014930"/>
                  </a:lnTo>
                  <a:lnTo>
                    <a:pt x="630172" y="1014930"/>
                  </a:lnTo>
                  <a:lnTo>
                    <a:pt x="597005" y="1014930"/>
                  </a:lnTo>
                  <a:lnTo>
                    <a:pt x="563838" y="1014930"/>
                  </a:lnTo>
                  <a:lnTo>
                    <a:pt x="530671" y="1014930"/>
                  </a:lnTo>
                  <a:lnTo>
                    <a:pt x="497504" y="1014930"/>
                  </a:lnTo>
                  <a:lnTo>
                    <a:pt x="464337" y="1014930"/>
                  </a:lnTo>
                  <a:lnTo>
                    <a:pt x="431170" y="1014930"/>
                  </a:lnTo>
                  <a:lnTo>
                    <a:pt x="398003" y="1014930"/>
                  </a:lnTo>
                  <a:lnTo>
                    <a:pt x="364836" y="1014930"/>
                  </a:lnTo>
                  <a:lnTo>
                    <a:pt x="331669" y="1014930"/>
                  </a:lnTo>
                  <a:lnTo>
                    <a:pt x="298502" y="1014930"/>
                  </a:lnTo>
                  <a:lnTo>
                    <a:pt x="265335" y="1014930"/>
                  </a:lnTo>
                  <a:lnTo>
                    <a:pt x="232168" y="1014930"/>
                  </a:lnTo>
                  <a:lnTo>
                    <a:pt x="199001" y="1014930"/>
                  </a:lnTo>
                  <a:lnTo>
                    <a:pt x="165834" y="1014930"/>
                  </a:lnTo>
                  <a:lnTo>
                    <a:pt x="132667" y="1014930"/>
                  </a:lnTo>
                  <a:lnTo>
                    <a:pt x="99500" y="1014930"/>
                  </a:lnTo>
                  <a:lnTo>
                    <a:pt x="66333" y="1014930"/>
                  </a:lnTo>
                  <a:lnTo>
                    <a:pt x="33166" y="1014930"/>
                  </a:lnTo>
                  <a:lnTo>
                    <a:pt x="0" y="10149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1271887" y="4023705"/>
              <a:ext cx="6600224" cy="1195598"/>
            </a:xfrm>
            <a:custGeom>
              <a:avLst/>
              <a:pathLst>
                <a:path w="6600224" h="1195598">
                  <a:moveTo>
                    <a:pt x="0" y="1180700"/>
                  </a:moveTo>
                  <a:lnTo>
                    <a:pt x="33166" y="1182348"/>
                  </a:lnTo>
                  <a:lnTo>
                    <a:pt x="66333" y="1183941"/>
                  </a:lnTo>
                  <a:lnTo>
                    <a:pt x="99500" y="1185479"/>
                  </a:lnTo>
                  <a:lnTo>
                    <a:pt x="132667" y="1186962"/>
                  </a:lnTo>
                  <a:lnTo>
                    <a:pt x="165834" y="1188390"/>
                  </a:lnTo>
                  <a:lnTo>
                    <a:pt x="199001" y="1189764"/>
                  </a:lnTo>
                  <a:lnTo>
                    <a:pt x="232168" y="1191084"/>
                  </a:lnTo>
                  <a:lnTo>
                    <a:pt x="265335" y="1192349"/>
                  </a:lnTo>
                  <a:lnTo>
                    <a:pt x="298502" y="1193561"/>
                  </a:lnTo>
                  <a:lnTo>
                    <a:pt x="331669" y="1194718"/>
                  </a:lnTo>
                  <a:lnTo>
                    <a:pt x="364836" y="1195598"/>
                  </a:lnTo>
                  <a:lnTo>
                    <a:pt x="398003" y="1195598"/>
                  </a:lnTo>
                  <a:lnTo>
                    <a:pt x="431170" y="1195598"/>
                  </a:lnTo>
                  <a:lnTo>
                    <a:pt x="464337" y="1195598"/>
                  </a:lnTo>
                  <a:lnTo>
                    <a:pt x="497504" y="1195598"/>
                  </a:lnTo>
                  <a:lnTo>
                    <a:pt x="530671" y="1195598"/>
                  </a:lnTo>
                  <a:lnTo>
                    <a:pt x="563838" y="1195598"/>
                  </a:lnTo>
                  <a:lnTo>
                    <a:pt x="597005" y="1195598"/>
                  </a:lnTo>
                  <a:lnTo>
                    <a:pt x="630172" y="1195598"/>
                  </a:lnTo>
                  <a:lnTo>
                    <a:pt x="663339" y="1195598"/>
                  </a:lnTo>
                  <a:lnTo>
                    <a:pt x="696506" y="1195598"/>
                  </a:lnTo>
                  <a:lnTo>
                    <a:pt x="729673" y="1195598"/>
                  </a:lnTo>
                  <a:lnTo>
                    <a:pt x="762840" y="1195598"/>
                  </a:lnTo>
                  <a:lnTo>
                    <a:pt x="796007" y="1195598"/>
                  </a:lnTo>
                  <a:lnTo>
                    <a:pt x="829173" y="1195598"/>
                  </a:lnTo>
                  <a:lnTo>
                    <a:pt x="862340" y="1195598"/>
                  </a:lnTo>
                  <a:lnTo>
                    <a:pt x="895507" y="1195598"/>
                  </a:lnTo>
                  <a:lnTo>
                    <a:pt x="928674" y="1195598"/>
                  </a:lnTo>
                  <a:lnTo>
                    <a:pt x="961841" y="1195598"/>
                  </a:lnTo>
                  <a:lnTo>
                    <a:pt x="995008" y="1195598"/>
                  </a:lnTo>
                  <a:lnTo>
                    <a:pt x="1028175" y="1195598"/>
                  </a:lnTo>
                  <a:lnTo>
                    <a:pt x="1061342" y="1195598"/>
                  </a:lnTo>
                  <a:lnTo>
                    <a:pt x="1094509" y="1195598"/>
                  </a:lnTo>
                  <a:lnTo>
                    <a:pt x="1127676" y="1195598"/>
                  </a:lnTo>
                  <a:lnTo>
                    <a:pt x="1160843" y="1195598"/>
                  </a:lnTo>
                  <a:lnTo>
                    <a:pt x="1194010" y="1195598"/>
                  </a:lnTo>
                  <a:lnTo>
                    <a:pt x="1227177" y="1195598"/>
                  </a:lnTo>
                  <a:lnTo>
                    <a:pt x="1260344" y="1195598"/>
                  </a:lnTo>
                  <a:lnTo>
                    <a:pt x="1293511" y="1195598"/>
                  </a:lnTo>
                  <a:lnTo>
                    <a:pt x="1326678" y="1195598"/>
                  </a:lnTo>
                  <a:lnTo>
                    <a:pt x="1359845" y="1195598"/>
                  </a:lnTo>
                  <a:lnTo>
                    <a:pt x="1393012" y="1195598"/>
                  </a:lnTo>
                  <a:lnTo>
                    <a:pt x="1426179" y="1195598"/>
                  </a:lnTo>
                  <a:lnTo>
                    <a:pt x="1459346" y="1195598"/>
                  </a:lnTo>
                  <a:lnTo>
                    <a:pt x="1492513" y="1195598"/>
                  </a:lnTo>
                  <a:lnTo>
                    <a:pt x="1525680" y="1195598"/>
                  </a:lnTo>
                  <a:lnTo>
                    <a:pt x="1558847" y="1195598"/>
                  </a:lnTo>
                  <a:lnTo>
                    <a:pt x="1592014" y="1195598"/>
                  </a:lnTo>
                  <a:lnTo>
                    <a:pt x="1625181" y="1195598"/>
                  </a:lnTo>
                  <a:lnTo>
                    <a:pt x="1658347" y="1195598"/>
                  </a:lnTo>
                  <a:lnTo>
                    <a:pt x="1691514" y="1195598"/>
                  </a:lnTo>
                  <a:lnTo>
                    <a:pt x="1724681" y="1195598"/>
                  </a:lnTo>
                  <a:lnTo>
                    <a:pt x="1757848" y="1195537"/>
                  </a:lnTo>
                  <a:lnTo>
                    <a:pt x="1791015" y="1194465"/>
                  </a:lnTo>
                  <a:lnTo>
                    <a:pt x="1824182" y="1193362"/>
                  </a:lnTo>
                  <a:lnTo>
                    <a:pt x="1857349" y="1192229"/>
                  </a:lnTo>
                  <a:lnTo>
                    <a:pt x="1890516" y="1191063"/>
                  </a:lnTo>
                  <a:lnTo>
                    <a:pt x="1923683" y="1189857"/>
                  </a:lnTo>
                  <a:lnTo>
                    <a:pt x="1956850" y="1188607"/>
                  </a:lnTo>
                  <a:lnTo>
                    <a:pt x="1990017" y="1187307"/>
                  </a:lnTo>
                  <a:lnTo>
                    <a:pt x="2023184" y="1185953"/>
                  </a:lnTo>
                  <a:lnTo>
                    <a:pt x="2056351" y="1184539"/>
                  </a:lnTo>
                  <a:lnTo>
                    <a:pt x="2089518" y="1183060"/>
                  </a:lnTo>
                  <a:lnTo>
                    <a:pt x="2122685" y="1181511"/>
                  </a:lnTo>
                  <a:lnTo>
                    <a:pt x="2155852" y="1179887"/>
                  </a:lnTo>
                  <a:lnTo>
                    <a:pt x="2189019" y="1178182"/>
                  </a:lnTo>
                  <a:lnTo>
                    <a:pt x="2222186" y="1176393"/>
                  </a:lnTo>
                  <a:lnTo>
                    <a:pt x="2255353" y="1174513"/>
                  </a:lnTo>
                  <a:lnTo>
                    <a:pt x="2288520" y="1172537"/>
                  </a:lnTo>
                  <a:lnTo>
                    <a:pt x="2321687" y="1170461"/>
                  </a:lnTo>
                  <a:lnTo>
                    <a:pt x="2354854" y="1168341"/>
                  </a:lnTo>
                  <a:lnTo>
                    <a:pt x="2388021" y="1166232"/>
                  </a:lnTo>
                  <a:lnTo>
                    <a:pt x="2421188" y="1164118"/>
                  </a:lnTo>
                  <a:lnTo>
                    <a:pt x="2454355" y="1161982"/>
                  </a:lnTo>
                  <a:lnTo>
                    <a:pt x="2487521" y="1159809"/>
                  </a:lnTo>
                  <a:lnTo>
                    <a:pt x="2520688" y="1157580"/>
                  </a:lnTo>
                  <a:lnTo>
                    <a:pt x="2553855" y="1155281"/>
                  </a:lnTo>
                  <a:lnTo>
                    <a:pt x="2587022" y="1152895"/>
                  </a:lnTo>
                  <a:lnTo>
                    <a:pt x="2620189" y="1150406"/>
                  </a:lnTo>
                  <a:lnTo>
                    <a:pt x="2653356" y="1147796"/>
                  </a:lnTo>
                  <a:lnTo>
                    <a:pt x="2686523" y="1145050"/>
                  </a:lnTo>
                  <a:lnTo>
                    <a:pt x="2719690" y="1142152"/>
                  </a:lnTo>
                  <a:lnTo>
                    <a:pt x="2752857" y="1139084"/>
                  </a:lnTo>
                  <a:lnTo>
                    <a:pt x="2786024" y="1135889"/>
                  </a:lnTo>
                  <a:lnTo>
                    <a:pt x="2819191" y="1132711"/>
                  </a:lnTo>
                  <a:lnTo>
                    <a:pt x="2852358" y="1129537"/>
                  </a:lnTo>
                  <a:lnTo>
                    <a:pt x="2885525" y="1126348"/>
                  </a:lnTo>
                  <a:lnTo>
                    <a:pt x="2918692" y="1123120"/>
                  </a:lnTo>
                  <a:lnTo>
                    <a:pt x="2951859" y="1119833"/>
                  </a:lnTo>
                  <a:lnTo>
                    <a:pt x="2985026" y="1116465"/>
                  </a:lnTo>
                  <a:lnTo>
                    <a:pt x="3018193" y="1112995"/>
                  </a:lnTo>
                  <a:lnTo>
                    <a:pt x="3051360" y="1109401"/>
                  </a:lnTo>
                  <a:lnTo>
                    <a:pt x="3084527" y="1105662"/>
                  </a:lnTo>
                  <a:lnTo>
                    <a:pt x="3117694" y="1101756"/>
                  </a:lnTo>
                  <a:lnTo>
                    <a:pt x="3150861" y="1097662"/>
                  </a:lnTo>
                  <a:lnTo>
                    <a:pt x="3184028" y="1093358"/>
                  </a:lnTo>
                  <a:lnTo>
                    <a:pt x="3217195" y="1088823"/>
                  </a:lnTo>
                  <a:lnTo>
                    <a:pt x="3250362" y="1084127"/>
                  </a:lnTo>
                  <a:lnTo>
                    <a:pt x="3283529" y="1079429"/>
                  </a:lnTo>
                  <a:lnTo>
                    <a:pt x="3316695" y="1074712"/>
                  </a:lnTo>
                  <a:lnTo>
                    <a:pt x="3349862" y="1069950"/>
                  </a:lnTo>
                  <a:lnTo>
                    <a:pt x="3383029" y="1065121"/>
                  </a:lnTo>
                  <a:lnTo>
                    <a:pt x="3416196" y="1060199"/>
                  </a:lnTo>
                  <a:lnTo>
                    <a:pt x="3449363" y="1055161"/>
                  </a:lnTo>
                  <a:lnTo>
                    <a:pt x="3482530" y="1049983"/>
                  </a:lnTo>
                  <a:lnTo>
                    <a:pt x="3515697" y="1044641"/>
                  </a:lnTo>
                  <a:lnTo>
                    <a:pt x="3548864" y="1039111"/>
                  </a:lnTo>
                  <a:lnTo>
                    <a:pt x="3582031" y="1033369"/>
                  </a:lnTo>
                  <a:lnTo>
                    <a:pt x="3615198" y="1027391"/>
                  </a:lnTo>
                  <a:lnTo>
                    <a:pt x="3648365" y="1021153"/>
                  </a:lnTo>
                  <a:lnTo>
                    <a:pt x="3681532" y="1014630"/>
                  </a:lnTo>
                  <a:lnTo>
                    <a:pt x="3714699" y="1007800"/>
                  </a:lnTo>
                  <a:lnTo>
                    <a:pt x="3747866" y="1000602"/>
                  </a:lnTo>
                  <a:lnTo>
                    <a:pt x="3781033" y="992971"/>
                  </a:lnTo>
                  <a:lnTo>
                    <a:pt x="3814200" y="984963"/>
                  </a:lnTo>
                  <a:lnTo>
                    <a:pt x="3847367" y="976642"/>
                  </a:lnTo>
                  <a:lnTo>
                    <a:pt x="3880534" y="968070"/>
                  </a:lnTo>
                  <a:lnTo>
                    <a:pt x="3913701" y="959309"/>
                  </a:lnTo>
                  <a:lnTo>
                    <a:pt x="3946868" y="950423"/>
                  </a:lnTo>
                  <a:lnTo>
                    <a:pt x="3980035" y="941474"/>
                  </a:lnTo>
                  <a:lnTo>
                    <a:pt x="4013202" y="932525"/>
                  </a:lnTo>
                  <a:lnTo>
                    <a:pt x="4046369" y="923639"/>
                  </a:lnTo>
                  <a:lnTo>
                    <a:pt x="4079536" y="914877"/>
                  </a:lnTo>
                  <a:lnTo>
                    <a:pt x="4112703" y="906304"/>
                  </a:lnTo>
                  <a:lnTo>
                    <a:pt x="4145869" y="897981"/>
                  </a:lnTo>
                  <a:lnTo>
                    <a:pt x="4179036" y="889923"/>
                  </a:lnTo>
                  <a:lnTo>
                    <a:pt x="4212203" y="881903"/>
                  </a:lnTo>
                  <a:lnTo>
                    <a:pt x="4245370" y="873864"/>
                  </a:lnTo>
                  <a:lnTo>
                    <a:pt x="4278537" y="865788"/>
                  </a:lnTo>
                  <a:lnTo>
                    <a:pt x="4311704" y="857655"/>
                  </a:lnTo>
                  <a:lnTo>
                    <a:pt x="4344871" y="849446"/>
                  </a:lnTo>
                  <a:lnTo>
                    <a:pt x="4378038" y="841142"/>
                  </a:lnTo>
                  <a:lnTo>
                    <a:pt x="4411205" y="832723"/>
                  </a:lnTo>
                  <a:lnTo>
                    <a:pt x="4444372" y="824170"/>
                  </a:lnTo>
                  <a:lnTo>
                    <a:pt x="4477539" y="815464"/>
                  </a:lnTo>
                  <a:lnTo>
                    <a:pt x="4510706" y="806586"/>
                  </a:lnTo>
                  <a:lnTo>
                    <a:pt x="4543873" y="797515"/>
                  </a:lnTo>
                  <a:lnTo>
                    <a:pt x="4577040" y="788234"/>
                  </a:lnTo>
                  <a:lnTo>
                    <a:pt x="4610207" y="778722"/>
                  </a:lnTo>
                  <a:lnTo>
                    <a:pt x="4643374" y="768961"/>
                  </a:lnTo>
                  <a:lnTo>
                    <a:pt x="4676541" y="758930"/>
                  </a:lnTo>
                  <a:lnTo>
                    <a:pt x="4709708" y="748644"/>
                  </a:lnTo>
                  <a:lnTo>
                    <a:pt x="4742875" y="738236"/>
                  </a:lnTo>
                  <a:lnTo>
                    <a:pt x="4776042" y="727723"/>
                  </a:lnTo>
                  <a:lnTo>
                    <a:pt x="4809209" y="717105"/>
                  </a:lnTo>
                  <a:lnTo>
                    <a:pt x="4842376" y="706382"/>
                  </a:lnTo>
                  <a:lnTo>
                    <a:pt x="4875543" y="695556"/>
                  </a:lnTo>
                  <a:lnTo>
                    <a:pt x="4908710" y="684626"/>
                  </a:lnTo>
                  <a:lnTo>
                    <a:pt x="4941876" y="673593"/>
                  </a:lnTo>
                  <a:lnTo>
                    <a:pt x="4975043" y="662457"/>
                  </a:lnTo>
                  <a:lnTo>
                    <a:pt x="5008210" y="651219"/>
                  </a:lnTo>
                  <a:lnTo>
                    <a:pt x="5041377" y="639880"/>
                  </a:lnTo>
                  <a:lnTo>
                    <a:pt x="5074544" y="628439"/>
                  </a:lnTo>
                  <a:lnTo>
                    <a:pt x="5107711" y="616897"/>
                  </a:lnTo>
                  <a:lnTo>
                    <a:pt x="5140878" y="605254"/>
                  </a:lnTo>
                  <a:lnTo>
                    <a:pt x="5174045" y="593511"/>
                  </a:lnTo>
                  <a:lnTo>
                    <a:pt x="5207212" y="581669"/>
                  </a:lnTo>
                  <a:lnTo>
                    <a:pt x="5240379" y="569728"/>
                  </a:lnTo>
                  <a:lnTo>
                    <a:pt x="5273546" y="557687"/>
                  </a:lnTo>
                  <a:lnTo>
                    <a:pt x="5306713" y="545549"/>
                  </a:lnTo>
                  <a:lnTo>
                    <a:pt x="5339880" y="533312"/>
                  </a:lnTo>
                  <a:lnTo>
                    <a:pt x="5373047" y="520978"/>
                  </a:lnTo>
                  <a:lnTo>
                    <a:pt x="5406214" y="508547"/>
                  </a:lnTo>
                  <a:lnTo>
                    <a:pt x="5439381" y="496019"/>
                  </a:lnTo>
                  <a:lnTo>
                    <a:pt x="5472548" y="483395"/>
                  </a:lnTo>
                  <a:lnTo>
                    <a:pt x="5505715" y="470676"/>
                  </a:lnTo>
                  <a:lnTo>
                    <a:pt x="5538882" y="457860"/>
                  </a:lnTo>
                  <a:lnTo>
                    <a:pt x="5572049" y="444950"/>
                  </a:lnTo>
                  <a:lnTo>
                    <a:pt x="5605216" y="431946"/>
                  </a:lnTo>
                  <a:lnTo>
                    <a:pt x="5638383" y="418847"/>
                  </a:lnTo>
                  <a:lnTo>
                    <a:pt x="5671550" y="405655"/>
                  </a:lnTo>
                  <a:lnTo>
                    <a:pt x="5704717" y="392370"/>
                  </a:lnTo>
                  <a:lnTo>
                    <a:pt x="5737884" y="378991"/>
                  </a:lnTo>
                  <a:lnTo>
                    <a:pt x="5771050" y="365521"/>
                  </a:lnTo>
                  <a:lnTo>
                    <a:pt x="5804217" y="351958"/>
                  </a:lnTo>
                  <a:lnTo>
                    <a:pt x="5837384" y="338304"/>
                  </a:lnTo>
                  <a:lnTo>
                    <a:pt x="5870551" y="324559"/>
                  </a:lnTo>
                  <a:lnTo>
                    <a:pt x="5903718" y="310724"/>
                  </a:lnTo>
                  <a:lnTo>
                    <a:pt x="5936885" y="296798"/>
                  </a:lnTo>
                  <a:lnTo>
                    <a:pt x="5970052" y="282782"/>
                  </a:lnTo>
                  <a:lnTo>
                    <a:pt x="6003219" y="268677"/>
                  </a:lnTo>
                  <a:lnTo>
                    <a:pt x="6036386" y="254483"/>
                  </a:lnTo>
                  <a:lnTo>
                    <a:pt x="6069553" y="240201"/>
                  </a:lnTo>
                  <a:lnTo>
                    <a:pt x="6102720" y="225830"/>
                  </a:lnTo>
                  <a:lnTo>
                    <a:pt x="6135887" y="211372"/>
                  </a:lnTo>
                  <a:lnTo>
                    <a:pt x="6169054" y="196827"/>
                  </a:lnTo>
                  <a:lnTo>
                    <a:pt x="6202221" y="182195"/>
                  </a:lnTo>
                  <a:lnTo>
                    <a:pt x="6235388" y="167477"/>
                  </a:lnTo>
                  <a:lnTo>
                    <a:pt x="6268555" y="152672"/>
                  </a:lnTo>
                  <a:lnTo>
                    <a:pt x="6301722" y="137783"/>
                  </a:lnTo>
                  <a:lnTo>
                    <a:pt x="6334889" y="122808"/>
                  </a:lnTo>
                  <a:lnTo>
                    <a:pt x="6368056" y="107749"/>
                  </a:lnTo>
                  <a:lnTo>
                    <a:pt x="6401223" y="92605"/>
                  </a:lnTo>
                  <a:lnTo>
                    <a:pt x="6434390" y="77378"/>
                  </a:lnTo>
                  <a:lnTo>
                    <a:pt x="6467557" y="62067"/>
                  </a:lnTo>
                  <a:lnTo>
                    <a:pt x="6500724" y="46673"/>
                  </a:lnTo>
                  <a:lnTo>
                    <a:pt x="6533891" y="31197"/>
                  </a:lnTo>
                  <a:lnTo>
                    <a:pt x="6567058" y="15639"/>
                  </a:lnTo>
                  <a:lnTo>
                    <a:pt x="6600224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tx54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8264753" y="417941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264753" y="3179571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264753" y="217973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480824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559129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2520589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4" name="tx74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75" name="tx75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941876" y="5159313"/>
              <a:ext cx="330011" cy="5999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271887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38566" y="4819367"/>
              <a:ext cx="366679" cy="3999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005245" y="4759376"/>
              <a:ext cx="366679" cy="45992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371925" y="4379437"/>
              <a:ext cx="366679" cy="8398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738604" y="3859519"/>
              <a:ext cx="366679" cy="135978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05283" y="3319605"/>
              <a:ext cx="366679" cy="1899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471962" y="2519733"/>
              <a:ext cx="366679" cy="269957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38641" y="2899672"/>
              <a:ext cx="366679" cy="231963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05320" y="2939666"/>
              <a:ext cx="366679" cy="227963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572000" y="2959663"/>
              <a:ext cx="366679" cy="22596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8679" y="2619717"/>
              <a:ext cx="366679" cy="259958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305358" y="3279612"/>
              <a:ext cx="366679" cy="19396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72037" y="3099640"/>
              <a:ext cx="366679" cy="211966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038716" y="4179469"/>
              <a:ext cx="366679" cy="103983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40539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772074" y="4859360"/>
              <a:ext cx="366679" cy="35994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138754" y="5039332"/>
              <a:ext cx="366679" cy="17997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505433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872112" y="5119319"/>
              <a:ext cx="330011" cy="9998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0" name="pg50"/>
            <p:cNvSpPr/>
            <p:nvPr/>
          </p:nvSpPr>
          <p:spPr>
            <a:xfrm>
              <a:off x="1271887" y="4173590"/>
              <a:ext cx="6600224" cy="1045713"/>
            </a:xfrm>
            <a:custGeom>
              <a:avLst/>
              <a:pathLst>
                <a:path w="6600224" h="1045713">
                  <a:moveTo>
                    <a:pt x="0" y="791748"/>
                  </a:moveTo>
                  <a:lnTo>
                    <a:pt x="33166" y="799679"/>
                  </a:lnTo>
                  <a:lnTo>
                    <a:pt x="66333" y="807435"/>
                  </a:lnTo>
                  <a:lnTo>
                    <a:pt x="99500" y="815016"/>
                  </a:lnTo>
                  <a:lnTo>
                    <a:pt x="132667" y="822420"/>
                  </a:lnTo>
                  <a:lnTo>
                    <a:pt x="165834" y="829647"/>
                  </a:lnTo>
                  <a:lnTo>
                    <a:pt x="199001" y="836695"/>
                  </a:lnTo>
                  <a:lnTo>
                    <a:pt x="232168" y="843564"/>
                  </a:lnTo>
                  <a:lnTo>
                    <a:pt x="265335" y="850253"/>
                  </a:lnTo>
                  <a:lnTo>
                    <a:pt x="298502" y="856761"/>
                  </a:lnTo>
                  <a:lnTo>
                    <a:pt x="331669" y="863087"/>
                  </a:lnTo>
                  <a:lnTo>
                    <a:pt x="364836" y="869230"/>
                  </a:lnTo>
                  <a:lnTo>
                    <a:pt x="398003" y="875188"/>
                  </a:lnTo>
                  <a:lnTo>
                    <a:pt x="431170" y="880962"/>
                  </a:lnTo>
                  <a:lnTo>
                    <a:pt x="464337" y="886550"/>
                  </a:lnTo>
                  <a:lnTo>
                    <a:pt x="497504" y="891951"/>
                  </a:lnTo>
                  <a:lnTo>
                    <a:pt x="530671" y="897164"/>
                  </a:lnTo>
                  <a:lnTo>
                    <a:pt x="563838" y="902189"/>
                  </a:lnTo>
                  <a:lnTo>
                    <a:pt x="597005" y="907024"/>
                  </a:lnTo>
                  <a:lnTo>
                    <a:pt x="630172" y="911669"/>
                  </a:lnTo>
                  <a:lnTo>
                    <a:pt x="663339" y="916123"/>
                  </a:lnTo>
                  <a:lnTo>
                    <a:pt x="696506" y="920386"/>
                  </a:lnTo>
                  <a:lnTo>
                    <a:pt x="729673" y="924457"/>
                  </a:lnTo>
                  <a:lnTo>
                    <a:pt x="762840" y="928335"/>
                  </a:lnTo>
                  <a:lnTo>
                    <a:pt x="796007" y="932020"/>
                  </a:lnTo>
                  <a:lnTo>
                    <a:pt x="829173" y="935513"/>
                  </a:lnTo>
                  <a:lnTo>
                    <a:pt x="862340" y="938812"/>
                  </a:lnTo>
                  <a:lnTo>
                    <a:pt x="895507" y="941919"/>
                  </a:lnTo>
                  <a:lnTo>
                    <a:pt x="928674" y="944833"/>
                  </a:lnTo>
                  <a:lnTo>
                    <a:pt x="961841" y="947556"/>
                  </a:lnTo>
                  <a:lnTo>
                    <a:pt x="995008" y="950088"/>
                  </a:lnTo>
                  <a:lnTo>
                    <a:pt x="1028175" y="952430"/>
                  </a:lnTo>
                  <a:lnTo>
                    <a:pt x="1061342" y="954584"/>
                  </a:lnTo>
                  <a:lnTo>
                    <a:pt x="1094509" y="956551"/>
                  </a:lnTo>
                  <a:lnTo>
                    <a:pt x="1127676" y="958335"/>
                  </a:lnTo>
                  <a:lnTo>
                    <a:pt x="1160843" y="959936"/>
                  </a:lnTo>
                  <a:lnTo>
                    <a:pt x="1194010" y="961358"/>
                  </a:lnTo>
                  <a:lnTo>
                    <a:pt x="1227177" y="962604"/>
                  </a:lnTo>
                  <a:lnTo>
                    <a:pt x="1260344" y="963677"/>
                  </a:lnTo>
                  <a:lnTo>
                    <a:pt x="1293511" y="964581"/>
                  </a:lnTo>
                  <a:lnTo>
                    <a:pt x="1326678" y="965320"/>
                  </a:lnTo>
                  <a:lnTo>
                    <a:pt x="1359845" y="965898"/>
                  </a:lnTo>
                  <a:lnTo>
                    <a:pt x="1393012" y="966319"/>
                  </a:lnTo>
                  <a:lnTo>
                    <a:pt x="1426179" y="966587"/>
                  </a:lnTo>
                  <a:lnTo>
                    <a:pt x="1459346" y="966709"/>
                  </a:lnTo>
                  <a:lnTo>
                    <a:pt x="1492513" y="966687"/>
                  </a:lnTo>
                  <a:lnTo>
                    <a:pt x="1525680" y="966527"/>
                  </a:lnTo>
                  <a:lnTo>
                    <a:pt x="1558847" y="966233"/>
                  </a:lnTo>
                  <a:lnTo>
                    <a:pt x="1592014" y="965810"/>
                  </a:lnTo>
                  <a:lnTo>
                    <a:pt x="1625181" y="965261"/>
                  </a:lnTo>
                  <a:lnTo>
                    <a:pt x="1658347" y="964591"/>
                  </a:lnTo>
                  <a:lnTo>
                    <a:pt x="1691514" y="963802"/>
                  </a:lnTo>
                  <a:lnTo>
                    <a:pt x="1724681" y="962898"/>
                  </a:lnTo>
                  <a:lnTo>
                    <a:pt x="1757848" y="961882"/>
                  </a:lnTo>
                  <a:lnTo>
                    <a:pt x="1791015" y="960754"/>
                  </a:lnTo>
                  <a:lnTo>
                    <a:pt x="1824182" y="959494"/>
                  </a:lnTo>
                  <a:lnTo>
                    <a:pt x="1857349" y="958098"/>
                  </a:lnTo>
                  <a:lnTo>
                    <a:pt x="1890516" y="956571"/>
                  </a:lnTo>
                  <a:lnTo>
                    <a:pt x="1923683" y="954921"/>
                  </a:lnTo>
                  <a:lnTo>
                    <a:pt x="1956850" y="953151"/>
                  </a:lnTo>
                  <a:lnTo>
                    <a:pt x="1990017" y="951268"/>
                  </a:lnTo>
                  <a:lnTo>
                    <a:pt x="2023184" y="949277"/>
                  </a:lnTo>
                  <a:lnTo>
                    <a:pt x="2056351" y="947186"/>
                  </a:lnTo>
                  <a:lnTo>
                    <a:pt x="2089518" y="945001"/>
                  </a:lnTo>
                  <a:lnTo>
                    <a:pt x="2122685" y="942731"/>
                  </a:lnTo>
                  <a:lnTo>
                    <a:pt x="2155852" y="940386"/>
                  </a:lnTo>
                  <a:lnTo>
                    <a:pt x="2189019" y="937978"/>
                  </a:lnTo>
                  <a:lnTo>
                    <a:pt x="2222186" y="935518"/>
                  </a:lnTo>
                  <a:lnTo>
                    <a:pt x="2255353" y="933021"/>
                  </a:lnTo>
                  <a:lnTo>
                    <a:pt x="2288520" y="930500"/>
                  </a:lnTo>
                  <a:lnTo>
                    <a:pt x="2321687" y="927972"/>
                  </a:lnTo>
                  <a:lnTo>
                    <a:pt x="2354854" y="925359"/>
                  </a:lnTo>
                  <a:lnTo>
                    <a:pt x="2388021" y="922567"/>
                  </a:lnTo>
                  <a:lnTo>
                    <a:pt x="2421188" y="919600"/>
                  </a:lnTo>
                  <a:lnTo>
                    <a:pt x="2454355" y="916458"/>
                  </a:lnTo>
                  <a:lnTo>
                    <a:pt x="2487521" y="913147"/>
                  </a:lnTo>
                  <a:lnTo>
                    <a:pt x="2520688" y="909680"/>
                  </a:lnTo>
                  <a:lnTo>
                    <a:pt x="2553855" y="906080"/>
                  </a:lnTo>
                  <a:lnTo>
                    <a:pt x="2587022" y="902381"/>
                  </a:lnTo>
                  <a:lnTo>
                    <a:pt x="2620189" y="898629"/>
                  </a:lnTo>
                  <a:lnTo>
                    <a:pt x="2653356" y="894884"/>
                  </a:lnTo>
                  <a:lnTo>
                    <a:pt x="2686523" y="891214"/>
                  </a:lnTo>
                  <a:lnTo>
                    <a:pt x="2719690" y="887695"/>
                  </a:lnTo>
                  <a:lnTo>
                    <a:pt x="2752857" y="884409"/>
                  </a:lnTo>
                  <a:lnTo>
                    <a:pt x="2786024" y="881368"/>
                  </a:lnTo>
                  <a:lnTo>
                    <a:pt x="2819191" y="878396"/>
                  </a:lnTo>
                  <a:lnTo>
                    <a:pt x="2852358" y="875440"/>
                  </a:lnTo>
                  <a:lnTo>
                    <a:pt x="2885525" y="872457"/>
                  </a:lnTo>
                  <a:lnTo>
                    <a:pt x="2918692" y="869406"/>
                  </a:lnTo>
                  <a:lnTo>
                    <a:pt x="2951859" y="866256"/>
                  </a:lnTo>
                  <a:lnTo>
                    <a:pt x="2985026" y="862992"/>
                  </a:lnTo>
                  <a:lnTo>
                    <a:pt x="3018193" y="859619"/>
                  </a:lnTo>
                  <a:lnTo>
                    <a:pt x="3051360" y="856159"/>
                  </a:lnTo>
                  <a:lnTo>
                    <a:pt x="3084527" y="852657"/>
                  </a:lnTo>
                  <a:lnTo>
                    <a:pt x="3117694" y="849172"/>
                  </a:lnTo>
                  <a:lnTo>
                    <a:pt x="3150861" y="845778"/>
                  </a:lnTo>
                  <a:lnTo>
                    <a:pt x="3184028" y="842557"/>
                  </a:lnTo>
                  <a:lnTo>
                    <a:pt x="3217195" y="839592"/>
                  </a:lnTo>
                  <a:lnTo>
                    <a:pt x="3250362" y="837007"/>
                  </a:lnTo>
                  <a:lnTo>
                    <a:pt x="3283529" y="834873"/>
                  </a:lnTo>
                  <a:lnTo>
                    <a:pt x="3316695" y="833092"/>
                  </a:lnTo>
                  <a:lnTo>
                    <a:pt x="3349862" y="831563"/>
                  </a:lnTo>
                  <a:lnTo>
                    <a:pt x="3383029" y="830187"/>
                  </a:lnTo>
                  <a:lnTo>
                    <a:pt x="3416196" y="828872"/>
                  </a:lnTo>
                  <a:lnTo>
                    <a:pt x="3449363" y="827538"/>
                  </a:lnTo>
                  <a:lnTo>
                    <a:pt x="3482530" y="826121"/>
                  </a:lnTo>
                  <a:lnTo>
                    <a:pt x="3515697" y="824567"/>
                  </a:lnTo>
                  <a:lnTo>
                    <a:pt x="3548864" y="822843"/>
                  </a:lnTo>
                  <a:lnTo>
                    <a:pt x="3582031" y="820928"/>
                  </a:lnTo>
                  <a:lnTo>
                    <a:pt x="3615198" y="818812"/>
                  </a:lnTo>
                  <a:lnTo>
                    <a:pt x="3648365" y="816498"/>
                  </a:lnTo>
                  <a:lnTo>
                    <a:pt x="3681532" y="813989"/>
                  </a:lnTo>
                  <a:lnTo>
                    <a:pt x="3714699" y="811290"/>
                  </a:lnTo>
                  <a:lnTo>
                    <a:pt x="3747866" y="808521"/>
                  </a:lnTo>
                  <a:lnTo>
                    <a:pt x="3781033" y="805939"/>
                  </a:lnTo>
                  <a:lnTo>
                    <a:pt x="3814200" y="803488"/>
                  </a:lnTo>
                  <a:lnTo>
                    <a:pt x="3847367" y="801097"/>
                  </a:lnTo>
                  <a:lnTo>
                    <a:pt x="3880534" y="798703"/>
                  </a:lnTo>
                  <a:lnTo>
                    <a:pt x="3913701" y="796247"/>
                  </a:lnTo>
                  <a:lnTo>
                    <a:pt x="3946868" y="793684"/>
                  </a:lnTo>
                  <a:lnTo>
                    <a:pt x="3980035" y="790975"/>
                  </a:lnTo>
                  <a:lnTo>
                    <a:pt x="4013202" y="788092"/>
                  </a:lnTo>
                  <a:lnTo>
                    <a:pt x="4046369" y="785017"/>
                  </a:lnTo>
                  <a:lnTo>
                    <a:pt x="4079536" y="781738"/>
                  </a:lnTo>
                  <a:lnTo>
                    <a:pt x="4112703" y="778248"/>
                  </a:lnTo>
                  <a:lnTo>
                    <a:pt x="4145869" y="774541"/>
                  </a:lnTo>
                  <a:lnTo>
                    <a:pt x="4179036" y="770644"/>
                  </a:lnTo>
                  <a:lnTo>
                    <a:pt x="4212203" y="766724"/>
                  </a:lnTo>
                  <a:lnTo>
                    <a:pt x="4245370" y="762777"/>
                  </a:lnTo>
                  <a:lnTo>
                    <a:pt x="4278537" y="758768"/>
                  </a:lnTo>
                  <a:lnTo>
                    <a:pt x="4311704" y="754666"/>
                  </a:lnTo>
                  <a:lnTo>
                    <a:pt x="4344871" y="750441"/>
                  </a:lnTo>
                  <a:lnTo>
                    <a:pt x="4378038" y="746063"/>
                  </a:lnTo>
                  <a:lnTo>
                    <a:pt x="4411205" y="741506"/>
                  </a:lnTo>
                  <a:lnTo>
                    <a:pt x="4444372" y="736746"/>
                  </a:lnTo>
                  <a:lnTo>
                    <a:pt x="4477539" y="731758"/>
                  </a:lnTo>
                  <a:lnTo>
                    <a:pt x="4510706" y="726521"/>
                  </a:lnTo>
                  <a:lnTo>
                    <a:pt x="4543873" y="721013"/>
                  </a:lnTo>
                  <a:lnTo>
                    <a:pt x="4577040" y="715214"/>
                  </a:lnTo>
                  <a:lnTo>
                    <a:pt x="4610207" y="709104"/>
                  </a:lnTo>
                  <a:lnTo>
                    <a:pt x="4643374" y="702664"/>
                  </a:lnTo>
                  <a:lnTo>
                    <a:pt x="4676541" y="695874"/>
                  </a:lnTo>
                  <a:lnTo>
                    <a:pt x="4709708" y="688741"/>
                  </a:lnTo>
                  <a:lnTo>
                    <a:pt x="4742875" y="681385"/>
                  </a:lnTo>
                  <a:lnTo>
                    <a:pt x="4776042" y="673824"/>
                  </a:lnTo>
                  <a:lnTo>
                    <a:pt x="4809209" y="666066"/>
                  </a:lnTo>
                  <a:lnTo>
                    <a:pt x="4842376" y="658115"/>
                  </a:lnTo>
                  <a:lnTo>
                    <a:pt x="4875543" y="649977"/>
                  </a:lnTo>
                  <a:lnTo>
                    <a:pt x="4908710" y="641656"/>
                  </a:lnTo>
                  <a:lnTo>
                    <a:pt x="4941876" y="633157"/>
                  </a:lnTo>
                  <a:lnTo>
                    <a:pt x="4975043" y="624482"/>
                  </a:lnTo>
                  <a:lnTo>
                    <a:pt x="5008210" y="615637"/>
                  </a:lnTo>
                  <a:lnTo>
                    <a:pt x="5041377" y="606622"/>
                  </a:lnTo>
                  <a:lnTo>
                    <a:pt x="5074544" y="597443"/>
                  </a:lnTo>
                  <a:lnTo>
                    <a:pt x="5107711" y="588099"/>
                  </a:lnTo>
                  <a:lnTo>
                    <a:pt x="5140878" y="578595"/>
                  </a:lnTo>
                  <a:lnTo>
                    <a:pt x="5174045" y="568930"/>
                  </a:lnTo>
                  <a:lnTo>
                    <a:pt x="5207212" y="559108"/>
                  </a:lnTo>
                  <a:lnTo>
                    <a:pt x="5240379" y="549128"/>
                  </a:lnTo>
                  <a:lnTo>
                    <a:pt x="5273546" y="538993"/>
                  </a:lnTo>
                  <a:lnTo>
                    <a:pt x="5306713" y="528702"/>
                  </a:lnTo>
                  <a:lnTo>
                    <a:pt x="5339880" y="518256"/>
                  </a:lnTo>
                  <a:lnTo>
                    <a:pt x="5373047" y="507655"/>
                  </a:lnTo>
                  <a:lnTo>
                    <a:pt x="5406214" y="496900"/>
                  </a:lnTo>
                  <a:lnTo>
                    <a:pt x="5439381" y="485990"/>
                  </a:lnTo>
                  <a:lnTo>
                    <a:pt x="5472548" y="474925"/>
                  </a:lnTo>
                  <a:lnTo>
                    <a:pt x="5505715" y="463705"/>
                  </a:lnTo>
                  <a:lnTo>
                    <a:pt x="5538882" y="452329"/>
                  </a:lnTo>
                  <a:lnTo>
                    <a:pt x="5572049" y="440797"/>
                  </a:lnTo>
                  <a:lnTo>
                    <a:pt x="5605216" y="429108"/>
                  </a:lnTo>
                  <a:lnTo>
                    <a:pt x="5638383" y="417261"/>
                  </a:lnTo>
                  <a:lnTo>
                    <a:pt x="5671550" y="405255"/>
                  </a:lnTo>
                  <a:lnTo>
                    <a:pt x="5704717" y="393090"/>
                  </a:lnTo>
                  <a:lnTo>
                    <a:pt x="5737884" y="380764"/>
                  </a:lnTo>
                  <a:lnTo>
                    <a:pt x="5771050" y="368276"/>
                  </a:lnTo>
                  <a:lnTo>
                    <a:pt x="5804217" y="355625"/>
                  </a:lnTo>
                  <a:lnTo>
                    <a:pt x="5837384" y="342810"/>
                  </a:lnTo>
                  <a:lnTo>
                    <a:pt x="5870551" y="329830"/>
                  </a:lnTo>
                  <a:lnTo>
                    <a:pt x="5903718" y="316683"/>
                  </a:lnTo>
                  <a:lnTo>
                    <a:pt x="5936885" y="303368"/>
                  </a:lnTo>
                  <a:lnTo>
                    <a:pt x="5970052" y="289885"/>
                  </a:lnTo>
                  <a:lnTo>
                    <a:pt x="6003219" y="276231"/>
                  </a:lnTo>
                  <a:lnTo>
                    <a:pt x="6036386" y="262405"/>
                  </a:lnTo>
                  <a:lnTo>
                    <a:pt x="6069553" y="248407"/>
                  </a:lnTo>
                  <a:lnTo>
                    <a:pt x="6102720" y="234234"/>
                  </a:lnTo>
                  <a:lnTo>
                    <a:pt x="6135887" y="219887"/>
                  </a:lnTo>
                  <a:lnTo>
                    <a:pt x="6169054" y="205362"/>
                  </a:lnTo>
                  <a:lnTo>
                    <a:pt x="6202221" y="190660"/>
                  </a:lnTo>
                  <a:lnTo>
                    <a:pt x="6235388" y="175780"/>
                  </a:lnTo>
                  <a:lnTo>
                    <a:pt x="6268555" y="160719"/>
                  </a:lnTo>
                  <a:lnTo>
                    <a:pt x="6301722" y="145477"/>
                  </a:lnTo>
                  <a:lnTo>
                    <a:pt x="6334889" y="130053"/>
                  </a:lnTo>
                  <a:lnTo>
                    <a:pt x="6368056" y="114447"/>
                  </a:lnTo>
                  <a:lnTo>
                    <a:pt x="6401223" y="98656"/>
                  </a:lnTo>
                  <a:lnTo>
                    <a:pt x="6434390" y="82680"/>
                  </a:lnTo>
                  <a:lnTo>
                    <a:pt x="6467557" y="66519"/>
                  </a:lnTo>
                  <a:lnTo>
                    <a:pt x="6500724" y="50170"/>
                  </a:lnTo>
                  <a:lnTo>
                    <a:pt x="6533891" y="33635"/>
                  </a:lnTo>
                  <a:lnTo>
                    <a:pt x="6567058" y="16912"/>
                  </a:lnTo>
                  <a:lnTo>
                    <a:pt x="6600224" y="0"/>
                  </a:lnTo>
                  <a:lnTo>
                    <a:pt x="6600224" y="327512"/>
                  </a:lnTo>
                  <a:lnTo>
                    <a:pt x="6567058" y="338719"/>
                  </a:lnTo>
                  <a:lnTo>
                    <a:pt x="6533891" y="349867"/>
                  </a:lnTo>
                  <a:lnTo>
                    <a:pt x="6500724" y="360953"/>
                  </a:lnTo>
                  <a:lnTo>
                    <a:pt x="6467557" y="371977"/>
                  </a:lnTo>
                  <a:lnTo>
                    <a:pt x="6434390" y="382937"/>
                  </a:lnTo>
                  <a:lnTo>
                    <a:pt x="6401223" y="393832"/>
                  </a:lnTo>
                  <a:lnTo>
                    <a:pt x="6368056" y="404660"/>
                  </a:lnTo>
                  <a:lnTo>
                    <a:pt x="6334889" y="415420"/>
                  </a:lnTo>
                  <a:lnTo>
                    <a:pt x="6301722" y="426110"/>
                  </a:lnTo>
                  <a:lnTo>
                    <a:pt x="6268555" y="436729"/>
                  </a:lnTo>
                  <a:lnTo>
                    <a:pt x="6235388" y="447274"/>
                  </a:lnTo>
                  <a:lnTo>
                    <a:pt x="6202221" y="457745"/>
                  </a:lnTo>
                  <a:lnTo>
                    <a:pt x="6169054" y="468139"/>
                  </a:lnTo>
                  <a:lnTo>
                    <a:pt x="6135887" y="478454"/>
                  </a:lnTo>
                  <a:lnTo>
                    <a:pt x="6102720" y="488690"/>
                  </a:lnTo>
                  <a:lnTo>
                    <a:pt x="6069553" y="498843"/>
                  </a:lnTo>
                  <a:lnTo>
                    <a:pt x="6036386" y="508913"/>
                  </a:lnTo>
                  <a:lnTo>
                    <a:pt x="6003219" y="518897"/>
                  </a:lnTo>
                  <a:lnTo>
                    <a:pt x="5970052" y="528793"/>
                  </a:lnTo>
                  <a:lnTo>
                    <a:pt x="5936885" y="538600"/>
                  </a:lnTo>
                  <a:lnTo>
                    <a:pt x="5903718" y="548316"/>
                  </a:lnTo>
                  <a:lnTo>
                    <a:pt x="5870551" y="557938"/>
                  </a:lnTo>
                  <a:lnTo>
                    <a:pt x="5837384" y="567465"/>
                  </a:lnTo>
                  <a:lnTo>
                    <a:pt x="5804217" y="576895"/>
                  </a:lnTo>
                  <a:lnTo>
                    <a:pt x="5771050" y="586226"/>
                  </a:lnTo>
                  <a:lnTo>
                    <a:pt x="5737884" y="595457"/>
                  </a:lnTo>
                  <a:lnTo>
                    <a:pt x="5704717" y="604585"/>
                  </a:lnTo>
                  <a:lnTo>
                    <a:pt x="5671550" y="613609"/>
                  </a:lnTo>
                  <a:lnTo>
                    <a:pt x="5638383" y="622527"/>
                  </a:lnTo>
                  <a:lnTo>
                    <a:pt x="5605216" y="631338"/>
                  </a:lnTo>
                  <a:lnTo>
                    <a:pt x="5572049" y="640040"/>
                  </a:lnTo>
                  <a:lnTo>
                    <a:pt x="5538882" y="648632"/>
                  </a:lnTo>
                  <a:lnTo>
                    <a:pt x="5505715" y="657112"/>
                  </a:lnTo>
                  <a:lnTo>
                    <a:pt x="5472548" y="665479"/>
                  </a:lnTo>
                  <a:lnTo>
                    <a:pt x="5439381" y="673733"/>
                  </a:lnTo>
                  <a:lnTo>
                    <a:pt x="5406214" y="681871"/>
                  </a:lnTo>
                  <a:lnTo>
                    <a:pt x="5373047" y="689893"/>
                  </a:lnTo>
                  <a:lnTo>
                    <a:pt x="5339880" y="697799"/>
                  </a:lnTo>
                  <a:lnTo>
                    <a:pt x="5306713" y="705588"/>
                  </a:lnTo>
                  <a:lnTo>
                    <a:pt x="5273546" y="713260"/>
                  </a:lnTo>
                  <a:lnTo>
                    <a:pt x="5240379" y="720814"/>
                  </a:lnTo>
                  <a:lnTo>
                    <a:pt x="5207212" y="728250"/>
                  </a:lnTo>
                  <a:lnTo>
                    <a:pt x="5174045" y="735569"/>
                  </a:lnTo>
                  <a:lnTo>
                    <a:pt x="5140878" y="742772"/>
                  </a:lnTo>
                  <a:lnTo>
                    <a:pt x="5107711" y="749858"/>
                  </a:lnTo>
                  <a:lnTo>
                    <a:pt x="5074544" y="756830"/>
                  </a:lnTo>
                  <a:lnTo>
                    <a:pt x="5041377" y="763689"/>
                  </a:lnTo>
                  <a:lnTo>
                    <a:pt x="5008210" y="770436"/>
                  </a:lnTo>
                  <a:lnTo>
                    <a:pt x="4975043" y="777073"/>
                  </a:lnTo>
                  <a:lnTo>
                    <a:pt x="4941876" y="783603"/>
                  </a:lnTo>
                  <a:lnTo>
                    <a:pt x="4908710" y="790029"/>
                  </a:lnTo>
                  <a:lnTo>
                    <a:pt x="4875543" y="796353"/>
                  </a:lnTo>
                  <a:lnTo>
                    <a:pt x="4842376" y="802580"/>
                  </a:lnTo>
                  <a:lnTo>
                    <a:pt x="4809209" y="808713"/>
                  </a:lnTo>
                  <a:lnTo>
                    <a:pt x="4776042" y="814756"/>
                  </a:lnTo>
                  <a:lnTo>
                    <a:pt x="4742875" y="820715"/>
                  </a:lnTo>
                  <a:lnTo>
                    <a:pt x="4709708" y="826595"/>
                  </a:lnTo>
                  <a:lnTo>
                    <a:pt x="4676541" y="832378"/>
                  </a:lnTo>
                  <a:lnTo>
                    <a:pt x="4643374" y="837881"/>
                  </a:lnTo>
                  <a:lnTo>
                    <a:pt x="4610207" y="843089"/>
                  </a:lnTo>
                  <a:lnTo>
                    <a:pt x="4577040" y="848031"/>
                  </a:lnTo>
                  <a:lnTo>
                    <a:pt x="4543873" y="852740"/>
                  </a:lnTo>
                  <a:lnTo>
                    <a:pt x="4510706" y="857244"/>
                  </a:lnTo>
                  <a:lnTo>
                    <a:pt x="4477539" y="861575"/>
                  </a:lnTo>
                  <a:lnTo>
                    <a:pt x="4444372" y="865761"/>
                  </a:lnTo>
                  <a:lnTo>
                    <a:pt x="4411205" y="869832"/>
                  </a:lnTo>
                  <a:lnTo>
                    <a:pt x="4378038" y="873814"/>
                  </a:lnTo>
                  <a:lnTo>
                    <a:pt x="4344871" y="877733"/>
                  </a:lnTo>
                  <a:lnTo>
                    <a:pt x="4311704" y="881611"/>
                  </a:lnTo>
                  <a:lnTo>
                    <a:pt x="4278537" y="885472"/>
                  </a:lnTo>
                  <a:lnTo>
                    <a:pt x="4245370" y="889335"/>
                  </a:lnTo>
                  <a:lnTo>
                    <a:pt x="4212203" y="893218"/>
                  </a:lnTo>
                  <a:lnTo>
                    <a:pt x="4179036" y="897140"/>
                  </a:lnTo>
                  <a:lnTo>
                    <a:pt x="4145869" y="901066"/>
                  </a:lnTo>
                  <a:lnTo>
                    <a:pt x="4112703" y="904697"/>
                  </a:lnTo>
                  <a:lnTo>
                    <a:pt x="4079536" y="908034"/>
                  </a:lnTo>
                  <a:lnTo>
                    <a:pt x="4046369" y="911140"/>
                  </a:lnTo>
                  <a:lnTo>
                    <a:pt x="4013202" y="914081"/>
                  </a:lnTo>
                  <a:lnTo>
                    <a:pt x="3980035" y="916913"/>
                  </a:lnTo>
                  <a:lnTo>
                    <a:pt x="3946868" y="919691"/>
                  </a:lnTo>
                  <a:lnTo>
                    <a:pt x="3913701" y="922456"/>
                  </a:lnTo>
                  <a:lnTo>
                    <a:pt x="3880534" y="925242"/>
                  </a:lnTo>
                  <a:lnTo>
                    <a:pt x="3847367" y="928072"/>
                  </a:lnTo>
                  <a:lnTo>
                    <a:pt x="3814200" y="930960"/>
                  </a:lnTo>
                  <a:lnTo>
                    <a:pt x="3781033" y="933912"/>
                  </a:lnTo>
                  <a:lnTo>
                    <a:pt x="3747866" y="936928"/>
                  </a:lnTo>
                  <a:lnTo>
                    <a:pt x="3714699" y="939989"/>
                  </a:lnTo>
                  <a:lnTo>
                    <a:pt x="3681532" y="942718"/>
                  </a:lnTo>
                  <a:lnTo>
                    <a:pt x="3648365" y="945039"/>
                  </a:lnTo>
                  <a:lnTo>
                    <a:pt x="3615198" y="947045"/>
                  </a:lnTo>
                  <a:lnTo>
                    <a:pt x="3582031" y="948831"/>
                  </a:lnTo>
                  <a:lnTo>
                    <a:pt x="3548864" y="950488"/>
                  </a:lnTo>
                  <a:lnTo>
                    <a:pt x="3515697" y="952097"/>
                  </a:lnTo>
                  <a:lnTo>
                    <a:pt x="3482530" y="953728"/>
                  </a:lnTo>
                  <a:lnTo>
                    <a:pt x="3449363" y="955435"/>
                  </a:lnTo>
                  <a:lnTo>
                    <a:pt x="3416196" y="957256"/>
                  </a:lnTo>
                  <a:lnTo>
                    <a:pt x="3383029" y="959217"/>
                  </a:lnTo>
                  <a:lnTo>
                    <a:pt x="3349862" y="961326"/>
                  </a:lnTo>
                  <a:lnTo>
                    <a:pt x="3316695" y="963583"/>
                  </a:lnTo>
                  <a:lnTo>
                    <a:pt x="3283529" y="965978"/>
                  </a:lnTo>
                  <a:lnTo>
                    <a:pt x="3250362" y="968500"/>
                  </a:lnTo>
                  <a:lnTo>
                    <a:pt x="3217195" y="971133"/>
                  </a:lnTo>
                  <a:lnTo>
                    <a:pt x="3184028" y="973749"/>
                  </a:lnTo>
                  <a:lnTo>
                    <a:pt x="3150861" y="976322"/>
                  </a:lnTo>
                  <a:lnTo>
                    <a:pt x="3117694" y="978905"/>
                  </a:lnTo>
                  <a:lnTo>
                    <a:pt x="3084527" y="981547"/>
                  </a:lnTo>
                  <a:lnTo>
                    <a:pt x="3051360" y="984289"/>
                  </a:lnTo>
                  <a:lnTo>
                    <a:pt x="3018193" y="987160"/>
                  </a:lnTo>
                  <a:lnTo>
                    <a:pt x="2985026" y="990172"/>
                  </a:lnTo>
                  <a:lnTo>
                    <a:pt x="2951859" y="993316"/>
                  </a:lnTo>
                  <a:lnTo>
                    <a:pt x="2918692" y="996564"/>
                  </a:lnTo>
                  <a:lnTo>
                    <a:pt x="2885525" y="999869"/>
                  </a:lnTo>
                  <a:lnTo>
                    <a:pt x="2852358" y="1003168"/>
                  </a:lnTo>
                  <a:lnTo>
                    <a:pt x="2819191" y="1006390"/>
                  </a:lnTo>
                  <a:lnTo>
                    <a:pt x="2786024" y="1009458"/>
                  </a:lnTo>
                  <a:lnTo>
                    <a:pt x="2752857" y="1012315"/>
                  </a:lnTo>
                  <a:lnTo>
                    <a:pt x="2719690" y="1015190"/>
                  </a:lnTo>
                  <a:lnTo>
                    <a:pt x="2686523" y="1018180"/>
                  </a:lnTo>
                  <a:lnTo>
                    <a:pt x="2653356" y="1021293"/>
                  </a:lnTo>
                  <a:lnTo>
                    <a:pt x="2620189" y="1024528"/>
                  </a:lnTo>
                  <a:lnTo>
                    <a:pt x="2587022" y="1027878"/>
                  </a:lnTo>
                  <a:lnTo>
                    <a:pt x="2553855" y="1031327"/>
                  </a:lnTo>
                  <a:lnTo>
                    <a:pt x="2520688" y="1034844"/>
                  </a:lnTo>
                  <a:lnTo>
                    <a:pt x="2487521" y="1038389"/>
                  </a:lnTo>
                  <a:lnTo>
                    <a:pt x="2454355" y="1041908"/>
                  </a:lnTo>
                  <a:lnTo>
                    <a:pt x="2421188" y="1045339"/>
                  </a:lnTo>
                  <a:lnTo>
                    <a:pt x="2388021" y="1045713"/>
                  </a:lnTo>
                  <a:lnTo>
                    <a:pt x="2354854" y="1045713"/>
                  </a:lnTo>
                  <a:lnTo>
                    <a:pt x="2321687" y="1045713"/>
                  </a:lnTo>
                  <a:lnTo>
                    <a:pt x="2288520" y="1045713"/>
                  </a:lnTo>
                  <a:lnTo>
                    <a:pt x="2255353" y="1045713"/>
                  </a:lnTo>
                  <a:lnTo>
                    <a:pt x="2222186" y="1045713"/>
                  </a:lnTo>
                  <a:lnTo>
                    <a:pt x="2189019" y="1045713"/>
                  </a:lnTo>
                  <a:lnTo>
                    <a:pt x="2155852" y="1045713"/>
                  </a:lnTo>
                  <a:lnTo>
                    <a:pt x="2122685" y="1045713"/>
                  </a:lnTo>
                  <a:lnTo>
                    <a:pt x="2089518" y="1045713"/>
                  </a:lnTo>
                  <a:lnTo>
                    <a:pt x="2056351" y="1045713"/>
                  </a:lnTo>
                  <a:lnTo>
                    <a:pt x="2023184" y="1045713"/>
                  </a:lnTo>
                  <a:lnTo>
                    <a:pt x="1990017" y="1045713"/>
                  </a:lnTo>
                  <a:lnTo>
                    <a:pt x="1956850" y="1045713"/>
                  </a:lnTo>
                  <a:lnTo>
                    <a:pt x="1923683" y="1045713"/>
                  </a:lnTo>
                  <a:lnTo>
                    <a:pt x="1890516" y="1045713"/>
                  </a:lnTo>
                  <a:lnTo>
                    <a:pt x="1857349" y="1045713"/>
                  </a:lnTo>
                  <a:lnTo>
                    <a:pt x="1824182" y="1045713"/>
                  </a:lnTo>
                  <a:lnTo>
                    <a:pt x="1791015" y="1045713"/>
                  </a:lnTo>
                  <a:lnTo>
                    <a:pt x="1757848" y="1045713"/>
                  </a:lnTo>
                  <a:lnTo>
                    <a:pt x="1724681" y="1045713"/>
                  </a:lnTo>
                  <a:lnTo>
                    <a:pt x="1691514" y="1045713"/>
                  </a:lnTo>
                  <a:lnTo>
                    <a:pt x="1658347" y="1045713"/>
                  </a:lnTo>
                  <a:lnTo>
                    <a:pt x="1625181" y="1045713"/>
                  </a:lnTo>
                  <a:lnTo>
                    <a:pt x="1592014" y="1045713"/>
                  </a:lnTo>
                  <a:lnTo>
                    <a:pt x="1558847" y="1045713"/>
                  </a:lnTo>
                  <a:lnTo>
                    <a:pt x="1525680" y="1045713"/>
                  </a:lnTo>
                  <a:lnTo>
                    <a:pt x="1492513" y="1045713"/>
                  </a:lnTo>
                  <a:lnTo>
                    <a:pt x="1459346" y="1045713"/>
                  </a:lnTo>
                  <a:lnTo>
                    <a:pt x="1426179" y="1045713"/>
                  </a:lnTo>
                  <a:lnTo>
                    <a:pt x="1393012" y="1045713"/>
                  </a:lnTo>
                  <a:lnTo>
                    <a:pt x="1359845" y="1045713"/>
                  </a:lnTo>
                  <a:lnTo>
                    <a:pt x="1326678" y="1045713"/>
                  </a:lnTo>
                  <a:lnTo>
                    <a:pt x="1293511" y="1045713"/>
                  </a:lnTo>
                  <a:lnTo>
                    <a:pt x="1260344" y="1045713"/>
                  </a:lnTo>
                  <a:lnTo>
                    <a:pt x="1227177" y="1045713"/>
                  </a:lnTo>
                  <a:lnTo>
                    <a:pt x="1194010" y="1045713"/>
                  </a:lnTo>
                  <a:lnTo>
                    <a:pt x="1160843" y="1045713"/>
                  </a:lnTo>
                  <a:lnTo>
                    <a:pt x="1127676" y="1045713"/>
                  </a:lnTo>
                  <a:lnTo>
                    <a:pt x="1094509" y="1045713"/>
                  </a:lnTo>
                  <a:lnTo>
                    <a:pt x="1061342" y="1045713"/>
                  </a:lnTo>
                  <a:lnTo>
                    <a:pt x="1028175" y="1045713"/>
                  </a:lnTo>
                  <a:lnTo>
                    <a:pt x="995008" y="1045713"/>
                  </a:lnTo>
                  <a:lnTo>
                    <a:pt x="961841" y="1045713"/>
                  </a:lnTo>
                  <a:lnTo>
                    <a:pt x="928674" y="1045713"/>
                  </a:lnTo>
                  <a:lnTo>
                    <a:pt x="895507" y="1045713"/>
                  </a:lnTo>
                  <a:lnTo>
                    <a:pt x="862340" y="1045713"/>
                  </a:lnTo>
                  <a:lnTo>
                    <a:pt x="829173" y="1045713"/>
                  </a:lnTo>
                  <a:lnTo>
                    <a:pt x="796007" y="1045713"/>
                  </a:lnTo>
                  <a:lnTo>
                    <a:pt x="762840" y="1045713"/>
                  </a:lnTo>
                  <a:lnTo>
                    <a:pt x="729673" y="1045713"/>
                  </a:lnTo>
                  <a:lnTo>
                    <a:pt x="696506" y="1045713"/>
                  </a:lnTo>
                  <a:lnTo>
                    <a:pt x="663339" y="1045713"/>
                  </a:lnTo>
                  <a:lnTo>
                    <a:pt x="630172" y="1045713"/>
                  </a:lnTo>
                  <a:lnTo>
                    <a:pt x="597005" y="1045713"/>
                  </a:lnTo>
                  <a:lnTo>
                    <a:pt x="563838" y="1045713"/>
                  </a:lnTo>
                  <a:lnTo>
                    <a:pt x="530671" y="1045713"/>
                  </a:lnTo>
                  <a:lnTo>
                    <a:pt x="497504" y="1045713"/>
                  </a:lnTo>
                  <a:lnTo>
                    <a:pt x="464337" y="1045713"/>
                  </a:lnTo>
                  <a:lnTo>
                    <a:pt x="431170" y="1045713"/>
                  </a:lnTo>
                  <a:lnTo>
                    <a:pt x="398003" y="1045713"/>
                  </a:lnTo>
                  <a:lnTo>
                    <a:pt x="364836" y="1045713"/>
                  </a:lnTo>
                  <a:lnTo>
                    <a:pt x="331669" y="1045713"/>
                  </a:lnTo>
                  <a:lnTo>
                    <a:pt x="298502" y="1045713"/>
                  </a:lnTo>
                  <a:lnTo>
                    <a:pt x="265335" y="1045713"/>
                  </a:lnTo>
                  <a:lnTo>
                    <a:pt x="232168" y="1045713"/>
                  </a:lnTo>
                  <a:lnTo>
                    <a:pt x="199001" y="1045713"/>
                  </a:lnTo>
                  <a:lnTo>
                    <a:pt x="165834" y="1045713"/>
                  </a:lnTo>
                  <a:lnTo>
                    <a:pt x="132667" y="1045713"/>
                  </a:lnTo>
                  <a:lnTo>
                    <a:pt x="99500" y="1045713"/>
                  </a:lnTo>
                  <a:lnTo>
                    <a:pt x="66333" y="1045713"/>
                  </a:lnTo>
                  <a:lnTo>
                    <a:pt x="33166" y="1045713"/>
                  </a:lnTo>
                  <a:lnTo>
                    <a:pt x="0" y="1045713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1271887" y="4173590"/>
              <a:ext cx="6600224" cy="966709"/>
            </a:xfrm>
            <a:custGeom>
              <a:avLst/>
              <a:pathLst>
                <a:path w="6600224" h="966709">
                  <a:moveTo>
                    <a:pt x="0" y="791748"/>
                  </a:moveTo>
                  <a:lnTo>
                    <a:pt x="33166" y="799679"/>
                  </a:lnTo>
                  <a:lnTo>
                    <a:pt x="66333" y="807435"/>
                  </a:lnTo>
                  <a:lnTo>
                    <a:pt x="99500" y="815016"/>
                  </a:lnTo>
                  <a:lnTo>
                    <a:pt x="132667" y="822420"/>
                  </a:lnTo>
                  <a:lnTo>
                    <a:pt x="165834" y="829647"/>
                  </a:lnTo>
                  <a:lnTo>
                    <a:pt x="199001" y="836695"/>
                  </a:lnTo>
                  <a:lnTo>
                    <a:pt x="232168" y="843564"/>
                  </a:lnTo>
                  <a:lnTo>
                    <a:pt x="265335" y="850253"/>
                  </a:lnTo>
                  <a:lnTo>
                    <a:pt x="298502" y="856761"/>
                  </a:lnTo>
                  <a:lnTo>
                    <a:pt x="331669" y="863087"/>
                  </a:lnTo>
                  <a:lnTo>
                    <a:pt x="364836" y="869230"/>
                  </a:lnTo>
                  <a:lnTo>
                    <a:pt x="398003" y="875188"/>
                  </a:lnTo>
                  <a:lnTo>
                    <a:pt x="431170" y="880962"/>
                  </a:lnTo>
                  <a:lnTo>
                    <a:pt x="464337" y="886550"/>
                  </a:lnTo>
                  <a:lnTo>
                    <a:pt x="497504" y="891951"/>
                  </a:lnTo>
                  <a:lnTo>
                    <a:pt x="530671" y="897164"/>
                  </a:lnTo>
                  <a:lnTo>
                    <a:pt x="563838" y="902189"/>
                  </a:lnTo>
                  <a:lnTo>
                    <a:pt x="597005" y="907024"/>
                  </a:lnTo>
                  <a:lnTo>
                    <a:pt x="630172" y="911669"/>
                  </a:lnTo>
                  <a:lnTo>
                    <a:pt x="663339" y="916123"/>
                  </a:lnTo>
                  <a:lnTo>
                    <a:pt x="696506" y="920386"/>
                  </a:lnTo>
                  <a:lnTo>
                    <a:pt x="729673" y="924457"/>
                  </a:lnTo>
                  <a:lnTo>
                    <a:pt x="762840" y="928335"/>
                  </a:lnTo>
                  <a:lnTo>
                    <a:pt x="796007" y="932020"/>
                  </a:lnTo>
                  <a:lnTo>
                    <a:pt x="829173" y="935513"/>
                  </a:lnTo>
                  <a:lnTo>
                    <a:pt x="862340" y="938812"/>
                  </a:lnTo>
                  <a:lnTo>
                    <a:pt x="895507" y="941919"/>
                  </a:lnTo>
                  <a:lnTo>
                    <a:pt x="928674" y="944833"/>
                  </a:lnTo>
                  <a:lnTo>
                    <a:pt x="961841" y="947556"/>
                  </a:lnTo>
                  <a:lnTo>
                    <a:pt x="995008" y="950088"/>
                  </a:lnTo>
                  <a:lnTo>
                    <a:pt x="1028175" y="952430"/>
                  </a:lnTo>
                  <a:lnTo>
                    <a:pt x="1061342" y="954584"/>
                  </a:lnTo>
                  <a:lnTo>
                    <a:pt x="1094509" y="956551"/>
                  </a:lnTo>
                  <a:lnTo>
                    <a:pt x="1127676" y="958335"/>
                  </a:lnTo>
                  <a:lnTo>
                    <a:pt x="1160843" y="959936"/>
                  </a:lnTo>
                  <a:lnTo>
                    <a:pt x="1194010" y="961358"/>
                  </a:lnTo>
                  <a:lnTo>
                    <a:pt x="1227177" y="962604"/>
                  </a:lnTo>
                  <a:lnTo>
                    <a:pt x="1260344" y="963677"/>
                  </a:lnTo>
                  <a:lnTo>
                    <a:pt x="1293511" y="964581"/>
                  </a:lnTo>
                  <a:lnTo>
                    <a:pt x="1326678" y="965320"/>
                  </a:lnTo>
                  <a:lnTo>
                    <a:pt x="1359845" y="965898"/>
                  </a:lnTo>
                  <a:lnTo>
                    <a:pt x="1393012" y="966319"/>
                  </a:lnTo>
                  <a:lnTo>
                    <a:pt x="1426179" y="966587"/>
                  </a:lnTo>
                  <a:lnTo>
                    <a:pt x="1459346" y="966709"/>
                  </a:lnTo>
                  <a:lnTo>
                    <a:pt x="1492513" y="966687"/>
                  </a:lnTo>
                  <a:lnTo>
                    <a:pt x="1525680" y="966527"/>
                  </a:lnTo>
                  <a:lnTo>
                    <a:pt x="1558847" y="966233"/>
                  </a:lnTo>
                  <a:lnTo>
                    <a:pt x="1592014" y="965810"/>
                  </a:lnTo>
                  <a:lnTo>
                    <a:pt x="1625181" y="965261"/>
                  </a:lnTo>
                  <a:lnTo>
                    <a:pt x="1658347" y="964591"/>
                  </a:lnTo>
                  <a:lnTo>
                    <a:pt x="1691514" y="963802"/>
                  </a:lnTo>
                  <a:lnTo>
                    <a:pt x="1724681" y="962898"/>
                  </a:lnTo>
                  <a:lnTo>
                    <a:pt x="1757848" y="961882"/>
                  </a:lnTo>
                  <a:lnTo>
                    <a:pt x="1791015" y="960754"/>
                  </a:lnTo>
                  <a:lnTo>
                    <a:pt x="1824182" y="959494"/>
                  </a:lnTo>
                  <a:lnTo>
                    <a:pt x="1857349" y="958098"/>
                  </a:lnTo>
                  <a:lnTo>
                    <a:pt x="1890516" y="956571"/>
                  </a:lnTo>
                  <a:lnTo>
                    <a:pt x="1923683" y="954921"/>
                  </a:lnTo>
                  <a:lnTo>
                    <a:pt x="1956850" y="953151"/>
                  </a:lnTo>
                  <a:lnTo>
                    <a:pt x="1990017" y="951268"/>
                  </a:lnTo>
                  <a:lnTo>
                    <a:pt x="2023184" y="949277"/>
                  </a:lnTo>
                  <a:lnTo>
                    <a:pt x="2056351" y="947186"/>
                  </a:lnTo>
                  <a:lnTo>
                    <a:pt x="2089518" y="945001"/>
                  </a:lnTo>
                  <a:lnTo>
                    <a:pt x="2122685" y="942731"/>
                  </a:lnTo>
                  <a:lnTo>
                    <a:pt x="2155852" y="940386"/>
                  </a:lnTo>
                  <a:lnTo>
                    <a:pt x="2189019" y="937978"/>
                  </a:lnTo>
                  <a:lnTo>
                    <a:pt x="2222186" y="935518"/>
                  </a:lnTo>
                  <a:lnTo>
                    <a:pt x="2255353" y="933021"/>
                  </a:lnTo>
                  <a:lnTo>
                    <a:pt x="2288520" y="930500"/>
                  </a:lnTo>
                  <a:lnTo>
                    <a:pt x="2321687" y="927972"/>
                  </a:lnTo>
                  <a:lnTo>
                    <a:pt x="2354854" y="925359"/>
                  </a:lnTo>
                  <a:lnTo>
                    <a:pt x="2388021" y="922567"/>
                  </a:lnTo>
                  <a:lnTo>
                    <a:pt x="2421188" y="919600"/>
                  </a:lnTo>
                  <a:lnTo>
                    <a:pt x="2454355" y="916458"/>
                  </a:lnTo>
                  <a:lnTo>
                    <a:pt x="2487521" y="913147"/>
                  </a:lnTo>
                  <a:lnTo>
                    <a:pt x="2520688" y="909680"/>
                  </a:lnTo>
                  <a:lnTo>
                    <a:pt x="2553855" y="906080"/>
                  </a:lnTo>
                  <a:lnTo>
                    <a:pt x="2587022" y="902381"/>
                  </a:lnTo>
                  <a:lnTo>
                    <a:pt x="2620189" y="898629"/>
                  </a:lnTo>
                  <a:lnTo>
                    <a:pt x="2653356" y="894884"/>
                  </a:lnTo>
                  <a:lnTo>
                    <a:pt x="2686523" y="891214"/>
                  </a:lnTo>
                  <a:lnTo>
                    <a:pt x="2719690" y="887695"/>
                  </a:lnTo>
                  <a:lnTo>
                    <a:pt x="2752857" y="884409"/>
                  </a:lnTo>
                  <a:lnTo>
                    <a:pt x="2786024" y="881368"/>
                  </a:lnTo>
                  <a:lnTo>
                    <a:pt x="2819191" y="878396"/>
                  </a:lnTo>
                  <a:lnTo>
                    <a:pt x="2852358" y="875440"/>
                  </a:lnTo>
                  <a:lnTo>
                    <a:pt x="2885525" y="872457"/>
                  </a:lnTo>
                  <a:lnTo>
                    <a:pt x="2918692" y="869406"/>
                  </a:lnTo>
                  <a:lnTo>
                    <a:pt x="2951859" y="866256"/>
                  </a:lnTo>
                  <a:lnTo>
                    <a:pt x="2985026" y="862992"/>
                  </a:lnTo>
                  <a:lnTo>
                    <a:pt x="3018193" y="859619"/>
                  </a:lnTo>
                  <a:lnTo>
                    <a:pt x="3051360" y="856159"/>
                  </a:lnTo>
                  <a:lnTo>
                    <a:pt x="3084527" y="852657"/>
                  </a:lnTo>
                  <a:lnTo>
                    <a:pt x="3117694" y="849172"/>
                  </a:lnTo>
                  <a:lnTo>
                    <a:pt x="3150861" y="845778"/>
                  </a:lnTo>
                  <a:lnTo>
                    <a:pt x="3184028" y="842557"/>
                  </a:lnTo>
                  <a:lnTo>
                    <a:pt x="3217195" y="839592"/>
                  </a:lnTo>
                  <a:lnTo>
                    <a:pt x="3250362" y="837007"/>
                  </a:lnTo>
                  <a:lnTo>
                    <a:pt x="3283529" y="834873"/>
                  </a:lnTo>
                  <a:lnTo>
                    <a:pt x="3316695" y="833092"/>
                  </a:lnTo>
                  <a:lnTo>
                    <a:pt x="3349862" y="831563"/>
                  </a:lnTo>
                  <a:lnTo>
                    <a:pt x="3383029" y="830187"/>
                  </a:lnTo>
                  <a:lnTo>
                    <a:pt x="3416196" y="828872"/>
                  </a:lnTo>
                  <a:lnTo>
                    <a:pt x="3449363" y="827538"/>
                  </a:lnTo>
                  <a:lnTo>
                    <a:pt x="3482530" y="826121"/>
                  </a:lnTo>
                  <a:lnTo>
                    <a:pt x="3515697" y="824567"/>
                  </a:lnTo>
                  <a:lnTo>
                    <a:pt x="3548864" y="822843"/>
                  </a:lnTo>
                  <a:lnTo>
                    <a:pt x="3582031" y="820928"/>
                  </a:lnTo>
                  <a:lnTo>
                    <a:pt x="3615198" y="818812"/>
                  </a:lnTo>
                  <a:lnTo>
                    <a:pt x="3648365" y="816498"/>
                  </a:lnTo>
                  <a:lnTo>
                    <a:pt x="3681532" y="813989"/>
                  </a:lnTo>
                  <a:lnTo>
                    <a:pt x="3714699" y="811290"/>
                  </a:lnTo>
                  <a:lnTo>
                    <a:pt x="3747866" y="808521"/>
                  </a:lnTo>
                  <a:lnTo>
                    <a:pt x="3781033" y="805939"/>
                  </a:lnTo>
                  <a:lnTo>
                    <a:pt x="3814200" y="803488"/>
                  </a:lnTo>
                  <a:lnTo>
                    <a:pt x="3847367" y="801097"/>
                  </a:lnTo>
                  <a:lnTo>
                    <a:pt x="3880534" y="798703"/>
                  </a:lnTo>
                  <a:lnTo>
                    <a:pt x="3913701" y="796247"/>
                  </a:lnTo>
                  <a:lnTo>
                    <a:pt x="3946868" y="793684"/>
                  </a:lnTo>
                  <a:lnTo>
                    <a:pt x="3980035" y="790975"/>
                  </a:lnTo>
                  <a:lnTo>
                    <a:pt x="4013202" y="788092"/>
                  </a:lnTo>
                  <a:lnTo>
                    <a:pt x="4046369" y="785017"/>
                  </a:lnTo>
                  <a:lnTo>
                    <a:pt x="4079536" y="781738"/>
                  </a:lnTo>
                  <a:lnTo>
                    <a:pt x="4112703" y="778248"/>
                  </a:lnTo>
                  <a:lnTo>
                    <a:pt x="4145869" y="774541"/>
                  </a:lnTo>
                  <a:lnTo>
                    <a:pt x="4179036" y="770644"/>
                  </a:lnTo>
                  <a:lnTo>
                    <a:pt x="4212203" y="766724"/>
                  </a:lnTo>
                  <a:lnTo>
                    <a:pt x="4245370" y="762777"/>
                  </a:lnTo>
                  <a:lnTo>
                    <a:pt x="4278537" y="758768"/>
                  </a:lnTo>
                  <a:lnTo>
                    <a:pt x="4311704" y="754666"/>
                  </a:lnTo>
                  <a:lnTo>
                    <a:pt x="4344871" y="750441"/>
                  </a:lnTo>
                  <a:lnTo>
                    <a:pt x="4378038" y="746063"/>
                  </a:lnTo>
                  <a:lnTo>
                    <a:pt x="4411205" y="741506"/>
                  </a:lnTo>
                  <a:lnTo>
                    <a:pt x="4444372" y="736746"/>
                  </a:lnTo>
                  <a:lnTo>
                    <a:pt x="4477539" y="731758"/>
                  </a:lnTo>
                  <a:lnTo>
                    <a:pt x="4510706" y="726521"/>
                  </a:lnTo>
                  <a:lnTo>
                    <a:pt x="4543873" y="721013"/>
                  </a:lnTo>
                  <a:lnTo>
                    <a:pt x="4577040" y="715214"/>
                  </a:lnTo>
                  <a:lnTo>
                    <a:pt x="4610207" y="709104"/>
                  </a:lnTo>
                  <a:lnTo>
                    <a:pt x="4643374" y="702664"/>
                  </a:lnTo>
                  <a:lnTo>
                    <a:pt x="4676541" y="695874"/>
                  </a:lnTo>
                  <a:lnTo>
                    <a:pt x="4709708" y="688741"/>
                  </a:lnTo>
                  <a:lnTo>
                    <a:pt x="4742875" y="681385"/>
                  </a:lnTo>
                  <a:lnTo>
                    <a:pt x="4776042" y="673824"/>
                  </a:lnTo>
                  <a:lnTo>
                    <a:pt x="4809209" y="666066"/>
                  </a:lnTo>
                  <a:lnTo>
                    <a:pt x="4842376" y="658115"/>
                  </a:lnTo>
                  <a:lnTo>
                    <a:pt x="4875543" y="649977"/>
                  </a:lnTo>
                  <a:lnTo>
                    <a:pt x="4908710" y="641656"/>
                  </a:lnTo>
                  <a:lnTo>
                    <a:pt x="4941876" y="633157"/>
                  </a:lnTo>
                  <a:lnTo>
                    <a:pt x="4975043" y="624482"/>
                  </a:lnTo>
                  <a:lnTo>
                    <a:pt x="5008210" y="615637"/>
                  </a:lnTo>
                  <a:lnTo>
                    <a:pt x="5041377" y="606622"/>
                  </a:lnTo>
                  <a:lnTo>
                    <a:pt x="5074544" y="597443"/>
                  </a:lnTo>
                  <a:lnTo>
                    <a:pt x="5107711" y="588099"/>
                  </a:lnTo>
                  <a:lnTo>
                    <a:pt x="5140878" y="578595"/>
                  </a:lnTo>
                  <a:lnTo>
                    <a:pt x="5174045" y="568930"/>
                  </a:lnTo>
                  <a:lnTo>
                    <a:pt x="5207212" y="559108"/>
                  </a:lnTo>
                  <a:lnTo>
                    <a:pt x="5240379" y="549128"/>
                  </a:lnTo>
                  <a:lnTo>
                    <a:pt x="5273546" y="538993"/>
                  </a:lnTo>
                  <a:lnTo>
                    <a:pt x="5306713" y="528702"/>
                  </a:lnTo>
                  <a:lnTo>
                    <a:pt x="5339880" y="518256"/>
                  </a:lnTo>
                  <a:lnTo>
                    <a:pt x="5373047" y="507655"/>
                  </a:lnTo>
                  <a:lnTo>
                    <a:pt x="5406214" y="496900"/>
                  </a:lnTo>
                  <a:lnTo>
                    <a:pt x="5439381" y="485990"/>
                  </a:lnTo>
                  <a:lnTo>
                    <a:pt x="5472548" y="474925"/>
                  </a:lnTo>
                  <a:lnTo>
                    <a:pt x="5505715" y="463705"/>
                  </a:lnTo>
                  <a:lnTo>
                    <a:pt x="5538882" y="452329"/>
                  </a:lnTo>
                  <a:lnTo>
                    <a:pt x="5572049" y="440797"/>
                  </a:lnTo>
                  <a:lnTo>
                    <a:pt x="5605216" y="429108"/>
                  </a:lnTo>
                  <a:lnTo>
                    <a:pt x="5638383" y="417261"/>
                  </a:lnTo>
                  <a:lnTo>
                    <a:pt x="5671550" y="405255"/>
                  </a:lnTo>
                  <a:lnTo>
                    <a:pt x="5704717" y="393090"/>
                  </a:lnTo>
                  <a:lnTo>
                    <a:pt x="5737884" y="380764"/>
                  </a:lnTo>
                  <a:lnTo>
                    <a:pt x="5771050" y="368276"/>
                  </a:lnTo>
                  <a:lnTo>
                    <a:pt x="5804217" y="355625"/>
                  </a:lnTo>
                  <a:lnTo>
                    <a:pt x="5837384" y="342810"/>
                  </a:lnTo>
                  <a:lnTo>
                    <a:pt x="5870551" y="329830"/>
                  </a:lnTo>
                  <a:lnTo>
                    <a:pt x="5903718" y="316683"/>
                  </a:lnTo>
                  <a:lnTo>
                    <a:pt x="5936885" y="303368"/>
                  </a:lnTo>
                  <a:lnTo>
                    <a:pt x="5970052" y="289885"/>
                  </a:lnTo>
                  <a:lnTo>
                    <a:pt x="6003219" y="276231"/>
                  </a:lnTo>
                  <a:lnTo>
                    <a:pt x="6036386" y="262405"/>
                  </a:lnTo>
                  <a:lnTo>
                    <a:pt x="6069553" y="248407"/>
                  </a:lnTo>
                  <a:lnTo>
                    <a:pt x="6102720" y="234234"/>
                  </a:lnTo>
                  <a:lnTo>
                    <a:pt x="6135887" y="219887"/>
                  </a:lnTo>
                  <a:lnTo>
                    <a:pt x="6169054" y="205362"/>
                  </a:lnTo>
                  <a:lnTo>
                    <a:pt x="6202221" y="190660"/>
                  </a:lnTo>
                  <a:lnTo>
                    <a:pt x="6235388" y="175780"/>
                  </a:lnTo>
                  <a:lnTo>
                    <a:pt x="6268555" y="160719"/>
                  </a:lnTo>
                  <a:lnTo>
                    <a:pt x="6301722" y="145477"/>
                  </a:lnTo>
                  <a:lnTo>
                    <a:pt x="6334889" y="130053"/>
                  </a:lnTo>
                  <a:lnTo>
                    <a:pt x="6368056" y="114447"/>
                  </a:lnTo>
                  <a:lnTo>
                    <a:pt x="6401223" y="98656"/>
                  </a:lnTo>
                  <a:lnTo>
                    <a:pt x="6434390" y="82680"/>
                  </a:lnTo>
                  <a:lnTo>
                    <a:pt x="6467557" y="66519"/>
                  </a:lnTo>
                  <a:lnTo>
                    <a:pt x="6500724" y="50170"/>
                  </a:lnTo>
                  <a:lnTo>
                    <a:pt x="6533891" y="33635"/>
                  </a:lnTo>
                  <a:lnTo>
                    <a:pt x="6567058" y="16912"/>
                  </a:lnTo>
                  <a:lnTo>
                    <a:pt x="660022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1271887" y="4501102"/>
              <a:ext cx="6600224" cy="718200"/>
            </a:xfrm>
            <a:custGeom>
              <a:avLst/>
              <a:pathLst>
                <a:path w="6600224" h="718200">
                  <a:moveTo>
                    <a:pt x="6600224" y="0"/>
                  </a:moveTo>
                  <a:lnTo>
                    <a:pt x="6567058" y="11207"/>
                  </a:lnTo>
                  <a:lnTo>
                    <a:pt x="6533891" y="22354"/>
                  </a:lnTo>
                  <a:lnTo>
                    <a:pt x="6500724" y="33441"/>
                  </a:lnTo>
                  <a:lnTo>
                    <a:pt x="6467557" y="44464"/>
                  </a:lnTo>
                  <a:lnTo>
                    <a:pt x="6434390" y="55425"/>
                  </a:lnTo>
                  <a:lnTo>
                    <a:pt x="6401223" y="66319"/>
                  </a:lnTo>
                  <a:lnTo>
                    <a:pt x="6368056" y="77148"/>
                  </a:lnTo>
                  <a:lnTo>
                    <a:pt x="6334889" y="87907"/>
                  </a:lnTo>
                  <a:lnTo>
                    <a:pt x="6301722" y="98597"/>
                  </a:lnTo>
                  <a:lnTo>
                    <a:pt x="6268555" y="109216"/>
                  </a:lnTo>
                  <a:lnTo>
                    <a:pt x="6235388" y="119761"/>
                  </a:lnTo>
                  <a:lnTo>
                    <a:pt x="6202221" y="130232"/>
                  </a:lnTo>
                  <a:lnTo>
                    <a:pt x="6169054" y="140626"/>
                  </a:lnTo>
                  <a:lnTo>
                    <a:pt x="6135887" y="150942"/>
                  </a:lnTo>
                  <a:lnTo>
                    <a:pt x="6102720" y="161177"/>
                  </a:lnTo>
                  <a:lnTo>
                    <a:pt x="6069553" y="171331"/>
                  </a:lnTo>
                  <a:lnTo>
                    <a:pt x="6036386" y="181400"/>
                  </a:lnTo>
                  <a:lnTo>
                    <a:pt x="6003219" y="191384"/>
                  </a:lnTo>
                  <a:lnTo>
                    <a:pt x="5970052" y="201281"/>
                  </a:lnTo>
                  <a:lnTo>
                    <a:pt x="5936885" y="211087"/>
                  </a:lnTo>
                  <a:lnTo>
                    <a:pt x="5903718" y="220803"/>
                  </a:lnTo>
                  <a:lnTo>
                    <a:pt x="5870551" y="230425"/>
                  </a:lnTo>
                  <a:lnTo>
                    <a:pt x="5837384" y="239952"/>
                  </a:lnTo>
                  <a:lnTo>
                    <a:pt x="5804217" y="249382"/>
                  </a:lnTo>
                  <a:lnTo>
                    <a:pt x="5771050" y="258713"/>
                  </a:lnTo>
                  <a:lnTo>
                    <a:pt x="5737884" y="267944"/>
                  </a:lnTo>
                  <a:lnTo>
                    <a:pt x="5704717" y="277072"/>
                  </a:lnTo>
                  <a:lnTo>
                    <a:pt x="5671550" y="286096"/>
                  </a:lnTo>
                  <a:lnTo>
                    <a:pt x="5638383" y="295015"/>
                  </a:lnTo>
                  <a:lnTo>
                    <a:pt x="5605216" y="303825"/>
                  </a:lnTo>
                  <a:lnTo>
                    <a:pt x="5572049" y="312528"/>
                  </a:lnTo>
                  <a:lnTo>
                    <a:pt x="5538882" y="321119"/>
                  </a:lnTo>
                  <a:lnTo>
                    <a:pt x="5505715" y="329599"/>
                  </a:lnTo>
                  <a:lnTo>
                    <a:pt x="5472548" y="337967"/>
                  </a:lnTo>
                  <a:lnTo>
                    <a:pt x="5439381" y="346220"/>
                  </a:lnTo>
                  <a:lnTo>
                    <a:pt x="5406214" y="354358"/>
                  </a:lnTo>
                  <a:lnTo>
                    <a:pt x="5373047" y="362381"/>
                  </a:lnTo>
                  <a:lnTo>
                    <a:pt x="5339880" y="370287"/>
                  </a:lnTo>
                  <a:lnTo>
                    <a:pt x="5306713" y="378075"/>
                  </a:lnTo>
                  <a:lnTo>
                    <a:pt x="5273546" y="385747"/>
                  </a:lnTo>
                  <a:lnTo>
                    <a:pt x="5240379" y="393301"/>
                  </a:lnTo>
                  <a:lnTo>
                    <a:pt x="5207212" y="400737"/>
                  </a:lnTo>
                  <a:lnTo>
                    <a:pt x="5174045" y="408056"/>
                  </a:lnTo>
                  <a:lnTo>
                    <a:pt x="5140878" y="415259"/>
                  </a:lnTo>
                  <a:lnTo>
                    <a:pt x="5107711" y="422346"/>
                  </a:lnTo>
                  <a:lnTo>
                    <a:pt x="5074544" y="429318"/>
                  </a:lnTo>
                  <a:lnTo>
                    <a:pt x="5041377" y="436176"/>
                  </a:lnTo>
                  <a:lnTo>
                    <a:pt x="5008210" y="442923"/>
                  </a:lnTo>
                  <a:lnTo>
                    <a:pt x="4975043" y="449560"/>
                  </a:lnTo>
                  <a:lnTo>
                    <a:pt x="4941876" y="456091"/>
                  </a:lnTo>
                  <a:lnTo>
                    <a:pt x="4908710" y="462516"/>
                  </a:lnTo>
                  <a:lnTo>
                    <a:pt x="4875543" y="468840"/>
                  </a:lnTo>
                  <a:lnTo>
                    <a:pt x="4842376" y="475067"/>
                  </a:lnTo>
                  <a:lnTo>
                    <a:pt x="4809209" y="481200"/>
                  </a:lnTo>
                  <a:lnTo>
                    <a:pt x="4776042" y="487244"/>
                  </a:lnTo>
                  <a:lnTo>
                    <a:pt x="4742875" y="493203"/>
                  </a:lnTo>
                  <a:lnTo>
                    <a:pt x="4709708" y="499082"/>
                  </a:lnTo>
                  <a:lnTo>
                    <a:pt x="4676541" y="504865"/>
                  </a:lnTo>
                  <a:lnTo>
                    <a:pt x="4643374" y="510368"/>
                  </a:lnTo>
                  <a:lnTo>
                    <a:pt x="4610207" y="515576"/>
                  </a:lnTo>
                  <a:lnTo>
                    <a:pt x="4577040" y="520519"/>
                  </a:lnTo>
                  <a:lnTo>
                    <a:pt x="4543873" y="525227"/>
                  </a:lnTo>
                  <a:lnTo>
                    <a:pt x="4510706" y="529731"/>
                  </a:lnTo>
                  <a:lnTo>
                    <a:pt x="4477539" y="534062"/>
                  </a:lnTo>
                  <a:lnTo>
                    <a:pt x="4444372" y="538249"/>
                  </a:lnTo>
                  <a:lnTo>
                    <a:pt x="4411205" y="542319"/>
                  </a:lnTo>
                  <a:lnTo>
                    <a:pt x="4378038" y="546301"/>
                  </a:lnTo>
                  <a:lnTo>
                    <a:pt x="4344871" y="550220"/>
                  </a:lnTo>
                  <a:lnTo>
                    <a:pt x="4311704" y="554098"/>
                  </a:lnTo>
                  <a:lnTo>
                    <a:pt x="4278537" y="557959"/>
                  </a:lnTo>
                  <a:lnTo>
                    <a:pt x="4245370" y="561822"/>
                  </a:lnTo>
                  <a:lnTo>
                    <a:pt x="4212203" y="565706"/>
                  </a:lnTo>
                  <a:lnTo>
                    <a:pt x="4179036" y="569627"/>
                  </a:lnTo>
                  <a:lnTo>
                    <a:pt x="4145869" y="573553"/>
                  </a:lnTo>
                  <a:lnTo>
                    <a:pt x="4112703" y="577185"/>
                  </a:lnTo>
                  <a:lnTo>
                    <a:pt x="4079536" y="580521"/>
                  </a:lnTo>
                  <a:lnTo>
                    <a:pt x="4046369" y="583628"/>
                  </a:lnTo>
                  <a:lnTo>
                    <a:pt x="4013202" y="586568"/>
                  </a:lnTo>
                  <a:lnTo>
                    <a:pt x="3980035" y="589401"/>
                  </a:lnTo>
                  <a:lnTo>
                    <a:pt x="3946868" y="592178"/>
                  </a:lnTo>
                  <a:lnTo>
                    <a:pt x="3913701" y="594943"/>
                  </a:lnTo>
                  <a:lnTo>
                    <a:pt x="3880534" y="597730"/>
                  </a:lnTo>
                  <a:lnTo>
                    <a:pt x="3847367" y="600560"/>
                  </a:lnTo>
                  <a:lnTo>
                    <a:pt x="3814200" y="603447"/>
                  </a:lnTo>
                  <a:lnTo>
                    <a:pt x="3781033" y="606399"/>
                  </a:lnTo>
                  <a:lnTo>
                    <a:pt x="3747866" y="609416"/>
                  </a:lnTo>
                  <a:lnTo>
                    <a:pt x="3714699" y="612476"/>
                  </a:lnTo>
                  <a:lnTo>
                    <a:pt x="3681532" y="615206"/>
                  </a:lnTo>
                  <a:lnTo>
                    <a:pt x="3648365" y="617526"/>
                  </a:lnTo>
                  <a:lnTo>
                    <a:pt x="3615198" y="619532"/>
                  </a:lnTo>
                  <a:lnTo>
                    <a:pt x="3582031" y="621319"/>
                  </a:lnTo>
                  <a:lnTo>
                    <a:pt x="3548864" y="622976"/>
                  </a:lnTo>
                  <a:lnTo>
                    <a:pt x="3515697" y="624585"/>
                  </a:lnTo>
                  <a:lnTo>
                    <a:pt x="3482530" y="626215"/>
                  </a:lnTo>
                  <a:lnTo>
                    <a:pt x="3449363" y="627922"/>
                  </a:lnTo>
                  <a:lnTo>
                    <a:pt x="3416196" y="629744"/>
                  </a:lnTo>
                  <a:lnTo>
                    <a:pt x="3383029" y="631704"/>
                  </a:lnTo>
                  <a:lnTo>
                    <a:pt x="3349862" y="633813"/>
                  </a:lnTo>
                  <a:lnTo>
                    <a:pt x="3316695" y="636070"/>
                  </a:lnTo>
                  <a:lnTo>
                    <a:pt x="3283529" y="638465"/>
                  </a:lnTo>
                  <a:lnTo>
                    <a:pt x="3250362" y="640987"/>
                  </a:lnTo>
                  <a:lnTo>
                    <a:pt x="3217195" y="643620"/>
                  </a:lnTo>
                  <a:lnTo>
                    <a:pt x="3184028" y="646236"/>
                  </a:lnTo>
                  <a:lnTo>
                    <a:pt x="3150861" y="648809"/>
                  </a:lnTo>
                  <a:lnTo>
                    <a:pt x="3117694" y="651392"/>
                  </a:lnTo>
                  <a:lnTo>
                    <a:pt x="3084527" y="654034"/>
                  </a:lnTo>
                  <a:lnTo>
                    <a:pt x="3051360" y="656776"/>
                  </a:lnTo>
                  <a:lnTo>
                    <a:pt x="3018193" y="659648"/>
                  </a:lnTo>
                  <a:lnTo>
                    <a:pt x="2985026" y="662659"/>
                  </a:lnTo>
                  <a:lnTo>
                    <a:pt x="2951859" y="665803"/>
                  </a:lnTo>
                  <a:lnTo>
                    <a:pt x="2918692" y="669051"/>
                  </a:lnTo>
                  <a:lnTo>
                    <a:pt x="2885525" y="672356"/>
                  </a:lnTo>
                  <a:lnTo>
                    <a:pt x="2852358" y="675656"/>
                  </a:lnTo>
                  <a:lnTo>
                    <a:pt x="2819191" y="678878"/>
                  </a:lnTo>
                  <a:lnTo>
                    <a:pt x="2786024" y="681945"/>
                  </a:lnTo>
                  <a:lnTo>
                    <a:pt x="2752857" y="684802"/>
                  </a:lnTo>
                  <a:lnTo>
                    <a:pt x="2719690" y="687677"/>
                  </a:lnTo>
                  <a:lnTo>
                    <a:pt x="2686523" y="690667"/>
                  </a:lnTo>
                  <a:lnTo>
                    <a:pt x="2653356" y="693780"/>
                  </a:lnTo>
                  <a:lnTo>
                    <a:pt x="2620189" y="697015"/>
                  </a:lnTo>
                  <a:lnTo>
                    <a:pt x="2587022" y="700365"/>
                  </a:lnTo>
                  <a:lnTo>
                    <a:pt x="2553855" y="703814"/>
                  </a:lnTo>
                  <a:lnTo>
                    <a:pt x="2520688" y="707331"/>
                  </a:lnTo>
                  <a:lnTo>
                    <a:pt x="2487521" y="710876"/>
                  </a:lnTo>
                  <a:lnTo>
                    <a:pt x="2454355" y="714395"/>
                  </a:lnTo>
                  <a:lnTo>
                    <a:pt x="2421188" y="717826"/>
                  </a:lnTo>
                  <a:lnTo>
                    <a:pt x="2388021" y="718200"/>
                  </a:lnTo>
                  <a:lnTo>
                    <a:pt x="2354854" y="718200"/>
                  </a:lnTo>
                  <a:lnTo>
                    <a:pt x="2321687" y="718200"/>
                  </a:lnTo>
                  <a:lnTo>
                    <a:pt x="2288520" y="718200"/>
                  </a:lnTo>
                  <a:lnTo>
                    <a:pt x="2255353" y="718200"/>
                  </a:lnTo>
                  <a:lnTo>
                    <a:pt x="2222186" y="718200"/>
                  </a:lnTo>
                  <a:lnTo>
                    <a:pt x="2189019" y="718200"/>
                  </a:lnTo>
                  <a:lnTo>
                    <a:pt x="2155852" y="718200"/>
                  </a:lnTo>
                  <a:lnTo>
                    <a:pt x="2122685" y="718200"/>
                  </a:lnTo>
                  <a:lnTo>
                    <a:pt x="2089518" y="718200"/>
                  </a:lnTo>
                  <a:lnTo>
                    <a:pt x="2056351" y="718200"/>
                  </a:lnTo>
                  <a:lnTo>
                    <a:pt x="2023184" y="718200"/>
                  </a:lnTo>
                  <a:lnTo>
                    <a:pt x="1990017" y="718200"/>
                  </a:lnTo>
                  <a:lnTo>
                    <a:pt x="1956850" y="718200"/>
                  </a:lnTo>
                  <a:lnTo>
                    <a:pt x="1923683" y="718200"/>
                  </a:lnTo>
                  <a:lnTo>
                    <a:pt x="1890516" y="718200"/>
                  </a:lnTo>
                  <a:lnTo>
                    <a:pt x="1857349" y="718200"/>
                  </a:lnTo>
                  <a:lnTo>
                    <a:pt x="1824182" y="718200"/>
                  </a:lnTo>
                  <a:lnTo>
                    <a:pt x="1791015" y="718200"/>
                  </a:lnTo>
                  <a:lnTo>
                    <a:pt x="1757848" y="718200"/>
                  </a:lnTo>
                  <a:lnTo>
                    <a:pt x="1724681" y="718200"/>
                  </a:lnTo>
                  <a:lnTo>
                    <a:pt x="1691514" y="718200"/>
                  </a:lnTo>
                  <a:lnTo>
                    <a:pt x="1658347" y="718200"/>
                  </a:lnTo>
                  <a:lnTo>
                    <a:pt x="1625181" y="718200"/>
                  </a:lnTo>
                  <a:lnTo>
                    <a:pt x="1592014" y="718200"/>
                  </a:lnTo>
                  <a:lnTo>
                    <a:pt x="1558847" y="718200"/>
                  </a:lnTo>
                  <a:lnTo>
                    <a:pt x="1525680" y="718200"/>
                  </a:lnTo>
                  <a:lnTo>
                    <a:pt x="1492513" y="718200"/>
                  </a:lnTo>
                  <a:lnTo>
                    <a:pt x="1459346" y="718200"/>
                  </a:lnTo>
                  <a:lnTo>
                    <a:pt x="1426179" y="718200"/>
                  </a:lnTo>
                  <a:lnTo>
                    <a:pt x="1393012" y="718200"/>
                  </a:lnTo>
                  <a:lnTo>
                    <a:pt x="1359845" y="718200"/>
                  </a:lnTo>
                  <a:lnTo>
                    <a:pt x="1326678" y="718200"/>
                  </a:lnTo>
                  <a:lnTo>
                    <a:pt x="1293511" y="718200"/>
                  </a:lnTo>
                  <a:lnTo>
                    <a:pt x="1260344" y="718200"/>
                  </a:lnTo>
                  <a:lnTo>
                    <a:pt x="1227177" y="718200"/>
                  </a:lnTo>
                  <a:lnTo>
                    <a:pt x="1194010" y="718200"/>
                  </a:lnTo>
                  <a:lnTo>
                    <a:pt x="1160843" y="718200"/>
                  </a:lnTo>
                  <a:lnTo>
                    <a:pt x="1127676" y="718200"/>
                  </a:lnTo>
                  <a:lnTo>
                    <a:pt x="1094509" y="718200"/>
                  </a:lnTo>
                  <a:lnTo>
                    <a:pt x="1061342" y="718200"/>
                  </a:lnTo>
                  <a:lnTo>
                    <a:pt x="1028175" y="718200"/>
                  </a:lnTo>
                  <a:lnTo>
                    <a:pt x="995008" y="718200"/>
                  </a:lnTo>
                  <a:lnTo>
                    <a:pt x="961841" y="718200"/>
                  </a:lnTo>
                  <a:lnTo>
                    <a:pt x="928674" y="718200"/>
                  </a:lnTo>
                  <a:lnTo>
                    <a:pt x="895507" y="718200"/>
                  </a:lnTo>
                  <a:lnTo>
                    <a:pt x="862340" y="718200"/>
                  </a:lnTo>
                  <a:lnTo>
                    <a:pt x="829173" y="718200"/>
                  </a:lnTo>
                  <a:lnTo>
                    <a:pt x="796007" y="718200"/>
                  </a:lnTo>
                  <a:lnTo>
                    <a:pt x="762840" y="718200"/>
                  </a:lnTo>
                  <a:lnTo>
                    <a:pt x="729673" y="718200"/>
                  </a:lnTo>
                  <a:lnTo>
                    <a:pt x="696506" y="718200"/>
                  </a:lnTo>
                  <a:lnTo>
                    <a:pt x="663339" y="718200"/>
                  </a:lnTo>
                  <a:lnTo>
                    <a:pt x="630172" y="718200"/>
                  </a:lnTo>
                  <a:lnTo>
                    <a:pt x="597005" y="718200"/>
                  </a:lnTo>
                  <a:lnTo>
                    <a:pt x="563838" y="718200"/>
                  </a:lnTo>
                  <a:lnTo>
                    <a:pt x="530671" y="718200"/>
                  </a:lnTo>
                  <a:lnTo>
                    <a:pt x="497504" y="718200"/>
                  </a:lnTo>
                  <a:lnTo>
                    <a:pt x="464337" y="718200"/>
                  </a:lnTo>
                  <a:lnTo>
                    <a:pt x="431170" y="718200"/>
                  </a:lnTo>
                  <a:lnTo>
                    <a:pt x="398003" y="718200"/>
                  </a:lnTo>
                  <a:lnTo>
                    <a:pt x="364836" y="718200"/>
                  </a:lnTo>
                  <a:lnTo>
                    <a:pt x="331669" y="718200"/>
                  </a:lnTo>
                  <a:lnTo>
                    <a:pt x="298502" y="718200"/>
                  </a:lnTo>
                  <a:lnTo>
                    <a:pt x="265335" y="718200"/>
                  </a:lnTo>
                  <a:lnTo>
                    <a:pt x="232168" y="718200"/>
                  </a:lnTo>
                  <a:lnTo>
                    <a:pt x="199001" y="718200"/>
                  </a:lnTo>
                  <a:lnTo>
                    <a:pt x="165834" y="718200"/>
                  </a:lnTo>
                  <a:lnTo>
                    <a:pt x="132667" y="718200"/>
                  </a:lnTo>
                  <a:lnTo>
                    <a:pt x="99500" y="718200"/>
                  </a:lnTo>
                  <a:lnTo>
                    <a:pt x="66333" y="718200"/>
                  </a:lnTo>
                  <a:lnTo>
                    <a:pt x="33166" y="718200"/>
                  </a:lnTo>
                  <a:lnTo>
                    <a:pt x="0" y="7182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1271887" y="4337346"/>
              <a:ext cx="6600224" cy="881957"/>
            </a:xfrm>
            <a:custGeom>
              <a:avLst/>
              <a:pathLst>
                <a:path w="6600224" h="881957">
                  <a:moveTo>
                    <a:pt x="0" y="881957"/>
                  </a:moveTo>
                  <a:lnTo>
                    <a:pt x="33166" y="881957"/>
                  </a:lnTo>
                  <a:lnTo>
                    <a:pt x="66333" y="881957"/>
                  </a:lnTo>
                  <a:lnTo>
                    <a:pt x="99500" y="881957"/>
                  </a:lnTo>
                  <a:lnTo>
                    <a:pt x="132667" y="881957"/>
                  </a:lnTo>
                  <a:lnTo>
                    <a:pt x="165834" y="881957"/>
                  </a:lnTo>
                  <a:lnTo>
                    <a:pt x="199001" y="881957"/>
                  </a:lnTo>
                  <a:lnTo>
                    <a:pt x="232168" y="881957"/>
                  </a:lnTo>
                  <a:lnTo>
                    <a:pt x="265335" y="881957"/>
                  </a:lnTo>
                  <a:lnTo>
                    <a:pt x="298502" y="881957"/>
                  </a:lnTo>
                  <a:lnTo>
                    <a:pt x="331669" y="881957"/>
                  </a:lnTo>
                  <a:lnTo>
                    <a:pt x="364836" y="881957"/>
                  </a:lnTo>
                  <a:lnTo>
                    <a:pt x="398003" y="881957"/>
                  </a:lnTo>
                  <a:lnTo>
                    <a:pt x="431170" y="881957"/>
                  </a:lnTo>
                  <a:lnTo>
                    <a:pt x="464337" y="881957"/>
                  </a:lnTo>
                  <a:lnTo>
                    <a:pt x="497504" y="881957"/>
                  </a:lnTo>
                  <a:lnTo>
                    <a:pt x="530671" y="881957"/>
                  </a:lnTo>
                  <a:lnTo>
                    <a:pt x="563838" y="881957"/>
                  </a:lnTo>
                  <a:lnTo>
                    <a:pt x="597005" y="881957"/>
                  </a:lnTo>
                  <a:lnTo>
                    <a:pt x="630172" y="881957"/>
                  </a:lnTo>
                  <a:lnTo>
                    <a:pt x="663339" y="881957"/>
                  </a:lnTo>
                  <a:lnTo>
                    <a:pt x="696506" y="881957"/>
                  </a:lnTo>
                  <a:lnTo>
                    <a:pt x="729673" y="881957"/>
                  </a:lnTo>
                  <a:lnTo>
                    <a:pt x="762840" y="881957"/>
                  </a:lnTo>
                  <a:lnTo>
                    <a:pt x="796007" y="881957"/>
                  </a:lnTo>
                  <a:lnTo>
                    <a:pt x="829173" y="881957"/>
                  </a:lnTo>
                  <a:lnTo>
                    <a:pt x="862340" y="881957"/>
                  </a:lnTo>
                  <a:lnTo>
                    <a:pt x="895507" y="881957"/>
                  </a:lnTo>
                  <a:lnTo>
                    <a:pt x="928674" y="881957"/>
                  </a:lnTo>
                  <a:lnTo>
                    <a:pt x="961841" y="881957"/>
                  </a:lnTo>
                  <a:lnTo>
                    <a:pt x="995008" y="881957"/>
                  </a:lnTo>
                  <a:lnTo>
                    <a:pt x="1028175" y="881957"/>
                  </a:lnTo>
                  <a:lnTo>
                    <a:pt x="1061342" y="881957"/>
                  </a:lnTo>
                  <a:lnTo>
                    <a:pt x="1094509" y="881957"/>
                  </a:lnTo>
                  <a:lnTo>
                    <a:pt x="1127676" y="881957"/>
                  </a:lnTo>
                  <a:lnTo>
                    <a:pt x="1160843" y="881957"/>
                  </a:lnTo>
                  <a:lnTo>
                    <a:pt x="1194010" y="881957"/>
                  </a:lnTo>
                  <a:lnTo>
                    <a:pt x="1227177" y="881957"/>
                  </a:lnTo>
                  <a:lnTo>
                    <a:pt x="1260344" y="881957"/>
                  </a:lnTo>
                  <a:lnTo>
                    <a:pt x="1293511" y="881957"/>
                  </a:lnTo>
                  <a:lnTo>
                    <a:pt x="1326678" y="881957"/>
                  </a:lnTo>
                  <a:lnTo>
                    <a:pt x="1359845" y="881957"/>
                  </a:lnTo>
                  <a:lnTo>
                    <a:pt x="1393012" y="881957"/>
                  </a:lnTo>
                  <a:lnTo>
                    <a:pt x="1426179" y="881117"/>
                  </a:lnTo>
                  <a:lnTo>
                    <a:pt x="1459346" y="879913"/>
                  </a:lnTo>
                  <a:lnTo>
                    <a:pt x="1492513" y="878655"/>
                  </a:lnTo>
                  <a:lnTo>
                    <a:pt x="1525680" y="877344"/>
                  </a:lnTo>
                  <a:lnTo>
                    <a:pt x="1558847" y="875979"/>
                  </a:lnTo>
                  <a:lnTo>
                    <a:pt x="1592014" y="874560"/>
                  </a:lnTo>
                  <a:lnTo>
                    <a:pt x="1625181" y="873087"/>
                  </a:lnTo>
                  <a:lnTo>
                    <a:pt x="1658347" y="871560"/>
                  </a:lnTo>
                  <a:lnTo>
                    <a:pt x="1691514" y="869980"/>
                  </a:lnTo>
                  <a:lnTo>
                    <a:pt x="1724681" y="868345"/>
                  </a:lnTo>
                  <a:lnTo>
                    <a:pt x="1757848" y="866656"/>
                  </a:lnTo>
                  <a:lnTo>
                    <a:pt x="1791015" y="864912"/>
                  </a:lnTo>
                  <a:lnTo>
                    <a:pt x="1824182" y="863073"/>
                  </a:lnTo>
                  <a:lnTo>
                    <a:pt x="1857349" y="861128"/>
                  </a:lnTo>
                  <a:lnTo>
                    <a:pt x="1890516" y="859084"/>
                  </a:lnTo>
                  <a:lnTo>
                    <a:pt x="1923683" y="856951"/>
                  </a:lnTo>
                  <a:lnTo>
                    <a:pt x="1956850" y="854736"/>
                  </a:lnTo>
                  <a:lnTo>
                    <a:pt x="1990017" y="852449"/>
                  </a:lnTo>
                  <a:lnTo>
                    <a:pt x="2023184" y="850097"/>
                  </a:lnTo>
                  <a:lnTo>
                    <a:pt x="2056351" y="847689"/>
                  </a:lnTo>
                  <a:lnTo>
                    <a:pt x="2089518" y="845234"/>
                  </a:lnTo>
                  <a:lnTo>
                    <a:pt x="2122685" y="842739"/>
                  </a:lnTo>
                  <a:lnTo>
                    <a:pt x="2155852" y="840214"/>
                  </a:lnTo>
                  <a:lnTo>
                    <a:pt x="2189019" y="837666"/>
                  </a:lnTo>
                  <a:lnTo>
                    <a:pt x="2222186" y="835105"/>
                  </a:lnTo>
                  <a:lnTo>
                    <a:pt x="2255353" y="832538"/>
                  </a:lnTo>
                  <a:lnTo>
                    <a:pt x="2288520" y="829973"/>
                  </a:lnTo>
                  <a:lnTo>
                    <a:pt x="2321687" y="827421"/>
                  </a:lnTo>
                  <a:lnTo>
                    <a:pt x="2354854" y="824748"/>
                  </a:lnTo>
                  <a:lnTo>
                    <a:pt x="2388021" y="821833"/>
                  </a:lnTo>
                  <a:lnTo>
                    <a:pt x="2421188" y="818713"/>
                  </a:lnTo>
                  <a:lnTo>
                    <a:pt x="2454355" y="815427"/>
                  </a:lnTo>
                  <a:lnTo>
                    <a:pt x="2487521" y="812011"/>
                  </a:lnTo>
                  <a:lnTo>
                    <a:pt x="2520688" y="808506"/>
                  </a:lnTo>
                  <a:lnTo>
                    <a:pt x="2553855" y="804947"/>
                  </a:lnTo>
                  <a:lnTo>
                    <a:pt x="2587022" y="801373"/>
                  </a:lnTo>
                  <a:lnTo>
                    <a:pt x="2620189" y="797822"/>
                  </a:lnTo>
                  <a:lnTo>
                    <a:pt x="2653356" y="794332"/>
                  </a:lnTo>
                  <a:lnTo>
                    <a:pt x="2686523" y="790941"/>
                  </a:lnTo>
                  <a:lnTo>
                    <a:pt x="2719690" y="787686"/>
                  </a:lnTo>
                  <a:lnTo>
                    <a:pt x="2752857" y="784606"/>
                  </a:lnTo>
                  <a:lnTo>
                    <a:pt x="2786024" y="781657"/>
                  </a:lnTo>
                  <a:lnTo>
                    <a:pt x="2819191" y="778637"/>
                  </a:lnTo>
                  <a:lnTo>
                    <a:pt x="2852358" y="775548"/>
                  </a:lnTo>
                  <a:lnTo>
                    <a:pt x="2885525" y="772406"/>
                  </a:lnTo>
                  <a:lnTo>
                    <a:pt x="2918692" y="769228"/>
                  </a:lnTo>
                  <a:lnTo>
                    <a:pt x="2951859" y="766029"/>
                  </a:lnTo>
                  <a:lnTo>
                    <a:pt x="2985026" y="762826"/>
                  </a:lnTo>
                  <a:lnTo>
                    <a:pt x="3018193" y="759633"/>
                  </a:lnTo>
                  <a:lnTo>
                    <a:pt x="3051360" y="756468"/>
                  </a:lnTo>
                  <a:lnTo>
                    <a:pt x="3084527" y="753346"/>
                  </a:lnTo>
                  <a:lnTo>
                    <a:pt x="3117694" y="750282"/>
                  </a:lnTo>
                  <a:lnTo>
                    <a:pt x="3150861" y="747294"/>
                  </a:lnTo>
                  <a:lnTo>
                    <a:pt x="3184028" y="744397"/>
                  </a:lnTo>
                  <a:lnTo>
                    <a:pt x="3217195" y="741606"/>
                  </a:lnTo>
                  <a:lnTo>
                    <a:pt x="3250362" y="738997"/>
                  </a:lnTo>
                  <a:lnTo>
                    <a:pt x="3283529" y="736669"/>
                  </a:lnTo>
                  <a:lnTo>
                    <a:pt x="3316695" y="734581"/>
                  </a:lnTo>
                  <a:lnTo>
                    <a:pt x="3349862" y="732688"/>
                  </a:lnTo>
                  <a:lnTo>
                    <a:pt x="3383029" y="730945"/>
                  </a:lnTo>
                  <a:lnTo>
                    <a:pt x="3416196" y="729308"/>
                  </a:lnTo>
                  <a:lnTo>
                    <a:pt x="3449363" y="727730"/>
                  </a:lnTo>
                  <a:lnTo>
                    <a:pt x="3482530" y="726168"/>
                  </a:lnTo>
                  <a:lnTo>
                    <a:pt x="3515697" y="724576"/>
                  </a:lnTo>
                  <a:lnTo>
                    <a:pt x="3548864" y="722909"/>
                  </a:lnTo>
                  <a:lnTo>
                    <a:pt x="3582031" y="721123"/>
                  </a:lnTo>
                  <a:lnTo>
                    <a:pt x="3615198" y="719172"/>
                  </a:lnTo>
                  <a:lnTo>
                    <a:pt x="3648365" y="717012"/>
                  </a:lnTo>
                  <a:lnTo>
                    <a:pt x="3681532" y="714597"/>
                  </a:lnTo>
                  <a:lnTo>
                    <a:pt x="3714699" y="711883"/>
                  </a:lnTo>
                  <a:lnTo>
                    <a:pt x="3747866" y="708968"/>
                  </a:lnTo>
                  <a:lnTo>
                    <a:pt x="3781033" y="706169"/>
                  </a:lnTo>
                  <a:lnTo>
                    <a:pt x="3814200" y="703467"/>
                  </a:lnTo>
                  <a:lnTo>
                    <a:pt x="3847367" y="700828"/>
                  </a:lnTo>
                  <a:lnTo>
                    <a:pt x="3880534" y="698216"/>
                  </a:lnTo>
                  <a:lnTo>
                    <a:pt x="3913701" y="695595"/>
                  </a:lnTo>
                  <a:lnTo>
                    <a:pt x="3946868" y="692931"/>
                  </a:lnTo>
                  <a:lnTo>
                    <a:pt x="3980035" y="690188"/>
                  </a:lnTo>
                  <a:lnTo>
                    <a:pt x="4013202" y="687330"/>
                  </a:lnTo>
                  <a:lnTo>
                    <a:pt x="4046369" y="684322"/>
                  </a:lnTo>
                  <a:lnTo>
                    <a:pt x="4079536" y="681129"/>
                  </a:lnTo>
                  <a:lnTo>
                    <a:pt x="4112703" y="677716"/>
                  </a:lnTo>
                  <a:lnTo>
                    <a:pt x="4145869" y="674047"/>
                  </a:lnTo>
                  <a:lnTo>
                    <a:pt x="4179036" y="670136"/>
                  </a:lnTo>
                  <a:lnTo>
                    <a:pt x="4212203" y="666215"/>
                  </a:lnTo>
                  <a:lnTo>
                    <a:pt x="4245370" y="662299"/>
                  </a:lnTo>
                  <a:lnTo>
                    <a:pt x="4278537" y="658364"/>
                  </a:lnTo>
                  <a:lnTo>
                    <a:pt x="4311704" y="654382"/>
                  </a:lnTo>
                  <a:lnTo>
                    <a:pt x="4344871" y="650330"/>
                  </a:lnTo>
                  <a:lnTo>
                    <a:pt x="4378038" y="646182"/>
                  </a:lnTo>
                  <a:lnTo>
                    <a:pt x="4411205" y="641913"/>
                  </a:lnTo>
                  <a:lnTo>
                    <a:pt x="4444372" y="637497"/>
                  </a:lnTo>
                  <a:lnTo>
                    <a:pt x="4477539" y="632910"/>
                  </a:lnTo>
                  <a:lnTo>
                    <a:pt x="4510706" y="628126"/>
                  </a:lnTo>
                  <a:lnTo>
                    <a:pt x="4543873" y="623120"/>
                  </a:lnTo>
                  <a:lnTo>
                    <a:pt x="4577040" y="617866"/>
                  </a:lnTo>
                  <a:lnTo>
                    <a:pt x="4610207" y="612340"/>
                  </a:lnTo>
                  <a:lnTo>
                    <a:pt x="4643374" y="606516"/>
                  </a:lnTo>
                  <a:lnTo>
                    <a:pt x="4676541" y="600369"/>
                  </a:lnTo>
                  <a:lnTo>
                    <a:pt x="4709708" y="593912"/>
                  </a:lnTo>
                  <a:lnTo>
                    <a:pt x="4742875" y="587294"/>
                  </a:lnTo>
                  <a:lnTo>
                    <a:pt x="4776042" y="580534"/>
                  </a:lnTo>
                  <a:lnTo>
                    <a:pt x="4809209" y="573633"/>
                  </a:lnTo>
                  <a:lnTo>
                    <a:pt x="4842376" y="566591"/>
                  </a:lnTo>
                  <a:lnTo>
                    <a:pt x="4875543" y="559409"/>
                  </a:lnTo>
                  <a:lnTo>
                    <a:pt x="4908710" y="552086"/>
                  </a:lnTo>
                  <a:lnTo>
                    <a:pt x="4941876" y="544624"/>
                  </a:lnTo>
                  <a:lnTo>
                    <a:pt x="4975043" y="537021"/>
                  </a:lnTo>
                  <a:lnTo>
                    <a:pt x="5008210" y="529280"/>
                  </a:lnTo>
                  <a:lnTo>
                    <a:pt x="5041377" y="521399"/>
                  </a:lnTo>
                  <a:lnTo>
                    <a:pt x="5074544" y="513380"/>
                  </a:lnTo>
                  <a:lnTo>
                    <a:pt x="5107711" y="505223"/>
                  </a:lnTo>
                  <a:lnTo>
                    <a:pt x="5140878" y="496927"/>
                  </a:lnTo>
                  <a:lnTo>
                    <a:pt x="5174045" y="488493"/>
                  </a:lnTo>
                  <a:lnTo>
                    <a:pt x="5207212" y="479923"/>
                  </a:lnTo>
                  <a:lnTo>
                    <a:pt x="5240379" y="471215"/>
                  </a:lnTo>
                  <a:lnTo>
                    <a:pt x="5273546" y="462370"/>
                  </a:lnTo>
                  <a:lnTo>
                    <a:pt x="5306713" y="453389"/>
                  </a:lnTo>
                  <a:lnTo>
                    <a:pt x="5339880" y="444271"/>
                  </a:lnTo>
                  <a:lnTo>
                    <a:pt x="5373047" y="435018"/>
                  </a:lnTo>
                  <a:lnTo>
                    <a:pt x="5406214" y="425629"/>
                  </a:lnTo>
                  <a:lnTo>
                    <a:pt x="5439381" y="416105"/>
                  </a:lnTo>
                  <a:lnTo>
                    <a:pt x="5472548" y="406446"/>
                  </a:lnTo>
                  <a:lnTo>
                    <a:pt x="5505715" y="396652"/>
                  </a:lnTo>
                  <a:lnTo>
                    <a:pt x="5538882" y="386724"/>
                  </a:lnTo>
                  <a:lnTo>
                    <a:pt x="5572049" y="376662"/>
                  </a:lnTo>
                  <a:lnTo>
                    <a:pt x="5605216" y="366467"/>
                  </a:lnTo>
                  <a:lnTo>
                    <a:pt x="5638383" y="356138"/>
                  </a:lnTo>
                  <a:lnTo>
                    <a:pt x="5671550" y="345676"/>
                  </a:lnTo>
                  <a:lnTo>
                    <a:pt x="5704717" y="335081"/>
                  </a:lnTo>
                  <a:lnTo>
                    <a:pt x="5737884" y="324354"/>
                  </a:lnTo>
                  <a:lnTo>
                    <a:pt x="5771050" y="313494"/>
                  </a:lnTo>
                  <a:lnTo>
                    <a:pt x="5804217" y="302503"/>
                  </a:lnTo>
                  <a:lnTo>
                    <a:pt x="5837384" y="291381"/>
                  </a:lnTo>
                  <a:lnTo>
                    <a:pt x="5870551" y="280127"/>
                  </a:lnTo>
                  <a:lnTo>
                    <a:pt x="5903718" y="268743"/>
                  </a:lnTo>
                  <a:lnTo>
                    <a:pt x="5936885" y="257228"/>
                  </a:lnTo>
                  <a:lnTo>
                    <a:pt x="5970052" y="245583"/>
                  </a:lnTo>
                  <a:lnTo>
                    <a:pt x="6003219" y="233807"/>
                  </a:lnTo>
                  <a:lnTo>
                    <a:pt x="6036386" y="221903"/>
                  </a:lnTo>
                  <a:lnTo>
                    <a:pt x="6069553" y="209869"/>
                  </a:lnTo>
                  <a:lnTo>
                    <a:pt x="6102720" y="197706"/>
                  </a:lnTo>
                  <a:lnTo>
                    <a:pt x="6135887" y="185414"/>
                  </a:lnTo>
                  <a:lnTo>
                    <a:pt x="6169054" y="172994"/>
                  </a:lnTo>
                  <a:lnTo>
                    <a:pt x="6202221" y="160446"/>
                  </a:lnTo>
                  <a:lnTo>
                    <a:pt x="6235388" y="147771"/>
                  </a:lnTo>
                  <a:lnTo>
                    <a:pt x="6268555" y="134967"/>
                  </a:lnTo>
                  <a:lnTo>
                    <a:pt x="6301722" y="122037"/>
                  </a:lnTo>
                  <a:lnTo>
                    <a:pt x="6334889" y="108980"/>
                  </a:lnTo>
                  <a:lnTo>
                    <a:pt x="6368056" y="95797"/>
                  </a:lnTo>
                  <a:lnTo>
                    <a:pt x="6401223" y="82488"/>
                  </a:lnTo>
                  <a:lnTo>
                    <a:pt x="6434390" y="69052"/>
                  </a:lnTo>
                  <a:lnTo>
                    <a:pt x="6467557" y="55492"/>
                  </a:lnTo>
                  <a:lnTo>
                    <a:pt x="6500724" y="41806"/>
                  </a:lnTo>
                  <a:lnTo>
                    <a:pt x="6533891" y="27995"/>
                  </a:lnTo>
                  <a:lnTo>
                    <a:pt x="6567058" y="14059"/>
                  </a:lnTo>
                  <a:lnTo>
                    <a:pt x="6600224" y="0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tx54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8264753" y="417941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264753" y="3179571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264753" y="217973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480824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559129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2520589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4" name="tx74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75" name="tx75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941876" y="5159313"/>
              <a:ext cx="330011" cy="5999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271887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38566" y="4819367"/>
              <a:ext cx="366679" cy="3999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005245" y="4759376"/>
              <a:ext cx="366679" cy="45992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371925" y="4379437"/>
              <a:ext cx="366679" cy="8398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738604" y="3859519"/>
              <a:ext cx="366679" cy="135978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05283" y="3319605"/>
              <a:ext cx="366679" cy="1899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471962" y="2519733"/>
              <a:ext cx="366679" cy="269957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38641" y="2899672"/>
              <a:ext cx="366679" cy="231963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05320" y="2939666"/>
              <a:ext cx="366679" cy="227963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572000" y="2959663"/>
              <a:ext cx="366679" cy="22596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8679" y="2619717"/>
              <a:ext cx="366679" cy="259958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305358" y="3279612"/>
              <a:ext cx="366679" cy="19396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72037" y="3099640"/>
              <a:ext cx="366679" cy="211966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038716" y="4179469"/>
              <a:ext cx="366679" cy="103983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40539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772074" y="4859360"/>
              <a:ext cx="366679" cy="35994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138754" y="5039332"/>
              <a:ext cx="366679" cy="17997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505433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872112" y="5119319"/>
              <a:ext cx="330011" cy="9998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0" name="pg50"/>
            <p:cNvSpPr/>
            <p:nvPr/>
          </p:nvSpPr>
          <p:spPr>
            <a:xfrm>
              <a:off x="1271887" y="4334415"/>
              <a:ext cx="6600224" cy="884887"/>
            </a:xfrm>
            <a:custGeom>
              <a:avLst/>
              <a:pathLst>
                <a:path w="6600224" h="884887">
                  <a:moveTo>
                    <a:pt x="0" y="324460"/>
                  </a:moveTo>
                  <a:lnTo>
                    <a:pt x="33166" y="336134"/>
                  </a:lnTo>
                  <a:lnTo>
                    <a:pt x="66333" y="347549"/>
                  </a:lnTo>
                  <a:lnTo>
                    <a:pt x="99500" y="358702"/>
                  </a:lnTo>
                  <a:lnTo>
                    <a:pt x="132667" y="369593"/>
                  </a:lnTo>
                  <a:lnTo>
                    <a:pt x="165834" y="380221"/>
                  </a:lnTo>
                  <a:lnTo>
                    <a:pt x="199001" y="390584"/>
                  </a:lnTo>
                  <a:lnTo>
                    <a:pt x="232168" y="400682"/>
                  </a:lnTo>
                  <a:lnTo>
                    <a:pt x="265335" y="410513"/>
                  </a:lnTo>
                  <a:lnTo>
                    <a:pt x="298502" y="420076"/>
                  </a:lnTo>
                  <a:lnTo>
                    <a:pt x="331669" y="429370"/>
                  </a:lnTo>
                  <a:lnTo>
                    <a:pt x="364836" y="438394"/>
                  </a:lnTo>
                  <a:lnTo>
                    <a:pt x="398003" y="447145"/>
                  </a:lnTo>
                  <a:lnTo>
                    <a:pt x="431170" y="455624"/>
                  </a:lnTo>
                  <a:lnTo>
                    <a:pt x="464337" y="463829"/>
                  </a:lnTo>
                  <a:lnTo>
                    <a:pt x="497504" y="471759"/>
                  </a:lnTo>
                  <a:lnTo>
                    <a:pt x="530671" y="479412"/>
                  </a:lnTo>
                  <a:lnTo>
                    <a:pt x="563838" y="486788"/>
                  </a:lnTo>
                  <a:lnTo>
                    <a:pt x="597005" y="493885"/>
                  </a:lnTo>
                  <a:lnTo>
                    <a:pt x="630172" y="500703"/>
                  </a:lnTo>
                  <a:lnTo>
                    <a:pt x="663339" y="507241"/>
                  </a:lnTo>
                  <a:lnTo>
                    <a:pt x="696506" y="513497"/>
                  </a:lnTo>
                  <a:lnTo>
                    <a:pt x="729673" y="519473"/>
                  </a:lnTo>
                  <a:lnTo>
                    <a:pt x="762840" y="525166"/>
                  </a:lnTo>
                  <a:lnTo>
                    <a:pt x="796007" y="530578"/>
                  </a:lnTo>
                  <a:lnTo>
                    <a:pt x="829173" y="535707"/>
                  </a:lnTo>
                  <a:lnTo>
                    <a:pt x="862340" y="540555"/>
                  </a:lnTo>
                  <a:lnTo>
                    <a:pt x="895507" y="545122"/>
                  </a:lnTo>
                  <a:lnTo>
                    <a:pt x="928674" y="549409"/>
                  </a:lnTo>
                  <a:lnTo>
                    <a:pt x="961841" y="553416"/>
                  </a:lnTo>
                  <a:lnTo>
                    <a:pt x="995008" y="557147"/>
                  </a:lnTo>
                  <a:lnTo>
                    <a:pt x="1028175" y="560603"/>
                  </a:lnTo>
                  <a:lnTo>
                    <a:pt x="1061342" y="563786"/>
                  </a:lnTo>
                  <a:lnTo>
                    <a:pt x="1094509" y="566700"/>
                  </a:lnTo>
                  <a:lnTo>
                    <a:pt x="1127676" y="569348"/>
                  </a:lnTo>
                  <a:lnTo>
                    <a:pt x="1160843" y="571735"/>
                  </a:lnTo>
                  <a:lnTo>
                    <a:pt x="1194010" y="573864"/>
                  </a:lnTo>
                  <a:lnTo>
                    <a:pt x="1227177" y="575742"/>
                  </a:lnTo>
                  <a:lnTo>
                    <a:pt x="1260344" y="577374"/>
                  </a:lnTo>
                  <a:lnTo>
                    <a:pt x="1293511" y="578765"/>
                  </a:lnTo>
                  <a:lnTo>
                    <a:pt x="1326678" y="579922"/>
                  </a:lnTo>
                  <a:lnTo>
                    <a:pt x="1359845" y="580853"/>
                  </a:lnTo>
                  <a:lnTo>
                    <a:pt x="1393012" y="581564"/>
                  </a:lnTo>
                  <a:lnTo>
                    <a:pt x="1426179" y="582063"/>
                  </a:lnTo>
                  <a:lnTo>
                    <a:pt x="1459346" y="582358"/>
                  </a:lnTo>
                  <a:lnTo>
                    <a:pt x="1492513" y="582455"/>
                  </a:lnTo>
                  <a:lnTo>
                    <a:pt x="1525680" y="582363"/>
                  </a:lnTo>
                  <a:lnTo>
                    <a:pt x="1558847" y="582090"/>
                  </a:lnTo>
                  <a:lnTo>
                    <a:pt x="1592014" y="581641"/>
                  </a:lnTo>
                  <a:lnTo>
                    <a:pt x="1625181" y="581024"/>
                  </a:lnTo>
                  <a:lnTo>
                    <a:pt x="1658347" y="580246"/>
                  </a:lnTo>
                  <a:lnTo>
                    <a:pt x="1691514" y="579312"/>
                  </a:lnTo>
                  <a:lnTo>
                    <a:pt x="1724681" y="578227"/>
                  </a:lnTo>
                  <a:lnTo>
                    <a:pt x="1757848" y="576995"/>
                  </a:lnTo>
                  <a:lnTo>
                    <a:pt x="1791015" y="575619"/>
                  </a:lnTo>
                  <a:lnTo>
                    <a:pt x="1824182" y="574105"/>
                  </a:lnTo>
                  <a:lnTo>
                    <a:pt x="1857349" y="572450"/>
                  </a:lnTo>
                  <a:lnTo>
                    <a:pt x="1890516" y="570652"/>
                  </a:lnTo>
                  <a:lnTo>
                    <a:pt x="1923683" y="568707"/>
                  </a:lnTo>
                  <a:lnTo>
                    <a:pt x="1956850" y="566608"/>
                  </a:lnTo>
                  <a:lnTo>
                    <a:pt x="1990017" y="564353"/>
                  </a:lnTo>
                  <a:lnTo>
                    <a:pt x="2023184" y="561937"/>
                  </a:lnTo>
                  <a:lnTo>
                    <a:pt x="2056351" y="559356"/>
                  </a:lnTo>
                  <a:lnTo>
                    <a:pt x="2089518" y="556611"/>
                  </a:lnTo>
                  <a:lnTo>
                    <a:pt x="2122685" y="553700"/>
                  </a:lnTo>
                  <a:lnTo>
                    <a:pt x="2155852" y="550627"/>
                  </a:lnTo>
                  <a:lnTo>
                    <a:pt x="2189019" y="547396"/>
                  </a:lnTo>
                  <a:lnTo>
                    <a:pt x="2222186" y="544012"/>
                  </a:lnTo>
                  <a:lnTo>
                    <a:pt x="2255353" y="540485"/>
                  </a:lnTo>
                  <a:lnTo>
                    <a:pt x="2288520" y="536824"/>
                  </a:lnTo>
                  <a:lnTo>
                    <a:pt x="2321687" y="533041"/>
                  </a:lnTo>
                  <a:lnTo>
                    <a:pt x="2354854" y="529269"/>
                  </a:lnTo>
                  <a:lnTo>
                    <a:pt x="2388021" y="525600"/>
                  </a:lnTo>
                  <a:lnTo>
                    <a:pt x="2421188" y="521965"/>
                  </a:lnTo>
                  <a:lnTo>
                    <a:pt x="2454355" y="518295"/>
                  </a:lnTo>
                  <a:lnTo>
                    <a:pt x="2487521" y="514526"/>
                  </a:lnTo>
                  <a:lnTo>
                    <a:pt x="2520688" y="510606"/>
                  </a:lnTo>
                  <a:lnTo>
                    <a:pt x="2553855" y="506499"/>
                  </a:lnTo>
                  <a:lnTo>
                    <a:pt x="2587022" y="502186"/>
                  </a:lnTo>
                  <a:lnTo>
                    <a:pt x="2620189" y="497670"/>
                  </a:lnTo>
                  <a:lnTo>
                    <a:pt x="2653356" y="492970"/>
                  </a:lnTo>
                  <a:lnTo>
                    <a:pt x="2686523" y="488123"/>
                  </a:lnTo>
                  <a:lnTo>
                    <a:pt x="2719690" y="483178"/>
                  </a:lnTo>
                  <a:lnTo>
                    <a:pt x="2752857" y="478191"/>
                  </a:lnTo>
                  <a:lnTo>
                    <a:pt x="2786024" y="473177"/>
                  </a:lnTo>
                  <a:lnTo>
                    <a:pt x="2819191" y="468024"/>
                  </a:lnTo>
                  <a:lnTo>
                    <a:pt x="2852358" y="462680"/>
                  </a:lnTo>
                  <a:lnTo>
                    <a:pt x="2885525" y="457095"/>
                  </a:lnTo>
                  <a:lnTo>
                    <a:pt x="2918692" y="451226"/>
                  </a:lnTo>
                  <a:lnTo>
                    <a:pt x="2951859" y="445047"/>
                  </a:lnTo>
                  <a:lnTo>
                    <a:pt x="2985026" y="438554"/>
                  </a:lnTo>
                  <a:lnTo>
                    <a:pt x="3018193" y="431774"/>
                  </a:lnTo>
                  <a:lnTo>
                    <a:pt x="3051360" y="424765"/>
                  </a:lnTo>
                  <a:lnTo>
                    <a:pt x="3084527" y="417617"/>
                  </a:lnTo>
                  <a:lnTo>
                    <a:pt x="3117694" y="410446"/>
                  </a:lnTo>
                  <a:lnTo>
                    <a:pt x="3150861" y="403390"/>
                  </a:lnTo>
                  <a:lnTo>
                    <a:pt x="3184028" y="396599"/>
                  </a:lnTo>
                  <a:lnTo>
                    <a:pt x="3217195" y="390224"/>
                  </a:lnTo>
                  <a:lnTo>
                    <a:pt x="3250362" y="384162"/>
                  </a:lnTo>
                  <a:lnTo>
                    <a:pt x="3283529" y="377956"/>
                  </a:lnTo>
                  <a:lnTo>
                    <a:pt x="3316695" y="371569"/>
                  </a:lnTo>
                  <a:lnTo>
                    <a:pt x="3349862" y="364973"/>
                  </a:lnTo>
                  <a:lnTo>
                    <a:pt x="3383029" y="358147"/>
                  </a:lnTo>
                  <a:lnTo>
                    <a:pt x="3416196" y="351081"/>
                  </a:lnTo>
                  <a:lnTo>
                    <a:pt x="3449363" y="343784"/>
                  </a:lnTo>
                  <a:lnTo>
                    <a:pt x="3482530" y="336286"/>
                  </a:lnTo>
                  <a:lnTo>
                    <a:pt x="3515697" y="328639"/>
                  </a:lnTo>
                  <a:lnTo>
                    <a:pt x="3548864" y="320925"/>
                  </a:lnTo>
                  <a:lnTo>
                    <a:pt x="3582031" y="313243"/>
                  </a:lnTo>
                  <a:lnTo>
                    <a:pt x="3615198" y="305717"/>
                  </a:lnTo>
                  <a:lnTo>
                    <a:pt x="3648365" y="298480"/>
                  </a:lnTo>
                  <a:lnTo>
                    <a:pt x="3681532" y="291677"/>
                  </a:lnTo>
                  <a:lnTo>
                    <a:pt x="3714699" y="285448"/>
                  </a:lnTo>
                  <a:lnTo>
                    <a:pt x="3747866" y="279631"/>
                  </a:lnTo>
                  <a:lnTo>
                    <a:pt x="3781033" y="273565"/>
                  </a:lnTo>
                  <a:lnTo>
                    <a:pt x="3814200" y="267247"/>
                  </a:lnTo>
                  <a:lnTo>
                    <a:pt x="3847367" y="260712"/>
                  </a:lnTo>
                  <a:lnTo>
                    <a:pt x="3880534" y="254006"/>
                  </a:lnTo>
                  <a:lnTo>
                    <a:pt x="3913701" y="247183"/>
                  </a:lnTo>
                  <a:lnTo>
                    <a:pt x="3946868" y="240315"/>
                  </a:lnTo>
                  <a:lnTo>
                    <a:pt x="3980035" y="233488"/>
                  </a:lnTo>
                  <a:lnTo>
                    <a:pt x="4013202" y="226805"/>
                  </a:lnTo>
                  <a:lnTo>
                    <a:pt x="4046369" y="220382"/>
                  </a:lnTo>
                  <a:lnTo>
                    <a:pt x="4079536" y="214346"/>
                  </a:lnTo>
                  <a:lnTo>
                    <a:pt x="4112703" y="208834"/>
                  </a:lnTo>
                  <a:lnTo>
                    <a:pt x="4145869" y="203980"/>
                  </a:lnTo>
                  <a:lnTo>
                    <a:pt x="4179036" y="199810"/>
                  </a:lnTo>
                  <a:lnTo>
                    <a:pt x="4212203" y="195799"/>
                  </a:lnTo>
                  <a:lnTo>
                    <a:pt x="4245370" y="191850"/>
                  </a:lnTo>
                  <a:lnTo>
                    <a:pt x="4278537" y="187950"/>
                  </a:lnTo>
                  <a:lnTo>
                    <a:pt x="4311704" y="184092"/>
                  </a:lnTo>
                  <a:lnTo>
                    <a:pt x="4344871" y="180267"/>
                  </a:lnTo>
                  <a:lnTo>
                    <a:pt x="4378038" y="176472"/>
                  </a:lnTo>
                  <a:lnTo>
                    <a:pt x="4411205" y="172704"/>
                  </a:lnTo>
                  <a:lnTo>
                    <a:pt x="4444372" y="168967"/>
                  </a:lnTo>
                  <a:lnTo>
                    <a:pt x="4477539" y="165263"/>
                  </a:lnTo>
                  <a:lnTo>
                    <a:pt x="4510706" y="161599"/>
                  </a:lnTo>
                  <a:lnTo>
                    <a:pt x="4543873" y="157981"/>
                  </a:lnTo>
                  <a:lnTo>
                    <a:pt x="4577040" y="154421"/>
                  </a:lnTo>
                  <a:lnTo>
                    <a:pt x="4610207" y="150926"/>
                  </a:lnTo>
                  <a:lnTo>
                    <a:pt x="4643374" y="147507"/>
                  </a:lnTo>
                  <a:lnTo>
                    <a:pt x="4676541" y="144174"/>
                  </a:lnTo>
                  <a:lnTo>
                    <a:pt x="4709708" y="140912"/>
                  </a:lnTo>
                  <a:lnTo>
                    <a:pt x="4742875" y="137633"/>
                  </a:lnTo>
                  <a:lnTo>
                    <a:pt x="4776042" y="134336"/>
                  </a:lnTo>
                  <a:lnTo>
                    <a:pt x="4809209" y="131029"/>
                  </a:lnTo>
                  <a:lnTo>
                    <a:pt x="4842376" y="127720"/>
                  </a:lnTo>
                  <a:lnTo>
                    <a:pt x="4875543" y="124417"/>
                  </a:lnTo>
                  <a:lnTo>
                    <a:pt x="4908710" y="121127"/>
                  </a:lnTo>
                  <a:lnTo>
                    <a:pt x="4941876" y="117855"/>
                  </a:lnTo>
                  <a:lnTo>
                    <a:pt x="4975043" y="114608"/>
                  </a:lnTo>
                  <a:lnTo>
                    <a:pt x="5008210" y="111391"/>
                  </a:lnTo>
                  <a:lnTo>
                    <a:pt x="5041377" y="108207"/>
                  </a:lnTo>
                  <a:lnTo>
                    <a:pt x="5074544" y="105061"/>
                  </a:lnTo>
                  <a:lnTo>
                    <a:pt x="5107711" y="101955"/>
                  </a:lnTo>
                  <a:lnTo>
                    <a:pt x="5140878" y="98894"/>
                  </a:lnTo>
                  <a:lnTo>
                    <a:pt x="5174045" y="95878"/>
                  </a:lnTo>
                  <a:lnTo>
                    <a:pt x="5207212" y="92910"/>
                  </a:lnTo>
                  <a:lnTo>
                    <a:pt x="5240379" y="89992"/>
                  </a:lnTo>
                  <a:lnTo>
                    <a:pt x="5273546" y="87124"/>
                  </a:lnTo>
                  <a:lnTo>
                    <a:pt x="5306713" y="84306"/>
                  </a:lnTo>
                  <a:lnTo>
                    <a:pt x="5339880" y="81540"/>
                  </a:lnTo>
                  <a:lnTo>
                    <a:pt x="5373047" y="78825"/>
                  </a:lnTo>
                  <a:lnTo>
                    <a:pt x="5406214" y="76162"/>
                  </a:lnTo>
                  <a:lnTo>
                    <a:pt x="5439381" y="73548"/>
                  </a:lnTo>
                  <a:lnTo>
                    <a:pt x="5472548" y="70985"/>
                  </a:lnTo>
                  <a:lnTo>
                    <a:pt x="5505715" y="68470"/>
                  </a:lnTo>
                  <a:lnTo>
                    <a:pt x="5538882" y="66003"/>
                  </a:lnTo>
                  <a:lnTo>
                    <a:pt x="5572049" y="63582"/>
                  </a:lnTo>
                  <a:lnTo>
                    <a:pt x="5605216" y="61205"/>
                  </a:lnTo>
                  <a:lnTo>
                    <a:pt x="5638383" y="58872"/>
                  </a:lnTo>
                  <a:lnTo>
                    <a:pt x="5671550" y="56580"/>
                  </a:lnTo>
                  <a:lnTo>
                    <a:pt x="5704717" y="54326"/>
                  </a:lnTo>
                  <a:lnTo>
                    <a:pt x="5737884" y="52110"/>
                  </a:lnTo>
                  <a:lnTo>
                    <a:pt x="5771050" y="49929"/>
                  </a:lnTo>
                  <a:lnTo>
                    <a:pt x="5804217" y="47781"/>
                  </a:lnTo>
                  <a:lnTo>
                    <a:pt x="5837384" y="45663"/>
                  </a:lnTo>
                  <a:lnTo>
                    <a:pt x="5870551" y="43573"/>
                  </a:lnTo>
                  <a:lnTo>
                    <a:pt x="5903718" y="41509"/>
                  </a:lnTo>
                  <a:lnTo>
                    <a:pt x="5936885" y="39468"/>
                  </a:lnTo>
                  <a:lnTo>
                    <a:pt x="5970052" y="37449"/>
                  </a:lnTo>
                  <a:lnTo>
                    <a:pt x="6003219" y="35447"/>
                  </a:lnTo>
                  <a:lnTo>
                    <a:pt x="6036386" y="33462"/>
                  </a:lnTo>
                  <a:lnTo>
                    <a:pt x="6069553" y="31491"/>
                  </a:lnTo>
                  <a:lnTo>
                    <a:pt x="6102720" y="29531"/>
                  </a:lnTo>
                  <a:lnTo>
                    <a:pt x="6135887" y="27580"/>
                  </a:lnTo>
                  <a:lnTo>
                    <a:pt x="6169054" y="25635"/>
                  </a:lnTo>
                  <a:lnTo>
                    <a:pt x="6202221" y="23695"/>
                  </a:lnTo>
                  <a:lnTo>
                    <a:pt x="6235388" y="21757"/>
                  </a:lnTo>
                  <a:lnTo>
                    <a:pt x="6268555" y="19819"/>
                  </a:lnTo>
                  <a:lnTo>
                    <a:pt x="6301722" y="17879"/>
                  </a:lnTo>
                  <a:lnTo>
                    <a:pt x="6334889" y="15934"/>
                  </a:lnTo>
                  <a:lnTo>
                    <a:pt x="6368056" y="13983"/>
                  </a:lnTo>
                  <a:lnTo>
                    <a:pt x="6401223" y="12024"/>
                  </a:lnTo>
                  <a:lnTo>
                    <a:pt x="6434390" y="10055"/>
                  </a:lnTo>
                  <a:lnTo>
                    <a:pt x="6467557" y="8074"/>
                  </a:lnTo>
                  <a:lnTo>
                    <a:pt x="6500724" y="6080"/>
                  </a:lnTo>
                  <a:lnTo>
                    <a:pt x="6533891" y="4070"/>
                  </a:lnTo>
                  <a:lnTo>
                    <a:pt x="6567058" y="2044"/>
                  </a:lnTo>
                  <a:lnTo>
                    <a:pt x="6600224" y="0"/>
                  </a:lnTo>
                  <a:lnTo>
                    <a:pt x="6600224" y="518493"/>
                  </a:lnTo>
                  <a:lnTo>
                    <a:pt x="6567058" y="511506"/>
                  </a:lnTo>
                  <a:lnTo>
                    <a:pt x="6533891" y="504705"/>
                  </a:lnTo>
                  <a:lnTo>
                    <a:pt x="6500724" y="498088"/>
                  </a:lnTo>
                  <a:lnTo>
                    <a:pt x="6467557" y="491654"/>
                  </a:lnTo>
                  <a:lnTo>
                    <a:pt x="6434390" y="485400"/>
                  </a:lnTo>
                  <a:lnTo>
                    <a:pt x="6401223" y="479326"/>
                  </a:lnTo>
                  <a:lnTo>
                    <a:pt x="6368056" y="473428"/>
                  </a:lnTo>
                  <a:lnTo>
                    <a:pt x="6334889" y="467706"/>
                  </a:lnTo>
                  <a:lnTo>
                    <a:pt x="6301722" y="462156"/>
                  </a:lnTo>
                  <a:lnTo>
                    <a:pt x="6268555" y="456777"/>
                  </a:lnTo>
                  <a:lnTo>
                    <a:pt x="6235388" y="451567"/>
                  </a:lnTo>
                  <a:lnTo>
                    <a:pt x="6202221" y="446523"/>
                  </a:lnTo>
                  <a:lnTo>
                    <a:pt x="6169054" y="441643"/>
                  </a:lnTo>
                  <a:lnTo>
                    <a:pt x="6135887" y="436925"/>
                  </a:lnTo>
                  <a:lnTo>
                    <a:pt x="6102720" y="432366"/>
                  </a:lnTo>
                  <a:lnTo>
                    <a:pt x="6069553" y="427964"/>
                  </a:lnTo>
                  <a:lnTo>
                    <a:pt x="6036386" y="423715"/>
                  </a:lnTo>
                  <a:lnTo>
                    <a:pt x="6003219" y="419619"/>
                  </a:lnTo>
                  <a:lnTo>
                    <a:pt x="5970052" y="415671"/>
                  </a:lnTo>
                  <a:lnTo>
                    <a:pt x="5936885" y="411870"/>
                  </a:lnTo>
                  <a:lnTo>
                    <a:pt x="5903718" y="408213"/>
                  </a:lnTo>
                  <a:lnTo>
                    <a:pt x="5870551" y="404697"/>
                  </a:lnTo>
                  <a:lnTo>
                    <a:pt x="5837384" y="401320"/>
                  </a:lnTo>
                  <a:lnTo>
                    <a:pt x="5804217" y="398079"/>
                  </a:lnTo>
                  <a:lnTo>
                    <a:pt x="5771050" y="394972"/>
                  </a:lnTo>
                  <a:lnTo>
                    <a:pt x="5737884" y="391996"/>
                  </a:lnTo>
                  <a:lnTo>
                    <a:pt x="5704717" y="389150"/>
                  </a:lnTo>
                  <a:lnTo>
                    <a:pt x="5671550" y="386430"/>
                  </a:lnTo>
                  <a:lnTo>
                    <a:pt x="5638383" y="383835"/>
                  </a:lnTo>
                  <a:lnTo>
                    <a:pt x="5605216" y="381362"/>
                  </a:lnTo>
                  <a:lnTo>
                    <a:pt x="5572049" y="379009"/>
                  </a:lnTo>
                  <a:lnTo>
                    <a:pt x="5538882" y="376775"/>
                  </a:lnTo>
                  <a:lnTo>
                    <a:pt x="5505715" y="374658"/>
                  </a:lnTo>
                  <a:lnTo>
                    <a:pt x="5472548" y="372657"/>
                  </a:lnTo>
                  <a:lnTo>
                    <a:pt x="5439381" y="370769"/>
                  </a:lnTo>
                  <a:lnTo>
                    <a:pt x="5406214" y="368995"/>
                  </a:lnTo>
                  <a:lnTo>
                    <a:pt x="5373047" y="367332"/>
                  </a:lnTo>
                  <a:lnTo>
                    <a:pt x="5339880" y="365780"/>
                  </a:lnTo>
                  <a:lnTo>
                    <a:pt x="5306713" y="364340"/>
                  </a:lnTo>
                  <a:lnTo>
                    <a:pt x="5273546" y="363010"/>
                  </a:lnTo>
                  <a:lnTo>
                    <a:pt x="5240379" y="361791"/>
                  </a:lnTo>
                  <a:lnTo>
                    <a:pt x="5207212" y="360683"/>
                  </a:lnTo>
                  <a:lnTo>
                    <a:pt x="5174045" y="359688"/>
                  </a:lnTo>
                  <a:lnTo>
                    <a:pt x="5140878" y="358807"/>
                  </a:lnTo>
                  <a:lnTo>
                    <a:pt x="5107711" y="358040"/>
                  </a:lnTo>
                  <a:lnTo>
                    <a:pt x="5074544" y="357392"/>
                  </a:lnTo>
                  <a:lnTo>
                    <a:pt x="5041377" y="356863"/>
                  </a:lnTo>
                  <a:lnTo>
                    <a:pt x="5008210" y="356457"/>
                  </a:lnTo>
                  <a:lnTo>
                    <a:pt x="4975043" y="356178"/>
                  </a:lnTo>
                  <a:lnTo>
                    <a:pt x="4941876" y="356031"/>
                  </a:lnTo>
                  <a:lnTo>
                    <a:pt x="4908710" y="356019"/>
                  </a:lnTo>
                  <a:lnTo>
                    <a:pt x="4875543" y="356149"/>
                  </a:lnTo>
                  <a:lnTo>
                    <a:pt x="4842376" y="356426"/>
                  </a:lnTo>
                  <a:lnTo>
                    <a:pt x="4809209" y="356857"/>
                  </a:lnTo>
                  <a:lnTo>
                    <a:pt x="4776042" y="357449"/>
                  </a:lnTo>
                  <a:lnTo>
                    <a:pt x="4742875" y="358211"/>
                  </a:lnTo>
                  <a:lnTo>
                    <a:pt x="4709708" y="359152"/>
                  </a:lnTo>
                  <a:lnTo>
                    <a:pt x="4676541" y="360277"/>
                  </a:lnTo>
                  <a:lnTo>
                    <a:pt x="4643374" y="361573"/>
                  </a:lnTo>
                  <a:lnTo>
                    <a:pt x="4610207" y="363041"/>
                  </a:lnTo>
                  <a:lnTo>
                    <a:pt x="4577040" y="364688"/>
                  </a:lnTo>
                  <a:lnTo>
                    <a:pt x="4543873" y="366522"/>
                  </a:lnTo>
                  <a:lnTo>
                    <a:pt x="4510706" y="368550"/>
                  </a:lnTo>
                  <a:lnTo>
                    <a:pt x="4477539" y="370779"/>
                  </a:lnTo>
                  <a:lnTo>
                    <a:pt x="4444372" y="373214"/>
                  </a:lnTo>
                  <a:lnTo>
                    <a:pt x="4411205" y="375860"/>
                  </a:lnTo>
                  <a:lnTo>
                    <a:pt x="4378038" y="378718"/>
                  </a:lnTo>
                  <a:lnTo>
                    <a:pt x="4344871" y="381786"/>
                  </a:lnTo>
                  <a:lnTo>
                    <a:pt x="4311704" y="385062"/>
                  </a:lnTo>
                  <a:lnTo>
                    <a:pt x="4278537" y="388538"/>
                  </a:lnTo>
                  <a:lnTo>
                    <a:pt x="4245370" y="392207"/>
                  </a:lnTo>
                  <a:lnTo>
                    <a:pt x="4212203" y="396055"/>
                  </a:lnTo>
                  <a:lnTo>
                    <a:pt x="4179036" y="400069"/>
                  </a:lnTo>
                  <a:lnTo>
                    <a:pt x="4145869" y="404285"/>
                  </a:lnTo>
                  <a:lnTo>
                    <a:pt x="4112703" y="409019"/>
                  </a:lnTo>
                  <a:lnTo>
                    <a:pt x="4079536" y="414289"/>
                  </a:lnTo>
                  <a:lnTo>
                    <a:pt x="4046369" y="420051"/>
                  </a:lnTo>
                  <a:lnTo>
                    <a:pt x="4013202" y="426261"/>
                  </a:lnTo>
                  <a:lnTo>
                    <a:pt x="3980035" y="432865"/>
                  </a:lnTo>
                  <a:lnTo>
                    <a:pt x="3946868" y="439800"/>
                  </a:lnTo>
                  <a:lnTo>
                    <a:pt x="3913701" y="446987"/>
                  </a:lnTo>
                  <a:lnTo>
                    <a:pt x="3880534" y="454334"/>
                  </a:lnTo>
                  <a:lnTo>
                    <a:pt x="3847367" y="461730"/>
                  </a:lnTo>
                  <a:lnTo>
                    <a:pt x="3814200" y="469051"/>
                  </a:lnTo>
                  <a:lnTo>
                    <a:pt x="3781033" y="476162"/>
                  </a:lnTo>
                  <a:lnTo>
                    <a:pt x="3747866" y="482916"/>
                  </a:lnTo>
                  <a:lnTo>
                    <a:pt x="3714699" y="489194"/>
                  </a:lnTo>
                  <a:lnTo>
                    <a:pt x="3681532" y="495471"/>
                  </a:lnTo>
                  <a:lnTo>
                    <a:pt x="3648365" y="501977"/>
                  </a:lnTo>
                  <a:lnTo>
                    <a:pt x="3615198" y="508725"/>
                  </a:lnTo>
                  <a:lnTo>
                    <a:pt x="3582031" y="515731"/>
                  </a:lnTo>
                  <a:lnTo>
                    <a:pt x="3548864" y="523003"/>
                  </a:lnTo>
                  <a:lnTo>
                    <a:pt x="3515697" y="530536"/>
                  </a:lnTo>
                  <a:lnTo>
                    <a:pt x="3482530" y="538304"/>
                  </a:lnTo>
                  <a:lnTo>
                    <a:pt x="3449363" y="546260"/>
                  </a:lnTo>
                  <a:lnTo>
                    <a:pt x="3416196" y="554330"/>
                  </a:lnTo>
                  <a:lnTo>
                    <a:pt x="3383029" y="562418"/>
                  </a:lnTo>
                  <a:lnTo>
                    <a:pt x="3349862" y="570404"/>
                  </a:lnTo>
                  <a:lnTo>
                    <a:pt x="3316695" y="578151"/>
                  </a:lnTo>
                  <a:lnTo>
                    <a:pt x="3283529" y="585512"/>
                  </a:lnTo>
                  <a:lnTo>
                    <a:pt x="3250362" y="592331"/>
                  </a:lnTo>
                  <a:lnTo>
                    <a:pt x="3217195" y="598471"/>
                  </a:lnTo>
                  <a:lnTo>
                    <a:pt x="3184028" y="604291"/>
                  </a:lnTo>
                  <a:lnTo>
                    <a:pt x="3150861" y="610057"/>
                  </a:lnTo>
                  <a:lnTo>
                    <a:pt x="3117694" y="615829"/>
                  </a:lnTo>
                  <a:lnTo>
                    <a:pt x="3084527" y="621666"/>
                  </a:lnTo>
                  <a:lnTo>
                    <a:pt x="3051360" y="627610"/>
                  </a:lnTo>
                  <a:lnTo>
                    <a:pt x="3018193" y="633688"/>
                  </a:lnTo>
                  <a:lnTo>
                    <a:pt x="2985026" y="639896"/>
                  </a:lnTo>
                  <a:lnTo>
                    <a:pt x="2951859" y="646199"/>
                  </a:lnTo>
                  <a:lnTo>
                    <a:pt x="2918692" y="652534"/>
                  </a:lnTo>
                  <a:lnTo>
                    <a:pt x="2885525" y="658804"/>
                  </a:lnTo>
                  <a:lnTo>
                    <a:pt x="2852358" y="664889"/>
                  </a:lnTo>
                  <a:lnTo>
                    <a:pt x="2819191" y="670656"/>
                  </a:lnTo>
                  <a:lnTo>
                    <a:pt x="2786024" y="675960"/>
                  </a:lnTo>
                  <a:lnTo>
                    <a:pt x="2752857" y="680682"/>
                  </a:lnTo>
                  <a:lnTo>
                    <a:pt x="2719690" y="685018"/>
                  </a:lnTo>
                  <a:lnTo>
                    <a:pt x="2686523" y="689127"/>
                  </a:lnTo>
                  <a:lnTo>
                    <a:pt x="2653356" y="693091"/>
                  </a:lnTo>
                  <a:lnTo>
                    <a:pt x="2620189" y="696983"/>
                  </a:lnTo>
                  <a:lnTo>
                    <a:pt x="2587022" y="700864"/>
                  </a:lnTo>
                  <a:lnTo>
                    <a:pt x="2553855" y="704780"/>
                  </a:lnTo>
                  <a:lnTo>
                    <a:pt x="2520688" y="708757"/>
                  </a:lnTo>
                  <a:lnTo>
                    <a:pt x="2487521" y="712800"/>
                  </a:lnTo>
                  <a:lnTo>
                    <a:pt x="2454355" y="716899"/>
                  </a:lnTo>
                  <a:lnTo>
                    <a:pt x="2421188" y="721026"/>
                  </a:lnTo>
                  <a:lnTo>
                    <a:pt x="2388021" y="725143"/>
                  </a:lnTo>
                  <a:lnTo>
                    <a:pt x="2354854" y="729203"/>
                  </a:lnTo>
                  <a:lnTo>
                    <a:pt x="2321687" y="733163"/>
                  </a:lnTo>
                  <a:lnTo>
                    <a:pt x="2288520" y="737026"/>
                  </a:lnTo>
                  <a:lnTo>
                    <a:pt x="2255353" y="740824"/>
                  </a:lnTo>
                  <a:lnTo>
                    <a:pt x="2222186" y="744572"/>
                  </a:lnTo>
                  <a:lnTo>
                    <a:pt x="2189019" y="748277"/>
                  </a:lnTo>
                  <a:lnTo>
                    <a:pt x="2155852" y="751950"/>
                  </a:lnTo>
                  <a:lnTo>
                    <a:pt x="2122685" y="755595"/>
                  </a:lnTo>
                  <a:lnTo>
                    <a:pt x="2089518" y="759217"/>
                  </a:lnTo>
                  <a:lnTo>
                    <a:pt x="2056351" y="762819"/>
                  </a:lnTo>
                  <a:lnTo>
                    <a:pt x="2023184" y="766401"/>
                  </a:lnTo>
                  <a:lnTo>
                    <a:pt x="1990017" y="769960"/>
                  </a:lnTo>
                  <a:lnTo>
                    <a:pt x="1956850" y="773496"/>
                  </a:lnTo>
                  <a:lnTo>
                    <a:pt x="1923683" y="777003"/>
                  </a:lnTo>
                  <a:lnTo>
                    <a:pt x="1890516" y="780477"/>
                  </a:lnTo>
                  <a:lnTo>
                    <a:pt x="1857349" y="783913"/>
                  </a:lnTo>
                  <a:lnTo>
                    <a:pt x="1824182" y="787307"/>
                  </a:lnTo>
                  <a:lnTo>
                    <a:pt x="1791015" y="790655"/>
                  </a:lnTo>
                  <a:lnTo>
                    <a:pt x="1757848" y="793981"/>
                  </a:lnTo>
                  <a:lnTo>
                    <a:pt x="1724681" y="797341"/>
                  </a:lnTo>
                  <a:lnTo>
                    <a:pt x="1691514" y="800740"/>
                  </a:lnTo>
                  <a:lnTo>
                    <a:pt x="1658347" y="804182"/>
                  </a:lnTo>
                  <a:lnTo>
                    <a:pt x="1625181" y="807672"/>
                  </a:lnTo>
                  <a:lnTo>
                    <a:pt x="1592014" y="811214"/>
                  </a:lnTo>
                  <a:lnTo>
                    <a:pt x="1558847" y="814815"/>
                  </a:lnTo>
                  <a:lnTo>
                    <a:pt x="1525680" y="818481"/>
                  </a:lnTo>
                  <a:lnTo>
                    <a:pt x="1492513" y="822219"/>
                  </a:lnTo>
                  <a:lnTo>
                    <a:pt x="1459346" y="826035"/>
                  </a:lnTo>
                  <a:lnTo>
                    <a:pt x="1426179" y="829937"/>
                  </a:lnTo>
                  <a:lnTo>
                    <a:pt x="1393012" y="833933"/>
                  </a:lnTo>
                  <a:lnTo>
                    <a:pt x="1359845" y="838028"/>
                  </a:lnTo>
                  <a:lnTo>
                    <a:pt x="1326678" y="842231"/>
                  </a:lnTo>
                  <a:lnTo>
                    <a:pt x="1293511" y="846548"/>
                  </a:lnTo>
                  <a:lnTo>
                    <a:pt x="1260344" y="850985"/>
                  </a:lnTo>
                  <a:lnTo>
                    <a:pt x="1227177" y="855549"/>
                  </a:lnTo>
                  <a:lnTo>
                    <a:pt x="1194010" y="860245"/>
                  </a:lnTo>
                  <a:lnTo>
                    <a:pt x="1160843" y="865079"/>
                  </a:lnTo>
                  <a:lnTo>
                    <a:pt x="1127676" y="870054"/>
                  </a:lnTo>
                  <a:lnTo>
                    <a:pt x="1094509" y="875176"/>
                  </a:lnTo>
                  <a:lnTo>
                    <a:pt x="1061342" y="880448"/>
                  </a:lnTo>
                  <a:lnTo>
                    <a:pt x="1028175" y="884887"/>
                  </a:lnTo>
                  <a:lnTo>
                    <a:pt x="995008" y="884887"/>
                  </a:lnTo>
                  <a:lnTo>
                    <a:pt x="961841" y="884887"/>
                  </a:lnTo>
                  <a:lnTo>
                    <a:pt x="928674" y="884887"/>
                  </a:lnTo>
                  <a:lnTo>
                    <a:pt x="895507" y="884887"/>
                  </a:lnTo>
                  <a:lnTo>
                    <a:pt x="862340" y="884887"/>
                  </a:lnTo>
                  <a:lnTo>
                    <a:pt x="829173" y="884887"/>
                  </a:lnTo>
                  <a:lnTo>
                    <a:pt x="796007" y="884887"/>
                  </a:lnTo>
                  <a:lnTo>
                    <a:pt x="762840" y="884887"/>
                  </a:lnTo>
                  <a:lnTo>
                    <a:pt x="729673" y="884887"/>
                  </a:lnTo>
                  <a:lnTo>
                    <a:pt x="696506" y="884887"/>
                  </a:lnTo>
                  <a:lnTo>
                    <a:pt x="663339" y="884887"/>
                  </a:lnTo>
                  <a:lnTo>
                    <a:pt x="630172" y="884887"/>
                  </a:lnTo>
                  <a:lnTo>
                    <a:pt x="597005" y="884887"/>
                  </a:lnTo>
                  <a:lnTo>
                    <a:pt x="563838" y="884887"/>
                  </a:lnTo>
                  <a:lnTo>
                    <a:pt x="530671" y="884887"/>
                  </a:lnTo>
                  <a:lnTo>
                    <a:pt x="497504" y="884887"/>
                  </a:lnTo>
                  <a:lnTo>
                    <a:pt x="464337" y="884887"/>
                  </a:lnTo>
                  <a:lnTo>
                    <a:pt x="431170" y="884887"/>
                  </a:lnTo>
                  <a:lnTo>
                    <a:pt x="398003" y="884887"/>
                  </a:lnTo>
                  <a:lnTo>
                    <a:pt x="364836" y="884887"/>
                  </a:lnTo>
                  <a:lnTo>
                    <a:pt x="331669" y="884887"/>
                  </a:lnTo>
                  <a:lnTo>
                    <a:pt x="298502" y="884887"/>
                  </a:lnTo>
                  <a:lnTo>
                    <a:pt x="265335" y="884887"/>
                  </a:lnTo>
                  <a:lnTo>
                    <a:pt x="232168" y="884887"/>
                  </a:lnTo>
                  <a:lnTo>
                    <a:pt x="199001" y="884887"/>
                  </a:lnTo>
                  <a:lnTo>
                    <a:pt x="165834" y="884887"/>
                  </a:lnTo>
                  <a:lnTo>
                    <a:pt x="132667" y="884887"/>
                  </a:lnTo>
                  <a:lnTo>
                    <a:pt x="99500" y="884887"/>
                  </a:lnTo>
                  <a:lnTo>
                    <a:pt x="66333" y="884887"/>
                  </a:lnTo>
                  <a:lnTo>
                    <a:pt x="33166" y="884887"/>
                  </a:lnTo>
                  <a:lnTo>
                    <a:pt x="0" y="884887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1271887" y="4334415"/>
              <a:ext cx="6600224" cy="582455"/>
            </a:xfrm>
            <a:custGeom>
              <a:avLst/>
              <a:pathLst>
                <a:path w="6600224" h="582455">
                  <a:moveTo>
                    <a:pt x="0" y="324460"/>
                  </a:moveTo>
                  <a:lnTo>
                    <a:pt x="33166" y="336134"/>
                  </a:lnTo>
                  <a:lnTo>
                    <a:pt x="66333" y="347549"/>
                  </a:lnTo>
                  <a:lnTo>
                    <a:pt x="99500" y="358702"/>
                  </a:lnTo>
                  <a:lnTo>
                    <a:pt x="132667" y="369593"/>
                  </a:lnTo>
                  <a:lnTo>
                    <a:pt x="165834" y="380221"/>
                  </a:lnTo>
                  <a:lnTo>
                    <a:pt x="199001" y="390584"/>
                  </a:lnTo>
                  <a:lnTo>
                    <a:pt x="232168" y="400682"/>
                  </a:lnTo>
                  <a:lnTo>
                    <a:pt x="265335" y="410513"/>
                  </a:lnTo>
                  <a:lnTo>
                    <a:pt x="298502" y="420076"/>
                  </a:lnTo>
                  <a:lnTo>
                    <a:pt x="331669" y="429370"/>
                  </a:lnTo>
                  <a:lnTo>
                    <a:pt x="364836" y="438394"/>
                  </a:lnTo>
                  <a:lnTo>
                    <a:pt x="398003" y="447145"/>
                  </a:lnTo>
                  <a:lnTo>
                    <a:pt x="431170" y="455624"/>
                  </a:lnTo>
                  <a:lnTo>
                    <a:pt x="464337" y="463829"/>
                  </a:lnTo>
                  <a:lnTo>
                    <a:pt x="497504" y="471759"/>
                  </a:lnTo>
                  <a:lnTo>
                    <a:pt x="530671" y="479412"/>
                  </a:lnTo>
                  <a:lnTo>
                    <a:pt x="563838" y="486788"/>
                  </a:lnTo>
                  <a:lnTo>
                    <a:pt x="597005" y="493885"/>
                  </a:lnTo>
                  <a:lnTo>
                    <a:pt x="630172" y="500703"/>
                  </a:lnTo>
                  <a:lnTo>
                    <a:pt x="663339" y="507241"/>
                  </a:lnTo>
                  <a:lnTo>
                    <a:pt x="696506" y="513497"/>
                  </a:lnTo>
                  <a:lnTo>
                    <a:pt x="729673" y="519473"/>
                  </a:lnTo>
                  <a:lnTo>
                    <a:pt x="762840" y="525166"/>
                  </a:lnTo>
                  <a:lnTo>
                    <a:pt x="796007" y="530578"/>
                  </a:lnTo>
                  <a:lnTo>
                    <a:pt x="829173" y="535707"/>
                  </a:lnTo>
                  <a:lnTo>
                    <a:pt x="862340" y="540555"/>
                  </a:lnTo>
                  <a:lnTo>
                    <a:pt x="895507" y="545122"/>
                  </a:lnTo>
                  <a:lnTo>
                    <a:pt x="928674" y="549409"/>
                  </a:lnTo>
                  <a:lnTo>
                    <a:pt x="961841" y="553416"/>
                  </a:lnTo>
                  <a:lnTo>
                    <a:pt x="995008" y="557147"/>
                  </a:lnTo>
                  <a:lnTo>
                    <a:pt x="1028175" y="560603"/>
                  </a:lnTo>
                  <a:lnTo>
                    <a:pt x="1061342" y="563786"/>
                  </a:lnTo>
                  <a:lnTo>
                    <a:pt x="1094509" y="566700"/>
                  </a:lnTo>
                  <a:lnTo>
                    <a:pt x="1127676" y="569348"/>
                  </a:lnTo>
                  <a:lnTo>
                    <a:pt x="1160843" y="571735"/>
                  </a:lnTo>
                  <a:lnTo>
                    <a:pt x="1194010" y="573864"/>
                  </a:lnTo>
                  <a:lnTo>
                    <a:pt x="1227177" y="575742"/>
                  </a:lnTo>
                  <a:lnTo>
                    <a:pt x="1260344" y="577374"/>
                  </a:lnTo>
                  <a:lnTo>
                    <a:pt x="1293511" y="578765"/>
                  </a:lnTo>
                  <a:lnTo>
                    <a:pt x="1326678" y="579922"/>
                  </a:lnTo>
                  <a:lnTo>
                    <a:pt x="1359845" y="580853"/>
                  </a:lnTo>
                  <a:lnTo>
                    <a:pt x="1393012" y="581564"/>
                  </a:lnTo>
                  <a:lnTo>
                    <a:pt x="1426179" y="582063"/>
                  </a:lnTo>
                  <a:lnTo>
                    <a:pt x="1459346" y="582358"/>
                  </a:lnTo>
                  <a:lnTo>
                    <a:pt x="1492513" y="582455"/>
                  </a:lnTo>
                  <a:lnTo>
                    <a:pt x="1525680" y="582363"/>
                  </a:lnTo>
                  <a:lnTo>
                    <a:pt x="1558847" y="582090"/>
                  </a:lnTo>
                  <a:lnTo>
                    <a:pt x="1592014" y="581641"/>
                  </a:lnTo>
                  <a:lnTo>
                    <a:pt x="1625181" y="581024"/>
                  </a:lnTo>
                  <a:lnTo>
                    <a:pt x="1658347" y="580246"/>
                  </a:lnTo>
                  <a:lnTo>
                    <a:pt x="1691514" y="579312"/>
                  </a:lnTo>
                  <a:lnTo>
                    <a:pt x="1724681" y="578227"/>
                  </a:lnTo>
                  <a:lnTo>
                    <a:pt x="1757848" y="576995"/>
                  </a:lnTo>
                  <a:lnTo>
                    <a:pt x="1791015" y="575619"/>
                  </a:lnTo>
                  <a:lnTo>
                    <a:pt x="1824182" y="574105"/>
                  </a:lnTo>
                  <a:lnTo>
                    <a:pt x="1857349" y="572450"/>
                  </a:lnTo>
                  <a:lnTo>
                    <a:pt x="1890516" y="570652"/>
                  </a:lnTo>
                  <a:lnTo>
                    <a:pt x="1923683" y="568707"/>
                  </a:lnTo>
                  <a:lnTo>
                    <a:pt x="1956850" y="566608"/>
                  </a:lnTo>
                  <a:lnTo>
                    <a:pt x="1990017" y="564353"/>
                  </a:lnTo>
                  <a:lnTo>
                    <a:pt x="2023184" y="561937"/>
                  </a:lnTo>
                  <a:lnTo>
                    <a:pt x="2056351" y="559356"/>
                  </a:lnTo>
                  <a:lnTo>
                    <a:pt x="2089518" y="556611"/>
                  </a:lnTo>
                  <a:lnTo>
                    <a:pt x="2122685" y="553700"/>
                  </a:lnTo>
                  <a:lnTo>
                    <a:pt x="2155852" y="550627"/>
                  </a:lnTo>
                  <a:lnTo>
                    <a:pt x="2189019" y="547396"/>
                  </a:lnTo>
                  <a:lnTo>
                    <a:pt x="2222186" y="544012"/>
                  </a:lnTo>
                  <a:lnTo>
                    <a:pt x="2255353" y="540485"/>
                  </a:lnTo>
                  <a:lnTo>
                    <a:pt x="2288520" y="536824"/>
                  </a:lnTo>
                  <a:lnTo>
                    <a:pt x="2321687" y="533041"/>
                  </a:lnTo>
                  <a:lnTo>
                    <a:pt x="2354854" y="529269"/>
                  </a:lnTo>
                  <a:lnTo>
                    <a:pt x="2388021" y="525600"/>
                  </a:lnTo>
                  <a:lnTo>
                    <a:pt x="2421188" y="521965"/>
                  </a:lnTo>
                  <a:lnTo>
                    <a:pt x="2454355" y="518295"/>
                  </a:lnTo>
                  <a:lnTo>
                    <a:pt x="2487521" y="514526"/>
                  </a:lnTo>
                  <a:lnTo>
                    <a:pt x="2520688" y="510606"/>
                  </a:lnTo>
                  <a:lnTo>
                    <a:pt x="2553855" y="506499"/>
                  </a:lnTo>
                  <a:lnTo>
                    <a:pt x="2587022" y="502186"/>
                  </a:lnTo>
                  <a:lnTo>
                    <a:pt x="2620189" y="497670"/>
                  </a:lnTo>
                  <a:lnTo>
                    <a:pt x="2653356" y="492970"/>
                  </a:lnTo>
                  <a:lnTo>
                    <a:pt x="2686523" y="488123"/>
                  </a:lnTo>
                  <a:lnTo>
                    <a:pt x="2719690" y="483178"/>
                  </a:lnTo>
                  <a:lnTo>
                    <a:pt x="2752857" y="478191"/>
                  </a:lnTo>
                  <a:lnTo>
                    <a:pt x="2786024" y="473177"/>
                  </a:lnTo>
                  <a:lnTo>
                    <a:pt x="2819191" y="468024"/>
                  </a:lnTo>
                  <a:lnTo>
                    <a:pt x="2852358" y="462680"/>
                  </a:lnTo>
                  <a:lnTo>
                    <a:pt x="2885525" y="457095"/>
                  </a:lnTo>
                  <a:lnTo>
                    <a:pt x="2918692" y="451226"/>
                  </a:lnTo>
                  <a:lnTo>
                    <a:pt x="2951859" y="445047"/>
                  </a:lnTo>
                  <a:lnTo>
                    <a:pt x="2985026" y="438554"/>
                  </a:lnTo>
                  <a:lnTo>
                    <a:pt x="3018193" y="431774"/>
                  </a:lnTo>
                  <a:lnTo>
                    <a:pt x="3051360" y="424765"/>
                  </a:lnTo>
                  <a:lnTo>
                    <a:pt x="3084527" y="417617"/>
                  </a:lnTo>
                  <a:lnTo>
                    <a:pt x="3117694" y="410446"/>
                  </a:lnTo>
                  <a:lnTo>
                    <a:pt x="3150861" y="403390"/>
                  </a:lnTo>
                  <a:lnTo>
                    <a:pt x="3184028" y="396599"/>
                  </a:lnTo>
                  <a:lnTo>
                    <a:pt x="3217195" y="390224"/>
                  </a:lnTo>
                  <a:lnTo>
                    <a:pt x="3250362" y="384162"/>
                  </a:lnTo>
                  <a:lnTo>
                    <a:pt x="3283529" y="377956"/>
                  </a:lnTo>
                  <a:lnTo>
                    <a:pt x="3316695" y="371569"/>
                  </a:lnTo>
                  <a:lnTo>
                    <a:pt x="3349862" y="364973"/>
                  </a:lnTo>
                  <a:lnTo>
                    <a:pt x="3383029" y="358147"/>
                  </a:lnTo>
                  <a:lnTo>
                    <a:pt x="3416196" y="351081"/>
                  </a:lnTo>
                  <a:lnTo>
                    <a:pt x="3449363" y="343784"/>
                  </a:lnTo>
                  <a:lnTo>
                    <a:pt x="3482530" y="336286"/>
                  </a:lnTo>
                  <a:lnTo>
                    <a:pt x="3515697" y="328639"/>
                  </a:lnTo>
                  <a:lnTo>
                    <a:pt x="3548864" y="320925"/>
                  </a:lnTo>
                  <a:lnTo>
                    <a:pt x="3582031" y="313243"/>
                  </a:lnTo>
                  <a:lnTo>
                    <a:pt x="3615198" y="305717"/>
                  </a:lnTo>
                  <a:lnTo>
                    <a:pt x="3648365" y="298480"/>
                  </a:lnTo>
                  <a:lnTo>
                    <a:pt x="3681532" y="291677"/>
                  </a:lnTo>
                  <a:lnTo>
                    <a:pt x="3714699" y="285448"/>
                  </a:lnTo>
                  <a:lnTo>
                    <a:pt x="3747866" y="279631"/>
                  </a:lnTo>
                  <a:lnTo>
                    <a:pt x="3781033" y="273565"/>
                  </a:lnTo>
                  <a:lnTo>
                    <a:pt x="3814200" y="267247"/>
                  </a:lnTo>
                  <a:lnTo>
                    <a:pt x="3847367" y="260712"/>
                  </a:lnTo>
                  <a:lnTo>
                    <a:pt x="3880534" y="254006"/>
                  </a:lnTo>
                  <a:lnTo>
                    <a:pt x="3913701" y="247183"/>
                  </a:lnTo>
                  <a:lnTo>
                    <a:pt x="3946868" y="240315"/>
                  </a:lnTo>
                  <a:lnTo>
                    <a:pt x="3980035" y="233488"/>
                  </a:lnTo>
                  <a:lnTo>
                    <a:pt x="4013202" y="226805"/>
                  </a:lnTo>
                  <a:lnTo>
                    <a:pt x="4046369" y="220382"/>
                  </a:lnTo>
                  <a:lnTo>
                    <a:pt x="4079536" y="214346"/>
                  </a:lnTo>
                  <a:lnTo>
                    <a:pt x="4112703" y="208834"/>
                  </a:lnTo>
                  <a:lnTo>
                    <a:pt x="4145869" y="203980"/>
                  </a:lnTo>
                  <a:lnTo>
                    <a:pt x="4179036" y="199810"/>
                  </a:lnTo>
                  <a:lnTo>
                    <a:pt x="4212203" y="195799"/>
                  </a:lnTo>
                  <a:lnTo>
                    <a:pt x="4245370" y="191850"/>
                  </a:lnTo>
                  <a:lnTo>
                    <a:pt x="4278537" y="187950"/>
                  </a:lnTo>
                  <a:lnTo>
                    <a:pt x="4311704" y="184092"/>
                  </a:lnTo>
                  <a:lnTo>
                    <a:pt x="4344871" y="180267"/>
                  </a:lnTo>
                  <a:lnTo>
                    <a:pt x="4378038" y="176472"/>
                  </a:lnTo>
                  <a:lnTo>
                    <a:pt x="4411205" y="172704"/>
                  </a:lnTo>
                  <a:lnTo>
                    <a:pt x="4444372" y="168967"/>
                  </a:lnTo>
                  <a:lnTo>
                    <a:pt x="4477539" y="165263"/>
                  </a:lnTo>
                  <a:lnTo>
                    <a:pt x="4510706" y="161599"/>
                  </a:lnTo>
                  <a:lnTo>
                    <a:pt x="4543873" y="157981"/>
                  </a:lnTo>
                  <a:lnTo>
                    <a:pt x="4577040" y="154421"/>
                  </a:lnTo>
                  <a:lnTo>
                    <a:pt x="4610207" y="150926"/>
                  </a:lnTo>
                  <a:lnTo>
                    <a:pt x="4643374" y="147507"/>
                  </a:lnTo>
                  <a:lnTo>
                    <a:pt x="4676541" y="144174"/>
                  </a:lnTo>
                  <a:lnTo>
                    <a:pt x="4709708" y="140912"/>
                  </a:lnTo>
                  <a:lnTo>
                    <a:pt x="4742875" y="137633"/>
                  </a:lnTo>
                  <a:lnTo>
                    <a:pt x="4776042" y="134336"/>
                  </a:lnTo>
                  <a:lnTo>
                    <a:pt x="4809209" y="131029"/>
                  </a:lnTo>
                  <a:lnTo>
                    <a:pt x="4842376" y="127720"/>
                  </a:lnTo>
                  <a:lnTo>
                    <a:pt x="4875543" y="124417"/>
                  </a:lnTo>
                  <a:lnTo>
                    <a:pt x="4908710" y="121127"/>
                  </a:lnTo>
                  <a:lnTo>
                    <a:pt x="4941876" y="117855"/>
                  </a:lnTo>
                  <a:lnTo>
                    <a:pt x="4975043" y="114608"/>
                  </a:lnTo>
                  <a:lnTo>
                    <a:pt x="5008210" y="111391"/>
                  </a:lnTo>
                  <a:lnTo>
                    <a:pt x="5041377" y="108207"/>
                  </a:lnTo>
                  <a:lnTo>
                    <a:pt x="5074544" y="105061"/>
                  </a:lnTo>
                  <a:lnTo>
                    <a:pt x="5107711" y="101955"/>
                  </a:lnTo>
                  <a:lnTo>
                    <a:pt x="5140878" y="98894"/>
                  </a:lnTo>
                  <a:lnTo>
                    <a:pt x="5174045" y="95878"/>
                  </a:lnTo>
                  <a:lnTo>
                    <a:pt x="5207212" y="92910"/>
                  </a:lnTo>
                  <a:lnTo>
                    <a:pt x="5240379" y="89992"/>
                  </a:lnTo>
                  <a:lnTo>
                    <a:pt x="5273546" y="87124"/>
                  </a:lnTo>
                  <a:lnTo>
                    <a:pt x="5306713" y="84306"/>
                  </a:lnTo>
                  <a:lnTo>
                    <a:pt x="5339880" y="81540"/>
                  </a:lnTo>
                  <a:lnTo>
                    <a:pt x="5373047" y="78825"/>
                  </a:lnTo>
                  <a:lnTo>
                    <a:pt x="5406214" y="76162"/>
                  </a:lnTo>
                  <a:lnTo>
                    <a:pt x="5439381" y="73548"/>
                  </a:lnTo>
                  <a:lnTo>
                    <a:pt x="5472548" y="70985"/>
                  </a:lnTo>
                  <a:lnTo>
                    <a:pt x="5505715" y="68470"/>
                  </a:lnTo>
                  <a:lnTo>
                    <a:pt x="5538882" y="66003"/>
                  </a:lnTo>
                  <a:lnTo>
                    <a:pt x="5572049" y="63582"/>
                  </a:lnTo>
                  <a:lnTo>
                    <a:pt x="5605216" y="61205"/>
                  </a:lnTo>
                  <a:lnTo>
                    <a:pt x="5638383" y="58872"/>
                  </a:lnTo>
                  <a:lnTo>
                    <a:pt x="5671550" y="56580"/>
                  </a:lnTo>
                  <a:lnTo>
                    <a:pt x="5704717" y="54326"/>
                  </a:lnTo>
                  <a:lnTo>
                    <a:pt x="5737884" y="52110"/>
                  </a:lnTo>
                  <a:lnTo>
                    <a:pt x="5771050" y="49929"/>
                  </a:lnTo>
                  <a:lnTo>
                    <a:pt x="5804217" y="47781"/>
                  </a:lnTo>
                  <a:lnTo>
                    <a:pt x="5837384" y="45663"/>
                  </a:lnTo>
                  <a:lnTo>
                    <a:pt x="5870551" y="43573"/>
                  </a:lnTo>
                  <a:lnTo>
                    <a:pt x="5903718" y="41509"/>
                  </a:lnTo>
                  <a:lnTo>
                    <a:pt x="5936885" y="39468"/>
                  </a:lnTo>
                  <a:lnTo>
                    <a:pt x="5970052" y="37449"/>
                  </a:lnTo>
                  <a:lnTo>
                    <a:pt x="6003219" y="35447"/>
                  </a:lnTo>
                  <a:lnTo>
                    <a:pt x="6036386" y="33462"/>
                  </a:lnTo>
                  <a:lnTo>
                    <a:pt x="6069553" y="31491"/>
                  </a:lnTo>
                  <a:lnTo>
                    <a:pt x="6102720" y="29531"/>
                  </a:lnTo>
                  <a:lnTo>
                    <a:pt x="6135887" y="27580"/>
                  </a:lnTo>
                  <a:lnTo>
                    <a:pt x="6169054" y="25635"/>
                  </a:lnTo>
                  <a:lnTo>
                    <a:pt x="6202221" y="23695"/>
                  </a:lnTo>
                  <a:lnTo>
                    <a:pt x="6235388" y="21757"/>
                  </a:lnTo>
                  <a:lnTo>
                    <a:pt x="6268555" y="19819"/>
                  </a:lnTo>
                  <a:lnTo>
                    <a:pt x="6301722" y="17879"/>
                  </a:lnTo>
                  <a:lnTo>
                    <a:pt x="6334889" y="15934"/>
                  </a:lnTo>
                  <a:lnTo>
                    <a:pt x="6368056" y="13983"/>
                  </a:lnTo>
                  <a:lnTo>
                    <a:pt x="6401223" y="12024"/>
                  </a:lnTo>
                  <a:lnTo>
                    <a:pt x="6434390" y="10055"/>
                  </a:lnTo>
                  <a:lnTo>
                    <a:pt x="6467557" y="8074"/>
                  </a:lnTo>
                  <a:lnTo>
                    <a:pt x="6500724" y="6080"/>
                  </a:lnTo>
                  <a:lnTo>
                    <a:pt x="6533891" y="4070"/>
                  </a:lnTo>
                  <a:lnTo>
                    <a:pt x="6567058" y="2044"/>
                  </a:lnTo>
                  <a:lnTo>
                    <a:pt x="660022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1271887" y="4690435"/>
              <a:ext cx="6600224" cy="528868"/>
            </a:xfrm>
            <a:custGeom>
              <a:avLst/>
              <a:pathLst>
                <a:path w="6600224" h="528868">
                  <a:moveTo>
                    <a:pt x="6600224" y="162474"/>
                  </a:moveTo>
                  <a:lnTo>
                    <a:pt x="6567058" y="155486"/>
                  </a:lnTo>
                  <a:lnTo>
                    <a:pt x="6533891" y="148685"/>
                  </a:lnTo>
                  <a:lnTo>
                    <a:pt x="6500724" y="142068"/>
                  </a:lnTo>
                  <a:lnTo>
                    <a:pt x="6467557" y="135634"/>
                  </a:lnTo>
                  <a:lnTo>
                    <a:pt x="6434390" y="129381"/>
                  </a:lnTo>
                  <a:lnTo>
                    <a:pt x="6401223" y="123306"/>
                  </a:lnTo>
                  <a:lnTo>
                    <a:pt x="6368056" y="117409"/>
                  </a:lnTo>
                  <a:lnTo>
                    <a:pt x="6334889" y="111686"/>
                  </a:lnTo>
                  <a:lnTo>
                    <a:pt x="6301722" y="106137"/>
                  </a:lnTo>
                  <a:lnTo>
                    <a:pt x="6268555" y="100758"/>
                  </a:lnTo>
                  <a:lnTo>
                    <a:pt x="6235388" y="95548"/>
                  </a:lnTo>
                  <a:lnTo>
                    <a:pt x="6202221" y="90504"/>
                  </a:lnTo>
                  <a:lnTo>
                    <a:pt x="6169054" y="85624"/>
                  </a:lnTo>
                  <a:lnTo>
                    <a:pt x="6135887" y="80906"/>
                  </a:lnTo>
                  <a:lnTo>
                    <a:pt x="6102720" y="76346"/>
                  </a:lnTo>
                  <a:lnTo>
                    <a:pt x="6069553" y="71944"/>
                  </a:lnTo>
                  <a:lnTo>
                    <a:pt x="6036386" y="67696"/>
                  </a:lnTo>
                  <a:lnTo>
                    <a:pt x="6003219" y="63599"/>
                  </a:lnTo>
                  <a:lnTo>
                    <a:pt x="5970052" y="59651"/>
                  </a:lnTo>
                  <a:lnTo>
                    <a:pt x="5936885" y="55850"/>
                  </a:lnTo>
                  <a:lnTo>
                    <a:pt x="5903718" y="52193"/>
                  </a:lnTo>
                  <a:lnTo>
                    <a:pt x="5870551" y="48677"/>
                  </a:lnTo>
                  <a:lnTo>
                    <a:pt x="5837384" y="45300"/>
                  </a:lnTo>
                  <a:lnTo>
                    <a:pt x="5804217" y="42059"/>
                  </a:lnTo>
                  <a:lnTo>
                    <a:pt x="5771050" y="38952"/>
                  </a:lnTo>
                  <a:lnTo>
                    <a:pt x="5737884" y="35977"/>
                  </a:lnTo>
                  <a:lnTo>
                    <a:pt x="5704717" y="33130"/>
                  </a:lnTo>
                  <a:lnTo>
                    <a:pt x="5671550" y="30410"/>
                  </a:lnTo>
                  <a:lnTo>
                    <a:pt x="5638383" y="27815"/>
                  </a:lnTo>
                  <a:lnTo>
                    <a:pt x="5605216" y="25342"/>
                  </a:lnTo>
                  <a:lnTo>
                    <a:pt x="5572049" y="22990"/>
                  </a:lnTo>
                  <a:lnTo>
                    <a:pt x="5538882" y="20756"/>
                  </a:lnTo>
                  <a:lnTo>
                    <a:pt x="5505715" y="18639"/>
                  </a:lnTo>
                  <a:lnTo>
                    <a:pt x="5472548" y="16637"/>
                  </a:lnTo>
                  <a:lnTo>
                    <a:pt x="5439381" y="14750"/>
                  </a:lnTo>
                  <a:lnTo>
                    <a:pt x="5406214" y="12975"/>
                  </a:lnTo>
                  <a:lnTo>
                    <a:pt x="5373047" y="11312"/>
                  </a:lnTo>
                  <a:lnTo>
                    <a:pt x="5339880" y="9761"/>
                  </a:lnTo>
                  <a:lnTo>
                    <a:pt x="5306713" y="8320"/>
                  </a:lnTo>
                  <a:lnTo>
                    <a:pt x="5273546" y="6990"/>
                  </a:lnTo>
                  <a:lnTo>
                    <a:pt x="5240379" y="5771"/>
                  </a:lnTo>
                  <a:lnTo>
                    <a:pt x="5207212" y="4664"/>
                  </a:lnTo>
                  <a:lnTo>
                    <a:pt x="5174045" y="3669"/>
                  </a:lnTo>
                  <a:lnTo>
                    <a:pt x="5140878" y="2787"/>
                  </a:lnTo>
                  <a:lnTo>
                    <a:pt x="5107711" y="2021"/>
                  </a:lnTo>
                  <a:lnTo>
                    <a:pt x="5074544" y="1372"/>
                  </a:lnTo>
                  <a:lnTo>
                    <a:pt x="5041377" y="843"/>
                  </a:lnTo>
                  <a:lnTo>
                    <a:pt x="5008210" y="438"/>
                  </a:lnTo>
                  <a:lnTo>
                    <a:pt x="4975043" y="159"/>
                  </a:lnTo>
                  <a:lnTo>
                    <a:pt x="4941876" y="11"/>
                  </a:lnTo>
                  <a:lnTo>
                    <a:pt x="4908710" y="0"/>
                  </a:lnTo>
                  <a:lnTo>
                    <a:pt x="4875543" y="129"/>
                  </a:lnTo>
                  <a:lnTo>
                    <a:pt x="4842376" y="406"/>
                  </a:lnTo>
                  <a:lnTo>
                    <a:pt x="4809209" y="837"/>
                  </a:lnTo>
                  <a:lnTo>
                    <a:pt x="4776042" y="1430"/>
                  </a:lnTo>
                  <a:lnTo>
                    <a:pt x="4742875" y="2192"/>
                  </a:lnTo>
                  <a:lnTo>
                    <a:pt x="4709708" y="3132"/>
                  </a:lnTo>
                  <a:lnTo>
                    <a:pt x="4676541" y="4257"/>
                  </a:lnTo>
                  <a:lnTo>
                    <a:pt x="4643374" y="5553"/>
                  </a:lnTo>
                  <a:lnTo>
                    <a:pt x="4610207" y="7021"/>
                  </a:lnTo>
                  <a:lnTo>
                    <a:pt x="4577040" y="8668"/>
                  </a:lnTo>
                  <a:lnTo>
                    <a:pt x="4543873" y="10502"/>
                  </a:lnTo>
                  <a:lnTo>
                    <a:pt x="4510706" y="12530"/>
                  </a:lnTo>
                  <a:lnTo>
                    <a:pt x="4477539" y="14759"/>
                  </a:lnTo>
                  <a:lnTo>
                    <a:pt x="4444372" y="17195"/>
                  </a:lnTo>
                  <a:lnTo>
                    <a:pt x="4411205" y="19840"/>
                  </a:lnTo>
                  <a:lnTo>
                    <a:pt x="4378038" y="22698"/>
                  </a:lnTo>
                  <a:lnTo>
                    <a:pt x="4344871" y="25766"/>
                  </a:lnTo>
                  <a:lnTo>
                    <a:pt x="4311704" y="29042"/>
                  </a:lnTo>
                  <a:lnTo>
                    <a:pt x="4278537" y="32519"/>
                  </a:lnTo>
                  <a:lnTo>
                    <a:pt x="4245370" y="36187"/>
                  </a:lnTo>
                  <a:lnTo>
                    <a:pt x="4212203" y="40035"/>
                  </a:lnTo>
                  <a:lnTo>
                    <a:pt x="4179036" y="44050"/>
                  </a:lnTo>
                  <a:lnTo>
                    <a:pt x="4145869" y="48266"/>
                  </a:lnTo>
                  <a:lnTo>
                    <a:pt x="4112703" y="53000"/>
                  </a:lnTo>
                  <a:lnTo>
                    <a:pt x="4079536" y="58269"/>
                  </a:lnTo>
                  <a:lnTo>
                    <a:pt x="4046369" y="64032"/>
                  </a:lnTo>
                  <a:lnTo>
                    <a:pt x="4013202" y="70241"/>
                  </a:lnTo>
                  <a:lnTo>
                    <a:pt x="3980035" y="76845"/>
                  </a:lnTo>
                  <a:lnTo>
                    <a:pt x="3946868" y="83780"/>
                  </a:lnTo>
                  <a:lnTo>
                    <a:pt x="3913701" y="90968"/>
                  </a:lnTo>
                  <a:lnTo>
                    <a:pt x="3880534" y="98315"/>
                  </a:lnTo>
                  <a:lnTo>
                    <a:pt x="3847367" y="105711"/>
                  </a:lnTo>
                  <a:lnTo>
                    <a:pt x="3814200" y="113032"/>
                  </a:lnTo>
                  <a:lnTo>
                    <a:pt x="3781033" y="120142"/>
                  </a:lnTo>
                  <a:lnTo>
                    <a:pt x="3747866" y="126897"/>
                  </a:lnTo>
                  <a:lnTo>
                    <a:pt x="3714699" y="133174"/>
                  </a:lnTo>
                  <a:lnTo>
                    <a:pt x="3681532" y="139452"/>
                  </a:lnTo>
                  <a:lnTo>
                    <a:pt x="3648365" y="145957"/>
                  </a:lnTo>
                  <a:lnTo>
                    <a:pt x="3615198" y="152705"/>
                  </a:lnTo>
                  <a:lnTo>
                    <a:pt x="3582031" y="159711"/>
                  </a:lnTo>
                  <a:lnTo>
                    <a:pt x="3548864" y="166983"/>
                  </a:lnTo>
                  <a:lnTo>
                    <a:pt x="3515697" y="174516"/>
                  </a:lnTo>
                  <a:lnTo>
                    <a:pt x="3482530" y="182285"/>
                  </a:lnTo>
                  <a:lnTo>
                    <a:pt x="3449363" y="190240"/>
                  </a:lnTo>
                  <a:lnTo>
                    <a:pt x="3416196" y="198311"/>
                  </a:lnTo>
                  <a:lnTo>
                    <a:pt x="3383029" y="206398"/>
                  </a:lnTo>
                  <a:lnTo>
                    <a:pt x="3349862" y="214384"/>
                  </a:lnTo>
                  <a:lnTo>
                    <a:pt x="3316695" y="222132"/>
                  </a:lnTo>
                  <a:lnTo>
                    <a:pt x="3283529" y="229492"/>
                  </a:lnTo>
                  <a:lnTo>
                    <a:pt x="3250362" y="236312"/>
                  </a:lnTo>
                  <a:lnTo>
                    <a:pt x="3217195" y="242451"/>
                  </a:lnTo>
                  <a:lnTo>
                    <a:pt x="3184028" y="248272"/>
                  </a:lnTo>
                  <a:lnTo>
                    <a:pt x="3150861" y="254038"/>
                  </a:lnTo>
                  <a:lnTo>
                    <a:pt x="3117694" y="259810"/>
                  </a:lnTo>
                  <a:lnTo>
                    <a:pt x="3084527" y="265646"/>
                  </a:lnTo>
                  <a:lnTo>
                    <a:pt x="3051360" y="271591"/>
                  </a:lnTo>
                  <a:lnTo>
                    <a:pt x="3018193" y="277668"/>
                  </a:lnTo>
                  <a:lnTo>
                    <a:pt x="2985026" y="283876"/>
                  </a:lnTo>
                  <a:lnTo>
                    <a:pt x="2951859" y="290180"/>
                  </a:lnTo>
                  <a:lnTo>
                    <a:pt x="2918692" y="296514"/>
                  </a:lnTo>
                  <a:lnTo>
                    <a:pt x="2885525" y="302784"/>
                  </a:lnTo>
                  <a:lnTo>
                    <a:pt x="2852358" y="308870"/>
                  </a:lnTo>
                  <a:lnTo>
                    <a:pt x="2819191" y="314636"/>
                  </a:lnTo>
                  <a:lnTo>
                    <a:pt x="2786024" y="319941"/>
                  </a:lnTo>
                  <a:lnTo>
                    <a:pt x="2752857" y="324663"/>
                  </a:lnTo>
                  <a:lnTo>
                    <a:pt x="2719690" y="328998"/>
                  </a:lnTo>
                  <a:lnTo>
                    <a:pt x="2686523" y="333107"/>
                  </a:lnTo>
                  <a:lnTo>
                    <a:pt x="2653356" y="337071"/>
                  </a:lnTo>
                  <a:lnTo>
                    <a:pt x="2620189" y="340963"/>
                  </a:lnTo>
                  <a:lnTo>
                    <a:pt x="2587022" y="344845"/>
                  </a:lnTo>
                  <a:lnTo>
                    <a:pt x="2553855" y="348761"/>
                  </a:lnTo>
                  <a:lnTo>
                    <a:pt x="2520688" y="352737"/>
                  </a:lnTo>
                  <a:lnTo>
                    <a:pt x="2487521" y="356781"/>
                  </a:lnTo>
                  <a:lnTo>
                    <a:pt x="2454355" y="360880"/>
                  </a:lnTo>
                  <a:lnTo>
                    <a:pt x="2421188" y="365007"/>
                  </a:lnTo>
                  <a:lnTo>
                    <a:pt x="2388021" y="369123"/>
                  </a:lnTo>
                  <a:lnTo>
                    <a:pt x="2354854" y="373184"/>
                  </a:lnTo>
                  <a:lnTo>
                    <a:pt x="2321687" y="377144"/>
                  </a:lnTo>
                  <a:lnTo>
                    <a:pt x="2288520" y="381006"/>
                  </a:lnTo>
                  <a:lnTo>
                    <a:pt x="2255353" y="384805"/>
                  </a:lnTo>
                  <a:lnTo>
                    <a:pt x="2222186" y="388552"/>
                  </a:lnTo>
                  <a:lnTo>
                    <a:pt x="2189019" y="392258"/>
                  </a:lnTo>
                  <a:lnTo>
                    <a:pt x="2155852" y="395930"/>
                  </a:lnTo>
                  <a:lnTo>
                    <a:pt x="2122685" y="399575"/>
                  </a:lnTo>
                  <a:lnTo>
                    <a:pt x="2089518" y="403198"/>
                  </a:lnTo>
                  <a:lnTo>
                    <a:pt x="2056351" y="406800"/>
                  </a:lnTo>
                  <a:lnTo>
                    <a:pt x="2023184" y="410381"/>
                  </a:lnTo>
                  <a:lnTo>
                    <a:pt x="1990017" y="413941"/>
                  </a:lnTo>
                  <a:lnTo>
                    <a:pt x="1956850" y="417476"/>
                  </a:lnTo>
                  <a:lnTo>
                    <a:pt x="1923683" y="420983"/>
                  </a:lnTo>
                  <a:lnTo>
                    <a:pt x="1890516" y="424457"/>
                  </a:lnTo>
                  <a:lnTo>
                    <a:pt x="1857349" y="427893"/>
                  </a:lnTo>
                  <a:lnTo>
                    <a:pt x="1824182" y="431287"/>
                  </a:lnTo>
                  <a:lnTo>
                    <a:pt x="1791015" y="434635"/>
                  </a:lnTo>
                  <a:lnTo>
                    <a:pt x="1757848" y="437961"/>
                  </a:lnTo>
                  <a:lnTo>
                    <a:pt x="1724681" y="441321"/>
                  </a:lnTo>
                  <a:lnTo>
                    <a:pt x="1691514" y="444721"/>
                  </a:lnTo>
                  <a:lnTo>
                    <a:pt x="1658347" y="448163"/>
                  </a:lnTo>
                  <a:lnTo>
                    <a:pt x="1625181" y="451652"/>
                  </a:lnTo>
                  <a:lnTo>
                    <a:pt x="1592014" y="455195"/>
                  </a:lnTo>
                  <a:lnTo>
                    <a:pt x="1558847" y="458796"/>
                  </a:lnTo>
                  <a:lnTo>
                    <a:pt x="1525680" y="462461"/>
                  </a:lnTo>
                  <a:lnTo>
                    <a:pt x="1492513" y="466199"/>
                  </a:lnTo>
                  <a:lnTo>
                    <a:pt x="1459346" y="470016"/>
                  </a:lnTo>
                  <a:lnTo>
                    <a:pt x="1426179" y="473918"/>
                  </a:lnTo>
                  <a:lnTo>
                    <a:pt x="1393012" y="477913"/>
                  </a:lnTo>
                  <a:lnTo>
                    <a:pt x="1359845" y="482009"/>
                  </a:lnTo>
                  <a:lnTo>
                    <a:pt x="1326678" y="486212"/>
                  </a:lnTo>
                  <a:lnTo>
                    <a:pt x="1293511" y="490528"/>
                  </a:lnTo>
                  <a:lnTo>
                    <a:pt x="1260344" y="494966"/>
                  </a:lnTo>
                  <a:lnTo>
                    <a:pt x="1227177" y="499530"/>
                  </a:lnTo>
                  <a:lnTo>
                    <a:pt x="1194010" y="504226"/>
                  </a:lnTo>
                  <a:lnTo>
                    <a:pt x="1160843" y="509059"/>
                  </a:lnTo>
                  <a:lnTo>
                    <a:pt x="1127676" y="514035"/>
                  </a:lnTo>
                  <a:lnTo>
                    <a:pt x="1094509" y="519156"/>
                  </a:lnTo>
                  <a:lnTo>
                    <a:pt x="1061342" y="524428"/>
                  </a:lnTo>
                  <a:lnTo>
                    <a:pt x="1028175" y="528868"/>
                  </a:lnTo>
                  <a:lnTo>
                    <a:pt x="995008" y="528868"/>
                  </a:lnTo>
                  <a:lnTo>
                    <a:pt x="961841" y="528868"/>
                  </a:lnTo>
                  <a:lnTo>
                    <a:pt x="928674" y="528868"/>
                  </a:lnTo>
                  <a:lnTo>
                    <a:pt x="895507" y="528868"/>
                  </a:lnTo>
                  <a:lnTo>
                    <a:pt x="862340" y="528868"/>
                  </a:lnTo>
                  <a:lnTo>
                    <a:pt x="829173" y="528868"/>
                  </a:lnTo>
                  <a:lnTo>
                    <a:pt x="796007" y="528868"/>
                  </a:lnTo>
                  <a:lnTo>
                    <a:pt x="762840" y="528868"/>
                  </a:lnTo>
                  <a:lnTo>
                    <a:pt x="729673" y="528868"/>
                  </a:lnTo>
                  <a:lnTo>
                    <a:pt x="696506" y="528868"/>
                  </a:lnTo>
                  <a:lnTo>
                    <a:pt x="663339" y="528868"/>
                  </a:lnTo>
                  <a:lnTo>
                    <a:pt x="630172" y="528868"/>
                  </a:lnTo>
                  <a:lnTo>
                    <a:pt x="597005" y="528868"/>
                  </a:lnTo>
                  <a:lnTo>
                    <a:pt x="563838" y="528868"/>
                  </a:lnTo>
                  <a:lnTo>
                    <a:pt x="530671" y="528868"/>
                  </a:lnTo>
                  <a:lnTo>
                    <a:pt x="497504" y="528868"/>
                  </a:lnTo>
                  <a:lnTo>
                    <a:pt x="464337" y="528868"/>
                  </a:lnTo>
                  <a:lnTo>
                    <a:pt x="431170" y="528868"/>
                  </a:lnTo>
                  <a:lnTo>
                    <a:pt x="398003" y="528868"/>
                  </a:lnTo>
                  <a:lnTo>
                    <a:pt x="364836" y="528868"/>
                  </a:lnTo>
                  <a:lnTo>
                    <a:pt x="331669" y="528868"/>
                  </a:lnTo>
                  <a:lnTo>
                    <a:pt x="298502" y="528868"/>
                  </a:lnTo>
                  <a:lnTo>
                    <a:pt x="265335" y="528868"/>
                  </a:lnTo>
                  <a:lnTo>
                    <a:pt x="232168" y="528868"/>
                  </a:lnTo>
                  <a:lnTo>
                    <a:pt x="199001" y="528868"/>
                  </a:lnTo>
                  <a:lnTo>
                    <a:pt x="165834" y="528868"/>
                  </a:lnTo>
                  <a:lnTo>
                    <a:pt x="132667" y="528868"/>
                  </a:lnTo>
                  <a:lnTo>
                    <a:pt x="99500" y="528868"/>
                  </a:lnTo>
                  <a:lnTo>
                    <a:pt x="66333" y="528868"/>
                  </a:lnTo>
                  <a:lnTo>
                    <a:pt x="33166" y="528868"/>
                  </a:lnTo>
                  <a:lnTo>
                    <a:pt x="0" y="5288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1271887" y="4555699"/>
              <a:ext cx="6600224" cy="511950"/>
            </a:xfrm>
            <a:custGeom>
              <a:avLst/>
              <a:pathLst>
                <a:path w="6600224" h="511950">
                  <a:moveTo>
                    <a:pt x="0" y="506717"/>
                  </a:moveTo>
                  <a:lnTo>
                    <a:pt x="33166" y="507503"/>
                  </a:lnTo>
                  <a:lnTo>
                    <a:pt x="66333" y="508225"/>
                  </a:lnTo>
                  <a:lnTo>
                    <a:pt x="99500" y="508882"/>
                  </a:lnTo>
                  <a:lnTo>
                    <a:pt x="132667" y="509474"/>
                  </a:lnTo>
                  <a:lnTo>
                    <a:pt x="165834" y="510003"/>
                  </a:lnTo>
                  <a:lnTo>
                    <a:pt x="199001" y="510467"/>
                  </a:lnTo>
                  <a:lnTo>
                    <a:pt x="232168" y="510869"/>
                  </a:lnTo>
                  <a:lnTo>
                    <a:pt x="265335" y="511206"/>
                  </a:lnTo>
                  <a:lnTo>
                    <a:pt x="298502" y="511480"/>
                  </a:lnTo>
                  <a:lnTo>
                    <a:pt x="331669" y="511692"/>
                  </a:lnTo>
                  <a:lnTo>
                    <a:pt x="364836" y="511840"/>
                  </a:lnTo>
                  <a:lnTo>
                    <a:pt x="398003" y="511926"/>
                  </a:lnTo>
                  <a:lnTo>
                    <a:pt x="431170" y="511950"/>
                  </a:lnTo>
                  <a:lnTo>
                    <a:pt x="464337" y="511911"/>
                  </a:lnTo>
                  <a:lnTo>
                    <a:pt x="497504" y="511811"/>
                  </a:lnTo>
                  <a:lnTo>
                    <a:pt x="530671" y="511649"/>
                  </a:lnTo>
                  <a:lnTo>
                    <a:pt x="563838" y="511425"/>
                  </a:lnTo>
                  <a:lnTo>
                    <a:pt x="597005" y="511140"/>
                  </a:lnTo>
                  <a:lnTo>
                    <a:pt x="630172" y="510794"/>
                  </a:lnTo>
                  <a:lnTo>
                    <a:pt x="663339" y="510387"/>
                  </a:lnTo>
                  <a:lnTo>
                    <a:pt x="696506" y="509919"/>
                  </a:lnTo>
                  <a:lnTo>
                    <a:pt x="729673" y="509391"/>
                  </a:lnTo>
                  <a:lnTo>
                    <a:pt x="762840" y="508803"/>
                  </a:lnTo>
                  <a:lnTo>
                    <a:pt x="796007" y="508155"/>
                  </a:lnTo>
                  <a:lnTo>
                    <a:pt x="829173" y="507446"/>
                  </a:lnTo>
                  <a:lnTo>
                    <a:pt x="862340" y="506679"/>
                  </a:lnTo>
                  <a:lnTo>
                    <a:pt x="895507" y="505852"/>
                  </a:lnTo>
                  <a:lnTo>
                    <a:pt x="928674" y="504965"/>
                  </a:lnTo>
                  <a:lnTo>
                    <a:pt x="961841" y="504020"/>
                  </a:lnTo>
                  <a:lnTo>
                    <a:pt x="995008" y="503016"/>
                  </a:lnTo>
                  <a:lnTo>
                    <a:pt x="1028175" y="501954"/>
                  </a:lnTo>
                  <a:lnTo>
                    <a:pt x="1061342" y="500833"/>
                  </a:lnTo>
                  <a:lnTo>
                    <a:pt x="1094509" y="499654"/>
                  </a:lnTo>
                  <a:lnTo>
                    <a:pt x="1127676" y="498417"/>
                  </a:lnTo>
                  <a:lnTo>
                    <a:pt x="1160843" y="497123"/>
                  </a:lnTo>
                  <a:lnTo>
                    <a:pt x="1194010" y="495771"/>
                  </a:lnTo>
                  <a:lnTo>
                    <a:pt x="1227177" y="494361"/>
                  </a:lnTo>
                  <a:lnTo>
                    <a:pt x="1260344" y="492895"/>
                  </a:lnTo>
                  <a:lnTo>
                    <a:pt x="1293511" y="491372"/>
                  </a:lnTo>
                  <a:lnTo>
                    <a:pt x="1326678" y="489793"/>
                  </a:lnTo>
                  <a:lnTo>
                    <a:pt x="1359845" y="488157"/>
                  </a:lnTo>
                  <a:lnTo>
                    <a:pt x="1393012" y="486464"/>
                  </a:lnTo>
                  <a:lnTo>
                    <a:pt x="1426179" y="484716"/>
                  </a:lnTo>
                  <a:lnTo>
                    <a:pt x="1459346" y="482912"/>
                  </a:lnTo>
                  <a:lnTo>
                    <a:pt x="1492513" y="481053"/>
                  </a:lnTo>
                  <a:lnTo>
                    <a:pt x="1525680" y="479138"/>
                  </a:lnTo>
                  <a:lnTo>
                    <a:pt x="1558847" y="477168"/>
                  </a:lnTo>
                  <a:lnTo>
                    <a:pt x="1592014" y="475143"/>
                  </a:lnTo>
                  <a:lnTo>
                    <a:pt x="1625181" y="473064"/>
                  </a:lnTo>
                  <a:lnTo>
                    <a:pt x="1658347" y="470930"/>
                  </a:lnTo>
                  <a:lnTo>
                    <a:pt x="1691514" y="468742"/>
                  </a:lnTo>
                  <a:lnTo>
                    <a:pt x="1724681" y="466500"/>
                  </a:lnTo>
                  <a:lnTo>
                    <a:pt x="1757848" y="464203"/>
                  </a:lnTo>
                  <a:lnTo>
                    <a:pt x="1791015" y="461853"/>
                  </a:lnTo>
                  <a:lnTo>
                    <a:pt x="1824182" y="459422"/>
                  </a:lnTo>
                  <a:lnTo>
                    <a:pt x="1857349" y="456897"/>
                  </a:lnTo>
                  <a:lnTo>
                    <a:pt x="1890516" y="454280"/>
                  </a:lnTo>
                  <a:lnTo>
                    <a:pt x="1923683" y="451571"/>
                  </a:lnTo>
                  <a:lnTo>
                    <a:pt x="1956850" y="448768"/>
                  </a:lnTo>
                  <a:lnTo>
                    <a:pt x="1990017" y="445873"/>
                  </a:lnTo>
                  <a:lnTo>
                    <a:pt x="2023184" y="442885"/>
                  </a:lnTo>
                  <a:lnTo>
                    <a:pt x="2056351" y="439804"/>
                  </a:lnTo>
                  <a:lnTo>
                    <a:pt x="2089518" y="436630"/>
                  </a:lnTo>
                  <a:lnTo>
                    <a:pt x="2122685" y="433364"/>
                  </a:lnTo>
                  <a:lnTo>
                    <a:pt x="2155852" y="430004"/>
                  </a:lnTo>
                  <a:lnTo>
                    <a:pt x="2189019" y="426553"/>
                  </a:lnTo>
                  <a:lnTo>
                    <a:pt x="2222186" y="423008"/>
                  </a:lnTo>
                  <a:lnTo>
                    <a:pt x="2255353" y="419371"/>
                  </a:lnTo>
                  <a:lnTo>
                    <a:pt x="2288520" y="415641"/>
                  </a:lnTo>
                  <a:lnTo>
                    <a:pt x="2321687" y="411818"/>
                  </a:lnTo>
                  <a:lnTo>
                    <a:pt x="2354854" y="407952"/>
                  </a:lnTo>
                  <a:lnTo>
                    <a:pt x="2388021" y="404087"/>
                  </a:lnTo>
                  <a:lnTo>
                    <a:pt x="2421188" y="400212"/>
                  </a:lnTo>
                  <a:lnTo>
                    <a:pt x="2454355" y="396313"/>
                  </a:lnTo>
                  <a:lnTo>
                    <a:pt x="2487521" y="392379"/>
                  </a:lnTo>
                  <a:lnTo>
                    <a:pt x="2520688" y="388397"/>
                  </a:lnTo>
                  <a:lnTo>
                    <a:pt x="2553855" y="384356"/>
                  </a:lnTo>
                  <a:lnTo>
                    <a:pt x="2587022" y="380241"/>
                  </a:lnTo>
                  <a:lnTo>
                    <a:pt x="2620189" y="376042"/>
                  </a:lnTo>
                  <a:lnTo>
                    <a:pt x="2653356" y="371746"/>
                  </a:lnTo>
                  <a:lnTo>
                    <a:pt x="2686523" y="367341"/>
                  </a:lnTo>
                  <a:lnTo>
                    <a:pt x="2719690" y="362814"/>
                  </a:lnTo>
                  <a:lnTo>
                    <a:pt x="2752857" y="358152"/>
                  </a:lnTo>
                  <a:lnTo>
                    <a:pt x="2786024" y="353285"/>
                  </a:lnTo>
                  <a:lnTo>
                    <a:pt x="2819191" y="348056"/>
                  </a:lnTo>
                  <a:lnTo>
                    <a:pt x="2852358" y="342500"/>
                  </a:lnTo>
                  <a:lnTo>
                    <a:pt x="2885525" y="336665"/>
                  </a:lnTo>
                  <a:lnTo>
                    <a:pt x="2918692" y="330596"/>
                  </a:lnTo>
                  <a:lnTo>
                    <a:pt x="2951859" y="324339"/>
                  </a:lnTo>
                  <a:lnTo>
                    <a:pt x="2985026" y="317941"/>
                  </a:lnTo>
                  <a:lnTo>
                    <a:pt x="3018193" y="311447"/>
                  </a:lnTo>
                  <a:lnTo>
                    <a:pt x="3051360" y="304903"/>
                  </a:lnTo>
                  <a:lnTo>
                    <a:pt x="3084527" y="298357"/>
                  </a:lnTo>
                  <a:lnTo>
                    <a:pt x="3117694" y="291854"/>
                  </a:lnTo>
                  <a:lnTo>
                    <a:pt x="3150861" y="285440"/>
                  </a:lnTo>
                  <a:lnTo>
                    <a:pt x="3184028" y="279161"/>
                  </a:lnTo>
                  <a:lnTo>
                    <a:pt x="3217195" y="273063"/>
                  </a:lnTo>
                  <a:lnTo>
                    <a:pt x="3250362" y="266962"/>
                  </a:lnTo>
                  <a:lnTo>
                    <a:pt x="3283529" y="260450"/>
                  </a:lnTo>
                  <a:lnTo>
                    <a:pt x="3316695" y="253576"/>
                  </a:lnTo>
                  <a:lnTo>
                    <a:pt x="3349862" y="246404"/>
                  </a:lnTo>
                  <a:lnTo>
                    <a:pt x="3383029" y="238998"/>
                  </a:lnTo>
                  <a:lnTo>
                    <a:pt x="3416196" y="231422"/>
                  </a:lnTo>
                  <a:lnTo>
                    <a:pt x="3449363" y="223738"/>
                  </a:lnTo>
                  <a:lnTo>
                    <a:pt x="3482530" y="216011"/>
                  </a:lnTo>
                  <a:lnTo>
                    <a:pt x="3515697" y="208303"/>
                  </a:lnTo>
                  <a:lnTo>
                    <a:pt x="3548864" y="200680"/>
                  </a:lnTo>
                  <a:lnTo>
                    <a:pt x="3582031" y="193203"/>
                  </a:lnTo>
                  <a:lnTo>
                    <a:pt x="3615198" y="185937"/>
                  </a:lnTo>
                  <a:lnTo>
                    <a:pt x="3648365" y="178944"/>
                  </a:lnTo>
                  <a:lnTo>
                    <a:pt x="3681532" y="172290"/>
                  </a:lnTo>
                  <a:lnTo>
                    <a:pt x="3714699" y="166037"/>
                  </a:lnTo>
                  <a:lnTo>
                    <a:pt x="3747866" y="159989"/>
                  </a:lnTo>
                  <a:lnTo>
                    <a:pt x="3781033" y="153579"/>
                  </a:lnTo>
                  <a:lnTo>
                    <a:pt x="3814200" y="146865"/>
                  </a:lnTo>
                  <a:lnTo>
                    <a:pt x="3847367" y="139937"/>
                  </a:lnTo>
                  <a:lnTo>
                    <a:pt x="3880534" y="132886"/>
                  </a:lnTo>
                  <a:lnTo>
                    <a:pt x="3913701" y="125801"/>
                  </a:lnTo>
                  <a:lnTo>
                    <a:pt x="3946868" y="118773"/>
                  </a:lnTo>
                  <a:lnTo>
                    <a:pt x="3980035" y="111893"/>
                  </a:lnTo>
                  <a:lnTo>
                    <a:pt x="4013202" y="105249"/>
                  </a:lnTo>
                  <a:lnTo>
                    <a:pt x="4046369" y="98932"/>
                  </a:lnTo>
                  <a:lnTo>
                    <a:pt x="4079536" y="93034"/>
                  </a:lnTo>
                  <a:lnTo>
                    <a:pt x="4112703" y="87642"/>
                  </a:lnTo>
                  <a:lnTo>
                    <a:pt x="4145869" y="82849"/>
                  </a:lnTo>
                  <a:lnTo>
                    <a:pt x="4179036" y="78655"/>
                  </a:lnTo>
                  <a:lnTo>
                    <a:pt x="4212203" y="74643"/>
                  </a:lnTo>
                  <a:lnTo>
                    <a:pt x="4245370" y="70744"/>
                  </a:lnTo>
                  <a:lnTo>
                    <a:pt x="4278537" y="66960"/>
                  </a:lnTo>
                  <a:lnTo>
                    <a:pt x="4311704" y="63293"/>
                  </a:lnTo>
                  <a:lnTo>
                    <a:pt x="4344871" y="59742"/>
                  </a:lnTo>
                  <a:lnTo>
                    <a:pt x="4378038" y="56310"/>
                  </a:lnTo>
                  <a:lnTo>
                    <a:pt x="4411205" y="52998"/>
                  </a:lnTo>
                  <a:lnTo>
                    <a:pt x="4444372" y="49807"/>
                  </a:lnTo>
                  <a:lnTo>
                    <a:pt x="4477539" y="46737"/>
                  </a:lnTo>
                  <a:lnTo>
                    <a:pt x="4510706" y="43790"/>
                  </a:lnTo>
                  <a:lnTo>
                    <a:pt x="4543873" y="40967"/>
                  </a:lnTo>
                  <a:lnTo>
                    <a:pt x="4577040" y="38270"/>
                  </a:lnTo>
                  <a:lnTo>
                    <a:pt x="4610207" y="35699"/>
                  </a:lnTo>
                  <a:lnTo>
                    <a:pt x="4643374" y="33256"/>
                  </a:lnTo>
                  <a:lnTo>
                    <a:pt x="4676541" y="30941"/>
                  </a:lnTo>
                  <a:lnTo>
                    <a:pt x="4709708" y="28748"/>
                  </a:lnTo>
                  <a:lnTo>
                    <a:pt x="4742875" y="26638"/>
                  </a:lnTo>
                  <a:lnTo>
                    <a:pt x="4776042" y="24609"/>
                  </a:lnTo>
                  <a:lnTo>
                    <a:pt x="4809209" y="22659"/>
                  </a:lnTo>
                  <a:lnTo>
                    <a:pt x="4842376" y="20789"/>
                  </a:lnTo>
                  <a:lnTo>
                    <a:pt x="4875543" y="18999"/>
                  </a:lnTo>
                  <a:lnTo>
                    <a:pt x="4908710" y="17289"/>
                  </a:lnTo>
                  <a:lnTo>
                    <a:pt x="4941876" y="15659"/>
                  </a:lnTo>
                  <a:lnTo>
                    <a:pt x="4975043" y="14109"/>
                  </a:lnTo>
                  <a:lnTo>
                    <a:pt x="5008210" y="12640"/>
                  </a:lnTo>
                  <a:lnTo>
                    <a:pt x="5041377" y="11251"/>
                  </a:lnTo>
                  <a:lnTo>
                    <a:pt x="5074544" y="9942"/>
                  </a:lnTo>
                  <a:lnTo>
                    <a:pt x="5107711" y="8714"/>
                  </a:lnTo>
                  <a:lnTo>
                    <a:pt x="5140878" y="7566"/>
                  </a:lnTo>
                  <a:lnTo>
                    <a:pt x="5174045" y="6499"/>
                  </a:lnTo>
                  <a:lnTo>
                    <a:pt x="5207212" y="5513"/>
                  </a:lnTo>
                  <a:lnTo>
                    <a:pt x="5240379" y="4607"/>
                  </a:lnTo>
                  <a:lnTo>
                    <a:pt x="5273546" y="3783"/>
                  </a:lnTo>
                  <a:lnTo>
                    <a:pt x="5306713" y="3039"/>
                  </a:lnTo>
                  <a:lnTo>
                    <a:pt x="5339880" y="2376"/>
                  </a:lnTo>
                  <a:lnTo>
                    <a:pt x="5373047" y="1794"/>
                  </a:lnTo>
                  <a:lnTo>
                    <a:pt x="5406214" y="1294"/>
                  </a:lnTo>
                  <a:lnTo>
                    <a:pt x="5439381" y="875"/>
                  </a:lnTo>
                  <a:lnTo>
                    <a:pt x="5472548" y="537"/>
                  </a:lnTo>
                  <a:lnTo>
                    <a:pt x="5505715" y="280"/>
                  </a:lnTo>
                  <a:lnTo>
                    <a:pt x="5538882" y="105"/>
                  </a:lnTo>
                  <a:lnTo>
                    <a:pt x="5572049" y="11"/>
                  </a:lnTo>
                  <a:lnTo>
                    <a:pt x="5605216" y="0"/>
                  </a:lnTo>
                  <a:lnTo>
                    <a:pt x="5638383" y="69"/>
                  </a:lnTo>
                  <a:lnTo>
                    <a:pt x="5671550" y="221"/>
                  </a:lnTo>
                  <a:lnTo>
                    <a:pt x="5704717" y="454"/>
                  </a:lnTo>
                  <a:lnTo>
                    <a:pt x="5737884" y="769"/>
                  </a:lnTo>
                  <a:lnTo>
                    <a:pt x="5771050" y="1166"/>
                  </a:lnTo>
                  <a:lnTo>
                    <a:pt x="5804217" y="1646"/>
                  </a:lnTo>
                  <a:lnTo>
                    <a:pt x="5837384" y="2207"/>
                  </a:lnTo>
                  <a:lnTo>
                    <a:pt x="5870551" y="2851"/>
                  </a:lnTo>
                  <a:lnTo>
                    <a:pt x="5903718" y="3577"/>
                  </a:lnTo>
                  <a:lnTo>
                    <a:pt x="5936885" y="4385"/>
                  </a:lnTo>
                  <a:lnTo>
                    <a:pt x="5970052" y="5276"/>
                  </a:lnTo>
                  <a:lnTo>
                    <a:pt x="6003219" y="6249"/>
                  </a:lnTo>
                  <a:lnTo>
                    <a:pt x="6036386" y="7305"/>
                  </a:lnTo>
                  <a:lnTo>
                    <a:pt x="6069553" y="8443"/>
                  </a:lnTo>
                  <a:lnTo>
                    <a:pt x="6102720" y="9664"/>
                  </a:lnTo>
                  <a:lnTo>
                    <a:pt x="6135887" y="10968"/>
                  </a:lnTo>
                  <a:lnTo>
                    <a:pt x="6169054" y="12355"/>
                  </a:lnTo>
                  <a:lnTo>
                    <a:pt x="6202221" y="13825"/>
                  </a:lnTo>
                  <a:lnTo>
                    <a:pt x="6235388" y="15378"/>
                  </a:lnTo>
                  <a:lnTo>
                    <a:pt x="6268555" y="17014"/>
                  </a:lnTo>
                  <a:lnTo>
                    <a:pt x="6301722" y="18733"/>
                  </a:lnTo>
                  <a:lnTo>
                    <a:pt x="6334889" y="20536"/>
                  </a:lnTo>
                  <a:lnTo>
                    <a:pt x="6368056" y="22422"/>
                  </a:lnTo>
                  <a:lnTo>
                    <a:pt x="6401223" y="24391"/>
                  </a:lnTo>
                  <a:lnTo>
                    <a:pt x="6434390" y="26444"/>
                  </a:lnTo>
                  <a:lnTo>
                    <a:pt x="6467557" y="28580"/>
                  </a:lnTo>
                  <a:lnTo>
                    <a:pt x="6500724" y="30800"/>
                  </a:lnTo>
                  <a:lnTo>
                    <a:pt x="6533891" y="33103"/>
                  </a:lnTo>
                  <a:lnTo>
                    <a:pt x="6567058" y="35491"/>
                  </a:lnTo>
                  <a:lnTo>
                    <a:pt x="6600224" y="37962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tx54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8264753" y="417941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264753" y="3179571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264753" y="217973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480824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559129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2520589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4" name="tx74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75" name="tx75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941876" y="5159313"/>
              <a:ext cx="330011" cy="5999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271887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38566" y="4819367"/>
              <a:ext cx="366679" cy="3999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005245" y="4759376"/>
              <a:ext cx="366679" cy="45992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371925" y="4379437"/>
              <a:ext cx="366679" cy="8398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738604" y="3859519"/>
              <a:ext cx="366679" cy="135978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05283" y="3319605"/>
              <a:ext cx="366679" cy="1899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471962" y="2519733"/>
              <a:ext cx="366679" cy="269957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38641" y="2899672"/>
              <a:ext cx="366679" cy="231963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05320" y="2939666"/>
              <a:ext cx="366679" cy="227963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572000" y="2959663"/>
              <a:ext cx="366679" cy="22596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8679" y="2619717"/>
              <a:ext cx="366679" cy="259958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305358" y="3279612"/>
              <a:ext cx="366679" cy="19396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72037" y="3099640"/>
              <a:ext cx="366679" cy="211966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038716" y="4179469"/>
              <a:ext cx="366679" cy="103983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40539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772074" y="4859360"/>
              <a:ext cx="366679" cy="35994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138754" y="5039332"/>
              <a:ext cx="366679" cy="17997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505433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872112" y="5119319"/>
              <a:ext cx="330011" cy="9998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0" name="pg50"/>
            <p:cNvSpPr/>
            <p:nvPr/>
          </p:nvSpPr>
          <p:spPr>
            <a:xfrm>
              <a:off x="1271887" y="4643525"/>
              <a:ext cx="6600224" cy="538698"/>
            </a:xfrm>
            <a:custGeom>
              <a:avLst/>
              <a:pathLst>
                <a:path w="6600224" h="538698">
                  <a:moveTo>
                    <a:pt x="0" y="0"/>
                  </a:moveTo>
                  <a:lnTo>
                    <a:pt x="33166" y="13203"/>
                  </a:lnTo>
                  <a:lnTo>
                    <a:pt x="66333" y="26181"/>
                  </a:lnTo>
                  <a:lnTo>
                    <a:pt x="99500" y="38934"/>
                  </a:lnTo>
                  <a:lnTo>
                    <a:pt x="132667" y="51460"/>
                  </a:lnTo>
                  <a:lnTo>
                    <a:pt x="165834" y="63757"/>
                  </a:lnTo>
                  <a:lnTo>
                    <a:pt x="199001" y="75826"/>
                  </a:lnTo>
                  <a:lnTo>
                    <a:pt x="232168" y="87663"/>
                  </a:lnTo>
                  <a:lnTo>
                    <a:pt x="265335" y="99269"/>
                  </a:lnTo>
                  <a:lnTo>
                    <a:pt x="298502" y="110642"/>
                  </a:lnTo>
                  <a:lnTo>
                    <a:pt x="331669" y="121780"/>
                  </a:lnTo>
                  <a:lnTo>
                    <a:pt x="364836" y="132683"/>
                  </a:lnTo>
                  <a:lnTo>
                    <a:pt x="398003" y="143350"/>
                  </a:lnTo>
                  <a:lnTo>
                    <a:pt x="431170" y="153778"/>
                  </a:lnTo>
                  <a:lnTo>
                    <a:pt x="464337" y="163967"/>
                  </a:lnTo>
                  <a:lnTo>
                    <a:pt x="497504" y="173915"/>
                  </a:lnTo>
                  <a:lnTo>
                    <a:pt x="530671" y="183622"/>
                  </a:lnTo>
                  <a:lnTo>
                    <a:pt x="563838" y="193086"/>
                  </a:lnTo>
                  <a:lnTo>
                    <a:pt x="597005" y="202306"/>
                  </a:lnTo>
                  <a:lnTo>
                    <a:pt x="630172" y="211282"/>
                  </a:lnTo>
                  <a:lnTo>
                    <a:pt x="663339" y="220011"/>
                  </a:lnTo>
                  <a:lnTo>
                    <a:pt x="696506" y="228494"/>
                  </a:lnTo>
                  <a:lnTo>
                    <a:pt x="729673" y="236729"/>
                  </a:lnTo>
                  <a:lnTo>
                    <a:pt x="762840" y="244715"/>
                  </a:lnTo>
                  <a:lnTo>
                    <a:pt x="796007" y="252453"/>
                  </a:lnTo>
                  <a:lnTo>
                    <a:pt x="829173" y="259942"/>
                  </a:lnTo>
                  <a:lnTo>
                    <a:pt x="862340" y="267181"/>
                  </a:lnTo>
                  <a:lnTo>
                    <a:pt x="895507" y="274170"/>
                  </a:lnTo>
                  <a:lnTo>
                    <a:pt x="928674" y="280911"/>
                  </a:lnTo>
                  <a:lnTo>
                    <a:pt x="961841" y="287402"/>
                  </a:lnTo>
                  <a:lnTo>
                    <a:pt x="995008" y="293646"/>
                  </a:lnTo>
                  <a:lnTo>
                    <a:pt x="1028175" y="299642"/>
                  </a:lnTo>
                  <a:lnTo>
                    <a:pt x="1061342" y="305392"/>
                  </a:lnTo>
                  <a:lnTo>
                    <a:pt x="1094509" y="310898"/>
                  </a:lnTo>
                  <a:lnTo>
                    <a:pt x="1127676" y="316162"/>
                  </a:lnTo>
                  <a:lnTo>
                    <a:pt x="1160843" y="321186"/>
                  </a:lnTo>
                  <a:lnTo>
                    <a:pt x="1194010" y="325973"/>
                  </a:lnTo>
                  <a:lnTo>
                    <a:pt x="1227177" y="330525"/>
                  </a:lnTo>
                  <a:lnTo>
                    <a:pt x="1260344" y="334847"/>
                  </a:lnTo>
                  <a:lnTo>
                    <a:pt x="1293511" y="338941"/>
                  </a:lnTo>
                  <a:lnTo>
                    <a:pt x="1326678" y="342812"/>
                  </a:lnTo>
                  <a:lnTo>
                    <a:pt x="1359845" y="346463"/>
                  </a:lnTo>
                  <a:lnTo>
                    <a:pt x="1393012" y="349900"/>
                  </a:lnTo>
                  <a:lnTo>
                    <a:pt x="1426179" y="353126"/>
                  </a:lnTo>
                  <a:lnTo>
                    <a:pt x="1459346" y="356146"/>
                  </a:lnTo>
                  <a:lnTo>
                    <a:pt x="1492513" y="358966"/>
                  </a:lnTo>
                  <a:lnTo>
                    <a:pt x="1525680" y="361589"/>
                  </a:lnTo>
                  <a:lnTo>
                    <a:pt x="1558847" y="364020"/>
                  </a:lnTo>
                  <a:lnTo>
                    <a:pt x="1592014" y="366263"/>
                  </a:lnTo>
                  <a:lnTo>
                    <a:pt x="1625181" y="368324"/>
                  </a:lnTo>
                  <a:lnTo>
                    <a:pt x="1658347" y="370204"/>
                  </a:lnTo>
                  <a:lnTo>
                    <a:pt x="1691514" y="371908"/>
                  </a:lnTo>
                  <a:lnTo>
                    <a:pt x="1724681" y="373439"/>
                  </a:lnTo>
                  <a:lnTo>
                    <a:pt x="1757848" y="374799"/>
                  </a:lnTo>
                  <a:lnTo>
                    <a:pt x="1791015" y="375987"/>
                  </a:lnTo>
                  <a:lnTo>
                    <a:pt x="1824182" y="376943"/>
                  </a:lnTo>
                  <a:lnTo>
                    <a:pt x="1857349" y="377651"/>
                  </a:lnTo>
                  <a:lnTo>
                    <a:pt x="1890516" y="378125"/>
                  </a:lnTo>
                  <a:lnTo>
                    <a:pt x="1923683" y="378382"/>
                  </a:lnTo>
                  <a:lnTo>
                    <a:pt x="1956850" y="378436"/>
                  </a:lnTo>
                  <a:lnTo>
                    <a:pt x="1990017" y="378301"/>
                  </a:lnTo>
                  <a:lnTo>
                    <a:pt x="2023184" y="377993"/>
                  </a:lnTo>
                  <a:lnTo>
                    <a:pt x="2056351" y="377527"/>
                  </a:lnTo>
                  <a:lnTo>
                    <a:pt x="2089518" y="376920"/>
                  </a:lnTo>
                  <a:lnTo>
                    <a:pt x="2122685" y="376192"/>
                  </a:lnTo>
                  <a:lnTo>
                    <a:pt x="2155852" y="375359"/>
                  </a:lnTo>
                  <a:lnTo>
                    <a:pt x="2189019" y="374445"/>
                  </a:lnTo>
                  <a:lnTo>
                    <a:pt x="2222186" y="373469"/>
                  </a:lnTo>
                  <a:lnTo>
                    <a:pt x="2255353" y="372457"/>
                  </a:lnTo>
                  <a:lnTo>
                    <a:pt x="2288520" y="371432"/>
                  </a:lnTo>
                  <a:lnTo>
                    <a:pt x="2321687" y="370419"/>
                  </a:lnTo>
                  <a:lnTo>
                    <a:pt x="2354854" y="369401"/>
                  </a:lnTo>
                  <a:lnTo>
                    <a:pt x="2388021" y="368329"/>
                  </a:lnTo>
                  <a:lnTo>
                    <a:pt x="2421188" y="367187"/>
                  </a:lnTo>
                  <a:lnTo>
                    <a:pt x="2454355" y="365959"/>
                  </a:lnTo>
                  <a:lnTo>
                    <a:pt x="2487521" y="364631"/>
                  </a:lnTo>
                  <a:lnTo>
                    <a:pt x="2520688" y="363198"/>
                  </a:lnTo>
                  <a:lnTo>
                    <a:pt x="2553855" y="361666"/>
                  </a:lnTo>
                  <a:lnTo>
                    <a:pt x="2587022" y="360052"/>
                  </a:lnTo>
                  <a:lnTo>
                    <a:pt x="2620189" y="358388"/>
                  </a:lnTo>
                  <a:lnTo>
                    <a:pt x="2653356" y="356716"/>
                  </a:lnTo>
                  <a:lnTo>
                    <a:pt x="2686523" y="355091"/>
                  </a:lnTo>
                  <a:lnTo>
                    <a:pt x="2719690" y="353574"/>
                  </a:lnTo>
                  <a:lnTo>
                    <a:pt x="2752857" y="352233"/>
                  </a:lnTo>
                  <a:lnTo>
                    <a:pt x="2786024" y="351129"/>
                  </a:lnTo>
                  <a:lnTo>
                    <a:pt x="2819191" y="350242"/>
                  </a:lnTo>
                  <a:lnTo>
                    <a:pt x="2852358" y="349503"/>
                  </a:lnTo>
                  <a:lnTo>
                    <a:pt x="2885525" y="348839"/>
                  </a:lnTo>
                  <a:lnTo>
                    <a:pt x="2918692" y="348182"/>
                  </a:lnTo>
                  <a:lnTo>
                    <a:pt x="2951859" y="347475"/>
                  </a:lnTo>
                  <a:lnTo>
                    <a:pt x="2985026" y="346676"/>
                  </a:lnTo>
                  <a:lnTo>
                    <a:pt x="3018193" y="345763"/>
                  </a:lnTo>
                  <a:lnTo>
                    <a:pt x="3051360" y="344736"/>
                  </a:lnTo>
                  <a:lnTo>
                    <a:pt x="3084527" y="343616"/>
                  </a:lnTo>
                  <a:lnTo>
                    <a:pt x="3117694" y="342440"/>
                  </a:lnTo>
                  <a:lnTo>
                    <a:pt x="3150861" y="341261"/>
                  </a:lnTo>
                  <a:lnTo>
                    <a:pt x="3184028" y="340139"/>
                  </a:lnTo>
                  <a:lnTo>
                    <a:pt x="3217195" y="339137"/>
                  </a:lnTo>
                  <a:lnTo>
                    <a:pt x="3250362" y="338314"/>
                  </a:lnTo>
                  <a:lnTo>
                    <a:pt x="3283529" y="337664"/>
                  </a:lnTo>
                  <a:lnTo>
                    <a:pt x="3316695" y="337132"/>
                  </a:lnTo>
                  <a:lnTo>
                    <a:pt x="3349862" y="336660"/>
                  </a:lnTo>
                  <a:lnTo>
                    <a:pt x="3383029" y="336193"/>
                  </a:lnTo>
                  <a:lnTo>
                    <a:pt x="3416196" y="335685"/>
                  </a:lnTo>
                  <a:lnTo>
                    <a:pt x="3449363" y="335102"/>
                  </a:lnTo>
                  <a:lnTo>
                    <a:pt x="3482530" y="334424"/>
                  </a:lnTo>
                  <a:lnTo>
                    <a:pt x="3515697" y="333647"/>
                  </a:lnTo>
                  <a:lnTo>
                    <a:pt x="3548864" y="332784"/>
                  </a:lnTo>
                  <a:lnTo>
                    <a:pt x="3582031" y="331863"/>
                  </a:lnTo>
                  <a:lnTo>
                    <a:pt x="3615198" y="330925"/>
                  </a:lnTo>
                  <a:lnTo>
                    <a:pt x="3648365" y="330021"/>
                  </a:lnTo>
                  <a:lnTo>
                    <a:pt x="3681532" y="329207"/>
                  </a:lnTo>
                  <a:lnTo>
                    <a:pt x="3714699" y="328536"/>
                  </a:lnTo>
                  <a:lnTo>
                    <a:pt x="3747866" y="328008"/>
                  </a:lnTo>
                  <a:lnTo>
                    <a:pt x="3781033" y="327507"/>
                  </a:lnTo>
                  <a:lnTo>
                    <a:pt x="3814200" y="327003"/>
                  </a:lnTo>
                  <a:lnTo>
                    <a:pt x="3847367" y="326474"/>
                  </a:lnTo>
                  <a:lnTo>
                    <a:pt x="3880534" y="325905"/>
                  </a:lnTo>
                  <a:lnTo>
                    <a:pt x="3913701" y="325287"/>
                  </a:lnTo>
                  <a:lnTo>
                    <a:pt x="3946868" y="324622"/>
                  </a:lnTo>
                  <a:lnTo>
                    <a:pt x="3980035" y="323922"/>
                  </a:lnTo>
                  <a:lnTo>
                    <a:pt x="4013202" y="323211"/>
                  </a:lnTo>
                  <a:lnTo>
                    <a:pt x="4046369" y="322521"/>
                  </a:lnTo>
                  <a:lnTo>
                    <a:pt x="4079536" y="321891"/>
                  </a:lnTo>
                  <a:lnTo>
                    <a:pt x="4112703" y="321367"/>
                  </a:lnTo>
                  <a:lnTo>
                    <a:pt x="4145869" y="320994"/>
                  </a:lnTo>
                  <a:lnTo>
                    <a:pt x="4179036" y="320793"/>
                  </a:lnTo>
                  <a:lnTo>
                    <a:pt x="4212203" y="320659"/>
                  </a:lnTo>
                  <a:lnTo>
                    <a:pt x="4245370" y="320556"/>
                  </a:lnTo>
                  <a:lnTo>
                    <a:pt x="4278537" y="320464"/>
                  </a:lnTo>
                  <a:lnTo>
                    <a:pt x="4311704" y="320366"/>
                  </a:lnTo>
                  <a:lnTo>
                    <a:pt x="4344871" y="320244"/>
                  </a:lnTo>
                  <a:lnTo>
                    <a:pt x="4378038" y="320086"/>
                  </a:lnTo>
                  <a:lnTo>
                    <a:pt x="4411205" y="319878"/>
                  </a:lnTo>
                  <a:lnTo>
                    <a:pt x="4444372" y="319610"/>
                  </a:lnTo>
                  <a:lnTo>
                    <a:pt x="4477539" y="319273"/>
                  </a:lnTo>
                  <a:lnTo>
                    <a:pt x="4510706" y="318859"/>
                  </a:lnTo>
                  <a:lnTo>
                    <a:pt x="4543873" y="318363"/>
                  </a:lnTo>
                  <a:lnTo>
                    <a:pt x="4577040" y="317778"/>
                  </a:lnTo>
                  <a:lnTo>
                    <a:pt x="4610207" y="317100"/>
                  </a:lnTo>
                  <a:lnTo>
                    <a:pt x="4643374" y="316323"/>
                  </a:lnTo>
                  <a:lnTo>
                    <a:pt x="4676541" y="315443"/>
                  </a:lnTo>
                  <a:lnTo>
                    <a:pt x="4709708" y="314458"/>
                  </a:lnTo>
                  <a:lnTo>
                    <a:pt x="4742875" y="313390"/>
                  </a:lnTo>
                  <a:lnTo>
                    <a:pt x="4776042" y="312248"/>
                  </a:lnTo>
                  <a:lnTo>
                    <a:pt x="4809209" y="311038"/>
                  </a:lnTo>
                  <a:lnTo>
                    <a:pt x="4842376" y="309765"/>
                  </a:lnTo>
                  <a:lnTo>
                    <a:pt x="4875543" y="308435"/>
                  </a:lnTo>
                  <a:lnTo>
                    <a:pt x="4908710" y="307052"/>
                  </a:lnTo>
                  <a:lnTo>
                    <a:pt x="4941876" y="305620"/>
                  </a:lnTo>
                  <a:lnTo>
                    <a:pt x="4975043" y="304144"/>
                  </a:lnTo>
                  <a:lnTo>
                    <a:pt x="5008210" y="302627"/>
                  </a:lnTo>
                  <a:lnTo>
                    <a:pt x="5041377" y="301071"/>
                  </a:lnTo>
                  <a:lnTo>
                    <a:pt x="5074544" y="299480"/>
                  </a:lnTo>
                  <a:lnTo>
                    <a:pt x="5107711" y="297856"/>
                  </a:lnTo>
                  <a:lnTo>
                    <a:pt x="5140878" y="296201"/>
                  </a:lnTo>
                  <a:lnTo>
                    <a:pt x="5174045" y="294516"/>
                  </a:lnTo>
                  <a:lnTo>
                    <a:pt x="5207212" y="292803"/>
                  </a:lnTo>
                  <a:lnTo>
                    <a:pt x="5240379" y="291063"/>
                  </a:lnTo>
                  <a:lnTo>
                    <a:pt x="5273546" y="289297"/>
                  </a:lnTo>
                  <a:lnTo>
                    <a:pt x="5306713" y="287505"/>
                  </a:lnTo>
                  <a:lnTo>
                    <a:pt x="5339880" y="285687"/>
                  </a:lnTo>
                  <a:lnTo>
                    <a:pt x="5373047" y="283845"/>
                  </a:lnTo>
                  <a:lnTo>
                    <a:pt x="5406214" y="281977"/>
                  </a:lnTo>
                  <a:lnTo>
                    <a:pt x="5439381" y="280084"/>
                  </a:lnTo>
                  <a:lnTo>
                    <a:pt x="5472548" y="278164"/>
                  </a:lnTo>
                  <a:lnTo>
                    <a:pt x="5505715" y="276219"/>
                  </a:lnTo>
                  <a:lnTo>
                    <a:pt x="5538882" y="274246"/>
                  </a:lnTo>
                  <a:lnTo>
                    <a:pt x="5572049" y="272246"/>
                  </a:lnTo>
                  <a:lnTo>
                    <a:pt x="5605216" y="270216"/>
                  </a:lnTo>
                  <a:lnTo>
                    <a:pt x="5638383" y="268157"/>
                  </a:lnTo>
                  <a:lnTo>
                    <a:pt x="5671550" y="266067"/>
                  </a:lnTo>
                  <a:lnTo>
                    <a:pt x="5704717" y="263945"/>
                  </a:lnTo>
                  <a:lnTo>
                    <a:pt x="5737884" y="261790"/>
                  </a:lnTo>
                  <a:lnTo>
                    <a:pt x="5771050" y="259600"/>
                  </a:lnTo>
                  <a:lnTo>
                    <a:pt x="5804217" y="257374"/>
                  </a:lnTo>
                  <a:lnTo>
                    <a:pt x="5837384" y="255111"/>
                  </a:lnTo>
                  <a:lnTo>
                    <a:pt x="5870551" y="252809"/>
                  </a:lnTo>
                  <a:lnTo>
                    <a:pt x="5903718" y="250467"/>
                  </a:lnTo>
                  <a:lnTo>
                    <a:pt x="5936885" y="248083"/>
                  </a:lnTo>
                  <a:lnTo>
                    <a:pt x="5970052" y="245656"/>
                  </a:lnTo>
                  <a:lnTo>
                    <a:pt x="6003219" y="243185"/>
                  </a:lnTo>
                  <a:lnTo>
                    <a:pt x="6036386" y="240667"/>
                  </a:lnTo>
                  <a:lnTo>
                    <a:pt x="6069553" y="238102"/>
                  </a:lnTo>
                  <a:lnTo>
                    <a:pt x="6102720" y="235487"/>
                  </a:lnTo>
                  <a:lnTo>
                    <a:pt x="6135887" y="232822"/>
                  </a:lnTo>
                  <a:lnTo>
                    <a:pt x="6169054" y="230105"/>
                  </a:lnTo>
                  <a:lnTo>
                    <a:pt x="6202221" y="227334"/>
                  </a:lnTo>
                  <a:lnTo>
                    <a:pt x="6235388" y="224509"/>
                  </a:lnTo>
                  <a:lnTo>
                    <a:pt x="6268555" y="221628"/>
                  </a:lnTo>
                  <a:lnTo>
                    <a:pt x="6301722" y="218689"/>
                  </a:lnTo>
                  <a:lnTo>
                    <a:pt x="6334889" y="215692"/>
                  </a:lnTo>
                  <a:lnTo>
                    <a:pt x="6368056" y="212635"/>
                  </a:lnTo>
                  <a:lnTo>
                    <a:pt x="6401223" y="209516"/>
                  </a:lnTo>
                  <a:lnTo>
                    <a:pt x="6434390" y="206336"/>
                  </a:lnTo>
                  <a:lnTo>
                    <a:pt x="6467557" y="203093"/>
                  </a:lnTo>
                  <a:lnTo>
                    <a:pt x="6500724" y="199785"/>
                  </a:lnTo>
                  <a:lnTo>
                    <a:pt x="6533891" y="196413"/>
                  </a:lnTo>
                  <a:lnTo>
                    <a:pt x="6567058" y="192974"/>
                  </a:lnTo>
                  <a:lnTo>
                    <a:pt x="6600224" y="189468"/>
                  </a:lnTo>
                  <a:lnTo>
                    <a:pt x="6600224" y="535544"/>
                  </a:lnTo>
                  <a:lnTo>
                    <a:pt x="6567058" y="533022"/>
                  </a:lnTo>
                  <a:lnTo>
                    <a:pt x="6533891" y="530568"/>
                  </a:lnTo>
                  <a:lnTo>
                    <a:pt x="6500724" y="528183"/>
                  </a:lnTo>
                  <a:lnTo>
                    <a:pt x="6467557" y="525865"/>
                  </a:lnTo>
                  <a:lnTo>
                    <a:pt x="6434390" y="523612"/>
                  </a:lnTo>
                  <a:lnTo>
                    <a:pt x="6401223" y="521423"/>
                  </a:lnTo>
                  <a:lnTo>
                    <a:pt x="6368056" y="519298"/>
                  </a:lnTo>
                  <a:lnTo>
                    <a:pt x="6334889" y="517233"/>
                  </a:lnTo>
                  <a:lnTo>
                    <a:pt x="6301722" y="515228"/>
                  </a:lnTo>
                  <a:lnTo>
                    <a:pt x="6268555" y="513282"/>
                  </a:lnTo>
                  <a:lnTo>
                    <a:pt x="6235388" y="511392"/>
                  </a:lnTo>
                  <a:lnTo>
                    <a:pt x="6202221" y="509557"/>
                  </a:lnTo>
                  <a:lnTo>
                    <a:pt x="6169054" y="507775"/>
                  </a:lnTo>
                  <a:lnTo>
                    <a:pt x="6135887" y="506045"/>
                  </a:lnTo>
                  <a:lnTo>
                    <a:pt x="6102720" y="504365"/>
                  </a:lnTo>
                  <a:lnTo>
                    <a:pt x="6069553" y="502733"/>
                  </a:lnTo>
                  <a:lnTo>
                    <a:pt x="6036386" y="501147"/>
                  </a:lnTo>
                  <a:lnTo>
                    <a:pt x="6003219" y="499605"/>
                  </a:lnTo>
                  <a:lnTo>
                    <a:pt x="5970052" y="498106"/>
                  </a:lnTo>
                  <a:lnTo>
                    <a:pt x="5936885" y="496648"/>
                  </a:lnTo>
                  <a:lnTo>
                    <a:pt x="5903718" y="495229"/>
                  </a:lnTo>
                  <a:lnTo>
                    <a:pt x="5870551" y="493847"/>
                  </a:lnTo>
                  <a:lnTo>
                    <a:pt x="5837384" y="492500"/>
                  </a:lnTo>
                  <a:lnTo>
                    <a:pt x="5804217" y="491186"/>
                  </a:lnTo>
                  <a:lnTo>
                    <a:pt x="5771050" y="489904"/>
                  </a:lnTo>
                  <a:lnTo>
                    <a:pt x="5737884" y="488652"/>
                  </a:lnTo>
                  <a:lnTo>
                    <a:pt x="5704717" y="487428"/>
                  </a:lnTo>
                  <a:lnTo>
                    <a:pt x="5671550" y="486231"/>
                  </a:lnTo>
                  <a:lnTo>
                    <a:pt x="5638383" y="485058"/>
                  </a:lnTo>
                  <a:lnTo>
                    <a:pt x="5605216" y="483909"/>
                  </a:lnTo>
                  <a:lnTo>
                    <a:pt x="5572049" y="482782"/>
                  </a:lnTo>
                  <a:lnTo>
                    <a:pt x="5538882" y="481676"/>
                  </a:lnTo>
                  <a:lnTo>
                    <a:pt x="5505715" y="480589"/>
                  </a:lnTo>
                  <a:lnTo>
                    <a:pt x="5472548" y="479520"/>
                  </a:lnTo>
                  <a:lnTo>
                    <a:pt x="5439381" y="478468"/>
                  </a:lnTo>
                  <a:lnTo>
                    <a:pt x="5406214" y="477433"/>
                  </a:lnTo>
                  <a:lnTo>
                    <a:pt x="5373047" y="476413"/>
                  </a:lnTo>
                  <a:lnTo>
                    <a:pt x="5339880" y="475408"/>
                  </a:lnTo>
                  <a:lnTo>
                    <a:pt x="5306713" y="474417"/>
                  </a:lnTo>
                  <a:lnTo>
                    <a:pt x="5273546" y="473441"/>
                  </a:lnTo>
                  <a:lnTo>
                    <a:pt x="5240379" y="472479"/>
                  </a:lnTo>
                  <a:lnTo>
                    <a:pt x="5207212" y="471532"/>
                  </a:lnTo>
                  <a:lnTo>
                    <a:pt x="5174045" y="470600"/>
                  </a:lnTo>
                  <a:lnTo>
                    <a:pt x="5140878" y="469684"/>
                  </a:lnTo>
                  <a:lnTo>
                    <a:pt x="5107711" y="468784"/>
                  </a:lnTo>
                  <a:lnTo>
                    <a:pt x="5074544" y="467902"/>
                  </a:lnTo>
                  <a:lnTo>
                    <a:pt x="5041377" y="467040"/>
                  </a:lnTo>
                  <a:lnTo>
                    <a:pt x="5008210" y="466200"/>
                  </a:lnTo>
                  <a:lnTo>
                    <a:pt x="4975043" y="465384"/>
                  </a:lnTo>
                  <a:lnTo>
                    <a:pt x="4941876" y="464594"/>
                  </a:lnTo>
                  <a:lnTo>
                    <a:pt x="4908710" y="463834"/>
                  </a:lnTo>
                  <a:lnTo>
                    <a:pt x="4875543" y="463107"/>
                  </a:lnTo>
                  <a:lnTo>
                    <a:pt x="4842376" y="462418"/>
                  </a:lnTo>
                  <a:lnTo>
                    <a:pt x="4809209" y="461770"/>
                  </a:lnTo>
                  <a:lnTo>
                    <a:pt x="4776042" y="461168"/>
                  </a:lnTo>
                  <a:lnTo>
                    <a:pt x="4742875" y="460618"/>
                  </a:lnTo>
                  <a:lnTo>
                    <a:pt x="4709708" y="460125"/>
                  </a:lnTo>
                  <a:lnTo>
                    <a:pt x="4676541" y="459684"/>
                  </a:lnTo>
                  <a:lnTo>
                    <a:pt x="4643374" y="459204"/>
                  </a:lnTo>
                  <a:lnTo>
                    <a:pt x="4610207" y="458679"/>
                  </a:lnTo>
                  <a:lnTo>
                    <a:pt x="4577040" y="458124"/>
                  </a:lnTo>
                  <a:lnTo>
                    <a:pt x="4543873" y="457556"/>
                  </a:lnTo>
                  <a:lnTo>
                    <a:pt x="4510706" y="456992"/>
                  </a:lnTo>
                  <a:lnTo>
                    <a:pt x="4477539" y="456447"/>
                  </a:lnTo>
                  <a:lnTo>
                    <a:pt x="4444372" y="455938"/>
                  </a:lnTo>
                  <a:lnTo>
                    <a:pt x="4411205" y="455477"/>
                  </a:lnTo>
                  <a:lnTo>
                    <a:pt x="4378038" y="455078"/>
                  </a:lnTo>
                  <a:lnTo>
                    <a:pt x="4344871" y="454751"/>
                  </a:lnTo>
                  <a:lnTo>
                    <a:pt x="4311704" y="454506"/>
                  </a:lnTo>
                  <a:lnTo>
                    <a:pt x="4278537" y="454350"/>
                  </a:lnTo>
                  <a:lnTo>
                    <a:pt x="4245370" y="454287"/>
                  </a:lnTo>
                  <a:lnTo>
                    <a:pt x="4212203" y="454323"/>
                  </a:lnTo>
                  <a:lnTo>
                    <a:pt x="4179036" y="454459"/>
                  </a:lnTo>
                  <a:lnTo>
                    <a:pt x="4145869" y="454690"/>
                  </a:lnTo>
                  <a:lnTo>
                    <a:pt x="4112703" y="454984"/>
                  </a:lnTo>
                  <a:lnTo>
                    <a:pt x="4079536" y="455346"/>
                  </a:lnTo>
                  <a:lnTo>
                    <a:pt x="4046369" y="455793"/>
                  </a:lnTo>
                  <a:lnTo>
                    <a:pt x="4013202" y="456341"/>
                  </a:lnTo>
                  <a:lnTo>
                    <a:pt x="3980035" y="456999"/>
                  </a:lnTo>
                  <a:lnTo>
                    <a:pt x="3946868" y="457771"/>
                  </a:lnTo>
                  <a:lnTo>
                    <a:pt x="3913701" y="458649"/>
                  </a:lnTo>
                  <a:lnTo>
                    <a:pt x="3880534" y="459617"/>
                  </a:lnTo>
                  <a:lnTo>
                    <a:pt x="3847367" y="460647"/>
                  </a:lnTo>
                  <a:lnTo>
                    <a:pt x="3814200" y="461701"/>
                  </a:lnTo>
                  <a:lnTo>
                    <a:pt x="3781033" y="462734"/>
                  </a:lnTo>
                  <a:lnTo>
                    <a:pt x="3747866" y="463694"/>
                  </a:lnTo>
                  <a:lnTo>
                    <a:pt x="3714699" y="464529"/>
                  </a:lnTo>
                  <a:lnTo>
                    <a:pt x="3681532" y="465232"/>
                  </a:lnTo>
                  <a:lnTo>
                    <a:pt x="3648365" y="465848"/>
                  </a:lnTo>
                  <a:lnTo>
                    <a:pt x="3615198" y="466426"/>
                  </a:lnTo>
                  <a:lnTo>
                    <a:pt x="3582031" y="467016"/>
                  </a:lnTo>
                  <a:lnTo>
                    <a:pt x="3548864" y="467664"/>
                  </a:lnTo>
                  <a:lnTo>
                    <a:pt x="3515697" y="468405"/>
                  </a:lnTo>
                  <a:lnTo>
                    <a:pt x="3482530" y="469264"/>
                  </a:lnTo>
                  <a:lnTo>
                    <a:pt x="3449363" y="470247"/>
                  </a:lnTo>
                  <a:lnTo>
                    <a:pt x="3416196" y="471347"/>
                  </a:lnTo>
                  <a:lnTo>
                    <a:pt x="3383029" y="472537"/>
                  </a:lnTo>
                  <a:lnTo>
                    <a:pt x="3349862" y="473778"/>
                  </a:lnTo>
                  <a:lnTo>
                    <a:pt x="3316695" y="475019"/>
                  </a:lnTo>
                  <a:lnTo>
                    <a:pt x="3283529" y="476201"/>
                  </a:lnTo>
                  <a:lnTo>
                    <a:pt x="3250362" y="477260"/>
                  </a:lnTo>
                  <a:lnTo>
                    <a:pt x="3217195" y="478134"/>
                  </a:lnTo>
                  <a:lnTo>
                    <a:pt x="3184028" y="478767"/>
                  </a:lnTo>
                  <a:lnTo>
                    <a:pt x="3150861" y="479204"/>
                  </a:lnTo>
                  <a:lnTo>
                    <a:pt x="3117694" y="479526"/>
                  </a:lnTo>
                  <a:lnTo>
                    <a:pt x="3084527" y="479811"/>
                  </a:lnTo>
                  <a:lnTo>
                    <a:pt x="3051360" y="480128"/>
                  </a:lnTo>
                  <a:lnTo>
                    <a:pt x="3018193" y="480533"/>
                  </a:lnTo>
                  <a:lnTo>
                    <a:pt x="2985026" y="481064"/>
                  </a:lnTo>
                  <a:lnTo>
                    <a:pt x="2951859" y="481737"/>
                  </a:lnTo>
                  <a:lnTo>
                    <a:pt x="2918692" y="482548"/>
                  </a:lnTo>
                  <a:lnTo>
                    <a:pt x="2885525" y="483472"/>
                  </a:lnTo>
                  <a:lnTo>
                    <a:pt x="2852358" y="484470"/>
                  </a:lnTo>
                  <a:lnTo>
                    <a:pt x="2819191" y="485491"/>
                  </a:lnTo>
                  <a:lnTo>
                    <a:pt x="2786024" y="486480"/>
                  </a:lnTo>
                  <a:lnTo>
                    <a:pt x="2752857" y="487389"/>
                  </a:lnTo>
                  <a:lnTo>
                    <a:pt x="2719690" y="488295"/>
                  </a:lnTo>
                  <a:lnTo>
                    <a:pt x="2686523" y="489254"/>
                  </a:lnTo>
                  <a:lnTo>
                    <a:pt x="2653356" y="490290"/>
                  </a:lnTo>
                  <a:lnTo>
                    <a:pt x="2620189" y="491423"/>
                  </a:lnTo>
                  <a:lnTo>
                    <a:pt x="2587022" y="492663"/>
                  </a:lnTo>
                  <a:lnTo>
                    <a:pt x="2553855" y="494012"/>
                  </a:lnTo>
                  <a:lnTo>
                    <a:pt x="2520688" y="495456"/>
                  </a:lnTo>
                  <a:lnTo>
                    <a:pt x="2487521" y="496971"/>
                  </a:lnTo>
                  <a:lnTo>
                    <a:pt x="2454355" y="498520"/>
                  </a:lnTo>
                  <a:lnTo>
                    <a:pt x="2421188" y="500054"/>
                  </a:lnTo>
                  <a:lnTo>
                    <a:pt x="2388021" y="501517"/>
                  </a:lnTo>
                  <a:lnTo>
                    <a:pt x="2354854" y="502850"/>
                  </a:lnTo>
                  <a:lnTo>
                    <a:pt x="2321687" y="503994"/>
                  </a:lnTo>
                  <a:lnTo>
                    <a:pt x="2288520" y="505059"/>
                  </a:lnTo>
                  <a:lnTo>
                    <a:pt x="2255353" y="506176"/>
                  </a:lnTo>
                  <a:lnTo>
                    <a:pt x="2222186" y="507336"/>
                  </a:lnTo>
                  <a:lnTo>
                    <a:pt x="2189019" y="508526"/>
                  </a:lnTo>
                  <a:lnTo>
                    <a:pt x="2155852" y="509735"/>
                  </a:lnTo>
                  <a:lnTo>
                    <a:pt x="2122685" y="510949"/>
                  </a:lnTo>
                  <a:lnTo>
                    <a:pt x="2089518" y="512153"/>
                  </a:lnTo>
                  <a:lnTo>
                    <a:pt x="2056351" y="513331"/>
                  </a:lnTo>
                  <a:lnTo>
                    <a:pt x="2023184" y="514465"/>
                  </a:lnTo>
                  <a:lnTo>
                    <a:pt x="1990017" y="515536"/>
                  </a:lnTo>
                  <a:lnTo>
                    <a:pt x="1956850" y="516526"/>
                  </a:lnTo>
                  <a:lnTo>
                    <a:pt x="1923683" y="517412"/>
                  </a:lnTo>
                  <a:lnTo>
                    <a:pt x="1890516" y="518176"/>
                  </a:lnTo>
                  <a:lnTo>
                    <a:pt x="1857349" y="518794"/>
                  </a:lnTo>
                  <a:lnTo>
                    <a:pt x="1824182" y="519248"/>
                  </a:lnTo>
                  <a:lnTo>
                    <a:pt x="1791015" y="519516"/>
                  </a:lnTo>
                  <a:lnTo>
                    <a:pt x="1757848" y="519629"/>
                  </a:lnTo>
                  <a:lnTo>
                    <a:pt x="1724681" y="519690"/>
                  </a:lnTo>
                  <a:lnTo>
                    <a:pt x="1691514" y="519704"/>
                  </a:lnTo>
                  <a:lnTo>
                    <a:pt x="1658347" y="519673"/>
                  </a:lnTo>
                  <a:lnTo>
                    <a:pt x="1625181" y="519603"/>
                  </a:lnTo>
                  <a:lnTo>
                    <a:pt x="1592014" y="519495"/>
                  </a:lnTo>
                  <a:lnTo>
                    <a:pt x="1558847" y="519356"/>
                  </a:lnTo>
                  <a:lnTo>
                    <a:pt x="1525680" y="519189"/>
                  </a:lnTo>
                  <a:lnTo>
                    <a:pt x="1492513" y="518999"/>
                  </a:lnTo>
                  <a:lnTo>
                    <a:pt x="1459346" y="518792"/>
                  </a:lnTo>
                  <a:lnTo>
                    <a:pt x="1426179" y="518573"/>
                  </a:lnTo>
                  <a:lnTo>
                    <a:pt x="1393012" y="518347"/>
                  </a:lnTo>
                  <a:lnTo>
                    <a:pt x="1359845" y="518118"/>
                  </a:lnTo>
                  <a:lnTo>
                    <a:pt x="1326678" y="517894"/>
                  </a:lnTo>
                  <a:lnTo>
                    <a:pt x="1293511" y="517677"/>
                  </a:lnTo>
                  <a:lnTo>
                    <a:pt x="1260344" y="517473"/>
                  </a:lnTo>
                  <a:lnTo>
                    <a:pt x="1227177" y="517287"/>
                  </a:lnTo>
                  <a:lnTo>
                    <a:pt x="1194010" y="517122"/>
                  </a:lnTo>
                  <a:lnTo>
                    <a:pt x="1160843" y="516983"/>
                  </a:lnTo>
                  <a:lnTo>
                    <a:pt x="1127676" y="516873"/>
                  </a:lnTo>
                  <a:lnTo>
                    <a:pt x="1094509" y="516795"/>
                  </a:lnTo>
                  <a:lnTo>
                    <a:pt x="1061342" y="516753"/>
                  </a:lnTo>
                  <a:lnTo>
                    <a:pt x="1028175" y="516748"/>
                  </a:lnTo>
                  <a:lnTo>
                    <a:pt x="995008" y="516783"/>
                  </a:lnTo>
                  <a:lnTo>
                    <a:pt x="961841" y="516860"/>
                  </a:lnTo>
                  <a:lnTo>
                    <a:pt x="928674" y="516981"/>
                  </a:lnTo>
                  <a:lnTo>
                    <a:pt x="895507" y="517146"/>
                  </a:lnTo>
                  <a:lnTo>
                    <a:pt x="862340" y="517357"/>
                  </a:lnTo>
                  <a:lnTo>
                    <a:pt x="829173" y="517614"/>
                  </a:lnTo>
                  <a:lnTo>
                    <a:pt x="796007" y="517918"/>
                  </a:lnTo>
                  <a:lnTo>
                    <a:pt x="762840" y="518270"/>
                  </a:lnTo>
                  <a:lnTo>
                    <a:pt x="729673" y="518669"/>
                  </a:lnTo>
                  <a:lnTo>
                    <a:pt x="696506" y="519116"/>
                  </a:lnTo>
                  <a:lnTo>
                    <a:pt x="663339" y="519610"/>
                  </a:lnTo>
                  <a:lnTo>
                    <a:pt x="630172" y="520151"/>
                  </a:lnTo>
                  <a:lnTo>
                    <a:pt x="597005" y="520739"/>
                  </a:lnTo>
                  <a:lnTo>
                    <a:pt x="563838" y="521374"/>
                  </a:lnTo>
                  <a:lnTo>
                    <a:pt x="530671" y="522055"/>
                  </a:lnTo>
                  <a:lnTo>
                    <a:pt x="497504" y="522781"/>
                  </a:lnTo>
                  <a:lnTo>
                    <a:pt x="464337" y="523552"/>
                  </a:lnTo>
                  <a:lnTo>
                    <a:pt x="431170" y="524367"/>
                  </a:lnTo>
                  <a:lnTo>
                    <a:pt x="398003" y="525226"/>
                  </a:lnTo>
                  <a:lnTo>
                    <a:pt x="364836" y="526128"/>
                  </a:lnTo>
                  <a:lnTo>
                    <a:pt x="331669" y="527073"/>
                  </a:lnTo>
                  <a:lnTo>
                    <a:pt x="298502" y="528059"/>
                  </a:lnTo>
                  <a:lnTo>
                    <a:pt x="265335" y="529085"/>
                  </a:lnTo>
                  <a:lnTo>
                    <a:pt x="232168" y="530153"/>
                  </a:lnTo>
                  <a:lnTo>
                    <a:pt x="199001" y="531260"/>
                  </a:lnTo>
                  <a:lnTo>
                    <a:pt x="165834" y="532406"/>
                  </a:lnTo>
                  <a:lnTo>
                    <a:pt x="132667" y="533590"/>
                  </a:lnTo>
                  <a:lnTo>
                    <a:pt x="99500" y="534812"/>
                  </a:lnTo>
                  <a:lnTo>
                    <a:pt x="66333" y="536071"/>
                  </a:lnTo>
                  <a:lnTo>
                    <a:pt x="33166" y="537367"/>
                  </a:lnTo>
                  <a:lnTo>
                    <a:pt x="0" y="538698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1271887" y="4643525"/>
              <a:ext cx="6600224" cy="378436"/>
            </a:xfrm>
            <a:custGeom>
              <a:avLst/>
              <a:pathLst>
                <a:path w="6600224" h="378436">
                  <a:moveTo>
                    <a:pt x="0" y="0"/>
                  </a:moveTo>
                  <a:lnTo>
                    <a:pt x="33166" y="13203"/>
                  </a:lnTo>
                  <a:lnTo>
                    <a:pt x="66333" y="26181"/>
                  </a:lnTo>
                  <a:lnTo>
                    <a:pt x="99500" y="38934"/>
                  </a:lnTo>
                  <a:lnTo>
                    <a:pt x="132667" y="51460"/>
                  </a:lnTo>
                  <a:lnTo>
                    <a:pt x="165834" y="63757"/>
                  </a:lnTo>
                  <a:lnTo>
                    <a:pt x="199001" y="75826"/>
                  </a:lnTo>
                  <a:lnTo>
                    <a:pt x="232168" y="87663"/>
                  </a:lnTo>
                  <a:lnTo>
                    <a:pt x="265335" y="99269"/>
                  </a:lnTo>
                  <a:lnTo>
                    <a:pt x="298502" y="110642"/>
                  </a:lnTo>
                  <a:lnTo>
                    <a:pt x="331669" y="121780"/>
                  </a:lnTo>
                  <a:lnTo>
                    <a:pt x="364836" y="132683"/>
                  </a:lnTo>
                  <a:lnTo>
                    <a:pt x="398003" y="143350"/>
                  </a:lnTo>
                  <a:lnTo>
                    <a:pt x="431170" y="153778"/>
                  </a:lnTo>
                  <a:lnTo>
                    <a:pt x="464337" y="163967"/>
                  </a:lnTo>
                  <a:lnTo>
                    <a:pt x="497504" y="173915"/>
                  </a:lnTo>
                  <a:lnTo>
                    <a:pt x="530671" y="183622"/>
                  </a:lnTo>
                  <a:lnTo>
                    <a:pt x="563838" y="193086"/>
                  </a:lnTo>
                  <a:lnTo>
                    <a:pt x="597005" y="202306"/>
                  </a:lnTo>
                  <a:lnTo>
                    <a:pt x="630172" y="211282"/>
                  </a:lnTo>
                  <a:lnTo>
                    <a:pt x="663339" y="220011"/>
                  </a:lnTo>
                  <a:lnTo>
                    <a:pt x="696506" y="228494"/>
                  </a:lnTo>
                  <a:lnTo>
                    <a:pt x="729673" y="236729"/>
                  </a:lnTo>
                  <a:lnTo>
                    <a:pt x="762840" y="244715"/>
                  </a:lnTo>
                  <a:lnTo>
                    <a:pt x="796007" y="252453"/>
                  </a:lnTo>
                  <a:lnTo>
                    <a:pt x="829173" y="259942"/>
                  </a:lnTo>
                  <a:lnTo>
                    <a:pt x="862340" y="267181"/>
                  </a:lnTo>
                  <a:lnTo>
                    <a:pt x="895507" y="274170"/>
                  </a:lnTo>
                  <a:lnTo>
                    <a:pt x="928674" y="280911"/>
                  </a:lnTo>
                  <a:lnTo>
                    <a:pt x="961841" y="287402"/>
                  </a:lnTo>
                  <a:lnTo>
                    <a:pt x="995008" y="293646"/>
                  </a:lnTo>
                  <a:lnTo>
                    <a:pt x="1028175" y="299642"/>
                  </a:lnTo>
                  <a:lnTo>
                    <a:pt x="1061342" y="305392"/>
                  </a:lnTo>
                  <a:lnTo>
                    <a:pt x="1094509" y="310898"/>
                  </a:lnTo>
                  <a:lnTo>
                    <a:pt x="1127676" y="316162"/>
                  </a:lnTo>
                  <a:lnTo>
                    <a:pt x="1160843" y="321186"/>
                  </a:lnTo>
                  <a:lnTo>
                    <a:pt x="1194010" y="325973"/>
                  </a:lnTo>
                  <a:lnTo>
                    <a:pt x="1227177" y="330525"/>
                  </a:lnTo>
                  <a:lnTo>
                    <a:pt x="1260344" y="334847"/>
                  </a:lnTo>
                  <a:lnTo>
                    <a:pt x="1293511" y="338941"/>
                  </a:lnTo>
                  <a:lnTo>
                    <a:pt x="1326678" y="342812"/>
                  </a:lnTo>
                  <a:lnTo>
                    <a:pt x="1359845" y="346463"/>
                  </a:lnTo>
                  <a:lnTo>
                    <a:pt x="1393012" y="349900"/>
                  </a:lnTo>
                  <a:lnTo>
                    <a:pt x="1426179" y="353126"/>
                  </a:lnTo>
                  <a:lnTo>
                    <a:pt x="1459346" y="356146"/>
                  </a:lnTo>
                  <a:lnTo>
                    <a:pt x="1492513" y="358966"/>
                  </a:lnTo>
                  <a:lnTo>
                    <a:pt x="1525680" y="361589"/>
                  </a:lnTo>
                  <a:lnTo>
                    <a:pt x="1558847" y="364020"/>
                  </a:lnTo>
                  <a:lnTo>
                    <a:pt x="1592014" y="366263"/>
                  </a:lnTo>
                  <a:lnTo>
                    <a:pt x="1625181" y="368324"/>
                  </a:lnTo>
                  <a:lnTo>
                    <a:pt x="1658347" y="370204"/>
                  </a:lnTo>
                  <a:lnTo>
                    <a:pt x="1691514" y="371908"/>
                  </a:lnTo>
                  <a:lnTo>
                    <a:pt x="1724681" y="373439"/>
                  </a:lnTo>
                  <a:lnTo>
                    <a:pt x="1757848" y="374799"/>
                  </a:lnTo>
                  <a:lnTo>
                    <a:pt x="1791015" y="375987"/>
                  </a:lnTo>
                  <a:lnTo>
                    <a:pt x="1824182" y="376943"/>
                  </a:lnTo>
                  <a:lnTo>
                    <a:pt x="1857349" y="377651"/>
                  </a:lnTo>
                  <a:lnTo>
                    <a:pt x="1890516" y="378125"/>
                  </a:lnTo>
                  <a:lnTo>
                    <a:pt x="1923683" y="378382"/>
                  </a:lnTo>
                  <a:lnTo>
                    <a:pt x="1956850" y="378436"/>
                  </a:lnTo>
                  <a:lnTo>
                    <a:pt x="1990017" y="378301"/>
                  </a:lnTo>
                  <a:lnTo>
                    <a:pt x="2023184" y="377993"/>
                  </a:lnTo>
                  <a:lnTo>
                    <a:pt x="2056351" y="377527"/>
                  </a:lnTo>
                  <a:lnTo>
                    <a:pt x="2089518" y="376920"/>
                  </a:lnTo>
                  <a:lnTo>
                    <a:pt x="2122685" y="376192"/>
                  </a:lnTo>
                  <a:lnTo>
                    <a:pt x="2155852" y="375359"/>
                  </a:lnTo>
                  <a:lnTo>
                    <a:pt x="2189019" y="374445"/>
                  </a:lnTo>
                  <a:lnTo>
                    <a:pt x="2222186" y="373469"/>
                  </a:lnTo>
                  <a:lnTo>
                    <a:pt x="2255353" y="372457"/>
                  </a:lnTo>
                  <a:lnTo>
                    <a:pt x="2288520" y="371432"/>
                  </a:lnTo>
                  <a:lnTo>
                    <a:pt x="2321687" y="370419"/>
                  </a:lnTo>
                  <a:lnTo>
                    <a:pt x="2354854" y="369401"/>
                  </a:lnTo>
                  <a:lnTo>
                    <a:pt x="2388021" y="368329"/>
                  </a:lnTo>
                  <a:lnTo>
                    <a:pt x="2421188" y="367187"/>
                  </a:lnTo>
                  <a:lnTo>
                    <a:pt x="2454355" y="365959"/>
                  </a:lnTo>
                  <a:lnTo>
                    <a:pt x="2487521" y="364631"/>
                  </a:lnTo>
                  <a:lnTo>
                    <a:pt x="2520688" y="363198"/>
                  </a:lnTo>
                  <a:lnTo>
                    <a:pt x="2553855" y="361666"/>
                  </a:lnTo>
                  <a:lnTo>
                    <a:pt x="2587022" y="360052"/>
                  </a:lnTo>
                  <a:lnTo>
                    <a:pt x="2620189" y="358388"/>
                  </a:lnTo>
                  <a:lnTo>
                    <a:pt x="2653356" y="356716"/>
                  </a:lnTo>
                  <a:lnTo>
                    <a:pt x="2686523" y="355091"/>
                  </a:lnTo>
                  <a:lnTo>
                    <a:pt x="2719690" y="353574"/>
                  </a:lnTo>
                  <a:lnTo>
                    <a:pt x="2752857" y="352233"/>
                  </a:lnTo>
                  <a:lnTo>
                    <a:pt x="2786024" y="351129"/>
                  </a:lnTo>
                  <a:lnTo>
                    <a:pt x="2819191" y="350242"/>
                  </a:lnTo>
                  <a:lnTo>
                    <a:pt x="2852358" y="349503"/>
                  </a:lnTo>
                  <a:lnTo>
                    <a:pt x="2885525" y="348839"/>
                  </a:lnTo>
                  <a:lnTo>
                    <a:pt x="2918692" y="348182"/>
                  </a:lnTo>
                  <a:lnTo>
                    <a:pt x="2951859" y="347475"/>
                  </a:lnTo>
                  <a:lnTo>
                    <a:pt x="2985026" y="346676"/>
                  </a:lnTo>
                  <a:lnTo>
                    <a:pt x="3018193" y="345763"/>
                  </a:lnTo>
                  <a:lnTo>
                    <a:pt x="3051360" y="344736"/>
                  </a:lnTo>
                  <a:lnTo>
                    <a:pt x="3084527" y="343616"/>
                  </a:lnTo>
                  <a:lnTo>
                    <a:pt x="3117694" y="342440"/>
                  </a:lnTo>
                  <a:lnTo>
                    <a:pt x="3150861" y="341261"/>
                  </a:lnTo>
                  <a:lnTo>
                    <a:pt x="3184028" y="340139"/>
                  </a:lnTo>
                  <a:lnTo>
                    <a:pt x="3217195" y="339137"/>
                  </a:lnTo>
                  <a:lnTo>
                    <a:pt x="3250362" y="338314"/>
                  </a:lnTo>
                  <a:lnTo>
                    <a:pt x="3283529" y="337664"/>
                  </a:lnTo>
                  <a:lnTo>
                    <a:pt x="3316695" y="337132"/>
                  </a:lnTo>
                  <a:lnTo>
                    <a:pt x="3349862" y="336660"/>
                  </a:lnTo>
                  <a:lnTo>
                    <a:pt x="3383029" y="336193"/>
                  </a:lnTo>
                  <a:lnTo>
                    <a:pt x="3416196" y="335685"/>
                  </a:lnTo>
                  <a:lnTo>
                    <a:pt x="3449363" y="335102"/>
                  </a:lnTo>
                  <a:lnTo>
                    <a:pt x="3482530" y="334424"/>
                  </a:lnTo>
                  <a:lnTo>
                    <a:pt x="3515697" y="333647"/>
                  </a:lnTo>
                  <a:lnTo>
                    <a:pt x="3548864" y="332784"/>
                  </a:lnTo>
                  <a:lnTo>
                    <a:pt x="3582031" y="331863"/>
                  </a:lnTo>
                  <a:lnTo>
                    <a:pt x="3615198" y="330925"/>
                  </a:lnTo>
                  <a:lnTo>
                    <a:pt x="3648365" y="330021"/>
                  </a:lnTo>
                  <a:lnTo>
                    <a:pt x="3681532" y="329207"/>
                  </a:lnTo>
                  <a:lnTo>
                    <a:pt x="3714699" y="328536"/>
                  </a:lnTo>
                  <a:lnTo>
                    <a:pt x="3747866" y="328008"/>
                  </a:lnTo>
                  <a:lnTo>
                    <a:pt x="3781033" y="327507"/>
                  </a:lnTo>
                  <a:lnTo>
                    <a:pt x="3814200" y="327003"/>
                  </a:lnTo>
                  <a:lnTo>
                    <a:pt x="3847367" y="326474"/>
                  </a:lnTo>
                  <a:lnTo>
                    <a:pt x="3880534" y="325905"/>
                  </a:lnTo>
                  <a:lnTo>
                    <a:pt x="3913701" y="325287"/>
                  </a:lnTo>
                  <a:lnTo>
                    <a:pt x="3946868" y="324622"/>
                  </a:lnTo>
                  <a:lnTo>
                    <a:pt x="3980035" y="323922"/>
                  </a:lnTo>
                  <a:lnTo>
                    <a:pt x="4013202" y="323211"/>
                  </a:lnTo>
                  <a:lnTo>
                    <a:pt x="4046369" y="322521"/>
                  </a:lnTo>
                  <a:lnTo>
                    <a:pt x="4079536" y="321891"/>
                  </a:lnTo>
                  <a:lnTo>
                    <a:pt x="4112703" y="321367"/>
                  </a:lnTo>
                  <a:lnTo>
                    <a:pt x="4145869" y="320994"/>
                  </a:lnTo>
                  <a:lnTo>
                    <a:pt x="4179036" y="320793"/>
                  </a:lnTo>
                  <a:lnTo>
                    <a:pt x="4212203" y="320659"/>
                  </a:lnTo>
                  <a:lnTo>
                    <a:pt x="4245370" y="320556"/>
                  </a:lnTo>
                  <a:lnTo>
                    <a:pt x="4278537" y="320464"/>
                  </a:lnTo>
                  <a:lnTo>
                    <a:pt x="4311704" y="320366"/>
                  </a:lnTo>
                  <a:lnTo>
                    <a:pt x="4344871" y="320244"/>
                  </a:lnTo>
                  <a:lnTo>
                    <a:pt x="4378038" y="320086"/>
                  </a:lnTo>
                  <a:lnTo>
                    <a:pt x="4411205" y="319878"/>
                  </a:lnTo>
                  <a:lnTo>
                    <a:pt x="4444372" y="319610"/>
                  </a:lnTo>
                  <a:lnTo>
                    <a:pt x="4477539" y="319273"/>
                  </a:lnTo>
                  <a:lnTo>
                    <a:pt x="4510706" y="318859"/>
                  </a:lnTo>
                  <a:lnTo>
                    <a:pt x="4543873" y="318363"/>
                  </a:lnTo>
                  <a:lnTo>
                    <a:pt x="4577040" y="317778"/>
                  </a:lnTo>
                  <a:lnTo>
                    <a:pt x="4610207" y="317100"/>
                  </a:lnTo>
                  <a:lnTo>
                    <a:pt x="4643374" y="316323"/>
                  </a:lnTo>
                  <a:lnTo>
                    <a:pt x="4676541" y="315443"/>
                  </a:lnTo>
                  <a:lnTo>
                    <a:pt x="4709708" y="314458"/>
                  </a:lnTo>
                  <a:lnTo>
                    <a:pt x="4742875" y="313390"/>
                  </a:lnTo>
                  <a:lnTo>
                    <a:pt x="4776042" y="312248"/>
                  </a:lnTo>
                  <a:lnTo>
                    <a:pt x="4809209" y="311038"/>
                  </a:lnTo>
                  <a:lnTo>
                    <a:pt x="4842376" y="309765"/>
                  </a:lnTo>
                  <a:lnTo>
                    <a:pt x="4875543" y="308435"/>
                  </a:lnTo>
                  <a:lnTo>
                    <a:pt x="4908710" y="307052"/>
                  </a:lnTo>
                  <a:lnTo>
                    <a:pt x="4941876" y="305620"/>
                  </a:lnTo>
                  <a:lnTo>
                    <a:pt x="4975043" y="304144"/>
                  </a:lnTo>
                  <a:lnTo>
                    <a:pt x="5008210" y="302627"/>
                  </a:lnTo>
                  <a:lnTo>
                    <a:pt x="5041377" y="301071"/>
                  </a:lnTo>
                  <a:lnTo>
                    <a:pt x="5074544" y="299480"/>
                  </a:lnTo>
                  <a:lnTo>
                    <a:pt x="5107711" y="297856"/>
                  </a:lnTo>
                  <a:lnTo>
                    <a:pt x="5140878" y="296201"/>
                  </a:lnTo>
                  <a:lnTo>
                    <a:pt x="5174045" y="294516"/>
                  </a:lnTo>
                  <a:lnTo>
                    <a:pt x="5207212" y="292803"/>
                  </a:lnTo>
                  <a:lnTo>
                    <a:pt x="5240379" y="291063"/>
                  </a:lnTo>
                  <a:lnTo>
                    <a:pt x="5273546" y="289297"/>
                  </a:lnTo>
                  <a:lnTo>
                    <a:pt x="5306713" y="287505"/>
                  </a:lnTo>
                  <a:lnTo>
                    <a:pt x="5339880" y="285687"/>
                  </a:lnTo>
                  <a:lnTo>
                    <a:pt x="5373047" y="283845"/>
                  </a:lnTo>
                  <a:lnTo>
                    <a:pt x="5406214" y="281977"/>
                  </a:lnTo>
                  <a:lnTo>
                    <a:pt x="5439381" y="280084"/>
                  </a:lnTo>
                  <a:lnTo>
                    <a:pt x="5472548" y="278164"/>
                  </a:lnTo>
                  <a:lnTo>
                    <a:pt x="5505715" y="276219"/>
                  </a:lnTo>
                  <a:lnTo>
                    <a:pt x="5538882" y="274246"/>
                  </a:lnTo>
                  <a:lnTo>
                    <a:pt x="5572049" y="272246"/>
                  </a:lnTo>
                  <a:lnTo>
                    <a:pt x="5605216" y="270216"/>
                  </a:lnTo>
                  <a:lnTo>
                    <a:pt x="5638383" y="268157"/>
                  </a:lnTo>
                  <a:lnTo>
                    <a:pt x="5671550" y="266067"/>
                  </a:lnTo>
                  <a:lnTo>
                    <a:pt x="5704717" y="263945"/>
                  </a:lnTo>
                  <a:lnTo>
                    <a:pt x="5737884" y="261790"/>
                  </a:lnTo>
                  <a:lnTo>
                    <a:pt x="5771050" y="259600"/>
                  </a:lnTo>
                  <a:lnTo>
                    <a:pt x="5804217" y="257374"/>
                  </a:lnTo>
                  <a:lnTo>
                    <a:pt x="5837384" y="255111"/>
                  </a:lnTo>
                  <a:lnTo>
                    <a:pt x="5870551" y="252809"/>
                  </a:lnTo>
                  <a:lnTo>
                    <a:pt x="5903718" y="250467"/>
                  </a:lnTo>
                  <a:lnTo>
                    <a:pt x="5936885" y="248083"/>
                  </a:lnTo>
                  <a:lnTo>
                    <a:pt x="5970052" y="245656"/>
                  </a:lnTo>
                  <a:lnTo>
                    <a:pt x="6003219" y="243185"/>
                  </a:lnTo>
                  <a:lnTo>
                    <a:pt x="6036386" y="240667"/>
                  </a:lnTo>
                  <a:lnTo>
                    <a:pt x="6069553" y="238102"/>
                  </a:lnTo>
                  <a:lnTo>
                    <a:pt x="6102720" y="235487"/>
                  </a:lnTo>
                  <a:lnTo>
                    <a:pt x="6135887" y="232822"/>
                  </a:lnTo>
                  <a:lnTo>
                    <a:pt x="6169054" y="230105"/>
                  </a:lnTo>
                  <a:lnTo>
                    <a:pt x="6202221" y="227334"/>
                  </a:lnTo>
                  <a:lnTo>
                    <a:pt x="6235388" y="224509"/>
                  </a:lnTo>
                  <a:lnTo>
                    <a:pt x="6268555" y="221628"/>
                  </a:lnTo>
                  <a:lnTo>
                    <a:pt x="6301722" y="218689"/>
                  </a:lnTo>
                  <a:lnTo>
                    <a:pt x="6334889" y="215692"/>
                  </a:lnTo>
                  <a:lnTo>
                    <a:pt x="6368056" y="212635"/>
                  </a:lnTo>
                  <a:lnTo>
                    <a:pt x="6401223" y="209516"/>
                  </a:lnTo>
                  <a:lnTo>
                    <a:pt x="6434390" y="206336"/>
                  </a:lnTo>
                  <a:lnTo>
                    <a:pt x="6467557" y="203093"/>
                  </a:lnTo>
                  <a:lnTo>
                    <a:pt x="6500724" y="199785"/>
                  </a:lnTo>
                  <a:lnTo>
                    <a:pt x="6533891" y="196413"/>
                  </a:lnTo>
                  <a:lnTo>
                    <a:pt x="6567058" y="192974"/>
                  </a:lnTo>
                  <a:lnTo>
                    <a:pt x="6600224" y="1894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1271887" y="5097813"/>
              <a:ext cx="6600224" cy="84410"/>
            </a:xfrm>
            <a:custGeom>
              <a:avLst/>
              <a:pathLst>
                <a:path w="6600224" h="84410">
                  <a:moveTo>
                    <a:pt x="6600224" y="81257"/>
                  </a:moveTo>
                  <a:lnTo>
                    <a:pt x="6567058" y="78734"/>
                  </a:lnTo>
                  <a:lnTo>
                    <a:pt x="6533891" y="76281"/>
                  </a:lnTo>
                  <a:lnTo>
                    <a:pt x="6500724" y="73895"/>
                  </a:lnTo>
                  <a:lnTo>
                    <a:pt x="6467557" y="71577"/>
                  </a:lnTo>
                  <a:lnTo>
                    <a:pt x="6434390" y="69324"/>
                  </a:lnTo>
                  <a:lnTo>
                    <a:pt x="6401223" y="67136"/>
                  </a:lnTo>
                  <a:lnTo>
                    <a:pt x="6368056" y="65010"/>
                  </a:lnTo>
                  <a:lnTo>
                    <a:pt x="6334889" y="62945"/>
                  </a:lnTo>
                  <a:lnTo>
                    <a:pt x="6301722" y="60940"/>
                  </a:lnTo>
                  <a:lnTo>
                    <a:pt x="6268555" y="58994"/>
                  </a:lnTo>
                  <a:lnTo>
                    <a:pt x="6235388" y="57104"/>
                  </a:lnTo>
                  <a:lnTo>
                    <a:pt x="6202221" y="55269"/>
                  </a:lnTo>
                  <a:lnTo>
                    <a:pt x="6169054" y="53487"/>
                  </a:lnTo>
                  <a:lnTo>
                    <a:pt x="6135887" y="51757"/>
                  </a:lnTo>
                  <a:lnTo>
                    <a:pt x="6102720" y="50077"/>
                  </a:lnTo>
                  <a:lnTo>
                    <a:pt x="6069553" y="48445"/>
                  </a:lnTo>
                  <a:lnTo>
                    <a:pt x="6036386" y="46859"/>
                  </a:lnTo>
                  <a:lnTo>
                    <a:pt x="6003219" y="45318"/>
                  </a:lnTo>
                  <a:lnTo>
                    <a:pt x="5970052" y="43819"/>
                  </a:lnTo>
                  <a:lnTo>
                    <a:pt x="5936885" y="42360"/>
                  </a:lnTo>
                  <a:lnTo>
                    <a:pt x="5903718" y="40941"/>
                  </a:lnTo>
                  <a:lnTo>
                    <a:pt x="5870551" y="39559"/>
                  </a:lnTo>
                  <a:lnTo>
                    <a:pt x="5837384" y="38212"/>
                  </a:lnTo>
                  <a:lnTo>
                    <a:pt x="5804217" y="36898"/>
                  </a:lnTo>
                  <a:lnTo>
                    <a:pt x="5771050" y="35616"/>
                  </a:lnTo>
                  <a:lnTo>
                    <a:pt x="5737884" y="34364"/>
                  </a:lnTo>
                  <a:lnTo>
                    <a:pt x="5704717" y="33140"/>
                  </a:lnTo>
                  <a:lnTo>
                    <a:pt x="5671550" y="31943"/>
                  </a:lnTo>
                  <a:lnTo>
                    <a:pt x="5638383" y="30771"/>
                  </a:lnTo>
                  <a:lnTo>
                    <a:pt x="5605216" y="29622"/>
                  </a:lnTo>
                  <a:lnTo>
                    <a:pt x="5572049" y="28494"/>
                  </a:lnTo>
                  <a:lnTo>
                    <a:pt x="5538882" y="27388"/>
                  </a:lnTo>
                  <a:lnTo>
                    <a:pt x="5505715" y="26301"/>
                  </a:lnTo>
                  <a:lnTo>
                    <a:pt x="5472548" y="25232"/>
                  </a:lnTo>
                  <a:lnTo>
                    <a:pt x="5439381" y="24180"/>
                  </a:lnTo>
                  <a:lnTo>
                    <a:pt x="5406214" y="23145"/>
                  </a:lnTo>
                  <a:lnTo>
                    <a:pt x="5373047" y="22125"/>
                  </a:lnTo>
                  <a:lnTo>
                    <a:pt x="5339880" y="21120"/>
                  </a:lnTo>
                  <a:lnTo>
                    <a:pt x="5306713" y="20129"/>
                  </a:lnTo>
                  <a:lnTo>
                    <a:pt x="5273546" y="19153"/>
                  </a:lnTo>
                  <a:lnTo>
                    <a:pt x="5240379" y="18192"/>
                  </a:lnTo>
                  <a:lnTo>
                    <a:pt x="5207212" y="17244"/>
                  </a:lnTo>
                  <a:lnTo>
                    <a:pt x="5174045" y="16312"/>
                  </a:lnTo>
                  <a:lnTo>
                    <a:pt x="5140878" y="15396"/>
                  </a:lnTo>
                  <a:lnTo>
                    <a:pt x="5107711" y="14496"/>
                  </a:lnTo>
                  <a:lnTo>
                    <a:pt x="5074544" y="13615"/>
                  </a:lnTo>
                  <a:lnTo>
                    <a:pt x="5041377" y="12753"/>
                  </a:lnTo>
                  <a:lnTo>
                    <a:pt x="5008210" y="11912"/>
                  </a:lnTo>
                  <a:lnTo>
                    <a:pt x="4975043" y="11096"/>
                  </a:lnTo>
                  <a:lnTo>
                    <a:pt x="4941876" y="10306"/>
                  </a:lnTo>
                  <a:lnTo>
                    <a:pt x="4908710" y="9546"/>
                  </a:lnTo>
                  <a:lnTo>
                    <a:pt x="4875543" y="8820"/>
                  </a:lnTo>
                  <a:lnTo>
                    <a:pt x="4842376" y="8130"/>
                  </a:lnTo>
                  <a:lnTo>
                    <a:pt x="4809209" y="7482"/>
                  </a:lnTo>
                  <a:lnTo>
                    <a:pt x="4776042" y="6880"/>
                  </a:lnTo>
                  <a:lnTo>
                    <a:pt x="4742875" y="6330"/>
                  </a:lnTo>
                  <a:lnTo>
                    <a:pt x="4709708" y="5837"/>
                  </a:lnTo>
                  <a:lnTo>
                    <a:pt x="4676541" y="5396"/>
                  </a:lnTo>
                  <a:lnTo>
                    <a:pt x="4643374" y="4916"/>
                  </a:lnTo>
                  <a:lnTo>
                    <a:pt x="4610207" y="4391"/>
                  </a:lnTo>
                  <a:lnTo>
                    <a:pt x="4577040" y="3836"/>
                  </a:lnTo>
                  <a:lnTo>
                    <a:pt x="4543873" y="3268"/>
                  </a:lnTo>
                  <a:lnTo>
                    <a:pt x="4510706" y="2704"/>
                  </a:lnTo>
                  <a:lnTo>
                    <a:pt x="4477539" y="2159"/>
                  </a:lnTo>
                  <a:lnTo>
                    <a:pt x="4444372" y="1650"/>
                  </a:lnTo>
                  <a:lnTo>
                    <a:pt x="4411205" y="1189"/>
                  </a:lnTo>
                  <a:lnTo>
                    <a:pt x="4378038" y="790"/>
                  </a:lnTo>
                  <a:lnTo>
                    <a:pt x="4344871" y="463"/>
                  </a:lnTo>
                  <a:lnTo>
                    <a:pt x="4311704" y="218"/>
                  </a:lnTo>
                  <a:lnTo>
                    <a:pt x="4278537" y="62"/>
                  </a:lnTo>
                  <a:lnTo>
                    <a:pt x="4245370" y="0"/>
                  </a:lnTo>
                  <a:lnTo>
                    <a:pt x="4212203" y="35"/>
                  </a:lnTo>
                  <a:lnTo>
                    <a:pt x="4179036" y="171"/>
                  </a:lnTo>
                  <a:lnTo>
                    <a:pt x="4145869" y="402"/>
                  </a:lnTo>
                  <a:lnTo>
                    <a:pt x="4112703" y="696"/>
                  </a:lnTo>
                  <a:lnTo>
                    <a:pt x="4079536" y="1058"/>
                  </a:lnTo>
                  <a:lnTo>
                    <a:pt x="4046369" y="1505"/>
                  </a:lnTo>
                  <a:lnTo>
                    <a:pt x="4013202" y="2053"/>
                  </a:lnTo>
                  <a:lnTo>
                    <a:pt x="3980035" y="2711"/>
                  </a:lnTo>
                  <a:lnTo>
                    <a:pt x="3946868" y="3483"/>
                  </a:lnTo>
                  <a:lnTo>
                    <a:pt x="3913701" y="4361"/>
                  </a:lnTo>
                  <a:lnTo>
                    <a:pt x="3880534" y="5329"/>
                  </a:lnTo>
                  <a:lnTo>
                    <a:pt x="3847367" y="6359"/>
                  </a:lnTo>
                  <a:lnTo>
                    <a:pt x="3814200" y="7413"/>
                  </a:lnTo>
                  <a:lnTo>
                    <a:pt x="3781033" y="8446"/>
                  </a:lnTo>
                  <a:lnTo>
                    <a:pt x="3747866" y="9406"/>
                  </a:lnTo>
                  <a:lnTo>
                    <a:pt x="3714699" y="10242"/>
                  </a:lnTo>
                  <a:lnTo>
                    <a:pt x="3681532" y="10945"/>
                  </a:lnTo>
                  <a:lnTo>
                    <a:pt x="3648365" y="11560"/>
                  </a:lnTo>
                  <a:lnTo>
                    <a:pt x="3615198" y="12138"/>
                  </a:lnTo>
                  <a:lnTo>
                    <a:pt x="3582031" y="12728"/>
                  </a:lnTo>
                  <a:lnTo>
                    <a:pt x="3548864" y="13376"/>
                  </a:lnTo>
                  <a:lnTo>
                    <a:pt x="3515697" y="14117"/>
                  </a:lnTo>
                  <a:lnTo>
                    <a:pt x="3482530" y="14976"/>
                  </a:lnTo>
                  <a:lnTo>
                    <a:pt x="3449363" y="15959"/>
                  </a:lnTo>
                  <a:lnTo>
                    <a:pt x="3416196" y="17059"/>
                  </a:lnTo>
                  <a:lnTo>
                    <a:pt x="3383029" y="18249"/>
                  </a:lnTo>
                  <a:lnTo>
                    <a:pt x="3349862" y="19490"/>
                  </a:lnTo>
                  <a:lnTo>
                    <a:pt x="3316695" y="20731"/>
                  </a:lnTo>
                  <a:lnTo>
                    <a:pt x="3283529" y="21913"/>
                  </a:lnTo>
                  <a:lnTo>
                    <a:pt x="3250362" y="22972"/>
                  </a:lnTo>
                  <a:lnTo>
                    <a:pt x="3217195" y="23847"/>
                  </a:lnTo>
                  <a:lnTo>
                    <a:pt x="3184028" y="24479"/>
                  </a:lnTo>
                  <a:lnTo>
                    <a:pt x="3150861" y="24916"/>
                  </a:lnTo>
                  <a:lnTo>
                    <a:pt x="3117694" y="25238"/>
                  </a:lnTo>
                  <a:lnTo>
                    <a:pt x="3084527" y="25523"/>
                  </a:lnTo>
                  <a:lnTo>
                    <a:pt x="3051360" y="25840"/>
                  </a:lnTo>
                  <a:lnTo>
                    <a:pt x="3018193" y="26246"/>
                  </a:lnTo>
                  <a:lnTo>
                    <a:pt x="2985026" y="26776"/>
                  </a:lnTo>
                  <a:lnTo>
                    <a:pt x="2951859" y="27449"/>
                  </a:lnTo>
                  <a:lnTo>
                    <a:pt x="2918692" y="28260"/>
                  </a:lnTo>
                  <a:lnTo>
                    <a:pt x="2885525" y="29184"/>
                  </a:lnTo>
                  <a:lnTo>
                    <a:pt x="2852358" y="30183"/>
                  </a:lnTo>
                  <a:lnTo>
                    <a:pt x="2819191" y="31203"/>
                  </a:lnTo>
                  <a:lnTo>
                    <a:pt x="2786024" y="32192"/>
                  </a:lnTo>
                  <a:lnTo>
                    <a:pt x="2752857" y="33101"/>
                  </a:lnTo>
                  <a:lnTo>
                    <a:pt x="2719690" y="34007"/>
                  </a:lnTo>
                  <a:lnTo>
                    <a:pt x="2686523" y="34966"/>
                  </a:lnTo>
                  <a:lnTo>
                    <a:pt x="2653356" y="36002"/>
                  </a:lnTo>
                  <a:lnTo>
                    <a:pt x="2620189" y="37135"/>
                  </a:lnTo>
                  <a:lnTo>
                    <a:pt x="2587022" y="38375"/>
                  </a:lnTo>
                  <a:lnTo>
                    <a:pt x="2553855" y="39724"/>
                  </a:lnTo>
                  <a:lnTo>
                    <a:pt x="2520688" y="41168"/>
                  </a:lnTo>
                  <a:lnTo>
                    <a:pt x="2487521" y="42684"/>
                  </a:lnTo>
                  <a:lnTo>
                    <a:pt x="2454355" y="44232"/>
                  </a:lnTo>
                  <a:lnTo>
                    <a:pt x="2421188" y="45766"/>
                  </a:lnTo>
                  <a:lnTo>
                    <a:pt x="2388021" y="47229"/>
                  </a:lnTo>
                  <a:lnTo>
                    <a:pt x="2354854" y="48562"/>
                  </a:lnTo>
                  <a:lnTo>
                    <a:pt x="2321687" y="49706"/>
                  </a:lnTo>
                  <a:lnTo>
                    <a:pt x="2288520" y="50771"/>
                  </a:lnTo>
                  <a:lnTo>
                    <a:pt x="2255353" y="51889"/>
                  </a:lnTo>
                  <a:lnTo>
                    <a:pt x="2222186" y="53048"/>
                  </a:lnTo>
                  <a:lnTo>
                    <a:pt x="2189019" y="54238"/>
                  </a:lnTo>
                  <a:lnTo>
                    <a:pt x="2155852" y="55447"/>
                  </a:lnTo>
                  <a:lnTo>
                    <a:pt x="2122685" y="56661"/>
                  </a:lnTo>
                  <a:lnTo>
                    <a:pt x="2089518" y="57865"/>
                  </a:lnTo>
                  <a:lnTo>
                    <a:pt x="2056351" y="59043"/>
                  </a:lnTo>
                  <a:lnTo>
                    <a:pt x="2023184" y="60177"/>
                  </a:lnTo>
                  <a:lnTo>
                    <a:pt x="1990017" y="61249"/>
                  </a:lnTo>
                  <a:lnTo>
                    <a:pt x="1956850" y="62238"/>
                  </a:lnTo>
                  <a:lnTo>
                    <a:pt x="1923683" y="63125"/>
                  </a:lnTo>
                  <a:lnTo>
                    <a:pt x="1890516" y="63888"/>
                  </a:lnTo>
                  <a:lnTo>
                    <a:pt x="1857349" y="64506"/>
                  </a:lnTo>
                  <a:lnTo>
                    <a:pt x="1824182" y="64960"/>
                  </a:lnTo>
                  <a:lnTo>
                    <a:pt x="1791015" y="65228"/>
                  </a:lnTo>
                  <a:lnTo>
                    <a:pt x="1757848" y="65342"/>
                  </a:lnTo>
                  <a:lnTo>
                    <a:pt x="1724681" y="65402"/>
                  </a:lnTo>
                  <a:lnTo>
                    <a:pt x="1691514" y="65416"/>
                  </a:lnTo>
                  <a:lnTo>
                    <a:pt x="1658347" y="65386"/>
                  </a:lnTo>
                  <a:lnTo>
                    <a:pt x="1625181" y="65315"/>
                  </a:lnTo>
                  <a:lnTo>
                    <a:pt x="1592014" y="65208"/>
                  </a:lnTo>
                  <a:lnTo>
                    <a:pt x="1558847" y="65068"/>
                  </a:lnTo>
                  <a:lnTo>
                    <a:pt x="1525680" y="64901"/>
                  </a:lnTo>
                  <a:lnTo>
                    <a:pt x="1492513" y="64712"/>
                  </a:lnTo>
                  <a:lnTo>
                    <a:pt x="1459346" y="64504"/>
                  </a:lnTo>
                  <a:lnTo>
                    <a:pt x="1426179" y="64285"/>
                  </a:lnTo>
                  <a:lnTo>
                    <a:pt x="1393012" y="64059"/>
                  </a:lnTo>
                  <a:lnTo>
                    <a:pt x="1359845" y="63831"/>
                  </a:lnTo>
                  <a:lnTo>
                    <a:pt x="1326678" y="63606"/>
                  </a:lnTo>
                  <a:lnTo>
                    <a:pt x="1293511" y="63389"/>
                  </a:lnTo>
                  <a:lnTo>
                    <a:pt x="1260344" y="63185"/>
                  </a:lnTo>
                  <a:lnTo>
                    <a:pt x="1227177" y="62999"/>
                  </a:lnTo>
                  <a:lnTo>
                    <a:pt x="1194010" y="62834"/>
                  </a:lnTo>
                  <a:lnTo>
                    <a:pt x="1160843" y="62695"/>
                  </a:lnTo>
                  <a:lnTo>
                    <a:pt x="1127676" y="62585"/>
                  </a:lnTo>
                  <a:lnTo>
                    <a:pt x="1094509" y="62507"/>
                  </a:lnTo>
                  <a:lnTo>
                    <a:pt x="1061342" y="62465"/>
                  </a:lnTo>
                  <a:lnTo>
                    <a:pt x="1028175" y="62460"/>
                  </a:lnTo>
                  <a:lnTo>
                    <a:pt x="995008" y="62495"/>
                  </a:lnTo>
                  <a:lnTo>
                    <a:pt x="961841" y="62573"/>
                  </a:lnTo>
                  <a:lnTo>
                    <a:pt x="928674" y="62693"/>
                  </a:lnTo>
                  <a:lnTo>
                    <a:pt x="895507" y="62858"/>
                  </a:lnTo>
                  <a:lnTo>
                    <a:pt x="862340" y="63069"/>
                  </a:lnTo>
                  <a:lnTo>
                    <a:pt x="829173" y="63326"/>
                  </a:lnTo>
                  <a:lnTo>
                    <a:pt x="796007" y="63630"/>
                  </a:lnTo>
                  <a:lnTo>
                    <a:pt x="762840" y="63982"/>
                  </a:lnTo>
                  <a:lnTo>
                    <a:pt x="729673" y="64381"/>
                  </a:lnTo>
                  <a:lnTo>
                    <a:pt x="696506" y="64828"/>
                  </a:lnTo>
                  <a:lnTo>
                    <a:pt x="663339" y="65322"/>
                  </a:lnTo>
                  <a:lnTo>
                    <a:pt x="630172" y="65863"/>
                  </a:lnTo>
                  <a:lnTo>
                    <a:pt x="597005" y="66451"/>
                  </a:lnTo>
                  <a:lnTo>
                    <a:pt x="563838" y="67086"/>
                  </a:lnTo>
                  <a:lnTo>
                    <a:pt x="530671" y="67767"/>
                  </a:lnTo>
                  <a:lnTo>
                    <a:pt x="497504" y="68493"/>
                  </a:lnTo>
                  <a:lnTo>
                    <a:pt x="464337" y="69264"/>
                  </a:lnTo>
                  <a:lnTo>
                    <a:pt x="431170" y="70079"/>
                  </a:lnTo>
                  <a:lnTo>
                    <a:pt x="398003" y="70938"/>
                  </a:lnTo>
                  <a:lnTo>
                    <a:pt x="364836" y="71840"/>
                  </a:lnTo>
                  <a:lnTo>
                    <a:pt x="331669" y="72785"/>
                  </a:lnTo>
                  <a:lnTo>
                    <a:pt x="298502" y="73771"/>
                  </a:lnTo>
                  <a:lnTo>
                    <a:pt x="265335" y="74798"/>
                  </a:lnTo>
                  <a:lnTo>
                    <a:pt x="232168" y="75865"/>
                  </a:lnTo>
                  <a:lnTo>
                    <a:pt x="199001" y="76972"/>
                  </a:lnTo>
                  <a:lnTo>
                    <a:pt x="165834" y="78118"/>
                  </a:lnTo>
                  <a:lnTo>
                    <a:pt x="132667" y="79302"/>
                  </a:lnTo>
                  <a:lnTo>
                    <a:pt x="99500" y="80524"/>
                  </a:lnTo>
                  <a:lnTo>
                    <a:pt x="66333" y="81783"/>
                  </a:lnTo>
                  <a:lnTo>
                    <a:pt x="33166" y="83079"/>
                  </a:lnTo>
                  <a:lnTo>
                    <a:pt x="0" y="844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1271887" y="4912874"/>
              <a:ext cx="6600224" cy="178873"/>
            </a:xfrm>
            <a:custGeom>
              <a:avLst/>
              <a:pathLst>
                <a:path w="6600224" h="178873">
                  <a:moveTo>
                    <a:pt x="0" y="0"/>
                  </a:moveTo>
                  <a:lnTo>
                    <a:pt x="33166" y="5935"/>
                  </a:lnTo>
                  <a:lnTo>
                    <a:pt x="66333" y="11777"/>
                  </a:lnTo>
                  <a:lnTo>
                    <a:pt x="99500" y="17524"/>
                  </a:lnTo>
                  <a:lnTo>
                    <a:pt x="132667" y="23176"/>
                  </a:lnTo>
                  <a:lnTo>
                    <a:pt x="165834" y="28732"/>
                  </a:lnTo>
                  <a:lnTo>
                    <a:pt x="199001" y="34193"/>
                  </a:lnTo>
                  <a:lnTo>
                    <a:pt x="232168" y="39559"/>
                  </a:lnTo>
                  <a:lnTo>
                    <a:pt x="265335" y="44828"/>
                  </a:lnTo>
                  <a:lnTo>
                    <a:pt x="298502" y="50001"/>
                  </a:lnTo>
                  <a:lnTo>
                    <a:pt x="331669" y="55077"/>
                  </a:lnTo>
                  <a:lnTo>
                    <a:pt x="364836" y="60057"/>
                  </a:lnTo>
                  <a:lnTo>
                    <a:pt x="398003" y="64939"/>
                  </a:lnTo>
                  <a:lnTo>
                    <a:pt x="431170" y="69723"/>
                  </a:lnTo>
                  <a:lnTo>
                    <a:pt x="464337" y="74410"/>
                  </a:lnTo>
                  <a:lnTo>
                    <a:pt x="497504" y="78999"/>
                  </a:lnTo>
                  <a:lnTo>
                    <a:pt x="530671" y="83489"/>
                  </a:lnTo>
                  <a:lnTo>
                    <a:pt x="563838" y="87881"/>
                  </a:lnTo>
                  <a:lnTo>
                    <a:pt x="597005" y="92174"/>
                  </a:lnTo>
                  <a:lnTo>
                    <a:pt x="630172" y="96367"/>
                  </a:lnTo>
                  <a:lnTo>
                    <a:pt x="663339" y="100461"/>
                  </a:lnTo>
                  <a:lnTo>
                    <a:pt x="696506" y="104455"/>
                  </a:lnTo>
                  <a:lnTo>
                    <a:pt x="729673" y="108349"/>
                  </a:lnTo>
                  <a:lnTo>
                    <a:pt x="762840" y="112143"/>
                  </a:lnTo>
                  <a:lnTo>
                    <a:pt x="796007" y="115836"/>
                  </a:lnTo>
                  <a:lnTo>
                    <a:pt x="829173" y="119428"/>
                  </a:lnTo>
                  <a:lnTo>
                    <a:pt x="862340" y="122919"/>
                  </a:lnTo>
                  <a:lnTo>
                    <a:pt x="895507" y="126309"/>
                  </a:lnTo>
                  <a:lnTo>
                    <a:pt x="928674" y="129596"/>
                  </a:lnTo>
                  <a:lnTo>
                    <a:pt x="961841" y="132782"/>
                  </a:lnTo>
                  <a:lnTo>
                    <a:pt x="995008" y="135865"/>
                  </a:lnTo>
                  <a:lnTo>
                    <a:pt x="1028175" y="138846"/>
                  </a:lnTo>
                  <a:lnTo>
                    <a:pt x="1061342" y="141723"/>
                  </a:lnTo>
                  <a:lnTo>
                    <a:pt x="1094509" y="144498"/>
                  </a:lnTo>
                  <a:lnTo>
                    <a:pt x="1127676" y="147168"/>
                  </a:lnTo>
                  <a:lnTo>
                    <a:pt x="1160843" y="149735"/>
                  </a:lnTo>
                  <a:lnTo>
                    <a:pt x="1194010" y="152198"/>
                  </a:lnTo>
                  <a:lnTo>
                    <a:pt x="1227177" y="154557"/>
                  </a:lnTo>
                  <a:lnTo>
                    <a:pt x="1260344" y="156811"/>
                  </a:lnTo>
                  <a:lnTo>
                    <a:pt x="1293511" y="158960"/>
                  </a:lnTo>
                  <a:lnTo>
                    <a:pt x="1326678" y="161003"/>
                  </a:lnTo>
                  <a:lnTo>
                    <a:pt x="1359845" y="162941"/>
                  </a:lnTo>
                  <a:lnTo>
                    <a:pt x="1393012" y="164774"/>
                  </a:lnTo>
                  <a:lnTo>
                    <a:pt x="1426179" y="166500"/>
                  </a:lnTo>
                  <a:lnTo>
                    <a:pt x="1459346" y="168120"/>
                  </a:lnTo>
                  <a:lnTo>
                    <a:pt x="1492513" y="169633"/>
                  </a:lnTo>
                  <a:lnTo>
                    <a:pt x="1525680" y="171040"/>
                  </a:lnTo>
                  <a:lnTo>
                    <a:pt x="1558847" y="172339"/>
                  </a:lnTo>
                  <a:lnTo>
                    <a:pt x="1592014" y="173530"/>
                  </a:lnTo>
                  <a:lnTo>
                    <a:pt x="1625181" y="174614"/>
                  </a:lnTo>
                  <a:lnTo>
                    <a:pt x="1658347" y="175589"/>
                  </a:lnTo>
                  <a:lnTo>
                    <a:pt x="1691514" y="176457"/>
                  </a:lnTo>
                  <a:lnTo>
                    <a:pt x="1724681" y="177215"/>
                  </a:lnTo>
                  <a:lnTo>
                    <a:pt x="1757848" y="177865"/>
                  </a:lnTo>
                  <a:lnTo>
                    <a:pt x="1791015" y="178402"/>
                  </a:lnTo>
                  <a:lnTo>
                    <a:pt x="1824182" y="178746"/>
                  </a:lnTo>
                  <a:lnTo>
                    <a:pt x="1857349" y="178873"/>
                  </a:lnTo>
                  <a:lnTo>
                    <a:pt x="1890516" y="178801"/>
                  </a:lnTo>
                  <a:lnTo>
                    <a:pt x="1923683" y="178548"/>
                  </a:lnTo>
                  <a:lnTo>
                    <a:pt x="1956850" y="178132"/>
                  </a:lnTo>
                  <a:lnTo>
                    <a:pt x="1990017" y="177569"/>
                  </a:lnTo>
                  <a:lnTo>
                    <a:pt x="2023184" y="176879"/>
                  </a:lnTo>
                  <a:lnTo>
                    <a:pt x="2056351" y="176079"/>
                  </a:lnTo>
                  <a:lnTo>
                    <a:pt x="2089518" y="175187"/>
                  </a:lnTo>
                  <a:lnTo>
                    <a:pt x="2122685" y="174221"/>
                  </a:lnTo>
                  <a:lnTo>
                    <a:pt x="2155852" y="173198"/>
                  </a:lnTo>
                  <a:lnTo>
                    <a:pt x="2189019" y="172136"/>
                  </a:lnTo>
                  <a:lnTo>
                    <a:pt x="2222186" y="171053"/>
                  </a:lnTo>
                  <a:lnTo>
                    <a:pt x="2255353" y="169967"/>
                  </a:lnTo>
                  <a:lnTo>
                    <a:pt x="2288520" y="168896"/>
                  </a:lnTo>
                  <a:lnTo>
                    <a:pt x="2321687" y="167857"/>
                  </a:lnTo>
                  <a:lnTo>
                    <a:pt x="2354854" y="166776"/>
                  </a:lnTo>
                  <a:lnTo>
                    <a:pt x="2388021" y="165574"/>
                  </a:lnTo>
                  <a:lnTo>
                    <a:pt x="2421188" y="164271"/>
                  </a:lnTo>
                  <a:lnTo>
                    <a:pt x="2454355" y="162890"/>
                  </a:lnTo>
                  <a:lnTo>
                    <a:pt x="2487521" y="161452"/>
                  </a:lnTo>
                  <a:lnTo>
                    <a:pt x="2520688" y="159978"/>
                  </a:lnTo>
                  <a:lnTo>
                    <a:pt x="2553855" y="158490"/>
                  </a:lnTo>
                  <a:lnTo>
                    <a:pt x="2587022" y="157008"/>
                  </a:lnTo>
                  <a:lnTo>
                    <a:pt x="2620189" y="155556"/>
                  </a:lnTo>
                  <a:lnTo>
                    <a:pt x="2653356" y="154154"/>
                  </a:lnTo>
                  <a:lnTo>
                    <a:pt x="2686523" y="152823"/>
                  </a:lnTo>
                  <a:lnTo>
                    <a:pt x="2719690" y="151585"/>
                  </a:lnTo>
                  <a:lnTo>
                    <a:pt x="2752857" y="150462"/>
                  </a:lnTo>
                  <a:lnTo>
                    <a:pt x="2786024" y="149455"/>
                  </a:lnTo>
                  <a:lnTo>
                    <a:pt x="2819191" y="148517"/>
                  </a:lnTo>
                  <a:lnTo>
                    <a:pt x="2852358" y="147637"/>
                  </a:lnTo>
                  <a:lnTo>
                    <a:pt x="2885525" y="146806"/>
                  </a:lnTo>
                  <a:lnTo>
                    <a:pt x="2918692" y="146016"/>
                  </a:lnTo>
                  <a:lnTo>
                    <a:pt x="2951859" y="145256"/>
                  </a:lnTo>
                  <a:lnTo>
                    <a:pt x="2985026" y="144520"/>
                  </a:lnTo>
                  <a:lnTo>
                    <a:pt x="3018193" y="143799"/>
                  </a:lnTo>
                  <a:lnTo>
                    <a:pt x="3051360" y="143083"/>
                  </a:lnTo>
                  <a:lnTo>
                    <a:pt x="3084527" y="142364"/>
                  </a:lnTo>
                  <a:lnTo>
                    <a:pt x="3117694" y="141634"/>
                  </a:lnTo>
                  <a:lnTo>
                    <a:pt x="3150861" y="140883"/>
                  </a:lnTo>
                  <a:lnTo>
                    <a:pt x="3184028" y="140104"/>
                  </a:lnTo>
                  <a:lnTo>
                    <a:pt x="3217195" y="139287"/>
                  </a:lnTo>
                  <a:lnTo>
                    <a:pt x="3250362" y="138438"/>
                  </a:lnTo>
                  <a:lnTo>
                    <a:pt x="3283529" y="137583"/>
                  </a:lnTo>
                  <a:lnTo>
                    <a:pt x="3316695" y="136726"/>
                  </a:lnTo>
                  <a:lnTo>
                    <a:pt x="3349862" y="135869"/>
                  </a:lnTo>
                  <a:lnTo>
                    <a:pt x="3383029" y="135015"/>
                  </a:lnTo>
                  <a:lnTo>
                    <a:pt x="3416196" y="134166"/>
                  </a:lnTo>
                  <a:lnTo>
                    <a:pt x="3449363" y="133325"/>
                  </a:lnTo>
                  <a:lnTo>
                    <a:pt x="3482530" y="132495"/>
                  </a:lnTo>
                  <a:lnTo>
                    <a:pt x="3515697" y="131677"/>
                  </a:lnTo>
                  <a:lnTo>
                    <a:pt x="3548864" y="130874"/>
                  </a:lnTo>
                  <a:lnTo>
                    <a:pt x="3582031" y="130090"/>
                  </a:lnTo>
                  <a:lnTo>
                    <a:pt x="3615198" y="129326"/>
                  </a:lnTo>
                  <a:lnTo>
                    <a:pt x="3648365" y="128585"/>
                  </a:lnTo>
                  <a:lnTo>
                    <a:pt x="3681532" y="127870"/>
                  </a:lnTo>
                  <a:lnTo>
                    <a:pt x="3714699" y="127183"/>
                  </a:lnTo>
                  <a:lnTo>
                    <a:pt x="3747866" y="126502"/>
                  </a:lnTo>
                  <a:lnTo>
                    <a:pt x="3781033" y="125771"/>
                  </a:lnTo>
                  <a:lnTo>
                    <a:pt x="3814200" y="125003"/>
                  </a:lnTo>
                  <a:lnTo>
                    <a:pt x="3847367" y="124211"/>
                  </a:lnTo>
                  <a:lnTo>
                    <a:pt x="3880534" y="123411"/>
                  </a:lnTo>
                  <a:lnTo>
                    <a:pt x="3913701" y="122618"/>
                  </a:lnTo>
                  <a:lnTo>
                    <a:pt x="3946868" y="121847"/>
                  </a:lnTo>
                  <a:lnTo>
                    <a:pt x="3980035" y="121111"/>
                  </a:lnTo>
                  <a:lnTo>
                    <a:pt x="4013202" y="120427"/>
                  </a:lnTo>
                  <a:lnTo>
                    <a:pt x="4046369" y="119808"/>
                  </a:lnTo>
                  <a:lnTo>
                    <a:pt x="4079536" y="119269"/>
                  </a:lnTo>
                  <a:lnTo>
                    <a:pt x="4112703" y="118826"/>
                  </a:lnTo>
                  <a:lnTo>
                    <a:pt x="4145869" y="118493"/>
                  </a:lnTo>
                  <a:lnTo>
                    <a:pt x="4179036" y="118277"/>
                  </a:lnTo>
                  <a:lnTo>
                    <a:pt x="4212203" y="118142"/>
                  </a:lnTo>
                  <a:lnTo>
                    <a:pt x="4245370" y="118072"/>
                  </a:lnTo>
                  <a:lnTo>
                    <a:pt x="4278537" y="118058"/>
                  </a:lnTo>
                  <a:lnTo>
                    <a:pt x="4311704" y="118086"/>
                  </a:lnTo>
                  <a:lnTo>
                    <a:pt x="4344871" y="118148"/>
                  </a:lnTo>
                  <a:lnTo>
                    <a:pt x="4378038" y="118233"/>
                  </a:lnTo>
                  <a:lnTo>
                    <a:pt x="4411205" y="118328"/>
                  </a:lnTo>
                  <a:lnTo>
                    <a:pt x="4444372" y="118424"/>
                  </a:lnTo>
                  <a:lnTo>
                    <a:pt x="4477539" y="118511"/>
                  </a:lnTo>
                  <a:lnTo>
                    <a:pt x="4510706" y="118576"/>
                  </a:lnTo>
                  <a:lnTo>
                    <a:pt x="4543873" y="118610"/>
                  </a:lnTo>
                  <a:lnTo>
                    <a:pt x="4577040" y="118601"/>
                  </a:lnTo>
                  <a:lnTo>
                    <a:pt x="4610207" y="118540"/>
                  </a:lnTo>
                  <a:lnTo>
                    <a:pt x="4643374" y="118414"/>
                  </a:lnTo>
                  <a:lnTo>
                    <a:pt x="4676541" y="118214"/>
                  </a:lnTo>
                  <a:lnTo>
                    <a:pt x="4709708" y="117942"/>
                  </a:lnTo>
                  <a:lnTo>
                    <a:pt x="4742875" y="117655"/>
                  </a:lnTo>
                  <a:lnTo>
                    <a:pt x="4776042" y="117359"/>
                  </a:lnTo>
                  <a:lnTo>
                    <a:pt x="4809209" y="117055"/>
                  </a:lnTo>
                  <a:lnTo>
                    <a:pt x="4842376" y="116742"/>
                  </a:lnTo>
                  <a:lnTo>
                    <a:pt x="4875543" y="116422"/>
                  </a:lnTo>
                  <a:lnTo>
                    <a:pt x="4908710" y="116094"/>
                  </a:lnTo>
                  <a:lnTo>
                    <a:pt x="4941876" y="115758"/>
                  </a:lnTo>
                  <a:lnTo>
                    <a:pt x="4975043" y="115415"/>
                  </a:lnTo>
                  <a:lnTo>
                    <a:pt x="5008210" y="115064"/>
                  </a:lnTo>
                  <a:lnTo>
                    <a:pt x="5041377" y="114707"/>
                  </a:lnTo>
                  <a:lnTo>
                    <a:pt x="5074544" y="114342"/>
                  </a:lnTo>
                  <a:lnTo>
                    <a:pt x="5107711" y="113971"/>
                  </a:lnTo>
                  <a:lnTo>
                    <a:pt x="5140878" y="113593"/>
                  </a:lnTo>
                  <a:lnTo>
                    <a:pt x="5174045" y="113209"/>
                  </a:lnTo>
                  <a:lnTo>
                    <a:pt x="5207212" y="112818"/>
                  </a:lnTo>
                  <a:lnTo>
                    <a:pt x="5240379" y="112422"/>
                  </a:lnTo>
                  <a:lnTo>
                    <a:pt x="5273546" y="112020"/>
                  </a:lnTo>
                  <a:lnTo>
                    <a:pt x="5306713" y="111612"/>
                  </a:lnTo>
                  <a:lnTo>
                    <a:pt x="5339880" y="111198"/>
                  </a:lnTo>
                  <a:lnTo>
                    <a:pt x="5373047" y="110779"/>
                  </a:lnTo>
                  <a:lnTo>
                    <a:pt x="5406214" y="110355"/>
                  </a:lnTo>
                  <a:lnTo>
                    <a:pt x="5439381" y="109927"/>
                  </a:lnTo>
                  <a:lnTo>
                    <a:pt x="5472548" y="109493"/>
                  </a:lnTo>
                  <a:lnTo>
                    <a:pt x="5505715" y="109055"/>
                  </a:lnTo>
                  <a:lnTo>
                    <a:pt x="5538882" y="108612"/>
                  </a:lnTo>
                  <a:lnTo>
                    <a:pt x="5572049" y="108165"/>
                  </a:lnTo>
                  <a:lnTo>
                    <a:pt x="5605216" y="107714"/>
                  </a:lnTo>
                  <a:lnTo>
                    <a:pt x="5638383" y="107259"/>
                  </a:lnTo>
                  <a:lnTo>
                    <a:pt x="5671550" y="106800"/>
                  </a:lnTo>
                  <a:lnTo>
                    <a:pt x="5704717" y="106337"/>
                  </a:lnTo>
                  <a:lnTo>
                    <a:pt x="5737884" y="105872"/>
                  </a:lnTo>
                  <a:lnTo>
                    <a:pt x="5771050" y="105403"/>
                  </a:lnTo>
                  <a:lnTo>
                    <a:pt x="5804217" y="104931"/>
                  </a:lnTo>
                  <a:lnTo>
                    <a:pt x="5837384" y="104456"/>
                  </a:lnTo>
                  <a:lnTo>
                    <a:pt x="5870551" y="103979"/>
                  </a:lnTo>
                  <a:lnTo>
                    <a:pt x="5903718" y="103499"/>
                  </a:lnTo>
                  <a:lnTo>
                    <a:pt x="5936885" y="103017"/>
                  </a:lnTo>
                  <a:lnTo>
                    <a:pt x="5970052" y="102532"/>
                  </a:lnTo>
                  <a:lnTo>
                    <a:pt x="6003219" y="102046"/>
                  </a:lnTo>
                  <a:lnTo>
                    <a:pt x="6036386" y="101558"/>
                  </a:lnTo>
                  <a:lnTo>
                    <a:pt x="6069553" y="101068"/>
                  </a:lnTo>
                  <a:lnTo>
                    <a:pt x="6102720" y="100577"/>
                  </a:lnTo>
                  <a:lnTo>
                    <a:pt x="6135887" y="100084"/>
                  </a:lnTo>
                  <a:lnTo>
                    <a:pt x="6169054" y="99591"/>
                  </a:lnTo>
                  <a:lnTo>
                    <a:pt x="6202221" y="99096"/>
                  </a:lnTo>
                  <a:lnTo>
                    <a:pt x="6235388" y="98601"/>
                  </a:lnTo>
                  <a:lnTo>
                    <a:pt x="6268555" y="98105"/>
                  </a:lnTo>
                  <a:lnTo>
                    <a:pt x="6301722" y="97609"/>
                  </a:lnTo>
                  <a:lnTo>
                    <a:pt x="6334889" y="97113"/>
                  </a:lnTo>
                  <a:lnTo>
                    <a:pt x="6368056" y="96617"/>
                  </a:lnTo>
                  <a:lnTo>
                    <a:pt x="6401223" y="96121"/>
                  </a:lnTo>
                  <a:lnTo>
                    <a:pt x="6434390" y="95625"/>
                  </a:lnTo>
                  <a:lnTo>
                    <a:pt x="6467557" y="95129"/>
                  </a:lnTo>
                  <a:lnTo>
                    <a:pt x="6500724" y="94635"/>
                  </a:lnTo>
                  <a:lnTo>
                    <a:pt x="6533891" y="94141"/>
                  </a:lnTo>
                  <a:lnTo>
                    <a:pt x="6567058" y="93648"/>
                  </a:lnTo>
                  <a:lnTo>
                    <a:pt x="6600224" y="93157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tx54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8264753" y="417941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264753" y="3179571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264753" y="217973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480824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559129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2520589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4" name="tx74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75" name="tx75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941876" y="5159313"/>
              <a:ext cx="330011" cy="5999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271887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38566" y="4819367"/>
              <a:ext cx="366679" cy="3999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005245" y="4759376"/>
              <a:ext cx="366679" cy="45992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371925" y="4379437"/>
              <a:ext cx="366679" cy="8398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738604" y="3859519"/>
              <a:ext cx="366679" cy="135978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05283" y="3319605"/>
              <a:ext cx="366679" cy="1899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471962" y="2519733"/>
              <a:ext cx="366679" cy="269957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38641" y="2899672"/>
              <a:ext cx="366679" cy="231963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05320" y="2939666"/>
              <a:ext cx="366679" cy="227963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572000" y="2959663"/>
              <a:ext cx="366679" cy="22596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8679" y="2619717"/>
              <a:ext cx="366679" cy="259958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305358" y="3279612"/>
              <a:ext cx="366679" cy="19396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72037" y="3099640"/>
              <a:ext cx="366679" cy="211966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038716" y="4179469"/>
              <a:ext cx="366679" cy="103983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40539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772074" y="4859360"/>
              <a:ext cx="366679" cy="35994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138754" y="5039332"/>
              <a:ext cx="366679" cy="17997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505433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872112" y="5119319"/>
              <a:ext cx="330011" cy="9998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0" name="pg50"/>
            <p:cNvSpPr/>
            <p:nvPr/>
          </p:nvSpPr>
          <p:spPr>
            <a:xfrm>
              <a:off x="1271887" y="2678523"/>
              <a:ext cx="6600224" cy="2540779"/>
            </a:xfrm>
            <a:custGeom>
              <a:avLst/>
              <a:pathLst>
                <a:path w="6600224" h="2540779">
                  <a:moveTo>
                    <a:pt x="0" y="0"/>
                  </a:moveTo>
                  <a:lnTo>
                    <a:pt x="33166" y="30212"/>
                  </a:lnTo>
                  <a:lnTo>
                    <a:pt x="66333" y="60065"/>
                  </a:lnTo>
                  <a:lnTo>
                    <a:pt x="99500" y="89556"/>
                  </a:lnTo>
                  <a:lnTo>
                    <a:pt x="132667" y="118685"/>
                  </a:lnTo>
                  <a:lnTo>
                    <a:pt x="165834" y="147447"/>
                  </a:lnTo>
                  <a:lnTo>
                    <a:pt x="199001" y="175843"/>
                  </a:lnTo>
                  <a:lnTo>
                    <a:pt x="232168" y="203869"/>
                  </a:lnTo>
                  <a:lnTo>
                    <a:pt x="265335" y="231524"/>
                  </a:lnTo>
                  <a:lnTo>
                    <a:pt x="298502" y="258805"/>
                  </a:lnTo>
                  <a:lnTo>
                    <a:pt x="331669" y="285710"/>
                  </a:lnTo>
                  <a:lnTo>
                    <a:pt x="364836" y="312238"/>
                  </a:lnTo>
                  <a:lnTo>
                    <a:pt x="398003" y="338386"/>
                  </a:lnTo>
                  <a:lnTo>
                    <a:pt x="431170" y="364152"/>
                  </a:lnTo>
                  <a:lnTo>
                    <a:pt x="464337" y="389534"/>
                  </a:lnTo>
                  <a:lnTo>
                    <a:pt x="497504" y="414530"/>
                  </a:lnTo>
                  <a:lnTo>
                    <a:pt x="530671" y="439138"/>
                  </a:lnTo>
                  <a:lnTo>
                    <a:pt x="563838" y="463356"/>
                  </a:lnTo>
                  <a:lnTo>
                    <a:pt x="597005" y="487183"/>
                  </a:lnTo>
                  <a:lnTo>
                    <a:pt x="630172" y="510616"/>
                  </a:lnTo>
                  <a:lnTo>
                    <a:pt x="663339" y="533655"/>
                  </a:lnTo>
                  <a:lnTo>
                    <a:pt x="696506" y="556297"/>
                  </a:lnTo>
                  <a:lnTo>
                    <a:pt x="729673" y="578541"/>
                  </a:lnTo>
                  <a:lnTo>
                    <a:pt x="762840" y="600387"/>
                  </a:lnTo>
                  <a:lnTo>
                    <a:pt x="796007" y="621834"/>
                  </a:lnTo>
                  <a:lnTo>
                    <a:pt x="829173" y="642882"/>
                  </a:lnTo>
                  <a:lnTo>
                    <a:pt x="862340" y="663530"/>
                  </a:lnTo>
                  <a:lnTo>
                    <a:pt x="895507" y="683778"/>
                  </a:lnTo>
                  <a:lnTo>
                    <a:pt x="928674" y="703629"/>
                  </a:lnTo>
                  <a:lnTo>
                    <a:pt x="961841" y="723083"/>
                  </a:lnTo>
                  <a:lnTo>
                    <a:pt x="995008" y="742142"/>
                  </a:lnTo>
                  <a:lnTo>
                    <a:pt x="1028175" y="760809"/>
                  </a:lnTo>
                  <a:lnTo>
                    <a:pt x="1061342" y="779086"/>
                  </a:lnTo>
                  <a:lnTo>
                    <a:pt x="1094509" y="796978"/>
                  </a:lnTo>
                  <a:lnTo>
                    <a:pt x="1127676" y="814489"/>
                  </a:lnTo>
                  <a:lnTo>
                    <a:pt x="1160843" y="831624"/>
                  </a:lnTo>
                  <a:lnTo>
                    <a:pt x="1194010" y="848390"/>
                  </a:lnTo>
                  <a:lnTo>
                    <a:pt x="1227177" y="864792"/>
                  </a:lnTo>
                  <a:lnTo>
                    <a:pt x="1260344" y="880838"/>
                  </a:lnTo>
                  <a:lnTo>
                    <a:pt x="1293511" y="896537"/>
                  </a:lnTo>
                  <a:lnTo>
                    <a:pt x="1326678" y="911896"/>
                  </a:lnTo>
                  <a:lnTo>
                    <a:pt x="1359845" y="926924"/>
                  </a:lnTo>
                  <a:lnTo>
                    <a:pt x="1393012" y="941631"/>
                  </a:lnTo>
                  <a:lnTo>
                    <a:pt x="1426179" y="956028"/>
                  </a:lnTo>
                  <a:lnTo>
                    <a:pt x="1459346" y="970123"/>
                  </a:lnTo>
                  <a:lnTo>
                    <a:pt x="1492513" y="983926"/>
                  </a:lnTo>
                  <a:lnTo>
                    <a:pt x="1525680" y="997449"/>
                  </a:lnTo>
                  <a:lnTo>
                    <a:pt x="1558847" y="1010700"/>
                  </a:lnTo>
                  <a:lnTo>
                    <a:pt x="1592014" y="1023689"/>
                  </a:lnTo>
                  <a:lnTo>
                    <a:pt x="1625181" y="1036426"/>
                  </a:lnTo>
                  <a:lnTo>
                    <a:pt x="1658347" y="1048917"/>
                  </a:lnTo>
                  <a:lnTo>
                    <a:pt x="1691514" y="1061171"/>
                  </a:lnTo>
                  <a:lnTo>
                    <a:pt x="1724681" y="1073193"/>
                  </a:lnTo>
                  <a:lnTo>
                    <a:pt x="1757848" y="1084991"/>
                  </a:lnTo>
                  <a:lnTo>
                    <a:pt x="1791015" y="1096571"/>
                  </a:lnTo>
                  <a:lnTo>
                    <a:pt x="1824182" y="1108073"/>
                  </a:lnTo>
                  <a:lnTo>
                    <a:pt x="1857349" y="1119545"/>
                  </a:lnTo>
                  <a:lnTo>
                    <a:pt x="1890516" y="1130973"/>
                  </a:lnTo>
                  <a:lnTo>
                    <a:pt x="1923683" y="1142336"/>
                  </a:lnTo>
                  <a:lnTo>
                    <a:pt x="1956850" y="1153617"/>
                  </a:lnTo>
                  <a:lnTo>
                    <a:pt x="1990017" y="1164798"/>
                  </a:lnTo>
                  <a:lnTo>
                    <a:pt x="2023184" y="1175860"/>
                  </a:lnTo>
                  <a:lnTo>
                    <a:pt x="2056351" y="1186789"/>
                  </a:lnTo>
                  <a:lnTo>
                    <a:pt x="2089518" y="1197570"/>
                  </a:lnTo>
                  <a:lnTo>
                    <a:pt x="2122685" y="1208191"/>
                  </a:lnTo>
                  <a:lnTo>
                    <a:pt x="2155852" y="1218643"/>
                  </a:lnTo>
                  <a:lnTo>
                    <a:pt x="2189019" y="1228921"/>
                  </a:lnTo>
                  <a:lnTo>
                    <a:pt x="2222186" y="1239021"/>
                  </a:lnTo>
                  <a:lnTo>
                    <a:pt x="2255353" y="1248942"/>
                  </a:lnTo>
                  <a:lnTo>
                    <a:pt x="2288520" y="1258686"/>
                  </a:lnTo>
                  <a:lnTo>
                    <a:pt x="2321687" y="1268257"/>
                  </a:lnTo>
                  <a:lnTo>
                    <a:pt x="2354854" y="1277811"/>
                  </a:lnTo>
                  <a:lnTo>
                    <a:pt x="2388021" y="1287454"/>
                  </a:lnTo>
                  <a:lnTo>
                    <a:pt x="2421188" y="1297094"/>
                  </a:lnTo>
                  <a:lnTo>
                    <a:pt x="2454355" y="1306635"/>
                  </a:lnTo>
                  <a:lnTo>
                    <a:pt x="2487521" y="1315990"/>
                  </a:lnTo>
                  <a:lnTo>
                    <a:pt x="2520688" y="1325089"/>
                  </a:lnTo>
                  <a:lnTo>
                    <a:pt x="2553855" y="1333883"/>
                  </a:lnTo>
                  <a:lnTo>
                    <a:pt x="2587022" y="1342348"/>
                  </a:lnTo>
                  <a:lnTo>
                    <a:pt x="2620189" y="1350486"/>
                  </a:lnTo>
                  <a:lnTo>
                    <a:pt x="2653356" y="1358327"/>
                  </a:lnTo>
                  <a:lnTo>
                    <a:pt x="2686523" y="1365921"/>
                  </a:lnTo>
                  <a:lnTo>
                    <a:pt x="2719690" y="1373336"/>
                  </a:lnTo>
                  <a:lnTo>
                    <a:pt x="2752857" y="1380650"/>
                  </a:lnTo>
                  <a:lnTo>
                    <a:pt x="2786024" y="1387914"/>
                  </a:lnTo>
                  <a:lnTo>
                    <a:pt x="2819191" y="1395056"/>
                  </a:lnTo>
                  <a:lnTo>
                    <a:pt x="2852358" y="1402004"/>
                  </a:lnTo>
                  <a:lnTo>
                    <a:pt x="2885525" y="1408683"/>
                  </a:lnTo>
                  <a:lnTo>
                    <a:pt x="2918692" y="1415026"/>
                  </a:lnTo>
                  <a:lnTo>
                    <a:pt x="2951859" y="1420990"/>
                  </a:lnTo>
                  <a:lnTo>
                    <a:pt x="2985026" y="1426563"/>
                  </a:lnTo>
                  <a:lnTo>
                    <a:pt x="3018193" y="1431776"/>
                  </a:lnTo>
                  <a:lnTo>
                    <a:pt x="3051360" y="1436701"/>
                  </a:lnTo>
                  <a:lnTo>
                    <a:pt x="3084527" y="1441456"/>
                  </a:lnTo>
                  <a:lnTo>
                    <a:pt x="3117694" y="1446192"/>
                  </a:lnTo>
                  <a:lnTo>
                    <a:pt x="3150861" y="1451091"/>
                  </a:lnTo>
                  <a:lnTo>
                    <a:pt x="3184028" y="1456352"/>
                  </a:lnTo>
                  <a:lnTo>
                    <a:pt x="3217195" y="1462178"/>
                  </a:lnTo>
                  <a:lnTo>
                    <a:pt x="3250362" y="1468567"/>
                  </a:lnTo>
                  <a:lnTo>
                    <a:pt x="3283529" y="1475163"/>
                  </a:lnTo>
                  <a:lnTo>
                    <a:pt x="3316695" y="1481863"/>
                  </a:lnTo>
                  <a:lnTo>
                    <a:pt x="3349862" y="1488575"/>
                  </a:lnTo>
                  <a:lnTo>
                    <a:pt x="3383029" y="1495213"/>
                  </a:lnTo>
                  <a:lnTo>
                    <a:pt x="3416196" y="1501708"/>
                  </a:lnTo>
                  <a:lnTo>
                    <a:pt x="3449363" y="1508015"/>
                  </a:lnTo>
                  <a:lnTo>
                    <a:pt x="3482530" y="1514117"/>
                  </a:lnTo>
                  <a:lnTo>
                    <a:pt x="3515697" y="1520032"/>
                  </a:lnTo>
                  <a:lnTo>
                    <a:pt x="3548864" y="1525814"/>
                  </a:lnTo>
                  <a:lnTo>
                    <a:pt x="3582031" y="1531545"/>
                  </a:lnTo>
                  <a:lnTo>
                    <a:pt x="3615198" y="1537335"/>
                  </a:lnTo>
                  <a:lnTo>
                    <a:pt x="3648365" y="1543315"/>
                  </a:lnTo>
                  <a:lnTo>
                    <a:pt x="3681532" y="1549623"/>
                  </a:lnTo>
                  <a:lnTo>
                    <a:pt x="3714699" y="1556398"/>
                  </a:lnTo>
                  <a:lnTo>
                    <a:pt x="3747866" y="1563637"/>
                  </a:lnTo>
                  <a:lnTo>
                    <a:pt x="3781033" y="1571040"/>
                  </a:lnTo>
                  <a:lnTo>
                    <a:pt x="3814200" y="1578521"/>
                  </a:lnTo>
                  <a:lnTo>
                    <a:pt x="3847367" y="1586015"/>
                  </a:lnTo>
                  <a:lnTo>
                    <a:pt x="3880534" y="1593466"/>
                  </a:lnTo>
                  <a:lnTo>
                    <a:pt x="3913701" y="1600837"/>
                  </a:lnTo>
                  <a:lnTo>
                    <a:pt x="3946868" y="1608111"/>
                  </a:lnTo>
                  <a:lnTo>
                    <a:pt x="3980035" y="1615290"/>
                  </a:lnTo>
                  <a:lnTo>
                    <a:pt x="4013202" y="1622401"/>
                  </a:lnTo>
                  <a:lnTo>
                    <a:pt x="4046369" y="1629488"/>
                  </a:lnTo>
                  <a:lnTo>
                    <a:pt x="4079536" y="1636612"/>
                  </a:lnTo>
                  <a:lnTo>
                    <a:pt x="4112703" y="1643842"/>
                  </a:lnTo>
                  <a:lnTo>
                    <a:pt x="4145869" y="1651253"/>
                  </a:lnTo>
                  <a:lnTo>
                    <a:pt x="4179036" y="1658870"/>
                  </a:lnTo>
                  <a:lnTo>
                    <a:pt x="4212203" y="1666496"/>
                  </a:lnTo>
                  <a:lnTo>
                    <a:pt x="4245370" y="1674077"/>
                  </a:lnTo>
                  <a:lnTo>
                    <a:pt x="4278537" y="1681592"/>
                  </a:lnTo>
                  <a:lnTo>
                    <a:pt x="4311704" y="1689024"/>
                  </a:lnTo>
                  <a:lnTo>
                    <a:pt x="4344871" y="1696359"/>
                  </a:lnTo>
                  <a:lnTo>
                    <a:pt x="4378038" y="1703587"/>
                  </a:lnTo>
                  <a:lnTo>
                    <a:pt x="4411205" y="1710701"/>
                  </a:lnTo>
                  <a:lnTo>
                    <a:pt x="4444372" y="1717700"/>
                  </a:lnTo>
                  <a:lnTo>
                    <a:pt x="4477539" y="1724584"/>
                  </a:lnTo>
                  <a:lnTo>
                    <a:pt x="4510706" y="1731356"/>
                  </a:lnTo>
                  <a:lnTo>
                    <a:pt x="4543873" y="1738023"/>
                  </a:lnTo>
                  <a:lnTo>
                    <a:pt x="4577040" y="1744594"/>
                  </a:lnTo>
                  <a:lnTo>
                    <a:pt x="4610207" y="1751076"/>
                  </a:lnTo>
                  <a:lnTo>
                    <a:pt x="4643374" y="1757479"/>
                  </a:lnTo>
                  <a:lnTo>
                    <a:pt x="4676541" y="1763812"/>
                  </a:lnTo>
                  <a:lnTo>
                    <a:pt x="4709708" y="1770053"/>
                  </a:lnTo>
                  <a:lnTo>
                    <a:pt x="4742875" y="1776094"/>
                  </a:lnTo>
                  <a:lnTo>
                    <a:pt x="4776042" y="1781933"/>
                  </a:lnTo>
                  <a:lnTo>
                    <a:pt x="4809209" y="1787583"/>
                  </a:lnTo>
                  <a:lnTo>
                    <a:pt x="4842376" y="1793054"/>
                  </a:lnTo>
                  <a:lnTo>
                    <a:pt x="4875543" y="1798357"/>
                  </a:lnTo>
                  <a:lnTo>
                    <a:pt x="4908710" y="1803502"/>
                  </a:lnTo>
                  <a:lnTo>
                    <a:pt x="4941876" y="1808497"/>
                  </a:lnTo>
                  <a:lnTo>
                    <a:pt x="4975043" y="1813350"/>
                  </a:lnTo>
                  <a:lnTo>
                    <a:pt x="5008210" y="1818068"/>
                  </a:lnTo>
                  <a:lnTo>
                    <a:pt x="5041377" y="1822657"/>
                  </a:lnTo>
                  <a:lnTo>
                    <a:pt x="5074544" y="1827123"/>
                  </a:lnTo>
                  <a:lnTo>
                    <a:pt x="5107711" y="1831469"/>
                  </a:lnTo>
                  <a:lnTo>
                    <a:pt x="5140878" y="1835701"/>
                  </a:lnTo>
                  <a:lnTo>
                    <a:pt x="5174045" y="1839821"/>
                  </a:lnTo>
                  <a:lnTo>
                    <a:pt x="5207212" y="1843831"/>
                  </a:lnTo>
                  <a:lnTo>
                    <a:pt x="5240379" y="1847735"/>
                  </a:lnTo>
                  <a:lnTo>
                    <a:pt x="5273546" y="1851532"/>
                  </a:lnTo>
                  <a:lnTo>
                    <a:pt x="5306713" y="1855226"/>
                  </a:lnTo>
                  <a:lnTo>
                    <a:pt x="5339880" y="1858815"/>
                  </a:lnTo>
                  <a:lnTo>
                    <a:pt x="5373047" y="1862301"/>
                  </a:lnTo>
                  <a:lnTo>
                    <a:pt x="5406214" y="1865682"/>
                  </a:lnTo>
                  <a:lnTo>
                    <a:pt x="5439381" y="1868959"/>
                  </a:lnTo>
                  <a:lnTo>
                    <a:pt x="5472548" y="1872130"/>
                  </a:lnTo>
                  <a:lnTo>
                    <a:pt x="5505715" y="1875194"/>
                  </a:lnTo>
                  <a:lnTo>
                    <a:pt x="5538882" y="1878150"/>
                  </a:lnTo>
                  <a:lnTo>
                    <a:pt x="5572049" y="1880996"/>
                  </a:lnTo>
                  <a:lnTo>
                    <a:pt x="5605216" y="1883729"/>
                  </a:lnTo>
                  <a:lnTo>
                    <a:pt x="5638383" y="1886348"/>
                  </a:lnTo>
                  <a:lnTo>
                    <a:pt x="5671550" y="1888850"/>
                  </a:lnTo>
                  <a:lnTo>
                    <a:pt x="5704717" y="1891233"/>
                  </a:lnTo>
                  <a:lnTo>
                    <a:pt x="5737884" y="1893494"/>
                  </a:lnTo>
                  <a:lnTo>
                    <a:pt x="5771050" y="1895629"/>
                  </a:lnTo>
                  <a:lnTo>
                    <a:pt x="5804217" y="1897637"/>
                  </a:lnTo>
                  <a:lnTo>
                    <a:pt x="5837384" y="1899514"/>
                  </a:lnTo>
                  <a:lnTo>
                    <a:pt x="5870551" y="1901257"/>
                  </a:lnTo>
                  <a:lnTo>
                    <a:pt x="5903718" y="1902863"/>
                  </a:lnTo>
                  <a:lnTo>
                    <a:pt x="5936885" y="1904329"/>
                  </a:lnTo>
                  <a:lnTo>
                    <a:pt x="5970052" y="1905651"/>
                  </a:lnTo>
                  <a:lnTo>
                    <a:pt x="6003219" y="1906826"/>
                  </a:lnTo>
                  <a:lnTo>
                    <a:pt x="6036386" y="1907851"/>
                  </a:lnTo>
                  <a:lnTo>
                    <a:pt x="6069553" y="1908723"/>
                  </a:lnTo>
                  <a:lnTo>
                    <a:pt x="6102720" y="1909439"/>
                  </a:lnTo>
                  <a:lnTo>
                    <a:pt x="6135887" y="1909996"/>
                  </a:lnTo>
                  <a:lnTo>
                    <a:pt x="6169054" y="1910390"/>
                  </a:lnTo>
                  <a:lnTo>
                    <a:pt x="6202221" y="1910618"/>
                  </a:lnTo>
                  <a:lnTo>
                    <a:pt x="6235388" y="1910678"/>
                  </a:lnTo>
                  <a:lnTo>
                    <a:pt x="6268555" y="1910567"/>
                  </a:lnTo>
                  <a:lnTo>
                    <a:pt x="6301722" y="1910281"/>
                  </a:lnTo>
                  <a:lnTo>
                    <a:pt x="6334889" y="1909819"/>
                  </a:lnTo>
                  <a:lnTo>
                    <a:pt x="6368056" y="1909176"/>
                  </a:lnTo>
                  <a:lnTo>
                    <a:pt x="6401223" y="1908352"/>
                  </a:lnTo>
                  <a:lnTo>
                    <a:pt x="6434390" y="1907344"/>
                  </a:lnTo>
                  <a:lnTo>
                    <a:pt x="6467557" y="1906148"/>
                  </a:lnTo>
                  <a:lnTo>
                    <a:pt x="6500724" y="1904763"/>
                  </a:lnTo>
                  <a:lnTo>
                    <a:pt x="6533891" y="1903187"/>
                  </a:lnTo>
                  <a:lnTo>
                    <a:pt x="6567058" y="1901418"/>
                  </a:lnTo>
                  <a:lnTo>
                    <a:pt x="6600224" y="1899454"/>
                  </a:lnTo>
                  <a:lnTo>
                    <a:pt x="6600224" y="2540779"/>
                  </a:lnTo>
                  <a:lnTo>
                    <a:pt x="6567058" y="2540779"/>
                  </a:lnTo>
                  <a:lnTo>
                    <a:pt x="6533891" y="2540779"/>
                  </a:lnTo>
                  <a:lnTo>
                    <a:pt x="6500724" y="2540779"/>
                  </a:lnTo>
                  <a:lnTo>
                    <a:pt x="6467557" y="2540779"/>
                  </a:lnTo>
                  <a:lnTo>
                    <a:pt x="6434390" y="2540779"/>
                  </a:lnTo>
                  <a:lnTo>
                    <a:pt x="6401223" y="2540779"/>
                  </a:lnTo>
                  <a:lnTo>
                    <a:pt x="6368056" y="2539824"/>
                  </a:lnTo>
                  <a:lnTo>
                    <a:pt x="6334889" y="2529933"/>
                  </a:lnTo>
                  <a:lnTo>
                    <a:pt x="6301722" y="2520109"/>
                  </a:lnTo>
                  <a:lnTo>
                    <a:pt x="6268555" y="2510348"/>
                  </a:lnTo>
                  <a:lnTo>
                    <a:pt x="6235388" y="2500648"/>
                  </a:lnTo>
                  <a:lnTo>
                    <a:pt x="6202221" y="2491005"/>
                  </a:lnTo>
                  <a:lnTo>
                    <a:pt x="6169054" y="2481415"/>
                  </a:lnTo>
                  <a:lnTo>
                    <a:pt x="6135887" y="2471875"/>
                  </a:lnTo>
                  <a:lnTo>
                    <a:pt x="6102720" y="2462383"/>
                  </a:lnTo>
                  <a:lnTo>
                    <a:pt x="6069553" y="2452933"/>
                  </a:lnTo>
                  <a:lnTo>
                    <a:pt x="6036386" y="2443524"/>
                  </a:lnTo>
                  <a:lnTo>
                    <a:pt x="6003219" y="2434150"/>
                  </a:lnTo>
                  <a:lnTo>
                    <a:pt x="5970052" y="2424810"/>
                  </a:lnTo>
                  <a:lnTo>
                    <a:pt x="5936885" y="2415498"/>
                  </a:lnTo>
                  <a:lnTo>
                    <a:pt x="5903718" y="2406211"/>
                  </a:lnTo>
                  <a:lnTo>
                    <a:pt x="5870551" y="2396946"/>
                  </a:lnTo>
                  <a:lnTo>
                    <a:pt x="5837384" y="2387699"/>
                  </a:lnTo>
                  <a:lnTo>
                    <a:pt x="5804217" y="2378467"/>
                  </a:lnTo>
                  <a:lnTo>
                    <a:pt x="5771050" y="2369245"/>
                  </a:lnTo>
                  <a:lnTo>
                    <a:pt x="5737884" y="2360031"/>
                  </a:lnTo>
                  <a:lnTo>
                    <a:pt x="5704717" y="2350822"/>
                  </a:lnTo>
                  <a:lnTo>
                    <a:pt x="5671550" y="2341613"/>
                  </a:lnTo>
                  <a:lnTo>
                    <a:pt x="5638383" y="2332402"/>
                  </a:lnTo>
                  <a:lnTo>
                    <a:pt x="5605216" y="2323185"/>
                  </a:lnTo>
                  <a:lnTo>
                    <a:pt x="5572049" y="2313961"/>
                  </a:lnTo>
                  <a:lnTo>
                    <a:pt x="5538882" y="2304726"/>
                  </a:lnTo>
                  <a:lnTo>
                    <a:pt x="5505715" y="2295478"/>
                  </a:lnTo>
                  <a:lnTo>
                    <a:pt x="5472548" y="2286214"/>
                  </a:lnTo>
                  <a:lnTo>
                    <a:pt x="5439381" y="2276933"/>
                  </a:lnTo>
                  <a:lnTo>
                    <a:pt x="5406214" y="2267633"/>
                  </a:lnTo>
                  <a:lnTo>
                    <a:pt x="5373047" y="2258313"/>
                  </a:lnTo>
                  <a:lnTo>
                    <a:pt x="5339880" y="2248972"/>
                  </a:lnTo>
                  <a:lnTo>
                    <a:pt x="5306713" y="2239608"/>
                  </a:lnTo>
                  <a:lnTo>
                    <a:pt x="5273546" y="2230222"/>
                  </a:lnTo>
                  <a:lnTo>
                    <a:pt x="5240379" y="2220814"/>
                  </a:lnTo>
                  <a:lnTo>
                    <a:pt x="5207212" y="2211384"/>
                  </a:lnTo>
                  <a:lnTo>
                    <a:pt x="5174045" y="2201934"/>
                  </a:lnTo>
                  <a:lnTo>
                    <a:pt x="5140878" y="2192465"/>
                  </a:lnTo>
                  <a:lnTo>
                    <a:pt x="5107711" y="2182979"/>
                  </a:lnTo>
                  <a:lnTo>
                    <a:pt x="5074544" y="2173480"/>
                  </a:lnTo>
                  <a:lnTo>
                    <a:pt x="5041377" y="2163970"/>
                  </a:lnTo>
                  <a:lnTo>
                    <a:pt x="5008210" y="2154454"/>
                  </a:lnTo>
                  <a:lnTo>
                    <a:pt x="4975043" y="2144937"/>
                  </a:lnTo>
                  <a:lnTo>
                    <a:pt x="4941876" y="2135424"/>
                  </a:lnTo>
                  <a:lnTo>
                    <a:pt x="4908710" y="2125922"/>
                  </a:lnTo>
                  <a:lnTo>
                    <a:pt x="4875543" y="2116439"/>
                  </a:lnTo>
                  <a:lnTo>
                    <a:pt x="4842376" y="2106982"/>
                  </a:lnTo>
                  <a:lnTo>
                    <a:pt x="4809209" y="2097561"/>
                  </a:lnTo>
                  <a:lnTo>
                    <a:pt x="4776042" y="2088185"/>
                  </a:lnTo>
                  <a:lnTo>
                    <a:pt x="4742875" y="2078866"/>
                  </a:lnTo>
                  <a:lnTo>
                    <a:pt x="4709708" y="2069616"/>
                  </a:lnTo>
                  <a:lnTo>
                    <a:pt x="4676541" y="2060441"/>
                  </a:lnTo>
                  <a:lnTo>
                    <a:pt x="4643374" y="2051311"/>
                  </a:lnTo>
                  <a:lnTo>
                    <a:pt x="4610207" y="2042231"/>
                  </a:lnTo>
                  <a:lnTo>
                    <a:pt x="4577040" y="2033213"/>
                  </a:lnTo>
                  <a:lnTo>
                    <a:pt x="4543873" y="2024272"/>
                  </a:lnTo>
                  <a:lnTo>
                    <a:pt x="4510706" y="2015423"/>
                  </a:lnTo>
                  <a:lnTo>
                    <a:pt x="4477539" y="2006680"/>
                  </a:lnTo>
                  <a:lnTo>
                    <a:pt x="4444372" y="1998056"/>
                  </a:lnTo>
                  <a:lnTo>
                    <a:pt x="4411205" y="1989559"/>
                  </a:lnTo>
                  <a:lnTo>
                    <a:pt x="4378038" y="1981196"/>
                  </a:lnTo>
                  <a:lnTo>
                    <a:pt x="4344871" y="1972970"/>
                  </a:lnTo>
                  <a:lnTo>
                    <a:pt x="4311704" y="1964881"/>
                  </a:lnTo>
                  <a:lnTo>
                    <a:pt x="4278537" y="1956924"/>
                  </a:lnTo>
                  <a:lnTo>
                    <a:pt x="4245370" y="1949092"/>
                  </a:lnTo>
                  <a:lnTo>
                    <a:pt x="4212203" y="1941373"/>
                  </a:lnTo>
                  <a:lnTo>
                    <a:pt x="4179036" y="1933752"/>
                  </a:lnTo>
                  <a:lnTo>
                    <a:pt x="4145869" y="1926198"/>
                  </a:lnTo>
                  <a:lnTo>
                    <a:pt x="4112703" y="1918623"/>
                  </a:lnTo>
                  <a:lnTo>
                    <a:pt x="4079536" y="1911059"/>
                  </a:lnTo>
                  <a:lnTo>
                    <a:pt x="4046369" y="1903560"/>
                  </a:lnTo>
                  <a:lnTo>
                    <a:pt x="4013202" y="1896179"/>
                  </a:lnTo>
                  <a:lnTo>
                    <a:pt x="3980035" y="1888960"/>
                  </a:lnTo>
                  <a:lnTo>
                    <a:pt x="3946868" y="1881929"/>
                  </a:lnTo>
                  <a:lnTo>
                    <a:pt x="3913701" y="1875095"/>
                  </a:lnTo>
                  <a:lnTo>
                    <a:pt x="3880534" y="1868443"/>
                  </a:lnTo>
                  <a:lnTo>
                    <a:pt x="3847367" y="1861938"/>
                  </a:lnTo>
                  <a:lnTo>
                    <a:pt x="3814200" y="1855524"/>
                  </a:lnTo>
                  <a:lnTo>
                    <a:pt x="3781033" y="1849131"/>
                  </a:lnTo>
                  <a:lnTo>
                    <a:pt x="3747866" y="1842673"/>
                  </a:lnTo>
                  <a:lnTo>
                    <a:pt x="3714699" y="1836066"/>
                  </a:lnTo>
                  <a:lnTo>
                    <a:pt x="3681532" y="1829358"/>
                  </a:lnTo>
                  <a:lnTo>
                    <a:pt x="3648365" y="1822640"/>
                  </a:lnTo>
                  <a:lnTo>
                    <a:pt x="3615198" y="1815990"/>
                  </a:lnTo>
                  <a:lnTo>
                    <a:pt x="3582031" y="1809485"/>
                  </a:lnTo>
                  <a:lnTo>
                    <a:pt x="3548864" y="1803193"/>
                  </a:lnTo>
                  <a:lnTo>
                    <a:pt x="3515697" y="1797161"/>
                  </a:lnTo>
                  <a:lnTo>
                    <a:pt x="3482530" y="1791413"/>
                  </a:lnTo>
                  <a:lnTo>
                    <a:pt x="3449363" y="1785939"/>
                  </a:lnTo>
                  <a:lnTo>
                    <a:pt x="3416196" y="1780694"/>
                  </a:lnTo>
                  <a:lnTo>
                    <a:pt x="3383029" y="1775602"/>
                  </a:lnTo>
                  <a:lnTo>
                    <a:pt x="3349862" y="1770556"/>
                  </a:lnTo>
                  <a:lnTo>
                    <a:pt x="3316695" y="1765424"/>
                  </a:lnTo>
                  <a:lnTo>
                    <a:pt x="3283529" y="1760060"/>
                  </a:lnTo>
                  <a:lnTo>
                    <a:pt x="3250362" y="1754307"/>
                  </a:lnTo>
                  <a:lnTo>
                    <a:pt x="3217195" y="1748023"/>
                  </a:lnTo>
                  <a:lnTo>
                    <a:pt x="3184028" y="1741437"/>
                  </a:lnTo>
                  <a:lnTo>
                    <a:pt x="3150861" y="1734768"/>
                  </a:lnTo>
                  <a:lnTo>
                    <a:pt x="3117694" y="1728106"/>
                  </a:lnTo>
                  <a:lnTo>
                    <a:pt x="3084527" y="1721539"/>
                  </a:lnTo>
                  <a:lnTo>
                    <a:pt x="3051360" y="1715133"/>
                  </a:lnTo>
                  <a:lnTo>
                    <a:pt x="3018193" y="1708929"/>
                  </a:lnTo>
                  <a:lnTo>
                    <a:pt x="2985026" y="1702931"/>
                  </a:lnTo>
                  <a:lnTo>
                    <a:pt x="2951859" y="1697098"/>
                  </a:lnTo>
                  <a:lnTo>
                    <a:pt x="2918692" y="1691347"/>
                  </a:lnTo>
                  <a:lnTo>
                    <a:pt x="2885525" y="1685554"/>
                  </a:lnTo>
                  <a:lnTo>
                    <a:pt x="2852358" y="1679563"/>
                  </a:lnTo>
                  <a:lnTo>
                    <a:pt x="2819191" y="1673195"/>
                  </a:lnTo>
                  <a:lnTo>
                    <a:pt x="2786024" y="1666260"/>
                  </a:lnTo>
                  <a:lnTo>
                    <a:pt x="2752857" y="1658595"/>
                  </a:lnTo>
                  <a:lnTo>
                    <a:pt x="2719690" y="1650387"/>
                  </a:lnTo>
                  <a:lnTo>
                    <a:pt x="2686523" y="1641825"/>
                  </a:lnTo>
                  <a:lnTo>
                    <a:pt x="2653356" y="1633019"/>
                  </a:lnTo>
                  <a:lnTo>
                    <a:pt x="2620189" y="1624069"/>
                  </a:lnTo>
                  <a:lnTo>
                    <a:pt x="2587022" y="1615059"/>
                  </a:lnTo>
                  <a:lnTo>
                    <a:pt x="2553855" y="1606050"/>
                  </a:lnTo>
                  <a:lnTo>
                    <a:pt x="2520688" y="1597076"/>
                  </a:lnTo>
                  <a:lnTo>
                    <a:pt x="2487521" y="1588146"/>
                  </a:lnTo>
                  <a:lnTo>
                    <a:pt x="2454355" y="1579244"/>
                  </a:lnTo>
                  <a:lnTo>
                    <a:pt x="2421188" y="1570331"/>
                  </a:lnTo>
                  <a:lnTo>
                    <a:pt x="2388021" y="1561353"/>
                  </a:lnTo>
                  <a:lnTo>
                    <a:pt x="2354854" y="1552246"/>
                  </a:lnTo>
                  <a:lnTo>
                    <a:pt x="2321687" y="1542951"/>
                  </a:lnTo>
                  <a:lnTo>
                    <a:pt x="2288520" y="1533489"/>
                  </a:lnTo>
                  <a:lnTo>
                    <a:pt x="2255353" y="1523934"/>
                  </a:lnTo>
                  <a:lnTo>
                    <a:pt x="2222186" y="1514315"/>
                  </a:lnTo>
                  <a:lnTo>
                    <a:pt x="2189019" y="1504657"/>
                  </a:lnTo>
                  <a:lnTo>
                    <a:pt x="2155852" y="1494984"/>
                  </a:lnTo>
                  <a:lnTo>
                    <a:pt x="2122685" y="1485317"/>
                  </a:lnTo>
                  <a:lnTo>
                    <a:pt x="2089518" y="1475673"/>
                  </a:lnTo>
                  <a:lnTo>
                    <a:pt x="2056351" y="1466068"/>
                  </a:lnTo>
                  <a:lnTo>
                    <a:pt x="2023184" y="1456513"/>
                  </a:lnTo>
                  <a:lnTo>
                    <a:pt x="1990017" y="1447020"/>
                  </a:lnTo>
                  <a:lnTo>
                    <a:pt x="1956850" y="1437597"/>
                  </a:lnTo>
                  <a:lnTo>
                    <a:pt x="1923683" y="1428249"/>
                  </a:lnTo>
                  <a:lnTo>
                    <a:pt x="1890516" y="1418983"/>
                  </a:lnTo>
                  <a:lnTo>
                    <a:pt x="1857349" y="1409805"/>
                  </a:lnTo>
                  <a:lnTo>
                    <a:pt x="1824182" y="1400720"/>
                  </a:lnTo>
                  <a:lnTo>
                    <a:pt x="1791015" y="1391735"/>
                  </a:lnTo>
                  <a:lnTo>
                    <a:pt x="1757848" y="1382832"/>
                  </a:lnTo>
                  <a:lnTo>
                    <a:pt x="1724681" y="1373956"/>
                  </a:lnTo>
                  <a:lnTo>
                    <a:pt x="1691514" y="1365109"/>
                  </a:lnTo>
                  <a:lnTo>
                    <a:pt x="1658347" y="1356298"/>
                  </a:lnTo>
                  <a:lnTo>
                    <a:pt x="1625181" y="1347528"/>
                  </a:lnTo>
                  <a:lnTo>
                    <a:pt x="1592014" y="1338808"/>
                  </a:lnTo>
                  <a:lnTo>
                    <a:pt x="1558847" y="1330146"/>
                  </a:lnTo>
                  <a:lnTo>
                    <a:pt x="1525680" y="1321551"/>
                  </a:lnTo>
                  <a:lnTo>
                    <a:pt x="1492513" y="1313033"/>
                  </a:lnTo>
                  <a:lnTo>
                    <a:pt x="1459346" y="1304601"/>
                  </a:lnTo>
                  <a:lnTo>
                    <a:pt x="1426179" y="1296267"/>
                  </a:lnTo>
                  <a:lnTo>
                    <a:pt x="1393012" y="1288040"/>
                  </a:lnTo>
                  <a:lnTo>
                    <a:pt x="1359845" y="1279930"/>
                  </a:lnTo>
                  <a:lnTo>
                    <a:pt x="1326678" y="1271948"/>
                  </a:lnTo>
                  <a:lnTo>
                    <a:pt x="1293511" y="1264104"/>
                  </a:lnTo>
                  <a:lnTo>
                    <a:pt x="1260344" y="1256406"/>
                  </a:lnTo>
                  <a:lnTo>
                    <a:pt x="1227177" y="1248863"/>
                  </a:lnTo>
                  <a:lnTo>
                    <a:pt x="1194010" y="1241485"/>
                  </a:lnTo>
                  <a:lnTo>
                    <a:pt x="1160843" y="1234277"/>
                  </a:lnTo>
                  <a:lnTo>
                    <a:pt x="1127676" y="1227247"/>
                  </a:lnTo>
                  <a:lnTo>
                    <a:pt x="1094509" y="1220401"/>
                  </a:lnTo>
                  <a:lnTo>
                    <a:pt x="1061342" y="1213746"/>
                  </a:lnTo>
                  <a:lnTo>
                    <a:pt x="1028175" y="1207284"/>
                  </a:lnTo>
                  <a:lnTo>
                    <a:pt x="995008" y="1201021"/>
                  </a:lnTo>
                  <a:lnTo>
                    <a:pt x="961841" y="1194960"/>
                  </a:lnTo>
                  <a:lnTo>
                    <a:pt x="928674" y="1189103"/>
                  </a:lnTo>
                  <a:lnTo>
                    <a:pt x="895507" y="1183453"/>
                  </a:lnTo>
                  <a:lnTo>
                    <a:pt x="862340" y="1178012"/>
                  </a:lnTo>
                  <a:lnTo>
                    <a:pt x="829173" y="1172780"/>
                  </a:lnTo>
                  <a:lnTo>
                    <a:pt x="796007" y="1167759"/>
                  </a:lnTo>
                  <a:lnTo>
                    <a:pt x="762840" y="1162947"/>
                  </a:lnTo>
                  <a:lnTo>
                    <a:pt x="729673" y="1158347"/>
                  </a:lnTo>
                  <a:lnTo>
                    <a:pt x="696506" y="1153956"/>
                  </a:lnTo>
                  <a:lnTo>
                    <a:pt x="663339" y="1149774"/>
                  </a:lnTo>
                  <a:lnTo>
                    <a:pt x="630172" y="1145801"/>
                  </a:lnTo>
                  <a:lnTo>
                    <a:pt x="597005" y="1142035"/>
                  </a:lnTo>
                  <a:lnTo>
                    <a:pt x="563838" y="1138475"/>
                  </a:lnTo>
                  <a:lnTo>
                    <a:pt x="530671" y="1135119"/>
                  </a:lnTo>
                  <a:lnTo>
                    <a:pt x="497504" y="1131966"/>
                  </a:lnTo>
                  <a:lnTo>
                    <a:pt x="464337" y="1129015"/>
                  </a:lnTo>
                  <a:lnTo>
                    <a:pt x="431170" y="1126263"/>
                  </a:lnTo>
                  <a:lnTo>
                    <a:pt x="398003" y="1123709"/>
                  </a:lnTo>
                  <a:lnTo>
                    <a:pt x="364836" y="1121351"/>
                  </a:lnTo>
                  <a:lnTo>
                    <a:pt x="331669" y="1119187"/>
                  </a:lnTo>
                  <a:lnTo>
                    <a:pt x="298502" y="1117215"/>
                  </a:lnTo>
                  <a:lnTo>
                    <a:pt x="265335" y="1115434"/>
                  </a:lnTo>
                  <a:lnTo>
                    <a:pt x="232168" y="1113841"/>
                  </a:lnTo>
                  <a:lnTo>
                    <a:pt x="199001" y="1112435"/>
                  </a:lnTo>
                  <a:lnTo>
                    <a:pt x="165834" y="1111215"/>
                  </a:lnTo>
                  <a:lnTo>
                    <a:pt x="132667" y="1110177"/>
                  </a:lnTo>
                  <a:lnTo>
                    <a:pt x="99500" y="1109321"/>
                  </a:lnTo>
                  <a:lnTo>
                    <a:pt x="66333" y="1108645"/>
                  </a:lnTo>
                  <a:lnTo>
                    <a:pt x="33166" y="1108146"/>
                  </a:lnTo>
                  <a:lnTo>
                    <a:pt x="0" y="1107824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1271887" y="2678523"/>
              <a:ext cx="6600224" cy="1910678"/>
            </a:xfrm>
            <a:custGeom>
              <a:avLst/>
              <a:pathLst>
                <a:path w="6600224" h="1910678">
                  <a:moveTo>
                    <a:pt x="0" y="0"/>
                  </a:moveTo>
                  <a:lnTo>
                    <a:pt x="33166" y="30212"/>
                  </a:lnTo>
                  <a:lnTo>
                    <a:pt x="66333" y="60065"/>
                  </a:lnTo>
                  <a:lnTo>
                    <a:pt x="99500" y="89556"/>
                  </a:lnTo>
                  <a:lnTo>
                    <a:pt x="132667" y="118685"/>
                  </a:lnTo>
                  <a:lnTo>
                    <a:pt x="165834" y="147447"/>
                  </a:lnTo>
                  <a:lnTo>
                    <a:pt x="199001" y="175843"/>
                  </a:lnTo>
                  <a:lnTo>
                    <a:pt x="232168" y="203869"/>
                  </a:lnTo>
                  <a:lnTo>
                    <a:pt x="265335" y="231524"/>
                  </a:lnTo>
                  <a:lnTo>
                    <a:pt x="298502" y="258805"/>
                  </a:lnTo>
                  <a:lnTo>
                    <a:pt x="331669" y="285710"/>
                  </a:lnTo>
                  <a:lnTo>
                    <a:pt x="364836" y="312238"/>
                  </a:lnTo>
                  <a:lnTo>
                    <a:pt x="398003" y="338386"/>
                  </a:lnTo>
                  <a:lnTo>
                    <a:pt x="431170" y="364152"/>
                  </a:lnTo>
                  <a:lnTo>
                    <a:pt x="464337" y="389534"/>
                  </a:lnTo>
                  <a:lnTo>
                    <a:pt x="497504" y="414530"/>
                  </a:lnTo>
                  <a:lnTo>
                    <a:pt x="530671" y="439138"/>
                  </a:lnTo>
                  <a:lnTo>
                    <a:pt x="563838" y="463356"/>
                  </a:lnTo>
                  <a:lnTo>
                    <a:pt x="597005" y="487183"/>
                  </a:lnTo>
                  <a:lnTo>
                    <a:pt x="630172" y="510616"/>
                  </a:lnTo>
                  <a:lnTo>
                    <a:pt x="663339" y="533655"/>
                  </a:lnTo>
                  <a:lnTo>
                    <a:pt x="696506" y="556297"/>
                  </a:lnTo>
                  <a:lnTo>
                    <a:pt x="729673" y="578541"/>
                  </a:lnTo>
                  <a:lnTo>
                    <a:pt x="762840" y="600387"/>
                  </a:lnTo>
                  <a:lnTo>
                    <a:pt x="796007" y="621834"/>
                  </a:lnTo>
                  <a:lnTo>
                    <a:pt x="829173" y="642882"/>
                  </a:lnTo>
                  <a:lnTo>
                    <a:pt x="862340" y="663530"/>
                  </a:lnTo>
                  <a:lnTo>
                    <a:pt x="895507" y="683778"/>
                  </a:lnTo>
                  <a:lnTo>
                    <a:pt x="928674" y="703629"/>
                  </a:lnTo>
                  <a:lnTo>
                    <a:pt x="961841" y="723083"/>
                  </a:lnTo>
                  <a:lnTo>
                    <a:pt x="995008" y="742142"/>
                  </a:lnTo>
                  <a:lnTo>
                    <a:pt x="1028175" y="760809"/>
                  </a:lnTo>
                  <a:lnTo>
                    <a:pt x="1061342" y="779086"/>
                  </a:lnTo>
                  <a:lnTo>
                    <a:pt x="1094509" y="796978"/>
                  </a:lnTo>
                  <a:lnTo>
                    <a:pt x="1127676" y="814489"/>
                  </a:lnTo>
                  <a:lnTo>
                    <a:pt x="1160843" y="831624"/>
                  </a:lnTo>
                  <a:lnTo>
                    <a:pt x="1194010" y="848390"/>
                  </a:lnTo>
                  <a:lnTo>
                    <a:pt x="1227177" y="864792"/>
                  </a:lnTo>
                  <a:lnTo>
                    <a:pt x="1260344" y="880838"/>
                  </a:lnTo>
                  <a:lnTo>
                    <a:pt x="1293511" y="896537"/>
                  </a:lnTo>
                  <a:lnTo>
                    <a:pt x="1326678" y="911896"/>
                  </a:lnTo>
                  <a:lnTo>
                    <a:pt x="1359845" y="926924"/>
                  </a:lnTo>
                  <a:lnTo>
                    <a:pt x="1393012" y="941631"/>
                  </a:lnTo>
                  <a:lnTo>
                    <a:pt x="1426179" y="956028"/>
                  </a:lnTo>
                  <a:lnTo>
                    <a:pt x="1459346" y="970123"/>
                  </a:lnTo>
                  <a:lnTo>
                    <a:pt x="1492513" y="983926"/>
                  </a:lnTo>
                  <a:lnTo>
                    <a:pt x="1525680" y="997449"/>
                  </a:lnTo>
                  <a:lnTo>
                    <a:pt x="1558847" y="1010700"/>
                  </a:lnTo>
                  <a:lnTo>
                    <a:pt x="1592014" y="1023689"/>
                  </a:lnTo>
                  <a:lnTo>
                    <a:pt x="1625181" y="1036426"/>
                  </a:lnTo>
                  <a:lnTo>
                    <a:pt x="1658347" y="1048917"/>
                  </a:lnTo>
                  <a:lnTo>
                    <a:pt x="1691514" y="1061171"/>
                  </a:lnTo>
                  <a:lnTo>
                    <a:pt x="1724681" y="1073193"/>
                  </a:lnTo>
                  <a:lnTo>
                    <a:pt x="1757848" y="1084991"/>
                  </a:lnTo>
                  <a:lnTo>
                    <a:pt x="1791015" y="1096571"/>
                  </a:lnTo>
                  <a:lnTo>
                    <a:pt x="1824182" y="1108073"/>
                  </a:lnTo>
                  <a:lnTo>
                    <a:pt x="1857349" y="1119545"/>
                  </a:lnTo>
                  <a:lnTo>
                    <a:pt x="1890516" y="1130973"/>
                  </a:lnTo>
                  <a:lnTo>
                    <a:pt x="1923683" y="1142336"/>
                  </a:lnTo>
                  <a:lnTo>
                    <a:pt x="1956850" y="1153617"/>
                  </a:lnTo>
                  <a:lnTo>
                    <a:pt x="1990017" y="1164798"/>
                  </a:lnTo>
                  <a:lnTo>
                    <a:pt x="2023184" y="1175860"/>
                  </a:lnTo>
                  <a:lnTo>
                    <a:pt x="2056351" y="1186789"/>
                  </a:lnTo>
                  <a:lnTo>
                    <a:pt x="2089518" y="1197570"/>
                  </a:lnTo>
                  <a:lnTo>
                    <a:pt x="2122685" y="1208191"/>
                  </a:lnTo>
                  <a:lnTo>
                    <a:pt x="2155852" y="1218643"/>
                  </a:lnTo>
                  <a:lnTo>
                    <a:pt x="2189019" y="1228921"/>
                  </a:lnTo>
                  <a:lnTo>
                    <a:pt x="2222186" y="1239021"/>
                  </a:lnTo>
                  <a:lnTo>
                    <a:pt x="2255353" y="1248942"/>
                  </a:lnTo>
                  <a:lnTo>
                    <a:pt x="2288520" y="1258686"/>
                  </a:lnTo>
                  <a:lnTo>
                    <a:pt x="2321687" y="1268257"/>
                  </a:lnTo>
                  <a:lnTo>
                    <a:pt x="2354854" y="1277811"/>
                  </a:lnTo>
                  <a:lnTo>
                    <a:pt x="2388021" y="1287454"/>
                  </a:lnTo>
                  <a:lnTo>
                    <a:pt x="2421188" y="1297094"/>
                  </a:lnTo>
                  <a:lnTo>
                    <a:pt x="2454355" y="1306635"/>
                  </a:lnTo>
                  <a:lnTo>
                    <a:pt x="2487521" y="1315990"/>
                  </a:lnTo>
                  <a:lnTo>
                    <a:pt x="2520688" y="1325089"/>
                  </a:lnTo>
                  <a:lnTo>
                    <a:pt x="2553855" y="1333883"/>
                  </a:lnTo>
                  <a:lnTo>
                    <a:pt x="2587022" y="1342348"/>
                  </a:lnTo>
                  <a:lnTo>
                    <a:pt x="2620189" y="1350486"/>
                  </a:lnTo>
                  <a:lnTo>
                    <a:pt x="2653356" y="1358327"/>
                  </a:lnTo>
                  <a:lnTo>
                    <a:pt x="2686523" y="1365921"/>
                  </a:lnTo>
                  <a:lnTo>
                    <a:pt x="2719690" y="1373336"/>
                  </a:lnTo>
                  <a:lnTo>
                    <a:pt x="2752857" y="1380650"/>
                  </a:lnTo>
                  <a:lnTo>
                    <a:pt x="2786024" y="1387914"/>
                  </a:lnTo>
                  <a:lnTo>
                    <a:pt x="2819191" y="1395056"/>
                  </a:lnTo>
                  <a:lnTo>
                    <a:pt x="2852358" y="1402004"/>
                  </a:lnTo>
                  <a:lnTo>
                    <a:pt x="2885525" y="1408683"/>
                  </a:lnTo>
                  <a:lnTo>
                    <a:pt x="2918692" y="1415026"/>
                  </a:lnTo>
                  <a:lnTo>
                    <a:pt x="2951859" y="1420990"/>
                  </a:lnTo>
                  <a:lnTo>
                    <a:pt x="2985026" y="1426563"/>
                  </a:lnTo>
                  <a:lnTo>
                    <a:pt x="3018193" y="1431776"/>
                  </a:lnTo>
                  <a:lnTo>
                    <a:pt x="3051360" y="1436701"/>
                  </a:lnTo>
                  <a:lnTo>
                    <a:pt x="3084527" y="1441456"/>
                  </a:lnTo>
                  <a:lnTo>
                    <a:pt x="3117694" y="1446192"/>
                  </a:lnTo>
                  <a:lnTo>
                    <a:pt x="3150861" y="1451091"/>
                  </a:lnTo>
                  <a:lnTo>
                    <a:pt x="3184028" y="1456352"/>
                  </a:lnTo>
                  <a:lnTo>
                    <a:pt x="3217195" y="1462178"/>
                  </a:lnTo>
                  <a:lnTo>
                    <a:pt x="3250362" y="1468567"/>
                  </a:lnTo>
                  <a:lnTo>
                    <a:pt x="3283529" y="1475163"/>
                  </a:lnTo>
                  <a:lnTo>
                    <a:pt x="3316695" y="1481863"/>
                  </a:lnTo>
                  <a:lnTo>
                    <a:pt x="3349862" y="1488575"/>
                  </a:lnTo>
                  <a:lnTo>
                    <a:pt x="3383029" y="1495213"/>
                  </a:lnTo>
                  <a:lnTo>
                    <a:pt x="3416196" y="1501708"/>
                  </a:lnTo>
                  <a:lnTo>
                    <a:pt x="3449363" y="1508015"/>
                  </a:lnTo>
                  <a:lnTo>
                    <a:pt x="3482530" y="1514117"/>
                  </a:lnTo>
                  <a:lnTo>
                    <a:pt x="3515697" y="1520032"/>
                  </a:lnTo>
                  <a:lnTo>
                    <a:pt x="3548864" y="1525814"/>
                  </a:lnTo>
                  <a:lnTo>
                    <a:pt x="3582031" y="1531545"/>
                  </a:lnTo>
                  <a:lnTo>
                    <a:pt x="3615198" y="1537335"/>
                  </a:lnTo>
                  <a:lnTo>
                    <a:pt x="3648365" y="1543315"/>
                  </a:lnTo>
                  <a:lnTo>
                    <a:pt x="3681532" y="1549623"/>
                  </a:lnTo>
                  <a:lnTo>
                    <a:pt x="3714699" y="1556398"/>
                  </a:lnTo>
                  <a:lnTo>
                    <a:pt x="3747866" y="1563637"/>
                  </a:lnTo>
                  <a:lnTo>
                    <a:pt x="3781033" y="1571040"/>
                  </a:lnTo>
                  <a:lnTo>
                    <a:pt x="3814200" y="1578521"/>
                  </a:lnTo>
                  <a:lnTo>
                    <a:pt x="3847367" y="1586015"/>
                  </a:lnTo>
                  <a:lnTo>
                    <a:pt x="3880534" y="1593466"/>
                  </a:lnTo>
                  <a:lnTo>
                    <a:pt x="3913701" y="1600837"/>
                  </a:lnTo>
                  <a:lnTo>
                    <a:pt x="3946868" y="1608111"/>
                  </a:lnTo>
                  <a:lnTo>
                    <a:pt x="3980035" y="1615290"/>
                  </a:lnTo>
                  <a:lnTo>
                    <a:pt x="4013202" y="1622401"/>
                  </a:lnTo>
                  <a:lnTo>
                    <a:pt x="4046369" y="1629488"/>
                  </a:lnTo>
                  <a:lnTo>
                    <a:pt x="4079536" y="1636612"/>
                  </a:lnTo>
                  <a:lnTo>
                    <a:pt x="4112703" y="1643842"/>
                  </a:lnTo>
                  <a:lnTo>
                    <a:pt x="4145869" y="1651253"/>
                  </a:lnTo>
                  <a:lnTo>
                    <a:pt x="4179036" y="1658870"/>
                  </a:lnTo>
                  <a:lnTo>
                    <a:pt x="4212203" y="1666496"/>
                  </a:lnTo>
                  <a:lnTo>
                    <a:pt x="4245370" y="1674077"/>
                  </a:lnTo>
                  <a:lnTo>
                    <a:pt x="4278537" y="1681592"/>
                  </a:lnTo>
                  <a:lnTo>
                    <a:pt x="4311704" y="1689024"/>
                  </a:lnTo>
                  <a:lnTo>
                    <a:pt x="4344871" y="1696359"/>
                  </a:lnTo>
                  <a:lnTo>
                    <a:pt x="4378038" y="1703587"/>
                  </a:lnTo>
                  <a:lnTo>
                    <a:pt x="4411205" y="1710701"/>
                  </a:lnTo>
                  <a:lnTo>
                    <a:pt x="4444372" y="1717700"/>
                  </a:lnTo>
                  <a:lnTo>
                    <a:pt x="4477539" y="1724584"/>
                  </a:lnTo>
                  <a:lnTo>
                    <a:pt x="4510706" y="1731356"/>
                  </a:lnTo>
                  <a:lnTo>
                    <a:pt x="4543873" y="1738023"/>
                  </a:lnTo>
                  <a:lnTo>
                    <a:pt x="4577040" y="1744594"/>
                  </a:lnTo>
                  <a:lnTo>
                    <a:pt x="4610207" y="1751076"/>
                  </a:lnTo>
                  <a:lnTo>
                    <a:pt x="4643374" y="1757479"/>
                  </a:lnTo>
                  <a:lnTo>
                    <a:pt x="4676541" y="1763812"/>
                  </a:lnTo>
                  <a:lnTo>
                    <a:pt x="4709708" y="1770053"/>
                  </a:lnTo>
                  <a:lnTo>
                    <a:pt x="4742875" y="1776094"/>
                  </a:lnTo>
                  <a:lnTo>
                    <a:pt x="4776042" y="1781933"/>
                  </a:lnTo>
                  <a:lnTo>
                    <a:pt x="4809209" y="1787583"/>
                  </a:lnTo>
                  <a:lnTo>
                    <a:pt x="4842376" y="1793054"/>
                  </a:lnTo>
                  <a:lnTo>
                    <a:pt x="4875543" y="1798357"/>
                  </a:lnTo>
                  <a:lnTo>
                    <a:pt x="4908710" y="1803502"/>
                  </a:lnTo>
                  <a:lnTo>
                    <a:pt x="4941876" y="1808497"/>
                  </a:lnTo>
                  <a:lnTo>
                    <a:pt x="4975043" y="1813350"/>
                  </a:lnTo>
                  <a:lnTo>
                    <a:pt x="5008210" y="1818068"/>
                  </a:lnTo>
                  <a:lnTo>
                    <a:pt x="5041377" y="1822657"/>
                  </a:lnTo>
                  <a:lnTo>
                    <a:pt x="5074544" y="1827123"/>
                  </a:lnTo>
                  <a:lnTo>
                    <a:pt x="5107711" y="1831469"/>
                  </a:lnTo>
                  <a:lnTo>
                    <a:pt x="5140878" y="1835701"/>
                  </a:lnTo>
                  <a:lnTo>
                    <a:pt x="5174045" y="1839821"/>
                  </a:lnTo>
                  <a:lnTo>
                    <a:pt x="5207212" y="1843831"/>
                  </a:lnTo>
                  <a:lnTo>
                    <a:pt x="5240379" y="1847735"/>
                  </a:lnTo>
                  <a:lnTo>
                    <a:pt x="5273546" y="1851532"/>
                  </a:lnTo>
                  <a:lnTo>
                    <a:pt x="5306713" y="1855226"/>
                  </a:lnTo>
                  <a:lnTo>
                    <a:pt x="5339880" y="1858815"/>
                  </a:lnTo>
                  <a:lnTo>
                    <a:pt x="5373047" y="1862301"/>
                  </a:lnTo>
                  <a:lnTo>
                    <a:pt x="5406214" y="1865682"/>
                  </a:lnTo>
                  <a:lnTo>
                    <a:pt x="5439381" y="1868959"/>
                  </a:lnTo>
                  <a:lnTo>
                    <a:pt x="5472548" y="1872130"/>
                  </a:lnTo>
                  <a:lnTo>
                    <a:pt x="5505715" y="1875194"/>
                  </a:lnTo>
                  <a:lnTo>
                    <a:pt x="5538882" y="1878150"/>
                  </a:lnTo>
                  <a:lnTo>
                    <a:pt x="5572049" y="1880996"/>
                  </a:lnTo>
                  <a:lnTo>
                    <a:pt x="5605216" y="1883729"/>
                  </a:lnTo>
                  <a:lnTo>
                    <a:pt x="5638383" y="1886348"/>
                  </a:lnTo>
                  <a:lnTo>
                    <a:pt x="5671550" y="1888850"/>
                  </a:lnTo>
                  <a:lnTo>
                    <a:pt x="5704717" y="1891233"/>
                  </a:lnTo>
                  <a:lnTo>
                    <a:pt x="5737884" y="1893494"/>
                  </a:lnTo>
                  <a:lnTo>
                    <a:pt x="5771050" y="1895629"/>
                  </a:lnTo>
                  <a:lnTo>
                    <a:pt x="5804217" y="1897637"/>
                  </a:lnTo>
                  <a:lnTo>
                    <a:pt x="5837384" y="1899514"/>
                  </a:lnTo>
                  <a:lnTo>
                    <a:pt x="5870551" y="1901257"/>
                  </a:lnTo>
                  <a:lnTo>
                    <a:pt x="5903718" y="1902863"/>
                  </a:lnTo>
                  <a:lnTo>
                    <a:pt x="5936885" y="1904329"/>
                  </a:lnTo>
                  <a:lnTo>
                    <a:pt x="5970052" y="1905651"/>
                  </a:lnTo>
                  <a:lnTo>
                    <a:pt x="6003219" y="1906826"/>
                  </a:lnTo>
                  <a:lnTo>
                    <a:pt x="6036386" y="1907851"/>
                  </a:lnTo>
                  <a:lnTo>
                    <a:pt x="6069553" y="1908723"/>
                  </a:lnTo>
                  <a:lnTo>
                    <a:pt x="6102720" y="1909439"/>
                  </a:lnTo>
                  <a:lnTo>
                    <a:pt x="6135887" y="1909996"/>
                  </a:lnTo>
                  <a:lnTo>
                    <a:pt x="6169054" y="1910390"/>
                  </a:lnTo>
                  <a:lnTo>
                    <a:pt x="6202221" y="1910618"/>
                  </a:lnTo>
                  <a:lnTo>
                    <a:pt x="6235388" y="1910678"/>
                  </a:lnTo>
                  <a:lnTo>
                    <a:pt x="6268555" y="1910567"/>
                  </a:lnTo>
                  <a:lnTo>
                    <a:pt x="6301722" y="1910281"/>
                  </a:lnTo>
                  <a:lnTo>
                    <a:pt x="6334889" y="1909819"/>
                  </a:lnTo>
                  <a:lnTo>
                    <a:pt x="6368056" y="1909176"/>
                  </a:lnTo>
                  <a:lnTo>
                    <a:pt x="6401223" y="1908352"/>
                  </a:lnTo>
                  <a:lnTo>
                    <a:pt x="6434390" y="1907344"/>
                  </a:lnTo>
                  <a:lnTo>
                    <a:pt x="6467557" y="1906148"/>
                  </a:lnTo>
                  <a:lnTo>
                    <a:pt x="6500724" y="1904763"/>
                  </a:lnTo>
                  <a:lnTo>
                    <a:pt x="6533891" y="1903187"/>
                  </a:lnTo>
                  <a:lnTo>
                    <a:pt x="6567058" y="1901418"/>
                  </a:lnTo>
                  <a:lnTo>
                    <a:pt x="6600224" y="189945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1271887" y="3786348"/>
              <a:ext cx="6600224" cy="1432954"/>
            </a:xfrm>
            <a:custGeom>
              <a:avLst/>
              <a:pathLst>
                <a:path w="6600224" h="1432954">
                  <a:moveTo>
                    <a:pt x="6600224" y="1432954"/>
                  </a:moveTo>
                  <a:lnTo>
                    <a:pt x="6567058" y="1432954"/>
                  </a:lnTo>
                  <a:lnTo>
                    <a:pt x="6533891" y="1432954"/>
                  </a:lnTo>
                  <a:lnTo>
                    <a:pt x="6500724" y="1432954"/>
                  </a:lnTo>
                  <a:lnTo>
                    <a:pt x="6467557" y="1432954"/>
                  </a:lnTo>
                  <a:lnTo>
                    <a:pt x="6434390" y="1432954"/>
                  </a:lnTo>
                  <a:lnTo>
                    <a:pt x="6401223" y="1432954"/>
                  </a:lnTo>
                  <a:lnTo>
                    <a:pt x="6368056" y="1431999"/>
                  </a:lnTo>
                  <a:lnTo>
                    <a:pt x="6334889" y="1422109"/>
                  </a:lnTo>
                  <a:lnTo>
                    <a:pt x="6301722" y="1412284"/>
                  </a:lnTo>
                  <a:lnTo>
                    <a:pt x="6268555" y="1402524"/>
                  </a:lnTo>
                  <a:lnTo>
                    <a:pt x="6235388" y="1392823"/>
                  </a:lnTo>
                  <a:lnTo>
                    <a:pt x="6202221" y="1383180"/>
                  </a:lnTo>
                  <a:lnTo>
                    <a:pt x="6169054" y="1373590"/>
                  </a:lnTo>
                  <a:lnTo>
                    <a:pt x="6135887" y="1364051"/>
                  </a:lnTo>
                  <a:lnTo>
                    <a:pt x="6102720" y="1354558"/>
                  </a:lnTo>
                  <a:lnTo>
                    <a:pt x="6069553" y="1345109"/>
                  </a:lnTo>
                  <a:lnTo>
                    <a:pt x="6036386" y="1335699"/>
                  </a:lnTo>
                  <a:lnTo>
                    <a:pt x="6003219" y="1326326"/>
                  </a:lnTo>
                  <a:lnTo>
                    <a:pt x="5970052" y="1316985"/>
                  </a:lnTo>
                  <a:lnTo>
                    <a:pt x="5936885" y="1307673"/>
                  </a:lnTo>
                  <a:lnTo>
                    <a:pt x="5903718" y="1298386"/>
                  </a:lnTo>
                  <a:lnTo>
                    <a:pt x="5870551" y="1289121"/>
                  </a:lnTo>
                  <a:lnTo>
                    <a:pt x="5837384" y="1279875"/>
                  </a:lnTo>
                  <a:lnTo>
                    <a:pt x="5804217" y="1270642"/>
                  </a:lnTo>
                  <a:lnTo>
                    <a:pt x="5771050" y="1261421"/>
                  </a:lnTo>
                  <a:lnTo>
                    <a:pt x="5737884" y="1252207"/>
                  </a:lnTo>
                  <a:lnTo>
                    <a:pt x="5704717" y="1242997"/>
                  </a:lnTo>
                  <a:lnTo>
                    <a:pt x="5671550" y="1233788"/>
                  </a:lnTo>
                  <a:lnTo>
                    <a:pt x="5638383" y="1224577"/>
                  </a:lnTo>
                  <a:lnTo>
                    <a:pt x="5605216" y="1215361"/>
                  </a:lnTo>
                  <a:lnTo>
                    <a:pt x="5572049" y="1206136"/>
                  </a:lnTo>
                  <a:lnTo>
                    <a:pt x="5538882" y="1196901"/>
                  </a:lnTo>
                  <a:lnTo>
                    <a:pt x="5505715" y="1187653"/>
                  </a:lnTo>
                  <a:lnTo>
                    <a:pt x="5472548" y="1178389"/>
                  </a:lnTo>
                  <a:lnTo>
                    <a:pt x="5439381" y="1169108"/>
                  </a:lnTo>
                  <a:lnTo>
                    <a:pt x="5406214" y="1159809"/>
                  </a:lnTo>
                  <a:lnTo>
                    <a:pt x="5373047" y="1150489"/>
                  </a:lnTo>
                  <a:lnTo>
                    <a:pt x="5339880" y="1141147"/>
                  </a:lnTo>
                  <a:lnTo>
                    <a:pt x="5306713" y="1131783"/>
                  </a:lnTo>
                  <a:lnTo>
                    <a:pt x="5273546" y="1122397"/>
                  </a:lnTo>
                  <a:lnTo>
                    <a:pt x="5240379" y="1112989"/>
                  </a:lnTo>
                  <a:lnTo>
                    <a:pt x="5207212" y="1103560"/>
                  </a:lnTo>
                  <a:lnTo>
                    <a:pt x="5174045" y="1094109"/>
                  </a:lnTo>
                  <a:lnTo>
                    <a:pt x="5140878" y="1084640"/>
                  </a:lnTo>
                  <a:lnTo>
                    <a:pt x="5107711" y="1075155"/>
                  </a:lnTo>
                  <a:lnTo>
                    <a:pt x="5074544" y="1065655"/>
                  </a:lnTo>
                  <a:lnTo>
                    <a:pt x="5041377" y="1056145"/>
                  </a:lnTo>
                  <a:lnTo>
                    <a:pt x="5008210" y="1046629"/>
                  </a:lnTo>
                  <a:lnTo>
                    <a:pt x="4975043" y="1037112"/>
                  </a:lnTo>
                  <a:lnTo>
                    <a:pt x="4941876" y="1027599"/>
                  </a:lnTo>
                  <a:lnTo>
                    <a:pt x="4908710" y="1018097"/>
                  </a:lnTo>
                  <a:lnTo>
                    <a:pt x="4875543" y="1008614"/>
                  </a:lnTo>
                  <a:lnTo>
                    <a:pt x="4842376" y="999157"/>
                  </a:lnTo>
                  <a:lnTo>
                    <a:pt x="4809209" y="989736"/>
                  </a:lnTo>
                  <a:lnTo>
                    <a:pt x="4776042" y="980361"/>
                  </a:lnTo>
                  <a:lnTo>
                    <a:pt x="4742875" y="971042"/>
                  </a:lnTo>
                  <a:lnTo>
                    <a:pt x="4709708" y="961791"/>
                  </a:lnTo>
                  <a:lnTo>
                    <a:pt x="4676541" y="952616"/>
                  </a:lnTo>
                  <a:lnTo>
                    <a:pt x="4643374" y="943487"/>
                  </a:lnTo>
                  <a:lnTo>
                    <a:pt x="4610207" y="934406"/>
                  </a:lnTo>
                  <a:lnTo>
                    <a:pt x="4577040" y="925388"/>
                  </a:lnTo>
                  <a:lnTo>
                    <a:pt x="4543873" y="916447"/>
                  </a:lnTo>
                  <a:lnTo>
                    <a:pt x="4510706" y="907598"/>
                  </a:lnTo>
                  <a:lnTo>
                    <a:pt x="4477539" y="898856"/>
                  </a:lnTo>
                  <a:lnTo>
                    <a:pt x="4444372" y="890231"/>
                  </a:lnTo>
                  <a:lnTo>
                    <a:pt x="4411205" y="881734"/>
                  </a:lnTo>
                  <a:lnTo>
                    <a:pt x="4378038" y="873371"/>
                  </a:lnTo>
                  <a:lnTo>
                    <a:pt x="4344871" y="865145"/>
                  </a:lnTo>
                  <a:lnTo>
                    <a:pt x="4311704" y="857056"/>
                  </a:lnTo>
                  <a:lnTo>
                    <a:pt x="4278537" y="849100"/>
                  </a:lnTo>
                  <a:lnTo>
                    <a:pt x="4245370" y="841268"/>
                  </a:lnTo>
                  <a:lnTo>
                    <a:pt x="4212203" y="833548"/>
                  </a:lnTo>
                  <a:lnTo>
                    <a:pt x="4179036" y="825927"/>
                  </a:lnTo>
                  <a:lnTo>
                    <a:pt x="4145869" y="818373"/>
                  </a:lnTo>
                  <a:lnTo>
                    <a:pt x="4112703" y="810798"/>
                  </a:lnTo>
                  <a:lnTo>
                    <a:pt x="4079536" y="803234"/>
                  </a:lnTo>
                  <a:lnTo>
                    <a:pt x="4046369" y="795735"/>
                  </a:lnTo>
                  <a:lnTo>
                    <a:pt x="4013202" y="788355"/>
                  </a:lnTo>
                  <a:lnTo>
                    <a:pt x="3980035" y="781135"/>
                  </a:lnTo>
                  <a:lnTo>
                    <a:pt x="3946868" y="774105"/>
                  </a:lnTo>
                  <a:lnTo>
                    <a:pt x="3913701" y="767270"/>
                  </a:lnTo>
                  <a:lnTo>
                    <a:pt x="3880534" y="760618"/>
                  </a:lnTo>
                  <a:lnTo>
                    <a:pt x="3847367" y="754113"/>
                  </a:lnTo>
                  <a:lnTo>
                    <a:pt x="3814200" y="747700"/>
                  </a:lnTo>
                  <a:lnTo>
                    <a:pt x="3781033" y="741306"/>
                  </a:lnTo>
                  <a:lnTo>
                    <a:pt x="3747866" y="734848"/>
                  </a:lnTo>
                  <a:lnTo>
                    <a:pt x="3714699" y="728241"/>
                  </a:lnTo>
                  <a:lnTo>
                    <a:pt x="3681532" y="721533"/>
                  </a:lnTo>
                  <a:lnTo>
                    <a:pt x="3648365" y="714816"/>
                  </a:lnTo>
                  <a:lnTo>
                    <a:pt x="3615198" y="708166"/>
                  </a:lnTo>
                  <a:lnTo>
                    <a:pt x="3582031" y="701660"/>
                  </a:lnTo>
                  <a:lnTo>
                    <a:pt x="3548864" y="695368"/>
                  </a:lnTo>
                  <a:lnTo>
                    <a:pt x="3515697" y="689337"/>
                  </a:lnTo>
                  <a:lnTo>
                    <a:pt x="3482530" y="683589"/>
                  </a:lnTo>
                  <a:lnTo>
                    <a:pt x="3449363" y="678114"/>
                  </a:lnTo>
                  <a:lnTo>
                    <a:pt x="3416196" y="672870"/>
                  </a:lnTo>
                  <a:lnTo>
                    <a:pt x="3383029" y="667778"/>
                  </a:lnTo>
                  <a:lnTo>
                    <a:pt x="3349862" y="662731"/>
                  </a:lnTo>
                  <a:lnTo>
                    <a:pt x="3316695" y="657600"/>
                  </a:lnTo>
                  <a:lnTo>
                    <a:pt x="3283529" y="652235"/>
                  </a:lnTo>
                  <a:lnTo>
                    <a:pt x="3250362" y="646483"/>
                  </a:lnTo>
                  <a:lnTo>
                    <a:pt x="3217195" y="640199"/>
                  </a:lnTo>
                  <a:lnTo>
                    <a:pt x="3184028" y="633612"/>
                  </a:lnTo>
                  <a:lnTo>
                    <a:pt x="3150861" y="626943"/>
                  </a:lnTo>
                  <a:lnTo>
                    <a:pt x="3117694" y="620282"/>
                  </a:lnTo>
                  <a:lnTo>
                    <a:pt x="3084527" y="613714"/>
                  </a:lnTo>
                  <a:lnTo>
                    <a:pt x="3051360" y="607308"/>
                  </a:lnTo>
                  <a:lnTo>
                    <a:pt x="3018193" y="601105"/>
                  </a:lnTo>
                  <a:lnTo>
                    <a:pt x="2985026" y="595106"/>
                  </a:lnTo>
                  <a:lnTo>
                    <a:pt x="2951859" y="589273"/>
                  </a:lnTo>
                  <a:lnTo>
                    <a:pt x="2918692" y="583522"/>
                  </a:lnTo>
                  <a:lnTo>
                    <a:pt x="2885525" y="577730"/>
                  </a:lnTo>
                  <a:lnTo>
                    <a:pt x="2852358" y="571739"/>
                  </a:lnTo>
                  <a:lnTo>
                    <a:pt x="2819191" y="565370"/>
                  </a:lnTo>
                  <a:lnTo>
                    <a:pt x="2786024" y="558436"/>
                  </a:lnTo>
                  <a:lnTo>
                    <a:pt x="2752857" y="550771"/>
                  </a:lnTo>
                  <a:lnTo>
                    <a:pt x="2719690" y="542563"/>
                  </a:lnTo>
                  <a:lnTo>
                    <a:pt x="2686523" y="534000"/>
                  </a:lnTo>
                  <a:lnTo>
                    <a:pt x="2653356" y="525194"/>
                  </a:lnTo>
                  <a:lnTo>
                    <a:pt x="2620189" y="516245"/>
                  </a:lnTo>
                  <a:lnTo>
                    <a:pt x="2587022" y="507235"/>
                  </a:lnTo>
                  <a:lnTo>
                    <a:pt x="2553855" y="498225"/>
                  </a:lnTo>
                  <a:lnTo>
                    <a:pt x="2520688" y="489251"/>
                  </a:lnTo>
                  <a:lnTo>
                    <a:pt x="2487521" y="480322"/>
                  </a:lnTo>
                  <a:lnTo>
                    <a:pt x="2454355" y="471419"/>
                  </a:lnTo>
                  <a:lnTo>
                    <a:pt x="2421188" y="462506"/>
                  </a:lnTo>
                  <a:lnTo>
                    <a:pt x="2388021" y="453528"/>
                  </a:lnTo>
                  <a:lnTo>
                    <a:pt x="2354854" y="444422"/>
                  </a:lnTo>
                  <a:lnTo>
                    <a:pt x="2321687" y="435126"/>
                  </a:lnTo>
                  <a:lnTo>
                    <a:pt x="2288520" y="425664"/>
                  </a:lnTo>
                  <a:lnTo>
                    <a:pt x="2255353" y="416109"/>
                  </a:lnTo>
                  <a:lnTo>
                    <a:pt x="2222186" y="406490"/>
                  </a:lnTo>
                  <a:lnTo>
                    <a:pt x="2189019" y="396832"/>
                  </a:lnTo>
                  <a:lnTo>
                    <a:pt x="2155852" y="387159"/>
                  </a:lnTo>
                  <a:lnTo>
                    <a:pt x="2122685" y="377492"/>
                  </a:lnTo>
                  <a:lnTo>
                    <a:pt x="2089518" y="367848"/>
                  </a:lnTo>
                  <a:lnTo>
                    <a:pt x="2056351" y="358243"/>
                  </a:lnTo>
                  <a:lnTo>
                    <a:pt x="2023184" y="348689"/>
                  </a:lnTo>
                  <a:lnTo>
                    <a:pt x="1990017" y="339196"/>
                  </a:lnTo>
                  <a:lnTo>
                    <a:pt x="1956850" y="329772"/>
                  </a:lnTo>
                  <a:lnTo>
                    <a:pt x="1923683" y="320424"/>
                  </a:lnTo>
                  <a:lnTo>
                    <a:pt x="1890516" y="311159"/>
                  </a:lnTo>
                  <a:lnTo>
                    <a:pt x="1857349" y="301980"/>
                  </a:lnTo>
                  <a:lnTo>
                    <a:pt x="1824182" y="292895"/>
                  </a:lnTo>
                  <a:lnTo>
                    <a:pt x="1791015" y="283910"/>
                  </a:lnTo>
                  <a:lnTo>
                    <a:pt x="1757848" y="275007"/>
                  </a:lnTo>
                  <a:lnTo>
                    <a:pt x="1724681" y="266131"/>
                  </a:lnTo>
                  <a:lnTo>
                    <a:pt x="1691514" y="257285"/>
                  </a:lnTo>
                  <a:lnTo>
                    <a:pt x="1658347" y="248473"/>
                  </a:lnTo>
                  <a:lnTo>
                    <a:pt x="1625181" y="239704"/>
                  </a:lnTo>
                  <a:lnTo>
                    <a:pt x="1592014" y="230984"/>
                  </a:lnTo>
                  <a:lnTo>
                    <a:pt x="1558847" y="222321"/>
                  </a:lnTo>
                  <a:lnTo>
                    <a:pt x="1525680" y="213726"/>
                  </a:lnTo>
                  <a:lnTo>
                    <a:pt x="1492513" y="205208"/>
                  </a:lnTo>
                  <a:lnTo>
                    <a:pt x="1459346" y="196776"/>
                  </a:lnTo>
                  <a:lnTo>
                    <a:pt x="1426179" y="188442"/>
                  </a:lnTo>
                  <a:lnTo>
                    <a:pt x="1393012" y="180215"/>
                  </a:lnTo>
                  <a:lnTo>
                    <a:pt x="1359845" y="172105"/>
                  </a:lnTo>
                  <a:lnTo>
                    <a:pt x="1326678" y="164124"/>
                  </a:lnTo>
                  <a:lnTo>
                    <a:pt x="1293511" y="156279"/>
                  </a:lnTo>
                  <a:lnTo>
                    <a:pt x="1260344" y="148581"/>
                  </a:lnTo>
                  <a:lnTo>
                    <a:pt x="1227177" y="141039"/>
                  </a:lnTo>
                  <a:lnTo>
                    <a:pt x="1194010" y="133660"/>
                  </a:lnTo>
                  <a:lnTo>
                    <a:pt x="1160843" y="126452"/>
                  </a:lnTo>
                  <a:lnTo>
                    <a:pt x="1127676" y="119422"/>
                  </a:lnTo>
                  <a:lnTo>
                    <a:pt x="1094509" y="112577"/>
                  </a:lnTo>
                  <a:lnTo>
                    <a:pt x="1061342" y="105921"/>
                  </a:lnTo>
                  <a:lnTo>
                    <a:pt x="1028175" y="99459"/>
                  </a:lnTo>
                  <a:lnTo>
                    <a:pt x="995008" y="93196"/>
                  </a:lnTo>
                  <a:lnTo>
                    <a:pt x="961841" y="87135"/>
                  </a:lnTo>
                  <a:lnTo>
                    <a:pt x="928674" y="81279"/>
                  </a:lnTo>
                  <a:lnTo>
                    <a:pt x="895507" y="75629"/>
                  </a:lnTo>
                  <a:lnTo>
                    <a:pt x="862340" y="70187"/>
                  </a:lnTo>
                  <a:lnTo>
                    <a:pt x="829173" y="64955"/>
                  </a:lnTo>
                  <a:lnTo>
                    <a:pt x="796007" y="59934"/>
                  </a:lnTo>
                  <a:lnTo>
                    <a:pt x="762840" y="55123"/>
                  </a:lnTo>
                  <a:lnTo>
                    <a:pt x="729673" y="50522"/>
                  </a:lnTo>
                  <a:lnTo>
                    <a:pt x="696506" y="46131"/>
                  </a:lnTo>
                  <a:lnTo>
                    <a:pt x="663339" y="41950"/>
                  </a:lnTo>
                  <a:lnTo>
                    <a:pt x="630172" y="37976"/>
                  </a:lnTo>
                  <a:lnTo>
                    <a:pt x="597005" y="34210"/>
                  </a:lnTo>
                  <a:lnTo>
                    <a:pt x="563838" y="30650"/>
                  </a:lnTo>
                  <a:lnTo>
                    <a:pt x="530671" y="27295"/>
                  </a:lnTo>
                  <a:lnTo>
                    <a:pt x="497504" y="24142"/>
                  </a:lnTo>
                  <a:lnTo>
                    <a:pt x="464337" y="21190"/>
                  </a:lnTo>
                  <a:lnTo>
                    <a:pt x="431170" y="18438"/>
                  </a:lnTo>
                  <a:lnTo>
                    <a:pt x="398003" y="15884"/>
                  </a:lnTo>
                  <a:lnTo>
                    <a:pt x="364836" y="13526"/>
                  </a:lnTo>
                  <a:lnTo>
                    <a:pt x="331669" y="11362"/>
                  </a:lnTo>
                  <a:lnTo>
                    <a:pt x="298502" y="9390"/>
                  </a:lnTo>
                  <a:lnTo>
                    <a:pt x="265335" y="7609"/>
                  </a:lnTo>
                  <a:lnTo>
                    <a:pt x="232168" y="6016"/>
                  </a:lnTo>
                  <a:lnTo>
                    <a:pt x="199001" y="4611"/>
                  </a:lnTo>
                  <a:lnTo>
                    <a:pt x="165834" y="3390"/>
                  </a:lnTo>
                  <a:lnTo>
                    <a:pt x="132667" y="2352"/>
                  </a:lnTo>
                  <a:lnTo>
                    <a:pt x="99500" y="1496"/>
                  </a:lnTo>
                  <a:lnTo>
                    <a:pt x="66333" y="820"/>
                  </a:lnTo>
                  <a:lnTo>
                    <a:pt x="33166" y="32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1271887" y="3232436"/>
              <a:ext cx="6600224" cy="1701391"/>
            </a:xfrm>
            <a:custGeom>
              <a:avLst/>
              <a:pathLst>
                <a:path w="6600224" h="1701391">
                  <a:moveTo>
                    <a:pt x="0" y="0"/>
                  </a:moveTo>
                  <a:lnTo>
                    <a:pt x="33166" y="15267"/>
                  </a:lnTo>
                  <a:lnTo>
                    <a:pt x="66333" y="30442"/>
                  </a:lnTo>
                  <a:lnTo>
                    <a:pt x="99500" y="45526"/>
                  </a:lnTo>
                  <a:lnTo>
                    <a:pt x="132667" y="60518"/>
                  </a:lnTo>
                  <a:lnTo>
                    <a:pt x="165834" y="75419"/>
                  </a:lnTo>
                  <a:lnTo>
                    <a:pt x="199001" y="90227"/>
                  </a:lnTo>
                  <a:lnTo>
                    <a:pt x="232168" y="104943"/>
                  </a:lnTo>
                  <a:lnTo>
                    <a:pt x="265335" y="119566"/>
                  </a:lnTo>
                  <a:lnTo>
                    <a:pt x="298502" y="134098"/>
                  </a:lnTo>
                  <a:lnTo>
                    <a:pt x="331669" y="148536"/>
                  </a:lnTo>
                  <a:lnTo>
                    <a:pt x="364836" y="162882"/>
                  </a:lnTo>
                  <a:lnTo>
                    <a:pt x="398003" y="177135"/>
                  </a:lnTo>
                  <a:lnTo>
                    <a:pt x="431170" y="191295"/>
                  </a:lnTo>
                  <a:lnTo>
                    <a:pt x="464337" y="205362"/>
                  </a:lnTo>
                  <a:lnTo>
                    <a:pt x="497504" y="219336"/>
                  </a:lnTo>
                  <a:lnTo>
                    <a:pt x="530671" y="233216"/>
                  </a:lnTo>
                  <a:lnTo>
                    <a:pt x="563838" y="247003"/>
                  </a:lnTo>
                  <a:lnTo>
                    <a:pt x="597005" y="260697"/>
                  </a:lnTo>
                  <a:lnTo>
                    <a:pt x="630172" y="274296"/>
                  </a:lnTo>
                  <a:lnTo>
                    <a:pt x="663339" y="287802"/>
                  </a:lnTo>
                  <a:lnTo>
                    <a:pt x="696506" y="301214"/>
                  </a:lnTo>
                  <a:lnTo>
                    <a:pt x="729673" y="314531"/>
                  </a:lnTo>
                  <a:lnTo>
                    <a:pt x="762840" y="327755"/>
                  </a:lnTo>
                  <a:lnTo>
                    <a:pt x="796007" y="340884"/>
                  </a:lnTo>
                  <a:lnTo>
                    <a:pt x="829173" y="353918"/>
                  </a:lnTo>
                  <a:lnTo>
                    <a:pt x="862340" y="366858"/>
                  </a:lnTo>
                  <a:lnTo>
                    <a:pt x="895507" y="379704"/>
                  </a:lnTo>
                  <a:lnTo>
                    <a:pt x="928674" y="392454"/>
                  </a:lnTo>
                  <a:lnTo>
                    <a:pt x="961841" y="405109"/>
                  </a:lnTo>
                  <a:lnTo>
                    <a:pt x="995008" y="417669"/>
                  </a:lnTo>
                  <a:lnTo>
                    <a:pt x="1028175" y="430134"/>
                  </a:lnTo>
                  <a:lnTo>
                    <a:pt x="1061342" y="442504"/>
                  </a:lnTo>
                  <a:lnTo>
                    <a:pt x="1094509" y="454777"/>
                  </a:lnTo>
                  <a:lnTo>
                    <a:pt x="1127676" y="466956"/>
                  </a:lnTo>
                  <a:lnTo>
                    <a:pt x="1160843" y="479038"/>
                  </a:lnTo>
                  <a:lnTo>
                    <a:pt x="1194010" y="491025"/>
                  </a:lnTo>
                  <a:lnTo>
                    <a:pt x="1227177" y="502915"/>
                  </a:lnTo>
                  <a:lnTo>
                    <a:pt x="1260344" y="514710"/>
                  </a:lnTo>
                  <a:lnTo>
                    <a:pt x="1293511" y="526408"/>
                  </a:lnTo>
                  <a:lnTo>
                    <a:pt x="1326678" y="538010"/>
                  </a:lnTo>
                  <a:lnTo>
                    <a:pt x="1359845" y="549515"/>
                  </a:lnTo>
                  <a:lnTo>
                    <a:pt x="1393012" y="560923"/>
                  </a:lnTo>
                  <a:lnTo>
                    <a:pt x="1426179" y="572235"/>
                  </a:lnTo>
                  <a:lnTo>
                    <a:pt x="1459346" y="583450"/>
                  </a:lnTo>
                  <a:lnTo>
                    <a:pt x="1492513" y="594567"/>
                  </a:lnTo>
                  <a:lnTo>
                    <a:pt x="1525680" y="605588"/>
                  </a:lnTo>
                  <a:lnTo>
                    <a:pt x="1558847" y="616511"/>
                  </a:lnTo>
                  <a:lnTo>
                    <a:pt x="1592014" y="627337"/>
                  </a:lnTo>
                  <a:lnTo>
                    <a:pt x="1625181" y="638065"/>
                  </a:lnTo>
                  <a:lnTo>
                    <a:pt x="1658347" y="648695"/>
                  </a:lnTo>
                  <a:lnTo>
                    <a:pt x="1691514" y="659228"/>
                  </a:lnTo>
                  <a:lnTo>
                    <a:pt x="1724681" y="669662"/>
                  </a:lnTo>
                  <a:lnTo>
                    <a:pt x="1757848" y="679999"/>
                  </a:lnTo>
                  <a:lnTo>
                    <a:pt x="1791015" y="690241"/>
                  </a:lnTo>
                  <a:lnTo>
                    <a:pt x="1824182" y="700484"/>
                  </a:lnTo>
                  <a:lnTo>
                    <a:pt x="1857349" y="710763"/>
                  </a:lnTo>
                  <a:lnTo>
                    <a:pt x="1890516" y="721066"/>
                  </a:lnTo>
                  <a:lnTo>
                    <a:pt x="1923683" y="731380"/>
                  </a:lnTo>
                  <a:lnTo>
                    <a:pt x="1956850" y="741695"/>
                  </a:lnTo>
                  <a:lnTo>
                    <a:pt x="1990017" y="751997"/>
                  </a:lnTo>
                  <a:lnTo>
                    <a:pt x="2023184" y="762275"/>
                  </a:lnTo>
                  <a:lnTo>
                    <a:pt x="2056351" y="772516"/>
                  </a:lnTo>
                  <a:lnTo>
                    <a:pt x="2089518" y="782709"/>
                  </a:lnTo>
                  <a:lnTo>
                    <a:pt x="2122685" y="792841"/>
                  </a:lnTo>
                  <a:lnTo>
                    <a:pt x="2155852" y="802901"/>
                  </a:lnTo>
                  <a:lnTo>
                    <a:pt x="2189019" y="812877"/>
                  </a:lnTo>
                  <a:lnTo>
                    <a:pt x="2222186" y="822756"/>
                  </a:lnTo>
                  <a:lnTo>
                    <a:pt x="2255353" y="832526"/>
                  </a:lnTo>
                  <a:lnTo>
                    <a:pt x="2288520" y="842175"/>
                  </a:lnTo>
                  <a:lnTo>
                    <a:pt x="2321687" y="851692"/>
                  </a:lnTo>
                  <a:lnTo>
                    <a:pt x="2354854" y="861116"/>
                  </a:lnTo>
                  <a:lnTo>
                    <a:pt x="2388021" y="870491"/>
                  </a:lnTo>
                  <a:lnTo>
                    <a:pt x="2421188" y="879800"/>
                  </a:lnTo>
                  <a:lnTo>
                    <a:pt x="2454355" y="889027"/>
                  </a:lnTo>
                  <a:lnTo>
                    <a:pt x="2487521" y="898156"/>
                  </a:lnTo>
                  <a:lnTo>
                    <a:pt x="2520688" y="907170"/>
                  </a:lnTo>
                  <a:lnTo>
                    <a:pt x="2553855" y="916054"/>
                  </a:lnTo>
                  <a:lnTo>
                    <a:pt x="2587022" y="924791"/>
                  </a:lnTo>
                  <a:lnTo>
                    <a:pt x="2620189" y="933365"/>
                  </a:lnTo>
                  <a:lnTo>
                    <a:pt x="2653356" y="941761"/>
                  </a:lnTo>
                  <a:lnTo>
                    <a:pt x="2686523" y="949961"/>
                  </a:lnTo>
                  <a:lnTo>
                    <a:pt x="2719690" y="957949"/>
                  </a:lnTo>
                  <a:lnTo>
                    <a:pt x="2752857" y="965710"/>
                  </a:lnTo>
                  <a:lnTo>
                    <a:pt x="2786024" y="973175"/>
                  </a:lnTo>
                  <a:lnTo>
                    <a:pt x="2819191" y="980213"/>
                  </a:lnTo>
                  <a:lnTo>
                    <a:pt x="2852358" y="986872"/>
                  </a:lnTo>
                  <a:lnTo>
                    <a:pt x="2885525" y="993206"/>
                  </a:lnTo>
                  <a:lnTo>
                    <a:pt x="2918692" y="999274"/>
                  </a:lnTo>
                  <a:lnTo>
                    <a:pt x="2951859" y="1005131"/>
                  </a:lnTo>
                  <a:lnTo>
                    <a:pt x="2985026" y="1010835"/>
                  </a:lnTo>
                  <a:lnTo>
                    <a:pt x="3018193" y="1016440"/>
                  </a:lnTo>
                  <a:lnTo>
                    <a:pt x="3051360" y="1022005"/>
                  </a:lnTo>
                  <a:lnTo>
                    <a:pt x="3084527" y="1027585"/>
                  </a:lnTo>
                  <a:lnTo>
                    <a:pt x="3117694" y="1033237"/>
                  </a:lnTo>
                  <a:lnTo>
                    <a:pt x="3150861" y="1039017"/>
                  </a:lnTo>
                  <a:lnTo>
                    <a:pt x="3184028" y="1044982"/>
                  </a:lnTo>
                  <a:lnTo>
                    <a:pt x="3217195" y="1051188"/>
                  </a:lnTo>
                  <a:lnTo>
                    <a:pt x="3250362" y="1057525"/>
                  </a:lnTo>
                  <a:lnTo>
                    <a:pt x="3283529" y="1063699"/>
                  </a:lnTo>
                  <a:lnTo>
                    <a:pt x="3316695" y="1069731"/>
                  </a:lnTo>
                  <a:lnTo>
                    <a:pt x="3349862" y="1075653"/>
                  </a:lnTo>
                  <a:lnTo>
                    <a:pt x="3383029" y="1081496"/>
                  </a:lnTo>
                  <a:lnTo>
                    <a:pt x="3416196" y="1087289"/>
                  </a:lnTo>
                  <a:lnTo>
                    <a:pt x="3449363" y="1093064"/>
                  </a:lnTo>
                  <a:lnTo>
                    <a:pt x="3482530" y="1098853"/>
                  </a:lnTo>
                  <a:lnTo>
                    <a:pt x="3515697" y="1104685"/>
                  </a:lnTo>
                  <a:lnTo>
                    <a:pt x="3548864" y="1110591"/>
                  </a:lnTo>
                  <a:lnTo>
                    <a:pt x="3582031" y="1116603"/>
                  </a:lnTo>
                  <a:lnTo>
                    <a:pt x="3615198" y="1122751"/>
                  </a:lnTo>
                  <a:lnTo>
                    <a:pt x="3648365" y="1129065"/>
                  </a:lnTo>
                  <a:lnTo>
                    <a:pt x="3681532" y="1135578"/>
                  </a:lnTo>
                  <a:lnTo>
                    <a:pt x="3714699" y="1142319"/>
                  </a:lnTo>
                  <a:lnTo>
                    <a:pt x="3747866" y="1149243"/>
                  </a:lnTo>
                  <a:lnTo>
                    <a:pt x="3781033" y="1156173"/>
                  </a:lnTo>
                  <a:lnTo>
                    <a:pt x="3814200" y="1163111"/>
                  </a:lnTo>
                  <a:lnTo>
                    <a:pt x="3847367" y="1170064"/>
                  </a:lnTo>
                  <a:lnTo>
                    <a:pt x="3880534" y="1177042"/>
                  </a:lnTo>
                  <a:lnTo>
                    <a:pt x="3913701" y="1184054"/>
                  </a:lnTo>
                  <a:lnTo>
                    <a:pt x="3946868" y="1191108"/>
                  </a:lnTo>
                  <a:lnTo>
                    <a:pt x="3980035" y="1198213"/>
                  </a:lnTo>
                  <a:lnTo>
                    <a:pt x="4013202" y="1205378"/>
                  </a:lnTo>
                  <a:lnTo>
                    <a:pt x="4046369" y="1212611"/>
                  </a:lnTo>
                  <a:lnTo>
                    <a:pt x="4079536" y="1219923"/>
                  </a:lnTo>
                  <a:lnTo>
                    <a:pt x="4112703" y="1227320"/>
                  </a:lnTo>
                  <a:lnTo>
                    <a:pt x="4145869" y="1234813"/>
                  </a:lnTo>
                  <a:lnTo>
                    <a:pt x="4179036" y="1242399"/>
                  </a:lnTo>
                  <a:lnTo>
                    <a:pt x="4212203" y="1250022"/>
                  </a:lnTo>
                  <a:lnTo>
                    <a:pt x="4245370" y="1257672"/>
                  </a:lnTo>
                  <a:lnTo>
                    <a:pt x="4278537" y="1265346"/>
                  </a:lnTo>
                  <a:lnTo>
                    <a:pt x="4311704" y="1273040"/>
                  </a:lnTo>
                  <a:lnTo>
                    <a:pt x="4344871" y="1280752"/>
                  </a:lnTo>
                  <a:lnTo>
                    <a:pt x="4378038" y="1288479"/>
                  </a:lnTo>
                  <a:lnTo>
                    <a:pt x="4411205" y="1296218"/>
                  </a:lnTo>
                  <a:lnTo>
                    <a:pt x="4444372" y="1303966"/>
                  </a:lnTo>
                  <a:lnTo>
                    <a:pt x="4477539" y="1311720"/>
                  </a:lnTo>
                  <a:lnTo>
                    <a:pt x="4510706" y="1319477"/>
                  </a:lnTo>
                  <a:lnTo>
                    <a:pt x="4543873" y="1327235"/>
                  </a:lnTo>
                  <a:lnTo>
                    <a:pt x="4577040" y="1334991"/>
                  </a:lnTo>
                  <a:lnTo>
                    <a:pt x="4610207" y="1342741"/>
                  </a:lnTo>
                  <a:lnTo>
                    <a:pt x="4643374" y="1350483"/>
                  </a:lnTo>
                  <a:lnTo>
                    <a:pt x="4676541" y="1358214"/>
                  </a:lnTo>
                  <a:lnTo>
                    <a:pt x="4709708" y="1365922"/>
                  </a:lnTo>
                  <a:lnTo>
                    <a:pt x="4742875" y="1373568"/>
                  </a:lnTo>
                  <a:lnTo>
                    <a:pt x="4776042" y="1381147"/>
                  </a:lnTo>
                  <a:lnTo>
                    <a:pt x="4809209" y="1388659"/>
                  </a:lnTo>
                  <a:lnTo>
                    <a:pt x="4842376" y="1396106"/>
                  </a:lnTo>
                  <a:lnTo>
                    <a:pt x="4875543" y="1403486"/>
                  </a:lnTo>
                  <a:lnTo>
                    <a:pt x="4908710" y="1410800"/>
                  </a:lnTo>
                  <a:lnTo>
                    <a:pt x="4941876" y="1418048"/>
                  </a:lnTo>
                  <a:lnTo>
                    <a:pt x="4975043" y="1425231"/>
                  </a:lnTo>
                  <a:lnTo>
                    <a:pt x="5008210" y="1432349"/>
                  </a:lnTo>
                  <a:lnTo>
                    <a:pt x="5041377" y="1439401"/>
                  </a:lnTo>
                  <a:lnTo>
                    <a:pt x="5074544" y="1446389"/>
                  </a:lnTo>
                  <a:lnTo>
                    <a:pt x="5107711" y="1453312"/>
                  </a:lnTo>
                  <a:lnTo>
                    <a:pt x="5140878" y="1460171"/>
                  </a:lnTo>
                  <a:lnTo>
                    <a:pt x="5174045" y="1466965"/>
                  </a:lnTo>
                  <a:lnTo>
                    <a:pt x="5207212" y="1473695"/>
                  </a:lnTo>
                  <a:lnTo>
                    <a:pt x="5240379" y="1480362"/>
                  </a:lnTo>
                  <a:lnTo>
                    <a:pt x="5273546" y="1486965"/>
                  </a:lnTo>
                  <a:lnTo>
                    <a:pt x="5306713" y="1493505"/>
                  </a:lnTo>
                  <a:lnTo>
                    <a:pt x="5339880" y="1499981"/>
                  </a:lnTo>
                  <a:lnTo>
                    <a:pt x="5373047" y="1506395"/>
                  </a:lnTo>
                  <a:lnTo>
                    <a:pt x="5406214" y="1512745"/>
                  </a:lnTo>
                  <a:lnTo>
                    <a:pt x="5439381" y="1519034"/>
                  </a:lnTo>
                  <a:lnTo>
                    <a:pt x="5472548" y="1525260"/>
                  </a:lnTo>
                  <a:lnTo>
                    <a:pt x="5505715" y="1531424"/>
                  </a:lnTo>
                  <a:lnTo>
                    <a:pt x="5538882" y="1537526"/>
                  </a:lnTo>
                  <a:lnTo>
                    <a:pt x="5572049" y="1543566"/>
                  </a:lnTo>
                  <a:lnTo>
                    <a:pt x="5605216" y="1549545"/>
                  </a:lnTo>
                  <a:lnTo>
                    <a:pt x="5638383" y="1555463"/>
                  </a:lnTo>
                  <a:lnTo>
                    <a:pt x="5671550" y="1561319"/>
                  </a:lnTo>
                  <a:lnTo>
                    <a:pt x="5704717" y="1567115"/>
                  </a:lnTo>
                  <a:lnTo>
                    <a:pt x="5737884" y="1572850"/>
                  </a:lnTo>
                  <a:lnTo>
                    <a:pt x="5771050" y="1578525"/>
                  </a:lnTo>
                  <a:lnTo>
                    <a:pt x="5804217" y="1584140"/>
                  </a:lnTo>
                  <a:lnTo>
                    <a:pt x="5837384" y="1589694"/>
                  </a:lnTo>
                  <a:lnTo>
                    <a:pt x="5870551" y="1595189"/>
                  </a:lnTo>
                  <a:lnTo>
                    <a:pt x="5903718" y="1600625"/>
                  </a:lnTo>
                  <a:lnTo>
                    <a:pt x="5936885" y="1606001"/>
                  </a:lnTo>
                  <a:lnTo>
                    <a:pt x="5970052" y="1611318"/>
                  </a:lnTo>
                  <a:lnTo>
                    <a:pt x="6003219" y="1616576"/>
                  </a:lnTo>
                  <a:lnTo>
                    <a:pt x="6036386" y="1621775"/>
                  </a:lnTo>
                  <a:lnTo>
                    <a:pt x="6069553" y="1626916"/>
                  </a:lnTo>
                  <a:lnTo>
                    <a:pt x="6102720" y="1631999"/>
                  </a:lnTo>
                  <a:lnTo>
                    <a:pt x="6135887" y="1637023"/>
                  </a:lnTo>
                  <a:lnTo>
                    <a:pt x="6169054" y="1641990"/>
                  </a:lnTo>
                  <a:lnTo>
                    <a:pt x="6202221" y="1646899"/>
                  </a:lnTo>
                  <a:lnTo>
                    <a:pt x="6235388" y="1651751"/>
                  </a:lnTo>
                  <a:lnTo>
                    <a:pt x="6268555" y="1656545"/>
                  </a:lnTo>
                  <a:lnTo>
                    <a:pt x="6301722" y="1661283"/>
                  </a:lnTo>
                  <a:lnTo>
                    <a:pt x="6334889" y="1665964"/>
                  </a:lnTo>
                  <a:lnTo>
                    <a:pt x="6368056" y="1670588"/>
                  </a:lnTo>
                  <a:lnTo>
                    <a:pt x="6401223" y="1675156"/>
                  </a:lnTo>
                  <a:lnTo>
                    <a:pt x="6434390" y="1679667"/>
                  </a:lnTo>
                  <a:lnTo>
                    <a:pt x="6467557" y="1684123"/>
                  </a:lnTo>
                  <a:lnTo>
                    <a:pt x="6500724" y="1688523"/>
                  </a:lnTo>
                  <a:lnTo>
                    <a:pt x="6533891" y="1692868"/>
                  </a:lnTo>
                  <a:lnTo>
                    <a:pt x="6567058" y="1697157"/>
                  </a:lnTo>
                  <a:lnTo>
                    <a:pt x="6600224" y="1701391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tx54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8264753" y="417941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264753" y="3179571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264753" y="217973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480824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559129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2520589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4" name="tx74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75" name="tx75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941876" y="5159313"/>
              <a:ext cx="330011" cy="5999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271887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638566" y="4819367"/>
              <a:ext cx="366679" cy="3999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005245" y="4759376"/>
              <a:ext cx="366679" cy="45992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371925" y="4379437"/>
              <a:ext cx="366679" cy="8398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738604" y="3859519"/>
              <a:ext cx="366679" cy="135978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05283" y="3319605"/>
              <a:ext cx="366679" cy="189969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471962" y="2519733"/>
              <a:ext cx="366679" cy="269957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38641" y="2899672"/>
              <a:ext cx="366679" cy="231963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205320" y="2939666"/>
              <a:ext cx="366679" cy="227963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572000" y="2959663"/>
              <a:ext cx="366679" cy="22596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938679" y="2619717"/>
              <a:ext cx="366679" cy="259958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305358" y="3279612"/>
              <a:ext cx="366679" cy="19396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672037" y="3099640"/>
              <a:ext cx="366679" cy="211966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038716" y="4179469"/>
              <a:ext cx="366679" cy="103983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40539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772074" y="4859360"/>
              <a:ext cx="366679" cy="359942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138754" y="5039332"/>
              <a:ext cx="366679" cy="17997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505433" y="5139316"/>
              <a:ext cx="366679" cy="7998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872112" y="5119319"/>
              <a:ext cx="330011" cy="9998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pl49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0" name="pg50"/>
            <p:cNvSpPr/>
            <p:nvPr/>
          </p:nvSpPr>
          <p:spPr>
            <a:xfrm>
              <a:off x="1271887" y="4461216"/>
              <a:ext cx="6600224" cy="694121"/>
            </a:xfrm>
            <a:custGeom>
              <a:avLst/>
              <a:pathLst>
                <a:path w="6600224" h="694121">
                  <a:moveTo>
                    <a:pt x="0" y="0"/>
                  </a:moveTo>
                  <a:lnTo>
                    <a:pt x="33166" y="15143"/>
                  </a:lnTo>
                  <a:lnTo>
                    <a:pt x="66333" y="30059"/>
                  </a:lnTo>
                  <a:lnTo>
                    <a:pt x="99500" y="44746"/>
                  </a:lnTo>
                  <a:lnTo>
                    <a:pt x="132667" y="59203"/>
                  </a:lnTo>
                  <a:lnTo>
                    <a:pt x="165834" y="73430"/>
                  </a:lnTo>
                  <a:lnTo>
                    <a:pt x="199001" y="87425"/>
                  </a:lnTo>
                  <a:lnTo>
                    <a:pt x="232168" y="101190"/>
                  </a:lnTo>
                  <a:lnTo>
                    <a:pt x="265335" y="114721"/>
                  </a:lnTo>
                  <a:lnTo>
                    <a:pt x="298502" y="128020"/>
                  </a:lnTo>
                  <a:lnTo>
                    <a:pt x="331669" y="141084"/>
                  </a:lnTo>
                  <a:lnTo>
                    <a:pt x="364836" y="153914"/>
                  </a:lnTo>
                  <a:lnTo>
                    <a:pt x="398003" y="166508"/>
                  </a:lnTo>
                  <a:lnTo>
                    <a:pt x="431170" y="178866"/>
                  </a:lnTo>
                  <a:lnTo>
                    <a:pt x="464337" y="190987"/>
                  </a:lnTo>
                  <a:lnTo>
                    <a:pt x="497504" y="202871"/>
                  </a:lnTo>
                  <a:lnTo>
                    <a:pt x="530671" y="214516"/>
                  </a:lnTo>
                  <a:lnTo>
                    <a:pt x="563838" y="225922"/>
                  </a:lnTo>
                  <a:lnTo>
                    <a:pt x="597005" y="237088"/>
                  </a:lnTo>
                  <a:lnTo>
                    <a:pt x="630172" y="248015"/>
                  </a:lnTo>
                  <a:lnTo>
                    <a:pt x="663339" y="258701"/>
                  </a:lnTo>
                  <a:lnTo>
                    <a:pt x="696506" y="269146"/>
                  </a:lnTo>
                  <a:lnTo>
                    <a:pt x="729673" y="279349"/>
                  </a:lnTo>
                  <a:lnTo>
                    <a:pt x="762840" y="289312"/>
                  </a:lnTo>
                  <a:lnTo>
                    <a:pt x="796007" y="299033"/>
                  </a:lnTo>
                  <a:lnTo>
                    <a:pt x="829173" y="308513"/>
                  </a:lnTo>
                  <a:lnTo>
                    <a:pt x="862340" y="317753"/>
                  </a:lnTo>
                  <a:lnTo>
                    <a:pt x="895507" y="326752"/>
                  </a:lnTo>
                  <a:lnTo>
                    <a:pt x="928674" y="335513"/>
                  </a:lnTo>
                  <a:lnTo>
                    <a:pt x="961841" y="344035"/>
                  </a:lnTo>
                  <a:lnTo>
                    <a:pt x="995008" y="352321"/>
                  </a:lnTo>
                  <a:lnTo>
                    <a:pt x="1028175" y="360373"/>
                  </a:lnTo>
                  <a:lnTo>
                    <a:pt x="1061342" y="368192"/>
                  </a:lnTo>
                  <a:lnTo>
                    <a:pt x="1094509" y="375781"/>
                  </a:lnTo>
                  <a:lnTo>
                    <a:pt x="1127676" y="383144"/>
                  </a:lnTo>
                  <a:lnTo>
                    <a:pt x="1160843" y="390283"/>
                  </a:lnTo>
                  <a:lnTo>
                    <a:pt x="1194010" y="397201"/>
                  </a:lnTo>
                  <a:lnTo>
                    <a:pt x="1227177" y="403904"/>
                  </a:lnTo>
                  <a:lnTo>
                    <a:pt x="1260344" y="410396"/>
                  </a:lnTo>
                  <a:lnTo>
                    <a:pt x="1293511" y="416681"/>
                  </a:lnTo>
                  <a:lnTo>
                    <a:pt x="1326678" y="422766"/>
                  </a:lnTo>
                  <a:lnTo>
                    <a:pt x="1359845" y="428654"/>
                  </a:lnTo>
                  <a:lnTo>
                    <a:pt x="1393012" y="434352"/>
                  </a:lnTo>
                  <a:lnTo>
                    <a:pt x="1426179" y="439866"/>
                  </a:lnTo>
                  <a:lnTo>
                    <a:pt x="1459346" y="445201"/>
                  </a:lnTo>
                  <a:lnTo>
                    <a:pt x="1492513" y="450365"/>
                  </a:lnTo>
                  <a:lnTo>
                    <a:pt x="1525680" y="455362"/>
                  </a:lnTo>
                  <a:lnTo>
                    <a:pt x="1558847" y="460198"/>
                  </a:lnTo>
                  <a:lnTo>
                    <a:pt x="1592014" y="464881"/>
                  </a:lnTo>
                  <a:lnTo>
                    <a:pt x="1625181" y="469413"/>
                  </a:lnTo>
                  <a:lnTo>
                    <a:pt x="1658347" y="473802"/>
                  </a:lnTo>
                  <a:lnTo>
                    <a:pt x="1691514" y="478051"/>
                  </a:lnTo>
                  <a:lnTo>
                    <a:pt x="1724681" y="482164"/>
                  </a:lnTo>
                  <a:lnTo>
                    <a:pt x="1757848" y="486145"/>
                  </a:lnTo>
                  <a:lnTo>
                    <a:pt x="1791015" y="489995"/>
                  </a:lnTo>
                  <a:lnTo>
                    <a:pt x="1824182" y="493701"/>
                  </a:lnTo>
                  <a:lnTo>
                    <a:pt x="1857349" y="497255"/>
                  </a:lnTo>
                  <a:lnTo>
                    <a:pt x="1890516" y="500654"/>
                  </a:lnTo>
                  <a:lnTo>
                    <a:pt x="1923683" y="503897"/>
                  </a:lnTo>
                  <a:lnTo>
                    <a:pt x="1956850" y="506982"/>
                  </a:lnTo>
                  <a:lnTo>
                    <a:pt x="1990017" y="509906"/>
                  </a:lnTo>
                  <a:lnTo>
                    <a:pt x="2023184" y="512667"/>
                  </a:lnTo>
                  <a:lnTo>
                    <a:pt x="2056351" y="515265"/>
                  </a:lnTo>
                  <a:lnTo>
                    <a:pt x="2089518" y="517700"/>
                  </a:lnTo>
                  <a:lnTo>
                    <a:pt x="2122685" y="519973"/>
                  </a:lnTo>
                  <a:lnTo>
                    <a:pt x="2155852" y="522087"/>
                  </a:lnTo>
                  <a:lnTo>
                    <a:pt x="2189019" y="524047"/>
                  </a:lnTo>
                  <a:lnTo>
                    <a:pt x="2222186" y="525858"/>
                  </a:lnTo>
                  <a:lnTo>
                    <a:pt x="2255353" y="527529"/>
                  </a:lnTo>
                  <a:lnTo>
                    <a:pt x="2288520" y="529068"/>
                  </a:lnTo>
                  <a:lnTo>
                    <a:pt x="2321687" y="530486"/>
                  </a:lnTo>
                  <a:lnTo>
                    <a:pt x="2354854" y="531864"/>
                  </a:lnTo>
                  <a:lnTo>
                    <a:pt x="2388021" y="533250"/>
                  </a:lnTo>
                  <a:lnTo>
                    <a:pt x="2421188" y="534593"/>
                  </a:lnTo>
                  <a:lnTo>
                    <a:pt x="2454355" y="535842"/>
                  </a:lnTo>
                  <a:lnTo>
                    <a:pt x="2487521" y="536949"/>
                  </a:lnTo>
                  <a:lnTo>
                    <a:pt x="2520688" y="537876"/>
                  </a:lnTo>
                  <a:lnTo>
                    <a:pt x="2553855" y="538596"/>
                  </a:lnTo>
                  <a:lnTo>
                    <a:pt x="2587022" y="539097"/>
                  </a:lnTo>
                  <a:lnTo>
                    <a:pt x="2620189" y="539383"/>
                  </a:lnTo>
                  <a:lnTo>
                    <a:pt x="2653356" y="539470"/>
                  </a:lnTo>
                  <a:lnTo>
                    <a:pt x="2686523" y="539387"/>
                  </a:lnTo>
                  <a:lnTo>
                    <a:pt x="2719690" y="539175"/>
                  </a:lnTo>
                  <a:lnTo>
                    <a:pt x="2752857" y="538877"/>
                  </a:lnTo>
                  <a:lnTo>
                    <a:pt x="2786024" y="538525"/>
                  </a:lnTo>
                  <a:lnTo>
                    <a:pt x="2819191" y="538082"/>
                  </a:lnTo>
                  <a:lnTo>
                    <a:pt x="2852358" y="537498"/>
                  </a:lnTo>
                  <a:lnTo>
                    <a:pt x="2885525" y="536723"/>
                  </a:lnTo>
                  <a:lnTo>
                    <a:pt x="2918692" y="535710"/>
                  </a:lnTo>
                  <a:lnTo>
                    <a:pt x="2951859" y="534425"/>
                  </a:lnTo>
                  <a:lnTo>
                    <a:pt x="2985026" y="532853"/>
                  </a:lnTo>
                  <a:lnTo>
                    <a:pt x="3018193" y="531002"/>
                  </a:lnTo>
                  <a:lnTo>
                    <a:pt x="3051360" y="528902"/>
                  </a:lnTo>
                  <a:lnTo>
                    <a:pt x="3084527" y="526610"/>
                  </a:lnTo>
                  <a:lnTo>
                    <a:pt x="3117694" y="524202"/>
                  </a:lnTo>
                  <a:lnTo>
                    <a:pt x="3150861" y="521770"/>
                  </a:lnTo>
                  <a:lnTo>
                    <a:pt x="3184028" y="519415"/>
                  </a:lnTo>
                  <a:lnTo>
                    <a:pt x="3217195" y="517242"/>
                  </a:lnTo>
                  <a:lnTo>
                    <a:pt x="3250362" y="515224"/>
                  </a:lnTo>
                  <a:lnTo>
                    <a:pt x="3283529" y="513131"/>
                  </a:lnTo>
                  <a:lnTo>
                    <a:pt x="3316695" y="510919"/>
                  </a:lnTo>
                  <a:lnTo>
                    <a:pt x="3349862" y="508550"/>
                  </a:lnTo>
                  <a:lnTo>
                    <a:pt x="3383029" y="505990"/>
                  </a:lnTo>
                  <a:lnTo>
                    <a:pt x="3416196" y="503213"/>
                  </a:lnTo>
                  <a:lnTo>
                    <a:pt x="3449363" y="500208"/>
                  </a:lnTo>
                  <a:lnTo>
                    <a:pt x="3482530" y="496981"/>
                  </a:lnTo>
                  <a:lnTo>
                    <a:pt x="3515697" y="493554"/>
                  </a:lnTo>
                  <a:lnTo>
                    <a:pt x="3548864" y="489970"/>
                  </a:lnTo>
                  <a:lnTo>
                    <a:pt x="3582031" y="486290"/>
                  </a:lnTo>
                  <a:lnTo>
                    <a:pt x="3615198" y="482590"/>
                  </a:lnTo>
                  <a:lnTo>
                    <a:pt x="3648365" y="478954"/>
                  </a:lnTo>
                  <a:lnTo>
                    <a:pt x="3681532" y="475475"/>
                  </a:lnTo>
                  <a:lnTo>
                    <a:pt x="3714699" y="472243"/>
                  </a:lnTo>
                  <a:lnTo>
                    <a:pt x="3747866" y="469153"/>
                  </a:lnTo>
                  <a:lnTo>
                    <a:pt x="3781033" y="465778"/>
                  </a:lnTo>
                  <a:lnTo>
                    <a:pt x="3814200" y="462124"/>
                  </a:lnTo>
                  <a:lnTo>
                    <a:pt x="3847367" y="458221"/>
                  </a:lnTo>
                  <a:lnTo>
                    <a:pt x="3880534" y="454106"/>
                  </a:lnTo>
                  <a:lnTo>
                    <a:pt x="3913701" y="449823"/>
                  </a:lnTo>
                  <a:lnTo>
                    <a:pt x="3946868" y="445431"/>
                  </a:lnTo>
                  <a:lnTo>
                    <a:pt x="3980035" y="440998"/>
                  </a:lnTo>
                  <a:lnTo>
                    <a:pt x="4013202" y="436606"/>
                  </a:lnTo>
                  <a:lnTo>
                    <a:pt x="4046369" y="432346"/>
                  </a:lnTo>
                  <a:lnTo>
                    <a:pt x="4079536" y="428319"/>
                  </a:lnTo>
                  <a:lnTo>
                    <a:pt x="4112703" y="424632"/>
                  </a:lnTo>
                  <a:lnTo>
                    <a:pt x="4145869" y="421392"/>
                  </a:lnTo>
                  <a:lnTo>
                    <a:pt x="4179036" y="418620"/>
                  </a:lnTo>
                  <a:lnTo>
                    <a:pt x="4212203" y="415921"/>
                  </a:lnTo>
                  <a:lnTo>
                    <a:pt x="4245370" y="413223"/>
                  </a:lnTo>
                  <a:lnTo>
                    <a:pt x="4278537" y="410520"/>
                  </a:lnTo>
                  <a:lnTo>
                    <a:pt x="4311704" y="407807"/>
                  </a:lnTo>
                  <a:lnTo>
                    <a:pt x="4344871" y="405083"/>
                  </a:lnTo>
                  <a:lnTo>
                    <a:pt x="4378038" y="402346"/>
                  </a:lnTo>
                  <a:lnTo>
                    <a:pt x="4411205" y="399600"/>
                  </a:lnTo>
                  <a:lnTo>
                    <a:pt x="4444372" y="396847"/>
                  </a:lnTo>
                  <a:lnTo>
                    <a:pt x="4477539" y="394095"/>
                  </a:lnTo>
                  <a:lnTo>
                    <a:pt x="4510706" y="391349"/>
                  </a:lnTo>
                  <a:lnTo>
                    <a:pt x="4543873" y="388620"/>
                  </a:lnTo>
                  <a:lnTo>
                    <a:pt x="4577040" y="385917"/>
                  </a:lnTo>
                  <a:lnTo>
                    <a:pt x="4610207" y="383250"/>
                  </a:lnTo>
                  <a:lnTo>
                    <a:pt x="4643374" y="380630"/>
                  </a:lnTo>
                  <a:lnTo>
                    <a:pt x="4676541" y="378068"/>
                  </a:lnTo>
                  <a:lnTo>
                    <a:pt x="4709708" y="375544"/>
                  </a:lnTo>
                  <a:lnTo>
                    <a:pt x="4742875" y="372950"/>
                  </a:lnTo>
                  <a:lnTo>
                    <a:pt x="4776042" y="370279"/>
                  </a:lnTo>
                  <a:lnTo>
                    <a:pt x="4809209" y="367538"/>
                  </a:lnTo>
                  <a:lnTo>
                    <a:pt x="4842376" y="364733"/>
                  </a:lnTo>
                  <a:lnTo>
                    <a:pt x="4875543" y="361871"/>
                  </a:lnTo>
                  <a:lnTo>
                    <a:pt x="4908710" y="358956"/>
                  </a:lnTo>
                  <a:lnTo>
                    <a:pt x="4941876" y="355994"/>
                  </a:lnTo>
                  <a:lnTo>
                    <a:pt x="4975043" y="352990"/>
                  </a:lnTo>
                  <a:lnTo>
                    <a:pt x="5008210" y="349948"/>
                  </a:lnTo>
                  <a:lnTo>
                    <a:pt x="5041377" y="346870"/>
                  </a:lnTo>
                  <a:lnTo>
                    <a:pt x="5074544" y="343760"/>
                  </a:lnTo>
                  <a:lnTo>
                    <a:pt x="5107711" y="340622"/>
                  </a:lnTo>
                  <a:lnTo>
                    <a:pt x="5140878" y="337457"/>
                  </a:lnTo>
                  <a:lnTo>
                    <a:pt x="5174045" y="334267"/>
                  </a:lnTo>
                  <a:lnTo>
                    <a:pt x="5207212" y="331054"/>
                  </a:lnTo>
                  <a:lnTo>
                    <a:pt x="5240379" y="327820"/>
                  </a:lnTo>
                  <a:lnTo>
                    <a:pt x="5273546" y="324565"/>
                  </a:lnTo>
                  <a:lnTo>
                    <a:pt x="5306713" y="321290"/>
                  </a:lnTo>
                  <a:lnTo>
                    <a:pt x="5339880" y="317996"/>
                  </a:lnTo>
                  <a:lnTo>
                    <a:pt x="5373047" y="314682"/>
                  </a:lnTo>
                  <a:lnTo>
                    <a:pt x="5406214" y="311350"/>
                  </a:lnTo>
                  <a:lnTo>
                    <a:pt x="5439381" y="307998"/>
                  </a:lnTo>
                  <a:lnTo>
                    <a:pt x="5472548" y="304626"/>
                  </a:lnTo>
                  <a:lnTo>
                    <a:pt x="5505715" y="301235"/>
                  </a:lnTo>
                  <a:lnTo>
                    <a:pt x="5538882" y="297822"/>
                  </a:lnTo>
                  <a:lnTo>
                    <a:pt x="5572049" y="294388"/>
                  </a:lnTo>
                  <a:lnTo>
                    <a:pt x="5605216" y="290932"/>
                  </a:lnTo>
                  <a:lnTo>
                    <a:pt x="5638383" y="287452"/>
                  </a:lnTo>
                  <a:lnTo>
                    <a:pt x="5671550" y="283947"/>
                  </a:lnTo>
                  <a:lnTo>
                    <a:pt x="5704717" y="280416"/>
                  </a:lnTo>
                  <a:lnTo>
                    <a:pt x="5737884" y="276857"/>
                  </a:lnTo>
                  <a:lnTo>
                    <a:pt x="5771050" y="273270"/>
                  </a:lnTo>
                  <a:lnTo>
                    <a:pt x="5804217" y="269652"/>
                  </a:lnTo>
                  <a:lnTo>
                    <a:pt x="5837384" y="266003"/>
                  </a:lnTo>
                  <a:lnTo>
                    <a:pt x="5870551" y="262320"/>
                  </a:lnTo>
                  <a:lnTo>
                    <a:pt x="5903718" y="258603"/>
                  </a:lnTo>
                  <a:lnTo>
                    <a:pt x="5936885" y="254849"/>
                  </a:lnTo>
                  <a:lnTo>
                    <a:pt x="5970052" y="251057"/>
                  </a:lnTo>
                  <a:lnTo>
                    <a:pt x="6003219" y="247225"/>
                  </a:lnTo>
                  <a:lnTo>
                    <a:pt x="6036386" y="243352"/>
                  </a:lnTo>
                  <a:lnTo>
                    <a:pt x="6069553" y="239436"/>
                  </a:lnTo>
                  <a:lnTo>
                    <a:pt x="6102720" y="235475"/>
                  </a:lnTo>
                  <a:lnTo>
                    <a:pt x="6135887" y="231468"/>
                  </a:lnTo>
                  <a:lnTo>
                    <a:pt x="6169054" y="227414"/>
                  </a:lnTo>
                  <a:lnTo>
                    <a:pt x="6202221" y="223311"/>
                  </a:lnTo>
                  <a:lnTo>
                    <a:pt x="6235388" y="219156"/>
                  </a:lnTo>
                  <a:lnTo>
                    <a:pt x="6268555" y="214950"/>
                  </a:lnTo>
                  <a:lnTo>
                    <a:pt x="6301722" y="210690"/>
                  </a:lnTo>
                  <a:lnTo>
                    <a:pt x="6334889" y="206376"/>
                  </a:lnTo>
                  <a:lnTo>
                    <a:pt x="6368056" y="202005"/>
                  </a:lnTo>
                  <a:lnTo>
                    <a:pt x="6401223" y="197577"/>
                  </a:lnTo>
                  <a:lnTo>
                    <a:pt x="6434390" y="193091"/>
                  </a:lnTo>
                  <a:lnTo>
                    <a:pt x="6467557" y="188544"/>
                  </a:lnTo>
                  <a:lnTo>
                    <a:pt x="6500724" y="183938"/>
                  </a:lnTo>
                  <a:lnTo>
                    <a:pt x="6533891" y="179269"/>
                  </a:lnTo>
                  <a:lnTo>
                    <a:pt x="6567058" y="174538"/>
                  </a:lnTo>
                  <a:lnTo>
                    <a:pt x="6600224" y="169743"/>
                  </a:lnTo>
                  <a:lnTo>
                    <a:pt x="6600224" y="567258"/>
                  </a:lnTo>
                  <a:lnTo>
                    <a:pt x="6567058" y="565128"/>
                  </a:lnTo>
                  <a:lnTo>
                    <a:pt x="6533891" y="563092"/>
                  </a:lnTo>
                  <a:lnTo>
                    <a:pt x="6500724" y="561147"/>
                  </a:lnTo>
                  <a:lnTo>
                    <a:pt x="6467557" y="559292"/>
                  </a:lnTo>
                  <a:lnTo>
                    <a:pt x="6434390" y="557525"/>
                  </a:lnTo>
                  <a:lnTo>
                    <a:pt x="6401223" y="555844"/>
                  </a:lnTo>
                  <a:lnTo>
                    <a:pt x="6368056" y="554249"/>
                  </a:lnTo>
                  <a:lnTo>
                    <a:pt x="6334889" y="552737"/>
                  </a:lnTo>
                  <a:lnTo>
                    <a:pt x="6301722" y="551306"/>
                  </a:lnTo>
                  <a:lnTo>
                    <a:pt x="6268555" y="549954"/>
                  </a:lnTo>
                  <a:lnTo>
                    <a:pt x="6235388" y="548680"/>
                  </a:lnTo>
                  <a:lnTo>
                    <a:pt x="6202221" y="547481"/>
                  </a:lnTo>
                  <a:lnTo>
                    <a:pt x="6169054" y="546356"/>
                  </a:lnTo>
                  <a:lnTo>
                    <a:pt x="6135887" y="545302"/>
                  </a:lnTo>
                  <a:lnTo>
                    <a:pt x="6102720" y="544318"/>
                  </a:lnTo>
                  <a:lnTo>
                    <a:pt x="6069553" y="543400"/>
                  </a:lnTo>
                  <a:lnTo>
                    <a:pt x="6036386" y="542548"/>
                  </a:lnTo>
                  <a:lnTo>
                    <a:pt x="6003219" y="541759"/>
                  </a:lnTo>
                  <a:lnTo>
                    <a:pt x="5970052" y="541030"/>
                  </a:lnTo>
                  <a:lnTo>
                    <a:pt x="5936885" y="540359"/>
                  </a:lnTo>
                  <a:lnTo>
                    <a:pt x="5903718" y="539745"/>
                  </a:lnTo>
                  <a:lnTo>
                    <a:pt x="5870551" y="539184"/>
                  </a:lnTo>
                  <a:lnTo>
                    <a:pt x="5837384" y="538675"/>
                  </a:lnTo>
                  <a:lnTo>
                    <a:pt x="5804217" y="538216"/>
                  </a:lnTo>
                  <a:lnTo>
                    <a:pt x="5771050" y="537805"/>
                  </a:lnTo>
                  <a:lnTo>
                    <a:pt x="5737884" y="537438"/>
                  </a:lnTo>
                  <a:lnTo>
                    <a:pt x="5704717" y="537116"/>
                  </a:lnTo>
                  <a:lnTo>
                    <a:pt x="5671550" y="536834"/>
                  </a:lnTo>
                  <a:lnTo>
                    <a:pt x="5638383" y="536592"/>
                  </a:lnTo>
                  <a:lnTo>
                    <a:pt x="5605216" y="536387"/>
                  </a:lnTo>
                  <a:lnTo>
                    <a:pt x="5572049" y="536218"/>
                  </a:lnTo>
                  <a:lnTo>
                    <a:pt x="5538882" y="536083"/>
                  </a:lnTo>
                  <a:lnTo>
                    <a:pt x="5505715" y="535981"/>
                  </a:lnTo>
                  <a:lnTo>
                    <a:pt x="5472548" y="535910"/>
                  </a:lnTo>
                  <a:lnTo>
                    <a:pt x="5439381" y="535869"/>
                  </a:lnTo>
                  <a:lnTo>
                    <a:pt x="5406214" y="535857"/>
                  </a:lnTo>
                  <a:lnTo>
                    <a:pt x="5373047" y="535872"/>
                  </a:lnTo>
                  <a:lnTo>
                    <a:pt x="5339880" y="535915"/>
                  </a:lnTo>
                  <a:lnTo>
                    <a:pt x="5306713" y="535984"/>
                  </a:lnTo>
                  <a:lnTo>
                    <a:pt x="5273546" y="536080"/>
                  </a:lnTo>
                  <a:lnTo>
                    <a:pt x="5240379" y="536201"/>
                  </a:lnTo>
                  <a:lnTo>
                    <a:pt x="5207212" y="536349"/>
                  </a:lnTo>
                  <a:lnTo>
                    <a:pt x="5174045" y="536523"/>
                  </a:lnTo>
                  <a:lnTo>
                    <a:pt x="5140878" y="536725"/>
                  </a:lnTo>
                  <a:lnTo>
                    <a:pt x="5107711" y="536955"/>
                  </a:lnTo>
                  <a:lnTo>
                    <a:pt x="5074544" y="537216"/>
                  </a:lnTo>
                  <a:lnTo>
                    <a:pt x="5041377" y="537508"/>
                  </a:lnTo>
                  <a:lnTo>
                    <a:pt x="5008210" y="537833"/>
                  </a:lnTo>
                  <a:lnTo>
                    <a:pt x="4975043" y="538196"/>
                  </a:lnTo>
                  <a:lnTo>
                    <a:pt x="4941876" y="538597"/>
                  </a:lnTo>
                  <a:lnTo>
                    <a:pt x="4908710" y="539042"/>
                  </a:lnTo>
                  <a:lnTo>
                    <a:pt x="4875543" y="539533"/>
                  </a:lnTo>
                  <a:lnTo>
                    <a:pt x="4842376" y="540075"/>
                  </a:lnTo>
                  <a:lnTo>
                    <a:pt x="4809209" y="540674"/>
                  </a:lnTo>
                  <a:lnTo>
                    <a:pt x="4776042" y="541334"/>
                  </a:lnTo>
                  <a:lnTo>
                    <a:pt x="4742875" y="542061"/>
                  </a:lnTo>
                  <a:lnTo>
                    <a:pt x="4709708" y="542863"/>
                  </a:lnTo>
                  <a:lnTo>
                    <a:pt x="4676541" y="543748"/>
                  </a:lnTo>
                  <a:lnTo>
                    <a:pt x="4643374" y="544749"/>
                  </a:lnTo>
                  <a:lnTo>
                    <a:pt x="4610207" y="545873"/>
                  </a:lnTo>
                  <a:lnTo>
                    <a:pt x="4577040" y="547123"/>
                  </a:lnTo>
                  <a:lnTo>
                    <a:pt x="4543873" y="548502"/>
                  </a:lnTo>
                  <a:lnTo>
                    <a:pt x="4510706" y="550013"/>
                  </a:lnTo>
                  <a:lnTo>
                    <a:pt x="4477539" y="551658"/>
                  </a:lnTo>
                  <a:lnTo>
                    <a:pt x="4444372" y="553438"/>
                  </a:lnTo>
                  <a:lnTo>
                    <a:pt x="4411205" y="555354"/>
                  </a:lnTo>
                  <a:lnTo>
                    <a:pt x="4378038" y="557403"/>
                  </a:lnTo>
                  <a:lnTo>
                    <a:pt x="4344871" y="559582"/>
                  </a:lnTo>
                  <a:lnTo>
                    <a:pt x="4311704" y="561885"/>
                  </a:lnTo>
                  <a:lnTo>
                    <a:pt x="4278537" y="564305"/>
                  </a:lnTo>
                  <a:lnTo>
                    <a:pt x="4245370" y="566831"/>
                  </a:lnTo>
                  <a:lnTo>
                    <a:pt x="4212203" y="569452"/>
                  </a:lnTo>
                  <a:lnTo>
                    <a:pt x="4179036" y="572154"/>
                  </a:lnTo>
                  <a:lnTo>
                    <a:pt x="4145869" y="574961"/>
                  </a:lnTo>
                  <a:lnTo>
                    <a:pt x="4112703" y="578109"/>
                  </a:lnTo>
                  <a:lnTo>
                    <a:pt x="4079536" y="581610"/>
                  </a:lnTo>
                  <a:lnTo>
                    <a:pt x="4046369" y="585427"/>
                  </a:lnTo>
                  <a:lnTo>
                    <a:pt x="4013202" y="589523"/>
                  </a:lnTo>
                  <a:lnTo>
                    <a:pt x="3980035" y="593855"/>
                  </a:lnTo>
                  <a:lnTo>
                    <a:pt x="3946868" y="598371"/>
                  </a:lnTo>
                  <a:lnTo>
                    <a:pt x="3913701" y="603008"/>
                  </a:lnTo>
                  <a:lnTo>
                    <a:pt x="3880534" y="607692"/>
                  </a:lnTo>
                  <a:lnTo>
                    <a:pt x="3847367" y="612336"/>
                  </a:lnTo>
                  <a:lnTo>
                    <a:pt x="3814200" y="616843"/>
                  </a:lnTo>
                  <a:lnTo>
                    <a:pt x="3781033" y="621104"/>
                  </a:lnTo>
                  <a:lnTo>
                    <a:pt x="3747866" y="625006"/>
                  </a:lnTo>
                  <a:lnTo>
                    <a:pt x="3714699" y="628450"/>
                  </a:lnTo>
                  <a:lnTo>
                    <a:pt x="3681532" y="631719"/>
                  </a:lnTo>
                  <a:lnTo>
                    <a:pt x="3648365" y="634969"/>
                  </a:lnTo>
                  <a:lnTo>
                    <a:pt x="3615198" y="638231"/>
                  </a:lnTo>
                  <a:lnTo>
                    <a:pt x="3582031" y="641532"/>
                  </a:lnTo>
                  <a:lnTo>
                    <a:pt x="3548864" y="644898"/>
                  </a:lnTo>
                  <a:lnTo>
                    <a:pt x="3515697" y="648342"/>
                  </a:lnTo>
                  <a:lnTo>
                    <a:pt x="3482530" y="651863"/>
                  </a:lnTo>
                  <a:lnTo>
                    <a:pt x="3449363" y="655441"/>
                  </a:lnTo>
                  <a:lnTo>
                    <a:pt x="3416196" y="659039"/>
                  </a:lnTo>
                  <a:lnTo>
                    <a:pt x="3383029" y="662599"/>
                  </a:lnTo>
                  <a:lnTo>
                    <a:pt x="3349862" y="666048"/>
                  </a:lnTo>
                  <a:lnTo>
                    <a:pt x="3316695" y="669300"/>
                  </a:lnTo>
                  <a:lnTo>
                    <a:pt x="3283529" y="672258"/>
                  </a:lnTo>
                  <a:lnTo>
                    <a:pt x="3250362" y="674822"/>
                  </a:lnTo>
                  <a:lnTo>
                    <a:pt x="3217195" y="676899"/>
                  </a:lnTo>
                  <a:lnTo>
                    <a:pt x="3184028" y="678647"/>
                  </a:lnTo>
                  <a:lnTo>
                    <a:pt x="3150861" y="680216"/>
                  </a:lnTo>
                  <a:lnTo>
                    <a:pt x="3117694" y="681664"/>
                  </a:lnTo>
                  <a:lnTo>
                    <a:pt x="3084527" y="683049"/>
                  </a:lnTo>
                  <a:lnTo>
                    <a:pt x="3051360" y="684418"/>
                  </a:lnTo>
                  <a:lnTo>
                    <a:pt x="3018193" y="685804"/>
                  </a:lnTo>
                  <a:lnTo>
                    <a:pt x="2985026" y="687216"/>
                  </a:lnTo>
                  <a:lnTo>
                    <a:pt x="2951859" y="688643"/>
                  </a:lnTo>
                  <a:lnTo>
                    <a:pt x="2918692" y="690047"/>
                  </a:lnTo>
                  <a:lnTo>
                    <a:pt x="2885525" y="691367"/>
                  </a:lnTo>
                  <a:lnTo>
                    <a:pt x="2852358" y="692527"/>
                  </a:lnTo>
                  <a:lnTo>
                    <a:pt x="2819191" y="693434"/>
                  </a:lnTo>
                  <a:lnTo>
                    <a:pt x="2786024" y="693993"/>
                  </a:lnTo>
                  <a:lnTo>
                    <a:pt x="2752857" y="694121"/>
                  </a:lnTo>
                  <a:lnTo>
                    <a:pt x="2719690" y="693920"/>
                  </a:lnTo>
                  <a:lnTo>
                    <a:pt x="2686523" y="693492"/>
                  </a:lnTo>
                  <a:lnTo>
                    <a:pt x="2653356" y="692897"/>
                  </a:lnTo>
                  <a:lnTo>
                    <a:pt x="2620189" y="692191"/>
                  </a:lnTo>
                  <a:lnTo>
                    <a:pt x="2587022" y="691419"/>
                  </a:lnTo>
                  <a:lnTo>
                    <a:pt x="2553855" y="690613"/>
                  </a:lnTo>
                  <a:lnTo>
                    <a:pt x="2520688" y="689792"/>
                  </a:lnTo>
                  <a:lnTo>
                    <a:pt x="2487521" y="688960"/>
                  </a:lnTo>
                  <a:lnTo>
                    <a:pt x="2454355" y="688106"/>
                  </a:lnTo>
                  <a:lnTo>
                    <a:pt x="2421188" y="687208"/>
                  </a:lnTo>
                  <a:lnTo>
                    <a:pt x="2388021" y="686234"/>
                  </a:lnTo>
                  <a:lnTo>
                    <a:pt x="2354854" y="685148"/>
                  </a:lnTo>
                  <a:lnTo>
                    <a:pt x="2321687" y="683915"/>
                  </a:lnTo>
                  <a:lnTo>
                    <a:pt x="2288520" y="682557"/>
                  </a:lnTo>
                  <a:lnTo>
                    <a:pt x="2255353" y="681124"/>
                  </a:lnTo>
                  <a:lnTo>
                    <a:pt x="2222186" y="679622"/>
                  </a:lnTo>
                  <a:lnTo>
                    <a:pt x="2189019" y="678057"/>
                  </a:lnTo>
                  <a:lnTo>
                    <a:pt x="2155852" y="676435"/>
                  </a:lnTo>
                  <a:lnTo>
                    <a:pt x="2122685" y="674760"/>
                  </a:lnTo>
                  <a:lnTo>
                    <a:pt x="2089518" y="673033"/>
                  </a:lnTo>
                  <a:lnTo>
                    <a:pt x="2056351" y="671255"/>
                  </a:lnTo>
                  <a:lnTo>
                    <a:pt x="2023184" y="669424"/>
                  </a:lnTo>
                  <a:lnTo>
                    <a:pt x="1990017" y="667540"/>
                  </a:lnTo>
                  <a:lnTo>
                    <a:pt x="1956850" y="665597"/>
                  </a:lnTo>
                  <a:lnTo>
                    <a:pt x="1923683" y="663592"/>
                  </a:lnTo>
                  <a:lnTo>
                    <a:pt x="1890516" y="661520"/>
                  </a:lnTo>
                  <a:lnTo>
                    <a:pt x="1857349" y="659377"/>
                  </a:lnTo>
                  <a:lnTo>
                    <a:pt x="1824182" y="657157"/>
                  </a:lnTo>
                  <a:lnTo>
                    <a:pt x="1791015" y="654857"/>
                  </a:lnTo>
                  <a:lnTo>
                    <a:pt x="1757848" y="652502"/>
                  </a:lnTo>
                  <a:lnTo>
                    <a:pt x="1724681" y="650153"/>
                  </a:lnTo>
                  <a:lnTo>
                    <a:pt x="1691514" y="647814"/>
                  </a:lnTo>
                  <a:lnTo>
                    <a:pt x="1658347" y="645488"/>
                  </a:lnTo>
                  <a:lnTo>
                    <a:pt x="1625181" y="643178"/>
                  </a:lnTo>
                  <a:lnTo>
                    <a:pt x="1592014" y="640888"/>
                  </a:lnTo>
                  <a:lnTo>
                    <a:pt x="1558847" y="638623"/>
                  </a:lnTo>
                  <a:lnTo>
                    <a:pt x="1525680" y="636387"/>
                  </a:lnTo>
                  <a:lnTo>
                    <a:pt x="1492513" y="634185"/>
                  </a:lnTo>
                  <a:lnTo>
                    <a:pt x="1459346" y="632022"/>
                  </a:lnTo>
                  <a:lnTo>
                    <a:pt x="1426179" y="629904"/>
                  </a:lnTo>
                  <a:lnTo>
                    <a:pt x="1393012" y="627836"/>
                  </a:lnTo>
                  <a:lnTo>
                    <a:pt x="1359845" y="625823"/>
                  </a:lnTo>
                  <a:lnTo>
                    <a:pt x="1326678" y="623871"/>
                  </a:lnTo>
                  <a:lnTo>
                    <a:pt x="1293511" y="621984"/>
                  </a:lnTo>
                  <a:lnTo>
                    <a:pt x="1260344" y="620167"/>
                  </a:lnTo>
                  <a:lnTo>
                    <a:pt x="1227177" y="618425"/>
                  </a:lnTo>
                  <a:lnTo>
                    <a:pt x="1194010" y="616762"/>
                  </a:lnTo>
                  <a:lnTo>
                    <a:pt x="1160843" y="615181"/>
                  </a:lnTo>
                  <a:lnTo>
                    <a:pt x="1127676" y="613687"/>
                  </a:lnTo>
                  <a:lnTo>
                    <a:pt x="1094509" y="612282"/>
                  </a:lnTo>
                  <a:lnTo>
                    <a:pt x="1061342" y="610968"/>
                  </a:lnTo>
                  <a:lnTo>
                    <a:pt x="1028175" y="609749"/>
                  </a:lnTo>
                  <a:lnTo>
                    <a:pt x="995008" y="608625"/>
                  </a:lnTo>
                  <a:lnTo>
                    <a:pt x="961841" y="607599"/>
                  </a:lnTo>
                  <a:lnTo>
                    <a:pt x="928674" y="606671"/>
                  </a:lnTo>
                  <a:lnTo>
                    <a:pt x="895507" y="605842"/>
                  </a:lnTo>
                  <a:lnTo>
                    <a:pt x="862340" y="605113"/>
                  </a:lnTo>
                  <a:lnTo>
                    <a:pt x="829173" y="604484"/>
                  </a:lnTo>
                  <a:lnTo>
                    <a:pt x="796007" y="603955"/>
                  </a:lnTo>
                  <a:lnTo>
                    <a:pt x="762840" y="603526"/>
                  </a:lnTo>
                  <a:lnTo>
                    <a:pt x="729673" y="603196"/>
                  </a:lnTo>
                  <a:lnTo>
                    <a:pt x="696506" y="602964"/>
                  </a:lnTo>
                  <a:lnTo>
                    <a:pt x="663339" y="602830"/>
                  </a:lnTo>
                  <a:lnTo>
                    <a:pt x="630172" y="602793"/>
                  </a:lnTo>
                  <a:lnTo>
                    <a:pt x="597005" y="602852"/>
                  </a:lnTo>
                  <a:lnTo>
                    <a:pt x="563838" y="603005"/>
                  </a:lnTo>
                  <a:lnTo>
                    <a:pt x="530671" y="603251"/>
                  </a:lnTo>
                  <a:lnTo>
                    <a:pt x="497504" y="603590"/>
                  </a:lnTo>
                  <a:lnTo>
                    <a:pt x="464337" y="604019"/>
                  </a:lnTo>
                  <a:lnTo>
                    <a:pt x="431170" y="604538"/>
                  </a:lnTo>
                  <a:lnTo>
                    <a:pt x="398003" y="605145"/>
                  </a:lnTo>
                  <a:lnTo>
                    <a:pt x="364836" y="605838"/>
                  </a:lnTo>
                  <a:lnTo>
                    <a:pt x="331669" y="606617"/>
                  </a:lnTo>
                  <a:lnTo>
                    <a:pt x="298502" y="607479"/>
                  </a:lnTo>
                  <a:lnTo>
                    <a:pt x="265335" y="608423"/>
                  </a:lnTo>
                  <a:lnTo>
                    <a:pt x="232168" y="609448"/>
                  </a:lnTo>
                  <a:lnTo>
                    <a:pt x="199001" y="610553"/>
                  </a:lnTo>
                  <a:lnTo>
                    <a:pt x="165834" y="611735"/>
                  </a:lnTo>
                  <a:lnTo>
                    <a:pt x="132667" y="612994"/>
                  </a:lnTo>
                  <a:lnTo>
                    <a:pt x="99500" y="614328"/>
                  </a:lnTo>
                  <a:lnTo>
                    <a:pt x="66333" y="615736"/>
                  </a:lnTo>
                  <a:lnTo>
                    <a:pt x="33166" y="617216"/>
                  </a:lnTo>
                  <a:lnTo>
                    <a:pt x="0" y="618767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1271887" y="4461216"/>
              <a:ext cx="6600224" cy="539470"/>
            </a:xfrm>
            <a:custGeom>
              <a:avLst/>
              <a:pathLst>
                <a:path w="6600224" h="539470">
                  <a:moveTo>
                    <a:pt x="0" y="0"/>
                  </a:moveTo>
                  <a:lnTo>
                    <a:pt x="33166" y="15143"/>
                  </a:lnTo>
                  <a:lnTo>
                    <a:pt x="66333" y="30059"/>
                  </a:lnTo>
                  <a:lnTo>
                    <a:pt x="99500" y="44746"/>
                  </a:lnTo>
                  <a:lnTo>
                    <a:pt x="132667" y="59203"/>
                  </a:lnTo>
                  <a:lnTo>
                    <a:pt x="165834" y="73430"/>
                  </a:lnTo>
                  <a:lnTo>
                    <a:pt x="199001" y="87425"/>
                  </a:lnTo>
                  <a:lnTo>
                    <a:pt x="232168" y="101190"/>
                  </a:lnTo>
                  <a:lnTo>
                    <a:pt x="265335" y="114721"/>
                  </a:lnTo>
                  <a:lnTo>
                    <a:pt x="298502" y="128020"/>
                  </a:lnTo>
                  <a:lnTo>
                    <a:pt x="331669" y="141084"/>
                  </a:lnTo>
                  <a:lnTo>
                    <a:pt x="364836" y="153914"/>
                  </a:lnTo>
                  <a:lnTo>
                    <a:pt x="398003" y="166508"/>
                  </a:lnTo>
                  <a:lnTo>
                    <a:pt x="431170" y="178866"/>
                  </a:lnTo>
                  <a:lnTo>
                    <a:pt x="464337" y="190987"/>
                  </a:lnTo>
                  <a:lnTo>
                    <a:pt x="497504" y="202871"/>
                  </a:lnTo>
                  <a:lnTo>
                    <a:pt x="530671" y="214516"/>
                  </a:lnTo>
                  <a:lnTo>
                    <a:pt x="563838" y="225922"/>
                  </a:lnTo>
                  <a:lnTo>
                    <a:pt x="597005" y="237088"/>
                  </a:lnTo>
                  <a:lnTo>
                    <a:pt x="630172" y="248015"/>
                  </a:lnTo>
                  <a:lnTo>
                    <a:pt x="663339" y="258701"/>
                  </a:lnTo>
                  <a:lnTo>
                    <a:pt x="696506" y="269146"/>
                  </a:lnTo>
                  <a:lnTo>
                    <a:pt x="729673" y="279349"/>
                  </a:lnTo>
                  <a:lnTo>
                    <a:pt x="762840" y="289312"/>
                  </a:lnTo>
                  <a:lnTo>
                    <a:pt x="796007" y="299033"/>
                  </a:lnTo>
                  <a:lnTo>
                    <a:pt x="829173" y="308513"/>
                  </a:lnTo>
                  <a:lnTo>
                    <a:pt x="862340" y="317753"/>
                  </a:lnTo>
                  <a:lnTo>
                    <a:pt x="895507" y="326752"/>
                  </a:lnTo>
                  <a:lnTo>
                    <a:pt x="928674" y="335513"/>
                  </a:lnTo>
                  <a:lnTo>
                    <a:pt x="961841" y="344035"/>
                  </a:lnTo>
                  <a:lnTo>
                    <a:pt x="995008" y="352321"/>
                  </a:lnTo>
                  <a:lnTo>
                    <a:pt x="1028175" y="360373"/>
                  </a:lnTo>
                  <a:lnTo>
                    <a:pt x="1061342" y="368192"/>
                  </a:lnTo>
                  <a:lnTo>
                    <a:pt x="1094509" y="375781"/>
                  </a:lnTo>
                  <a:lnTo>
                    <a:pt x="1127676" y="383144"/>
                  </a:lnTo>
                  <a:lnTo>
                    <a:pt x="1160843" y="390283"/>
                  </a:lnTo>
                  <a:lnTo>
                    <a:pt x="1194010" y="397201"/>
                  </a:lnTo>
                  <a:lnTo>
                    <a:pt x="1227177" y="403904"/>
                  </a:lnTo>
                  <a:lnTo>
                    <a:pt x="1260344" y="410396"/>
                  </a:lnTo>
                  <a:lnTo>
                    <a:pt x="1293511" y="416681"/>
                  </a:lnTo>
                  <a:lnTo>
                    <a:pt x="1326678" y="422766"/>
                  </a:lnTo>
                  <a:lnTo>
                    <a:pt x="1359845" y="428654"/>
                  </a:lnTo>
                  <a:lnTo>
                    <a:pt x="1393012" y="434352"/>
                  </a:lnTo>
                  <a:lnTo>
                    <a:pt x="1426179" y="439866"/>
                  </a:lnTo>
                  <a:lnTo>
                    <a:pt x="1459346" y="445201"/>
                  </a:lnTo>
                  <a:lnTo>
                    <a:pt x="1492513" y="450365"/>
                  </a:lnTo>
                  <a:lnTo>
                    <a:pt x="1525680" y="455362"/>
                  </a:lnTo>
                  <a:lnTo>
                    <a:pt x="1558847" y="460198"/>
                  </a:lnTo>
                  <a:lnTo>
                    <a:pt x="1592014" y="464881"/>
                  </a:lnTo>
                  <a:lnTo>
                    <a:pt x="1625181" y="469413"/>
                  </a:lnTo>
                  <a:lnTo>
                    <a:pt x="1658347" y="473802"/>
                  </a:lnTo>
                  <a:lnTo>
                    <a:pt x="1691514" y="478051"/>
                  </a:lnTo>
                  <a:lnTo>
                    <a:pt x="1724681" y="482164"/>
                  </a:lnTo>
                  <a:lnTo>
                    <a:pt x="1757848" y="486145"/>
                  </a:lnTo>
                  <a:lnTo>
                    <a:pt x="1791015" y="489995"/>
                  </a:lnTo>
                  <a:lnTo>
                    <a:pt x="1824182" y="493701"/>
                  </a:lnTo>
                  <a:lnTo>
                    <a:pt x="1857349" y="497255"/>
                  </a:lnTo>
                  <a:lnTo>
                    <a:pt x="1890516" y="500654"/>
                  </a:lnTo>
                  <a:lnTo>
                    <a:pt x="1923683" y="503897"/>
                  </a:lnTo>
                  <a:lnTo>
                    <a:pt x="1956850" y="506982"/>
                  </a:lnTo>
                  <a:lnTo>
                    <a:pt x="1990017" y="509906"/>
                  </a:lnTo>
                  <a:lnTo>
                    <a:pt x="2023184" y="512667"/>
                  </a:lnTo>
                  <a:lnTo>
                    <a:pt x="2056351" y="515265"/>
                  </a:lnTo>
                  <a:lnTo>
                    <a:pt x="2089518" y="517700"/>
                  </a:lnTo>
                  <a:lnTo>
                    <a:pt x="2122685" y="519973"/>
                  </a:lnTo>
                  <a:lnTo>
                    <a:pt x="2155852" y="522087"/>
                  </a:lnTo>
                  <a:lnTo>
                    <a:pt x="2189019" y="524047"/>
                  </a:lnTo>
                  <a:lnTo>
                    <a:pt x="2222186" y="525858"/>
                  </a:lnTo>
                  <a:lnTo>
                    <a:pt x="2255353" y="527529"/>
                  </a:lnTo>
                  <a:lnTo>
                    <a:pt x="2288520" y="529068"/>
                  </a:lnTo>
                  <a:lnTo>
                    <a:pt x="2321687" y="530486"/>
                  </a:lnTo>
                  <a:lnTo>
                    <a:pt x="2354854" y="531864"/>
                  </a:lnTo>
                  <a:lnTo>
                    <a:pt x="2388021" y="533250"/>
                  </a:lnTo>
                  <a:lnTo>
                    <a:pt x="2421188" y="534593"/>
                  </a:lnTo>
                  <a:lnTo>
                    <a:pt x="2454355" y="535842"/>
                  </a:lnTo>
                  <a:lnTo>
                    <a:pt x="2487521" y="536949"/>
                  </a:lnTo>
                  <a:lnTo>
                    <a:pt x="2520688" y="537876"/>
                  </a:lnTo>
                  <a:lnTo>
                    <a:pt x="2553855" y="538596"/>
                  </a:lnTo>
                  <a:lnTo>
                    <a:pt x="2587022" y="539097"/>
                  </a:lnTo>
                  <a:lnTo>
                    <a:pt x="2620189" y="539383"/>
                  </a:lnTo>
                  <a:lnTo>
                    <a:pt x="2653356" y="539470"/>
                  </a:lnTo>
                  <a:lnTo>
                    <a:pt x="2686523" y="539387"/>
                  </a:lnTo>
                  <a:lnTo>
                    <a:pt x="2719690" y="539175"/>
                  </a:lnTo>
                  <a:lnTo>
                    <a:pt x="2752857" y="538877"/>
                  </a:lnTo>
                  <a:lnTo>
                    <a:pt x="2786024" y="538525"/>
                  </a:lnTo>
                  <a:lnTo>
                    <a:pt x="2819191" y="538082"/>
                  </a:lnTo>
                  <a:lnTo>
                    <a:pt x="2852358" y="537498"/>
                  </a:lnTo>
                  <a:lnTo>
                    <a:pt x="2885525" y="536723"/>
                  </a:lnTo>
                  <a:lnTo>
                    <a:pt x="2918692" y="535710"/>
                  </a:lnTo>
                  <a:lnTo>
                    <a:pt x="2951859" y="534425"/>
                  </a:lnTo>
                  <a:lnTo>
                    <a:pt x="2985026" y="532853"/>
                  </a:lnTo>
                  <a:lnTo>
                    <a:pt x="3018193" y="531002"/>
                  </a:lnTo>
                  <a:lnTo>
                    <a:pt x="3051360" y="528902"/>
                  </a:lnTo>
                  <a:lnTo>
                    <a:pt x="3084527" y="526610"/>
                  </a:lnTo>
                  <a:lnTo>
                    <a:pt x="3117694" y="524202"/>
                  </a:lnTo>
                  <a:lnTo>
                    <a:pt x="3150861" y="521770"/>
                  </a:lnTo>
                  <a:lnTo>
                    <a:pt x="3184028" y="519415"/>
                  </a:lnTo>
                  <a:lnTo>
                    <a:pt x="3217195" y="517242"/>
                  </a:lnTo>
                  <a:lnTo>
                    <a:pt x="3250362" y="515224"/>
                  </a:lnTo>
                  <a:lnTo>
                    <a:pt x="3283529" y="513131"/>
                  </a:lnTo>
                  <a:lnTo>
                    <a:pt x="3316695" y="510919"/>
                  </a:lnTo>
                  <a:lnTo>
                    <a:pt x="3349862" y="508550"/>
                  </a:lnTo>
                  <a:lnTo>
                    <a:pt x="3383029" y="505990"/>
                  </a:lnTo>
                  <a:lnTo>
                    <a:pt x="3416196" y="503213"/>
                  </a:lnTo>
                  <a:lnTo>
                    <a:pt x="3449363" y="500208"/>
                  </a:lnTo>
                  <a:lnTo>
                    <a:pt x="3482530" y="496981"/>
                  </a:lnTo>
                  <a:lnTo>
                    <a:pt x="3515697" y="493554"/>
                  </a:lnTo>
                  <a:lnTo>
                    <a:pt x="3548864" y="489970"/>
                  </a:lnTo>
                  <a:lnTo>
                    <a:pt x="3582031" y="486290"/>
                  </a:lnTo>
                  <a:lnTo>
                    <a:pt x="3615198" y="482590"/>
                  </a:lnTo>
                  <a:lnTo>
                    <a:pt x="3648365" y="478954"/>
                  </a:lnTo>
                  <a:lnTo>
                    <a:pt x="3681532" y="475475"/>
                  </a:lnTo>
                  <a:lnTo>
                    <a:pt x="3714699" y="472243"/>
                  </a:lnTo>
                  <a:lnTo>
                    <a:pt x="3747866" y="469153"/>
                  </a:lnTo>
                  <a:lnTo>
                    <a:pt x="3781033" y="465778"/>
                  </a:lnTo>
                  <a:lnTo>
                    <a:pt x="3814200" y="462124"/>
                  </a:lnTo>
                  <a:lnTo>
                    <a:pt x="3847367" y="458221"/>
                  </a:lnTo>
                  <a:lnTo>
                    <a:pt x="3880534" y="454106"/>
                  </a:lnTo>
                  <a:lnTo>
                    <a:pt x="3913701" y="449823"/>
                  </a:lnTo>
                  <a:lnTo>
                    <a:pt x="3946868" y="445431"/>
                  </a:lnTo>
                  <a:lnTo>
                    <a:pt x="3980035" y="440998"/>
                  </a:lnTo>
                  <a:lnTo>
                    <a:pt x="4013202" y="436606"/>
                  </a:lnTo>
                  <a:lnTo>
                    <a:pt x="4046369" y="432346"/>
                  </a:lnTo>
                  <a:lnTo>
                    <a:pt x="4079536" y="428319"/>
                  </a:lnTo>
                  <a:lnTo>
                    <a:pt x="4112703" y="424632"/>
                  </a:lnTo>
                  <a:lnTo>
                    <a:pt x="4145869" y="421392"/>
                  </a:lnTo>
                  <a:lnTo>
                    <a:pt x="4179036" y="418620"/>
                  </a:lnTo>
                  <a:lnTo>
                    <a:pt x="4212203" y="415921"/>
                  </a:lnTo>
                  <a:lnTo>
                    <a:pt x="4245370" y="413223"/>
                  </a:lnTo>
                  <a:lnTo>
                    <a:pt x="4278537" y="410520"/>
                  </a:lnTo>
                  <a:lnTo>
                    <a:pt x="4311704" y="407807"/>
                  </a:lnTo>
                  <a:lnTo>
                    <a:pt x="4344871" y="405083"/>
                  </a:lnTo>
                  <a:lnTo>
                    <a:pt x="4378038" y="402346"/>
                  </a:lnTo>
                  <a:lnTo>
                    <a:pt x="4411205" y="399600"/>
                  </a:lnTo>
                  <a:lnTo>
                    <a:pt x="4444372" y="396847"/>
                  </a:lnTo>
                  <a:lnTo>
                    <a:pt x="4477539" y="394095"/>
                  </a:lnTo>
                  <a:lnTo>
                    <a:pt x="4510706" y="391349"/>
                  </a:lnTo>
                  <a:lnTo>
                    <a:pt x="4543873" y="388620"/>
                  </a:lnTo>
                  <a:lnTo>
                    <a:pt x="4577040" y="385917"/>
                  </a:lnTo>
                  <a:lnTo>
                    <a:pt x="4610207" y="383250"/>
                  </a:lnTo>
                  <a:lnTo>
                    <a:pt x="4643374" y="380630"/>
                  </a:lnTo>
                  <a:lnTo>
                    <a:pt x="4676541" y="378068"/>
                  </a:lnTo>
                  <a:lnTo>
                    <a:pt x="4709708" y="375544"/>
                  </a:lnTo>
                  <a:lnTo>
                    <a:pt x="4742875" y="372950"/>
                  </a:lnTo>
                  <a:lnTo>
                    <a:pt x="4776042" y="370279"/>
                  </a:lnTo>
                  <a:lnTo>
                    <a:pt x="4809209" y="367538"/>
                  </a:lnTo>
                  <a:lnTo>
                    <a:pt x="4842376" y="364733"/>
                  </a:lnTo>
                  <a:lnTo>
                    <a:pt x="4875543" y="361871"/>
                  </a:lnTo>
                  <a:lnTo>
                    <a:pt x="4908710" y="358956"/>
                  </a:lnTo>
                  <a:lnTo>
                    <a:pt x="4941876" y="355994"/>
                  </a:lnTo>
                  <a:lnTo>
                    <a:pt x="4975043" y="352990"/>
                  </a:lnTo>
                  <a:lnTo>
                    <a:pt x="5008210" y="349948"/>
                  </a:lnTo>
                  <a:lnTo>
                    <a:pt x="5041377" y="346870"/>
                  </a:lnTo>
                  <a:lnTo>
                    <a:pt x="5074544" y="343760"/>
                  </a:lnTo>
                  <a:lnTo>
                    <a:pt x="5107711" y="340622"/>
                  </a:lnTo>
                  <a:lnTo>
                    <a:pt x="5140878" y="337457"/>
                  </a:lnTo>
                  <a:lnTo>
                    <a:pt x="5174045" y="334267"/>
                  </a:lnTo>
                  <a:lnTo>
                    <a:pt x="5207212" y="331054"/>
                  </a:lnTo>
                  <a:lnTo>
                    <a:pt x="5240379" y="327820"/>
                  </a:lnTo>
                  <a:lnTo>
                    <a:pt x="5273546" y="324565"/>
                  </a:lnTo>
                  <a:lnTo>
                    <a:pt x="5306713" y="321290"/>
                  </a:lnTo>
                  <a:lnTo>
                    <a:pt x="5339880" y="317996"/>
                  </a:lnTo>
                  <a:lnTo>
                    <a:pt x="5373047" y="314682"/>
                  </a:lnTo>
                  <a:lnTo>
                    <a:pt x="5406214" y="311350"/>
                  </a:lnTo>
                  <a:lnTo>
                    <a:pt x="5439381" y="307998"/>
                  </a:lnTo>
                  <a:lnTo>
                    <a:pt x="5472548" y="304626"/>
                  </a:lnTo>
                  <a:lnTo>
                    <a:pt x="5505715" y="301235"/>
                  </a:lnTo>
                  <a:lnTo>
                    <a:pt x="5538882" y="297822"/>
                  </a:lnTo>
                  <a:lnTo>
                    <a:pt x="5572049" y="294388"/>
                  </a:lnTo>
                  <a:lnTo>
                    <a:pt x="5605216" y="290932"/>
                  </a:lnTo>
                  <a:lnTo>
                    <a:pt x="5638383" y="287452"/>
                  </a:lnTo>
                  <a:lnTo>
                    <a:pt x="5671550" y="283947"/>
                  </a:lnTo>
                  <a:lnTo>
                    <a:pt x="5704717" y="280416"/>
                  </a:lnTo>
                  <a:lnTo>
                    <a:pt x="5737884" y="276857"/>
                  </a:lnTo>
                  <a:lnTo>
                    <a:pt x="5771050" y="273270"/>
                  </a:lnTo>
                  <a:lnTo>
                    <a:pt x="5804217" y="269652"/>
                  </a:lnTo>
                  <a:lnTo>
                    <a:pt x="5837384" y="266003"/>
                  </a:lnTo>
                  <a:lnTo>
                    <a:pt x="5870551" y="262320"/>
                  </a:lnTo>
                  <a:lnTo>
                    <a:pt x="5903718" y="258603"/>
                  </a:lnTo>
                  <a:lnTo>
                    <a:pt x="5936885" y="254849"/>
                  </a:lnTo>
                  <a:lnTo>
                    <a:pt x="5970052" y="251057"/>
                  </a:lnTo>
                  <a:lnTo>
                    <a:pt x="6003219" y="247225"/>
                  </a:lnTo>
                  <a:lnTo>
                    <a:pt x="6036386" y="243352"/>
                  </a:lnTo>
                  <a:lnTo>
                    <a:pt x="6069553" y="239436"/>
                  </a:lnTo>
                  <a:lnTo>
                    <a:pt x="6102720" y="235475"/>
                  </a:lnTo>
                  <a:lnTo>
                    <a:pt x="6135887" y="231468"/>
                  </a:lnTo>
                  <a:lnTo>
                    <a:pt x="6169054" y="227414"/>
                  </a:lnTo>
                  <a:lnTo>
                    <a:pt x="6202221" y="223311"/>
                  </a:lnTo>
                  <a:lnTo>
                    <a:pt x="6235388" y="219156"/>
                  </a:lnTo>
                  <a:lnTo>
                    <a:pt x="6268555" y="214950"/>
                  </a:lnTo>
                  <a:lnTo>
                    <a:pt x="6301722" y="210690"/>
                  </a:lnTo>
                  <a:lnTo>
                    <a:pt x="6334889" y="206376"/>
                  </a:lnTo>
                  <a:lnTo>
                    <a:pt x="6368056" y="202005"/>
                  </a:lnTo>
                  <a:lnTo>
                    <a:pt x="6401223" y="197577"/>
                  </a:lnTo>
                  <a:lnTo>
                    <a:pt x="6434390" y="193091"/>
                  </a:lnTo>
                  <a:lnTo>
                    <a:pt x="6467557" y="188544"/>
                  </a:lnTo>
                  <a:lnTo>
                    <a:pt x="6500724" y="183938"/>
                  </a:lnTo>
                  <a:lnTo>
                    <a:pt x="6533891" y="179269"/>
                  </a:lnTo>
                  <a:lnTo>
                    <a:pt x="6567058" y="174538"/>
                  </a:lnTo>
                  <a:lnTo>
                    <a:pt x="6600224" y="1697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1271887" y="4997074"/>
              <a:ext cx="6600224" cy="158264"/>
            </a:xfrm>
            <a:custGeom>
              <a:avLst/>
              <a:pathLst>
                <a:path w="6600224" h="158264">
                  <a:moveTo>
                    <a:pt x="6600224" y="31401"/>
                  </a:moveTo>
                  <a:lnTo>
                    <a:pt x="6567058" y="29271"/>
                  </a:lnTo>
                  <a:lnTo>
                    <a:pt x="6533891" y="27235"/>
                  </a:lnTo>
                  <a:lnTo>
                    <a:pt x="6500724" y="25289"/>
                  </a:lnTo>
                  <a:lnTo>
                    <a:pt x="6467557" y="23434"/>
                  </a:lnTo>
                  <a:lnTo>
                    <a:pt x="6434390" y="21667"/>
                  </a:lnTo>
                  <a:lnTo>
                    <a:pt x="6401223" y="19987"/>
                  </a:lnTo>
                  <a:lnTo>
                    <a:pt x="6368056" y="18392"/>
                  </a:lnTo>
                  <a:lnTo>
                    <a:pt x="6334889" y="16879"/>
                  </a:lnTo>
                  <a:lnTo>
                    <a:pt x="6301722" y="15448"/>
                  </a:lnTo>
                  <a:lnTo>
                    <a:pt x="6268555" y="14097"/>
                  </a:lnTo>
                  <a:lnTo>
                    <a:pt x="6235388" y="12823"/>
                  </a:lnTo>
                  <a:lnTo>
                    <a:pt x="6202221" y="11624"/>
                  </a:lnTo>
                  <a:lnTo>
                    <a:pt x="6169054" y="10499"/>
                  </a:lnTo>
                  <a:lnTo>
                    <a:pt x="6135887" y="9445"/>
                  </a:lnTo>
                  <a:lnTo>
                    <a:pt x="6102720" y="8461"/>
                  </a:lnTo>
                  <a:lnTo>
                    <a:pt x="6069553" y="7543"/>
                  </a:lnTo>
                  <a:lnTo>
                    <a:pt x="6036386" y="6691"/>
                  </a:lnTo>
                  <a:lnTo>
                    <a:pt x="6003219" y="5901"/>
                  </a:lnTo>
                  <a:lnTo>
                    <a:pt x="5970052" y="5172"/>
                  </a:lnTo>
                  <a:lnTo>
                    <a:pt x="5936885" y="4502"/>
                  </a:lnTo>
                  <a:lnTo>
                    <a:pt x="5903718" y="3887"/>
                  </a:lnTo>
                  <a:lnTo>
                    <a:pt x="5870551" y="3327"/>
                  </a:lnTo>
                  <a:lnTo>
                    <a:pt x="5837384" y="2818"/>
                  </a:lnTo>
                  <a:lnTo>
                    <a:pt x="5804217" y="2359"/>
                  </a:lnTo>
                  <a:lnTo>
                    <a:pt x="5771050" y="1947"/>
                  </a:lnTo>
                  <a:lnTo>
                    <a:pt x="5737884" y="1581"/>
                  </a:lnTo>
                  <a:lnTo>
                    <a:pt x="5704717" y="1258"/>
                  </a:lnTo>
                  <a:lnTo>
                    <a:pt x="5671550" y="977"/>
                  </a:lnTo>
                  <a:lnTo>
                    <a:pt x="5638383" y="734"/>
                  </a:lnTo>
                  <a:lnTo>
                    <a:pt x="5605216" y="530"/>
                  </a:lnTo>
                  <a:lnTo>
                    <a:pt x="5572049" y="361"/>
                  </a:lnTo>
                  <a:lnTo>
                    <a:pt x="5538882" y="226"/>
                  </a:lnTo>
                  <a:lnTo>
                    <a:pt x="5505715" y="124"/>
                  </a:lnTo>
                  <a:lnTo>
                    <a:pt x="5472548" y="53"/>
                  </a:lnTo>
                  <a:lnTo>
                    <a:pt x="5439381" y="12"/>
                  </a:lnTo>
                  <a:lnTo>
                    <a:pt x="5406214" y="0"/>
                  </a:lnTo>
                  <a:lnTo>
                    <a:pt x="5373047" y="15"/>
                  </a:lnTo>
                  <a:lnTo>
                    <a:pt x="5339880" y="58"/>
                  </a:lnTo>
                  <a:lnTo>
                    <a:pt x="5306713" y="127"/>
                  </a:lnTo>
                  <a:lnTo>
                    <a:pt x="5273546" y="222"/>
                  </a:lnTo>
                  <a:lnTo>
                    <a:pt x="5240379" y="344"/>
                  </a:lnTo>
                  <a:lnTo>
                    <a:pt x="5207212" y="491"/>
                  </a:lnTo>
                  <a:lnTo>
                    <a:pt x="5174045" y="666"/>
                  </a:lnTo>
                  <a:lnTo>
                    <a:pt x="5140878" y="868"/>
                  </a:lnTo>
                  <a:lnTo>
                    <a:pt x="5107711" y="1098"/>
                  </a:lnTo>
                  <a:lnTo>
                    <a:pt x="5074544" y="1358"/>
                  </a:lnTo>
                  <a:lnTo>
                    <a:pt x="5041377" y="1650"/>
                  </a:lnTo>
                  <a:lnTo>
                    <a:pt x="5008210" y="1976"/>
                  </a:lnTo>
                  <a:lnTo>
                    <a:pt x="4975043" y="2338"/>
                  </a:lnTo>
                  <a:lnTo>
                    <a:pt x="4941876" y="2740"/>
                  </a:lnTo>
                  <a:lnTo>
                    <a:pt x="4908710" y="3184"/>
                  </a:lnTo>
                  <a:lnTo>
                    <a:pt x="4875543" y="3676"/>
                  </a:lnTo>
                  <a:lnTo>
                    <a:pt x="4842376" y="4218"/>
                  </a:lnTo>
                  <a:lnTo>
                    <a:pt x="4809209" y="4817"/>
                  </a:lnTo>
                  <a:lnTo>
                    <a:pt x="4776042" y="5477"/>
                  </a:lnTo>
                  <a:lnTo>
                    <a:pt x="4742875" y="6204"/>
                  </a:lnTo>
                  <a:lnTo>
                    <a:pt x="4709708" y="7005"/>
                  </a:lnTo>
                  <a:lnTo>
                    <a:pt x="4676541" y="7891"/>
                  </a:lnTo>
                  <a:lnTo>
                    <a:pt x="4643374" y="8891"/>
                  </a:lnTo>
                  <a:lnTo>
                    <a:pt x="4610207" y="10015"/>
                  </a:lnTo>
                  <a:lnTo>
                    <a:pt x="4577040" y="11266"/>
                  </a:lnTo>
                  <a:lnTo>
                    <a:pt x="4543873" y="12645"/>
                  </a:lnTo>
                  <a:lnTo>
                    <a:pt x="4510706" y="14156"/>
                  </a:lnTo>
                  <a:lnTo>
                    <a:pt x="4477539" y="15801"/>
                  </a:lnTo>
                  <a:lnTo>
                    <a:pt x="4444372" y="17581"/>
                  </a:lnTo>
                  <a:lnTo>
                    <a:pt x="4411205" y="19497"/>
                  </a:lnTo>
                  <a:lnTo>
                    <a:pt x="4378038" y="21546"/>
                  </a:lnTo>
                  <a:lnTo>
                    <a:pt x="4344871" y="23725"/>
                  </a:lnTo>
                  <a:lnTo>
                    <a:pt x="4311704" y="26028"/>
                  </a:lnTo>
                  <a:lnTo>
                    <a:pt x="4278537" y="28448"/>
                  </a:lnTo>
                  <a:lnTo>
                    <a:pt x="4245370" y="30974"/>
                  </a:lnTo>
                  <a:lnTo>
                    <a:pt x="4212203" y="33595"/>
                  </a:lnTo>
                  <a:lnTo>
                    <a:pt x="4179036" y="36296"/>
                  </a:lnTo>
                  <a:lnTo>
                    <a:pt x="4145869" y="39103"/>
                  </a:lnTo>
                  <a:lnTo>
                    <a:pt x="4112703" y="42252"/>
                  </a:lnTo>
                  <a:lnTo>
                    <a:pt x="4079536" y="45753"/>
                  </a:lnTo>
                  <a:lnTo>
                    <a:pt x="4046369" y="49570"/>
                  </a:lnTo>
                  <a:lnTo>
                    <a:pt x="4013202" y="53666"/>
                  </a:lnTo>
                  <a:lnTo>
                    <a:pt x="3980035" y="57998"/>
                  </a:lnTo>
                  <a:lnTo>
                    <a:pt x="3946868" y="62513"/>
                  </a:lnTo>
                  <a:lnTo>
                    <a:pt x="3913701" y="67151"/>
                  </a:lnTo>
                  <a:lnTo>
                    <a:pt x="3880534" y="71835"/>
                  </a:lnTo>
                  <a:lnTo>
                    <a:pt x="3847367" y="76479"/>
                  </a:lnTo>
                  <a:lnTo>
                    <a:pt x="3814200" y="80985"/>
                  </a:lnTo>
                  <a:lnTo>
                    <a:pt x="3781033" y="85246"/>
                  </a:lnTo>
                  <a:lnTo>
                    <a:pt x="3747866" y="89149"/>
                  </a:lnTo>
                  <a:lnTo>
                    <a:pt x="3714699" y="92593"/>
                  </a:lnTo>
                  <a:lnTo>
                    <a:pt x="3681532" y="95862"/>
                  </a:lnTo>
                  <a:lnTo>
                    <a:pt x="3648365" y="99112"/>
                  </a:lnTo>
                  <a:lnTo>
                    <a:pt x="3615198" y="102373"/>
                  </a:lnTo>
                  <a:lnTo>
                    <a:pt x="3582031" y="105675"/>
                  </a:lnTo>
                  <a:lnTo>
                    <a:pt x="3548864" y="109041"/>
                  </a:lnTo>
                  <a:lnTo>
                    <a:pt x="3515697" y="112485"/>
                  </a:lnTo>
                  <a:lnTo>
                    <a:pt x="3482530" y="116006"/>
                  </a:lnTo>
                  <a:lnTo>
                    <a:pt x="3449363" y="119584"/>
                  </a:lnTo>
                  <a:lnTo>
                    <a:pt x="3416196" y="123181"/>
                  </a:lnTo>
                  <a:lnTo>
                    <a:pt x="3383029" y="126742"/>
                  </a:lnTo>
                  <a:lnTo>
                    <a:pt x="3349862" y="130191"/>
                  </a:lnTo>
                  <a:lnTo>
                    <a:pt x="3316695" y="133443"/>
                  </a:lnTo>
                  <a:lnTo>
                    <a:pt x="3283529" y="136401"/>
                  </a:lnTo>
                  <a:lnTo>
                    <a:pt x="3250362" y="138965"/>
                  </a:lnTo>
                  <a:lnTo>
                    <a:pt x="3217195" y="141042"/>
                  </a:lnTo>
                  <a:lnTo>
                    <a:pt x="3184028" y="142790"/>
                  </a:lnTo>
                  <a:lnTo>
                    <a:pt x="3150861" y="144358"/>
                  </a:lnTo>
                  <a:lnTo>
                    <a:pt x="3117694" y="145806"/>
                  </a:lnTo>
                  <a:lnTo>
                    <a:pt x="3084527" y="147191"/>
                  </a:lnTo>
                  <a:lnTo>
                    <a:pt x="3051360" y="148561"/>
                  </a:lnTo>
                  <a:lnTo>
                    <a:pt x="3018193" y="149946"/>
                  </a:lnTo>
                  <a:lnTo>
                    <a:pt x="2985026" y="151359"/>
                  </a:lnTo>
                  <a:lnTo>
                    <a:pt x="2951859" y="152786"/>
                  </a:lnTo>
                  <a:lnTo>
                    <a:pt x="2918692" y="154189"/>
                  </a:lnTo>
                  <a:lnTo>
                    <a:pt x="2885525" y="155510"/>
                  </a:lnTo>
                  <a:lnTo>
                    <a:pt x="2852358" y="156669"/>
                  </a:lnTo>
                  <a:lnTo>
                    <a:pt x="2819191" y="157577"/>
                  </a:lnTo>
                  <a:lnTo>
                    <a:pt x="2786024" y="158136"/>
                  </a:lnTo>
                  <a:lnTo>
                    <a:pt x="2752857" y="158264"/>
                  </a:lnTo>
                  <a:lnTo>
                    <a:pt x="2719690" y="158063"/>
                  </a:lnTo>
                  <a:lnTo>
                    <a:pt x="2686523" y="157635"/>
                  </a:lnTo>
                  <a:lnTo>
                    <a:pt x="2653356" y="157040"/>
                  </a:lnTo>
                  <a:lnTo>
                    <a:pt x="2620189" y="156334"/>
                  </a:lnTo>
                  <a:lnTo>
                    <a:pt x="2587022" y="155561"/>
                  </a:lnTo>
                  <a:lnTo>
                    <a:pt x="2553855" y="154756"/>
                  </a:lnTo>
                  <a:lnTo>
                    <a:pt x="2520688" y="153935"/>
                  </a:lnTo>
                  <a:lnTo>
                    <a:pt x="2487521" y="153103"/>
                  </a:lnTo>
                  <a:lnTo>
                    <a:pt x="2454355" y="152249"/>
                  </a:lnTo>
                  <a:lnTo>
                    <a:pt x="2421188" y="151351"/>
                  </a:lnTo>
                  <a:lnTo>
                    <a:pt x="2388021" y="150377"/>
                  </a:lnTo>
                  <a:lnTo>
                    <a:pt x="2354854" y="149291"/>
                  </a:lnTo>
                  <a:lnTo>
                    <a:pt x="2321687" y="148057"/>
                  </a:lnTo>
                  <a:lnTo>
                    <a:pt x="2288520" y="146700"/>
                  </a:lnTo>
                  <a:lnTo>
                    <a:pt x="2255353" y="145267"/>
                  </a:lnTo>
                  <a:lnTo>
                    <a:pt x="2222186" y="143764"/>
                  </a:lnTo>
                  <a:lnTo>
                    <a:pt x="2189019" y="142200"/>
                  </a:lnTo>
                  <a:lnTo>
                    <a:pt x="2155852" y="140578"/>
                  </a:lnTo>
                  <a:lnTo>
                    <a:pt x="2122685" y="138903"/>
                  </a:lnTo>
                  <a:lnTo>
                    <a:pt x="2089518" y="137176"/>
                  </a:lnTo>
                  <a:lnTo>
                    <a:pt x="2056351" y="135397"/>
                  </a:lnTo>
                  <a:lnTo>
                    <a:pt x="2023184" y="133567"/>
                  </a:lnTo>
                  <a:lnTo>
                    <a:pt x="1990017" y="131682"/>
                  </a:lnTo>
                  <a:lnTo>
                    <a:pt x="1956850" y="129740"/>
                  </a:lnTo>
                  <a:lnTo>
                    <a:pt x="1923683" y="127735"/>
                  </a:lnTo>
                  <a:lnTo>
                    <a:pt x="1890516" y="125663"/>
                  </a:lnTo>
                  <a:lnTo>
                    <a:pt x="1857349" y="123520"/>
                  </a:lnTo>
                  <a:lnTo>
                    <a:pt x="1824182" y="121300"/>
                  </a:lnTo>
                  <a:lnTo>
                    <a:pt x="1791015" y="119000"/>
                  </a:lnTo>
                  <a:lnTo>
                    <a:pt x="1757848" y="116645"/>
                  </a:lnTo>
                  <a:lnTo>
                    <a:pt x="1724681" y="114295"/>
                  </a:lnTo>
                  <a:lnTo>
                    <a:pt x="1691514" y="111956"/>
                  </a:lnTo>
                  <a:lnTo>
                    <a:pt x="1658347" y="109630"/>
                  </a:lnTo>
                  <a:lnTo>
                    <a:pt x="1625181" y="107321"/>
                  </a:lnTo>
                  <a:lnTo>
                    <a:pt x="1592014" y="105031"/>
                  </a:lnTo>
                  <a:lnTo>
                    <a:pt x="1558847" y="102766"/>
                  </a:lnTo>
                  <a:lnTo>
                    <a:pt x="1525680" y="100529"/>
                  </a:lnTo>
                  <a:lnTo>
                    <a:pt x="1492513" y="98327"/>
                  </a:lnTo>
                  <a:lnTo>
                    <a:pt x="1459346" y="96165"/>
                  </a:lnTo>
                  <a:lnTo>
                    <a:pt x="1426179" y="94047"/>
                  </a:lnTo>
                  <a:lnTo>
                    <a:pt x="1393012" y="91979"/>
                  </a:lnTo>
                  <a:lnTo>
                    <a:pt x="1359845" y="89966"/>
                  </a:lnTo>
                  <a:lnTo>
                    <a:pt x="1326678" y="88013"/>
                  </a:lnTo>
                  <a:lnTo>
                    <a:pt x="1293511" y="86126"/>
                  </a:lnTo>
                  <a:lnTo>
                    <a:pt x="1260344" y="84310"/>
                  </a:lnTo>
                  <a:lnTo>
                    <a:pt x="1227177" y="82568"/>
                  </a:lnTo>
                  <a:lnTo>
                    <a:pt x="1194010" y="80904"/>
                  </a:lnTo>
                  <a:lnTo>
                    <a:pt x="1160843" y="79324"/>
                  </a:lnTo>
                  <a:lnTo>
                    <a:pt x="1127676" y="77830"/>
                  </a:lnTo>
                  <a:lnTo>
                    <a:pt x="1094509" y="76424"/>
                  </a:lnTo>
                  <a:lnTo>
                    <a:pt x="1061342" y="75111"/>
                  </a:lnTo>
                  <a:lnTo>
                    <a:pt x="1028175" y="73891"/>
                  </a:lnTo>
                  <a:lnTo>
                    <a:pt x="995008" y="72768"/>
                  </a:lnTo>
                  <a:lnTo>
                    <a:pt x="961841" y="71741"/>
                  </a:lnTo>
                  <a:lnTo>
                    <a:pt x="928674" y="70813"/>
                  </a:lnTo>
                  <a:lnTo>
                    <a:pt x="895507" y="69985"/>
                  </a:lnTo>
                  <a:lnTo>
                    <a:pt x="862340" y="69256"/>
                  </a:lnTo>
                  <a:lnTo>
                    <a:pt x="829173" y="68627"/>
                  </a:lnTo>
                  <a:lnTo>
                    <a:pt x="796007" y="68098"/>
                  </a:lnTo>
                  <a:lnTo>
                    <a:pt x="762840" y="67669"/>
                  </a:lnTo>
                  <a:lnTo>
                    <a:pt x="729673" y="67339"/>
                  </a:lnTo>
                  <a:lnTo>
                    <a:pt x="696506" y="67107"/>
                  </a:lnTo>
                  <a:lnTo>
                    <a:pt x="663339" y="66973"/>
                  </a:lnTo>
                  <a:lnTo>
                    <a:pt x="630172" y="66936"/>
                  </a:lnTo>
                  <a:lnTo>
                    <a:pt x="597005" y="66994"/>
                  </a:lnTo>
                  <a:lnTo>
                    <a:pt x="563838" y="67148"/>
                  </a:lnTo>
                  <a:lnTo>
                    <a:pt x="530671" y="67394"/>
                  </a:lnTo>
                  <a:lnTo>
                    <a:pt x="497504" y="67733"/>
                  </a:lnTo>
                  <a:lnTo>
                    <a:pt x="464337" y="68162"/>
                  </a:lnTo>
                  <a:lnTo>
                    <a:pt x="431170" y="68681"/>
                  </a:lnTo>
                  <a:lnTo>
                    <a:pt x="398003" y="69288"/>
                  </a:lnTo>
                  <a:lnTo>
                    <a:pt x="364836" y="69981"/>
                  </a:lnTo>
                  <a:lnTo>
                    <a:pt x="331669" y="70759"/>
                  </a:lnTo>
                  <a:lnTo>
                    <a:pt x="298502" y="71622"/>
                  </a:lnTo>
                  <a:lnTo>
                    <a:pt x="265335" y="72566"/>
                  </a:lnTo>
                  <a:lnTo>
                    <a:pt x="232168" y="73591"/>
                  </a:lnTo>
                  <a:lnTo>
                    <a:pt x="199001" y="74696"/>
                  </a:lnTo>
                  <a:lnTo>
                    <a:pt x="165834" y="75878"/>
                  </a:lnTo>
                  <a:lnTo>
                    <a:pt x="132667" y="77137"/>
                  </a:lnTo>
                  <a:lnTo>
                    <a:pt x="99500" y="78471"/>
                  </a:lnTo>
                  <a:lnTo>
                    <a:pt x="66333" y="79879"/>
                  </a:lnTo>
                  <a:lnTo>
                    <a:pt x="33166" y="81359"/>
                  </a:lnTo>
                  <a:lnTo>
                    <a:pt x="0" y="829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1271887" y="4770600"/>
              <a:ext cx="6600224" cy="307163"/>
            </a:xfrm>
            <a:custGeom>
              <a:avLst/>
              <a:pathLst>
                <a:path w="6600224" h="307163">
                  <a:moveTo>
                    <a:pt x="0" y="0"/>
                  </a:moveTo>
                  <a:lnTo>
                    <a:pt x="33166" y="6796"/>
                  </a:lnTo>
                  <a:lnTo>
                    <a:pt x="66333" y="13514"/>
                  </a:lnTo>
                  <a:lnTo>
                    <a:pt x="99500" y="20153"/>
                  </a:lnTo>
                  <a:lnTo>
                    <a:pt x="132667" y="26715"/>
                  </a:lnTo>
                  <a:lnTo>
                    <a:pt x="165834" y="33198"/>
                  </a:lnTo>
                  <a:lnTo>
                    <a:pt x="199001" y="39605"/>
                  </a:lnTo>
                  <a:lnTo>
                    <a:pt x="232168" y="45935"/>
                  </a:lnTo>
                  <a:lnTo>
                    <a:pt x="265335" y="52188"/>
                  </a:lnTo>
                  <a:lnTo>
                    <a:pt x="298502" y="58365"/>
                  </a:lnTo>
                  <a:lnTo>
                    <a:pt x="331669" y="64466"/>
                  </a:lnTo>
                  <a:lnTo>
                    <a:pt x="364836" y="70492"/>
                  </a:lnTo>
                  <a:lnTo>
                    <a:pt x="398003" y="76443"/>
                  </a:lnTo>
                  <a:lnTo>
                    <a:pt x="431170" y="82318"/>
                  </a:lnTo>
                  <a:lnTo>
                    <a:pt x="464337" y="88119"/>
                  </a:lnTo>
                  <a:lnTo>
                    <a:pt x="497504" y="93846"/>
                  </a:lnTo>
                  <a:lnTo>
                    <a:pt x="530671" y="99500"/>
                  </a:lnTo>
                  <a:lnTo>
                    <a:pt x="563838" y="105079"/>
                  </a:lnTo>
                  <a:lnTo>
                    <a:pt x="597005" y="110586"/>
                  </a:lnTo>
                  <a:lnTo>
                    <a:pt x="630172" y="116020"/>
                  </a:lnTo>
                  <a:lnTo>
                    <a:pt x="663339" y="121381"/>
                  </a:lnTo>
                  <a:lnTo>
                    <a:pt x="696506" y="126671"/>
                  </a:lnTo>
                  <a:lnTo>
                    <a:pt x="729673" y="131889"/>
                  </a:lnTo>
                  <a:lnTo>
                    <a:pt x="762840" y="137035"/>
                  </a:lnTo>
                  <a:lnTo>
                    <a:pt x="796007" y="142110"/>
                  </a:lnTo>
                  <a:lnTo>
                    <a:pt x="829173" y="147115"/>
                  </a:lnTo>
                  <a:lnTo>
                    <a:pt x="862340" y="152049"/>
                  </a:lnTo>
                  <a:lnTo>
                    <a:pt x="895507" y="156913"/>
                  </a:lnTo>
                  <a:lnTo>
                    <a:pt x="928674" y="161708"/>
                  </a:lnTo>
                  <a:lnTo>
                    <a:pt x="961841" y="166433"/>
                  </a:lnTo>
                  <a:lnTo>
                    <a:pt x="995008" y="171089"/>
                  </a:lnTo>
                  <a:lnTo>
                    <a:pt x="1028175" y="175677"/>
                  </a:lnTo>
                  <a:lnTo>
                    <a:pt x="1061342" y="180196"/>
                  </a:lnTo>
                  <a:lnTo>
                    <a:pt x="1094509" y="184648"/>
                  </a:lnTo>
                  <a:lnTo>
                    <a:pt x="1127676" y="189031"/>
                  </a:lnTo>
                  <a:lnTo>
                    <a:pt x="1160843" y="193348"/>
                  </a:lnTo>
                  <a:lnTo>
                    <a:pt x="1194010" y="197598"/>
                  </a:lnTo>
                  <a:lnTo>
                    <a:pt x="1227177" y="201781"/>
                  </a:lnTo>
                  <a:lnTo>
                    <a:pt x="1260344" y="205898"/>
                  </a:lnTo>
                  <a:lnTo>
                    <a:pt x="1293511" y="209949"/>
                  </a:lnTo>
                  <a:lnTo>
                    <a:pt x="1326678" y="213934"/>
                  </a:lnTo>
                  <a:lnTo>
                    <a:pt x="1359845" y="217854"/>
                  </a:lnTo>
                  <a:lnTo>
                    <a:pt x="1393012" y="221710"/>
                  </a:lnTo>
                  <a:lnTo>
                    <a:pt x="1426179" y="225501"/>
                  </a:lnTo>
                  <a:lnTo>
                    <a:pt x="1459346" y="229228"/>
                  </a:lnTo>
                  <a:lnTo>
                    <a:pt x="1492513" y="232891"/>
                  </a:lnTo>
                  <a:lnTo>
                    <a:pt x="1525680" y="236490"/>
                  </a:lnTo>
                  <a:lnTo>
                    <a:pt x="1558847" y="240027"/>
                  </a:lnTo>
                  <a:lnTo>
                    <a:pt x="1592014" y="243500"/>
                  </a:lnTo>
                  <a:lnTo>
                    <a:pt x="1625181" y="246912"/>
                  </a:lnTo>
                  <a:lnTo>
                    <a:pt x="1658347" y="250261"/>
                  </a:lnTo>
                  <a:lnTo>
                    <a:pt x="1691514" y="253548"/>
                  </a:lnTo>
                  <a:lnTo>
                    <a:pt x="1724681" y="256774"/>
                  </a:lnTo>
                  <a:lnTo>
                    <a:pt x="1757848" y="259939"/>
                  </a:lnTo>
                  <a:lnTo>
                    <a:pt x="1791015" y="263042"/>
                  </a:lnTo>
                  <a:lnTo>
                    <a:pt x="1824182" y="266045"/>
                  </a:lnTo>
                  <a:lnTo>
                    <a:pt x="1857349" y="268932"/>
                  </a:lnTo>
                  <a:lnTo>
                    <a:pt x="1890516" y="271703"/>
                  </a:lnTo>
                  <a:lnTo>
                    <a:pt x="1923683" y="274361"/>
                  </a:lnTo>
                  <a:lnTo>
                    <a:pt x="1956850" y="276905"/>
                  </a:lnTo>
                  <a:lnTo>
                    <a:pt x="1990017" y="279339"/>
                  </a:lnTo>
                  <a:lnTo>
                    <a:pt x="2023184" y="281662"/>
                  </a:lnTo>
                  <a:lnTo>
                    <a:pt x="2056351" y="283876"/>
                  </a:lnTo>
                  <a:lnTo>
                    <a:pt x="2089518" y="285982"/>
                  </a:lnTo>
                  <a:lnTo>
                    <a:pt x="2122685" y="287982"/>
                  </a:lnTo>
                  <a:lnTo>
                    <a:pt x="2155852" y="289877"/>
                  </a:lnTo>
                  <a:lnTo>
                    <a:pt x="2189019" y="291668"/>
                  </a:lnTo>
                  <a:lnTo>
                    <a:pt x="2222186" y="293356"/>
                  </a:lnTo>
                  <a:lnTo>
                    <a:pt x="2255353" y="294943"/>
                  </a:lnTo>
                  <a:lnTo>
                    <a:pt x="2288520" y="296429"/>
                  </a:lnTo>
                  <a:lnTo>
                    <a:pt x="2321687" y="297816"/>
                  </a:lnTo>
                  <a:lnTo>
                    <a:pt x="2354854" y="299122"/>
                  </a:lnTo>
                  <a:lnTo>
                    <a:pt x="2388021" y="300358"/>
                  </a:lnTo>
                  <a:lnTo>
                    <a:pt x="2421188" y="301517"/>
                  </a:lnTo>
                  <a:lnTo>
                    <a:pt x="2454355" y="302590"/>
                  </a:lnTo>
                  <a:lnTo>
                    <a:pt x="2487521" y="303570"/>
                  </a:lnTo>
                  <a:lnTo>
                    <a:pt x="2520688" y="304450"/>
                  </a:lnTo>
                  <a:lnTo>
                    <a:pt x="2553855" y="305220"/>
                  </a:lnTo>
                  <a:lnTo>
                    <a:pt x="2587022" y="305874"/>
                  </a:lnTo>
                  <a:lnTo>
                    <a:pt x="2620189" y="306403"/>
                  </a:lnTo>
                  <a:lnTo>
                    <a:pt x="2653356" y="306800"/>
                  </a:lnTo>
                  <a:lnTo>
                    <a:pt x="2686523" y="307056"/>
                  </a:lnTo>
                  <a:lnTo>
                    <a:pt x="2719690" y="307163"/>
                  </a:lnTo>
                  <a:lnTo>
                    <a:pt x="2752857" y="307115"/>
                  </a:lnTo>
                  <a:lnTo>
                    <a:pt x="2786024" y="306875"/>
                  </a:lnTo>
                  <a:lnTo>
                    <a:pt x="2819191" y="306374"/>
                  </a:lnTo>
                  <a:lnTo>
                    <a:pt x="2852358" y="305628"/>
                  </a:lnTo>
                  <a:lnTo>
                    <a:pt x="2885525" y="304661"/>
                  </a:lnTo>
                  <a:lnTo>
                    <a:pt x="2918692" y="303494"/>
                  </a:lnTo>
                  <a:lnTo>
                    <a:pt x="2951859" y="302150"/>
                  </a:lnTo>
                  <a:lnTo>
                    <a:pt x="2985026" y="300651"/>
                  </a:lnTo>
                  <a:lnTo>
                    <a:pt x="3018193" y="299019"/>
                  </a:lnTo>
                  <a:lnTo>
                    <a:pt x="3051360" y="297276"/>
                  </a:lnTo>
                  <a:lnTo>
                    <a:pt x="3084527" y="295446"/>
                  </a:lnTo>
                  <a:lnTo>
                    <a:pt x="3117694" y="293549"/>
                  </a:lnTo>
                  <a:lnTo>
                    <a:pt x="3150861" y="291609"/>
                  </a:lnTo>
                  <a:lnTo>
                    <a:pt x="3184028" y="289647"/>
                  </a:lnTo>
                  <a:lnTo>
                    <a:pt x="3217195" y="287686"/>
                  </a:lnTo>
                  <a:lnTo>
                    <a:pt x="3250362" y="285639"/>
                  </a:lnTo>
                  <a:lnTo>
                    <a:pt x="3283529" y="283310"/>
                  </a:lnTo>
                  <a:lnTo>
                    <a:pt x="3316695" y="280725"/>
                  </a:lnTo>
                  <a:lnTo>
                    <a:pt x="3349862" y="277915"/>
                  </a:lnTo>
                  <a:lnTo>
                    <a:pt x="3383029" y="274910"/>
                  </a:lnTo>
                  <a:lnTo>
                    <a:pt x="3416196" y="271742"/>
                  </a:lnTo>
                  <a:lnTo>
                    <a:pt x="3449363" y="268441"/>
                  </a:lnTo>
                  <a:lnTo>
                    <a:pt x="3482530" y="265038"/>
                  </a:lnTo>
                  <a:lnTo>
                    <a:pt x="3515697" y="261564"/>
                  </a:lnTo>
                  <a:lnTo>
                    <a:pt x="3548864" y="258050"/>
                  </a:lnTo>
                  <a:lnTo>
                    <a:pt x="3582031" y="254527"/>
                  </a:lnTo>
                  <a:lnTo>
                    <a:pt x="3615198" y="251026"/>
                  </a:lnTo>
                  <a:lnTo>
                    <a:pt x="3648365" y="247578"/>
                  </a:lnTo>
                  <a:lnTo>
                    <a:pt x="3681532" y="244213"/>
                  </a:lnTo>
                  <a:lnTo>
                    <a:pt x="3714699" y="240963"/>
                  </a:lnTo>
                  <a:lnTo>
                    <a:pt x="3747866" y="237695"/>
                  </a:lnTo>
                  <a:lnTo>
                    <a:pt x="3781033" y="234057"/>
                  </a:lnTo>
                  <a:lnTo>
                    <a:pt x="3814200" y="230099"/>
                  </a:lnTo>
                  <a:lnTo>
                    <a:pt x="3847367" y="225895"/>
                  </a:lnTo>
                  <a:lnTo>
                    <a:pt x="3880534" y="221515"/>
                  </a:lnTo>
                  <a:lnTo>
                    <a:pt x="3913701" y="217032"/>
                  </a:lnTo>
                  <a:lnTo>
                    <a:pt x="3946868" y="212517"/>
                  </a:lnTo>
                  <a:lnTo>
                    <a:pt x="3980035" y="208043"/>
                  </a:lnTo>
                  <a:lnTo>
                    <a:pt x="4013202" y="203680"/>
                  </a:lnTo>
                  <a:lnTo>
                    <a:pt x="4046369" y="199503"/>
                  </a:lnTo>
                  <a:lnTo>
                    <a:pt x="4079536" y="195581"/>
                  </a:lnTo>
                  <a:lnTo>
                    <a:pt x="4112703" y="191987"/>
                  </a:lnTo>
                  <a:lnTo>
                    <a:pt x="4145869" y="188792"/>
                  </a:lnTo>
                  <a:lnTo>
                    <a:pt x="4179036" y="186003"/>
                  </a:lnTo>
                  <a:lnTo>
                    <a:pt x="4212203" y="183303"/>
                  </a:lnTo>
                  <a:lnTo>
                    <a:pt x="4245370" y="180643"/>
                  </a:lnTo>
                  <a:lnTo>
                    <a:pt x="4278537" y="178028"/>
                  </a:lnTo>
                  <a:lnTo>
                    <a:pt x="4311704" y="175462"/>
                  </a:lnTo>
                  <a:lnTo>
                    <a:pt x="4344871" y="172948"/>
                  </a:lnTo>
                  <a:lnTo>
                    <a:pt x="4378038" y="170491"/>
                  </a:lnTo>
                  <a:lnTo>
                    <a:pt x="4411205" y="168093"/>
                  </a:lnTo>
                  <a:lnTo>
                    <a:pt x="4444372" y="165759"/>
                  </a:lnTo>
                  <a:lnTo>
                    <a:pt x="4477539" y="163492"/>
                  </a:lnTo>
                  <a:lnTo>
                    <a:pt x="4510706" y="161297"/>
                  </a:lnTo>
                  <a:lnTo>
                    <a:pt x="4543873" y="159177"/>
                  </a:lnTo>
                  <a:lnTo>
                    <a:pt x="4577040" y="157136"/>
                  </a:lnTo>
                  <a:lnTo>
                    <a:pt x="4610207" y="155178"/>
                  </a:lnTo>
                  <a:lnTo>
                    <a:pt x="4643374" y="153306"/>
                  </a:lnTo>
                  <a:lnTo>
                    <a:pt x="4676541" y="151524"/>
                  </a:lnTo>
                  <a:lnTo>
                    <a:pt x="4709708" y="149820"/>
                  </a:lnTo>
                  <a:lnTo>
                    <a:pt x="4742875" y="148122"/>
                  </a:lnTo>
                  <a:lnTo>
                    <a:pt x="4776042" y="146423"/>
                  </a:lnTo>
                  <a:lnTo>
                    <a:pt x="4809209" y="144722"/>
                  </a:lnTo>
                  <a:lnTo>
                    <a:pt x="4842376" y="143020"/>
                  </a:lnTo>
                  <a:lnTo>
                    <a:pt x="4875543" y="141318"/>
                  </a:lnTo>
                  <a:lnTo>
                    <a:pt x="4908710" y="139615"/>
                  </a:lnTo>
                  <a:lnTo>
                    <a:pt x="4941876" y="137912"/>
                  </a:lnTo>
                  <a:lnTo>
                    <a:pt x="4975043" y="136209"/>
                  </a:lnTo>
                  <a:lnTo>
                    <a:pt x="5008210" y="134506"/>
                  </a:lnTo>
                  <a:lnTo>
                    <a:pt x="5041377" y="132805"/>
                  </a:lnTo>
                  <a:lnTo>
                    <a:pt x="5074544" y="131104"/>
                  </a:lnTo>
                  <a:lnTo>
                    <a:pt x="5107711" y="129405"/>
                  </a:lnTo>
                  <a:lnTo>
                    <a:pt x="5140878" y="127707"/>
                  </a:lnTo>
                  <a:lnTo>
                    <a:pt x="5174045" y="126011"/>
                  </a:lnTo>
                  <a:lnTo>
                    <a:pt x="5207212" y="124318"/>
                  </a:lnTo>
                  <a:lnTo>
                    <a:pt x="5240379" y="122627"/>
                  </a:lnTo>
                  <a:lnTo>
                    <a:pt x="5273546" y="120938"/>
                  </a:lnTo>
                  <a:lnTo>
                    <a:pt x="5306713" y="119253"/>
                  </a:lnTo>
                  <a:lnTo>
                    <a:pt x="5339880" y="117571"/>
                  </a:lnTo>
                  <a:lnTo>
                    <a:pt x="5373047" y="115893"/>
                  </a:lnTo>
                  <a:lnTo>
                    <a:pt x="5406214" y="114219"/>
                  </a:lnTo>
                  <a:lnTo>
                    <a:pt x="5439381" y="112549"/>
                  </a:lnTo>
                  <a:lnTo>
                    <a:pt x="5472548" y="110884"/>
                  </a:lnTo>
                  <a:lnTo>
                    <a:pt x="5505715" y="109224"/>
                  </a:lnTo>
                  <a:lnTo>
                    <a:pt x="5538882" y="107569"/>
                  </a:lnTo>
                  <a:lnTo>
                    <a:pt x="5572049" y="105919"/>
                  </a:lnTo>
                  <a:lnTo>
                    <a:pt x="5605216" y="104275"/>
                  </a:lnTo>
                  <a:lnTo>
                    <a:pt x="5638383" y="102638"/>
                  </a:lnTo>
                  <a:lnTo>
                    <a:pt x="5671550" y="101006"/>
                  </a:lnTo>
                  <a:lnTo>
                    <a:pt x="5704717" y="99382"/>
                  </a:lnTo>
                  <a:lnTo>
                    <a:pt x="5737884" y="97764"/>
                  </a:lnTo>
                  <a:lnTo>
                    <a:pt x="5771050" y="96153"/>
                  </a:lnTo>
                  <a:lnTo>
                    <a:pt x="5804217" y="94550"/>
                  </a:lnTo>
                  <a:lnTo>
                    <a:pt x="5837384" y="92955"/>
                  </a:lnTo>
                  <a:lnTo>
                    <a:pt x="5870551" y="91368"/>
                  </a:lnTo>
                  <a:lnTo>
                    <a:pt x="5903718" y="89790"/>
                  </a:lnTo>
                  <a:lnTo>
                    <a:pt x="5936885" y="88220"/>
                  </a:lnTo>
                  <a:lnTo>
                    <a:pt x="5970052" y="86659"/>
                  </a:lnTo>
                  <a:lnTo>
                    <a:pt x="6003219" y="85108"/>
                  </a:lnTo>
                  <a:lnTo>
                    <a:pt x="6036386" y="83566"/>
                  </a:lnTo>
                  <a:lnTo>
                    <a:pt x="6069553" y="82034"/>
                  </a:lnTo>
                  <a:lnTo>
                    <a:pt x="6102720" y="80512"/>
                  </a:lnTo>
                  <a:lnTo>
                    <a:pt x="6135887" y="79001"/>
                  </a:lnTo>
                  <a:lnTo>
                    <a:pt x="6169054" y="77501"/>
                  </a:lnTo>
                  <a:lnTo>
                    <a:pt x="6202221" y="76012"/>
                  </a:lnTo>
                  <a:lnTo>
                    <a:pt x="6235388" y="74534"/>
                  </a:lnTo>
                  <a:lnTo>
                    <a:pt x="6268555" y="73068"/>
                  </a:lnTo>
                  <a:lnTo>
                    <a:pt x="6301722" y="71614"/>
                  </a:lnTo>
                  <a:lnTo>
                    <a:pt x="6334889" y="70172"/>
                  </a:lnTo>
                  <a:lnTo>
                    <a:pt x="6368056" y="68743"/>
                  </a:lnTo>
                  <a:lnTo>
                    <a:pt x="6401223" y="67327"/>
                  </a:lnTo>
                  <a:lnTo>
                    <a:pt x="6434390" y="65924"/>
                  </a:lnTo>
                  <a:lnTo>
                    <a:pt x="6467557" y="64534"/>
                  </a:lnTo>
                  <a:lnTo>
                    <a:pt x="6500724" y="63158"/>
                  </a:lnTo>
                  <a:lnTo>
                    <a:pt x="6533891" y="61796"/>
                  </a:lnTo>
                  <a:lnTo>
                    <a:pt x="6567058" y="60449"/>
                  </a:lnTo>
                  <a:lnTo>
                    <a:pt x="6600224" y="59116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tx54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8264753" y="417941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264753" y="3179571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264753" y="217973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480824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5591295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2520589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4" name="tx74"/>
            <p:cNvSpPr/>
            <p:nvPr/>
          </p:nvSpPr>
          <p:spPr>
            <a:xfrm rot="-5400000">
              <a:off x="-455459" y="3419472"/>
              <a:ext cx="20647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±20%)</a:t>
              </a:r>
            </a:p>
          </p:txBody>
        </p:sp>
        <p:sp>
          <p:nvSpPr>
            <p:cNvPr id="75" name="tx75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2026-10-16T11:13:45Z</dcterms:modified>
  <cp:category/>
</cp:coreProperties>
</file>