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2473529"/>
              <a:ext cx="1689026" cy="263056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3748203"/>
              <a:ext cx="1689026" cy="135588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853391"/>
              <a:ext cx="1689026" cy="250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3815042"/>
              <a:ext cx="4967725" cy="597453"/>
            </a:xfrm>
            <a:custGeom>
              <a:avLst/>
              <a:pathLst>
                <a:path w="4967725" h="597453">
                  <a:moveTo>
                    <a:pt x="0" y="597453"/>
                  </a:moveTo>
                  <a:lnTo>
                    <a:pt x="2483862" y="282724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370054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055325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3772600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8326933" y="167432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088137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572000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025184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14587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78008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4" name="tx34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367948"/>
              <a:ext cx="39662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1,200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2473529"/>
              <a:ext cx="1689026" cy="263056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3748203"/>
              <a:ext cx="1689026" cy="135588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853391"/>
              <a:ext cx="1689026" cy="250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626664"/>
              <a:ext cx="4967725" cy="204427"/>
            </a:xfrm>
            <a:custGeom>
              <a:avLst/>
              <a:pathLst>
                <a:path w="4967725" h="204427">
                  <a:moveTo>
                    <a:pt x="0" y="204427"/>
                  </a:moveTo>
                  <a:lnTo>
                    <a:pt x="2483862" y="115501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788650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699724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58422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8326933" y="167432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088137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572000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025184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14587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78008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4" name="tx34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367948"/>
              <a:ext cx="39662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1,200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2473529"/>
              <a:ext cx="1689026" cy="263056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3748203"/>
              <a:ext cx="1689026" cy="135588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853391"/>
              <a:ext cx="1689026" cy="250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867491"/>
              <a:ext cx="4967725" cy="141112"/>
            </a:xfrm>
            <a:custGeom>
              <a:avLst/>
              <a:pathLst>
                <a:path w="4967725" h="141112">
                  <a:moveTo>
                    <a:pt x="0" y="0"/>
                  </a:moveTo>
                  <a:lnTo>
                    <a:pt x="2483862" y="86532"/>
                  </a:lnTo>
                  <a:lnTo>
                    <a:pt x="4967725" y="141112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825049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911581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966162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8326933" y="167432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088137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572000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025184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14587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78008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4" name="tx34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367948"/>
              <a:ext cx="39662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1,200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2473529"/>
              <a:ext cx="1689026" cy="263056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3748203"/>
              <a:ext cx="1689026" cy="135588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853391"/>
              <a:ext cx="1689026" cy="250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917541"/>
              <a:ext cx="4967725" cy="138805"/>
            </a:xfrm>
            <a:custGeom>
              <a:avLst/>
              <a:pathLst>
                <a:path w="4967725" h="138805">
                  <a:moveTo>
                    <a:pt x="0" y="0"/>
                  </a:moveTo>
                  <a:lnTo>
                    <a:pt x="2483862" y="71792"/>
                  </a:lnTo>
                  <a:lnTo>
                    <a:pt x="4967725" y="138805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875099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946891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5013904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8326933" y="167432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088137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572000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025184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14587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78008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4" name="tx34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367948"/>
              <a:ext cx="39662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1,200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2473529"/>
              <a:ext cx="1689026" cy="263056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3748203"/>
              <a:ext cx="1689026" cy="135588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853391"/>
              <a:ext cx="1689026" cy="250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667293"/>
              <a:ext cx="4967725" cy="102598"/>
            </a:xfrm>
            <a:custGeom>
              <a:avLst/>
              <a:pathLst>
                <a:path w="4967725" h="102598">
                  <a:moveTo>
                    <a:pt x="0" y="0"/>
                  </a:moveTo>
                  <a:lnTo>
                    <a:pt x="2483862" y="101354"/>
                  </a:lnTo>
                  <a:lnTo>
                    <a:pt x="4967725" y="102598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624851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726206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727450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8326933" y="167432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088137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572000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025184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14587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78008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4" name="tx34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367948"/>
              <a:ext cx="39662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1,200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2473529"/>
              <a:ext cx="1689026" cy="263056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3748203"/>
              <a:ext cx="1689026" cy="135588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853391"/>
              <a:ext cx="1689026" cy="250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865376"/>
              <a:ext cx="4967725" cy="97474"/>
            </a:xfrm>
            <a:custGeom>
              <a:avLst/>
              <a:pathLst>
                <a:path w="4967725" h="97474">
                  <a:moveTo>
                    <a:pt x="0" y="74914"/>
                  </a:moveTo>
                  <a:lnTo>
                    <a:pt x="2483862" y="97474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897849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920409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822935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8326933" y="167432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088137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572000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025184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14587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78008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4" name="tx34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367948"/>
              <a:ext cx="39662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1,200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2473529"/>
              <a:ext cx="1689026" cy="263056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3748203"/>
              <a:ext cx="1689026" cy="135588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853391"/>
              <a:ext cx="1689026" cy="250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144049"/>
              <a:ext cx="4967725" cy="103783"/>
            </a:xfrm>
            <a:custGeom>
              <a:avLst/>
              <a:pathLst>
                <a:path w="4967725" h="103783">
                  <a:moveTo>
                    <a:pt x="0" y="0"/>
                  </a:moveTo>
                  <a:lnTo>
                    <a:pt x="2483862" y="103783"/>
                  </a:lnTo>
                  <a:lnTo>
                    <a:pt x="4967725" y="519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101607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205391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106798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8326933" y="167432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088137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572000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025184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14587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78008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4" name="tx34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367948"/>
              <a:ext cx="39662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1,200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104089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2566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0923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6180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4374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rc9"/>
            <p:cNvSpPr/>
            <p:nvPr/>
          </p:nvSpPr>
          <p:spPr>
            <a:xfrm>
              <a:off x="1274713" y="2473529"/>
              <a:ext cx="1689026" cy="263056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0" name="rc10"/>
            <p:cNvSpPr/>
            <p:nvPr/>
          </p:nvSpPr>
          <p:spPr>
            <a:xfrm>
              <a:off x="3758576" y="3748203"/>
              <a:ext cx="1689026" cy="1355885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" name="rc11"/>
            <p:cNvSpPr/>
            <p:nvPr/>
          </p:nvSpPr>
          <p:spPr>
            <a:xfrm>
              <a:off x="6242438" y="4853391"/>
              <a:ext cx="1689026" cy="250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119227" y="4769891"/>
              <a:ext cx="4967725" cy="124899"/>
            </a:xfrm>
            <a:custGeom>
              <a:avLst/>
              <a:pathLst>
                <a:path w="4967725" h="124899">
                  <a:moveTo>
                    <a:pt x="0" y="124899"/>
                  </a:moveTo>
                  <a:lnTo>
                    <a:pt x="2483862" y="122340"/>
                  </a:lnTo>
                  <a:lnTo>
                    <a:pt x="4967725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t13"/>
            <p:cNvSpPr/>
            <p:nvPr/>
          </p:nvSpPr>
          <p:spPr>
            <a:xfrm>
              <a:off x="2076785" y="4852349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t14"/>
            <p:cNvSpPr/>
            <p:nvPr/>
          </p:nvSpPr>
          <p:spPr>
            <a:xfrm>
              <a:off x="4560647" y="4849790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t15"/>
            <p:cNvSpPr/>
            <p:nvPr/>
          </p:nvSpPr>
          <p:spPr>
            <a:xfrm>
              <a:off x="7044510" y="4727450"/>
              <a:ext cx="84883" cy="84883"/>
            </a:xfrm>
            <a:prstGeom prst="ellipse">
              <a:avLst/>
            </a:prstGeom>
            <a:solidFill>
              <a:srgbClr val="000000">
                <a:alpha val="100000"/>
              </a:srgbClr>
            </a:solidFill>
            <a:ln w="9000" cap="rnd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tx16"/>
            <p:cNvSpPr/>
            <p:nvPr/>
          </p:nvSpPr>
          <p:spPr>
            <a:xfrm>
              <a:off x="817066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7" name="tx17"/>
            <p:cNvSpPr/>
            <p:nvPr/>
          </p:nvSpPr>
          <p:spPr>
            <a:xfrm>
              <a:off x="754887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8" name="tx18"/>
            <p:cNvSpPr/>
            <p:nvPr/>
          </p:nvSpPr>
          <p:spPr>
            <a:xfrm>
              <a:off x="754887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9" name="tx19"/>
            <p:cNvSpPr/>
            <p:nvPr/>
          </p:nvSpPr>
          <p:spPr>
            <a:xfrm>
              <a:off x="754887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20" name="tx20"/>
            <p:cNvSpPr/>
            <p:nvPr/>
          </p:nvSpPr>
          <p:spPr>
            <a:xfrm>
              <a:off x="692708" y="1674323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8326933" y="506403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8326933" y="4216609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8326933" y="336918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8326933" y="252175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8326933" y="167432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088137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19157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572000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39963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025184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14587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78008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455459" y="335912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34" name="tx34"/>
            <p:cNvSpPr/>
            <p:nvPr/>
          </p:nvSpPr>
          <p:spPr>
            <a:xfrm rot="5400000">
              <a:off x="8213823" y="335912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941876" y="1367948"/>
              <a:ext cx="39662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% of cohort (right axis) · N = 1,200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2026-10-16T11:13:46Z</dcterms:modified>
  <cp:category/>
</cp:coreProperties>
</file>