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5004023"/>
              <a:ext cx="490763" cy="9202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988685"/>
              <a:ext cx="490763" cy="1073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958011"/>
              <a:ext cx="490763" cy="13803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942674"/>
              <a:ext cx="490763" cy="15337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927336"/>
              <a:ext cx="490763" cy="16870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5033204"/>
              <a:ext cx="490763" cy="6284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5001783"/>
              <a:ext cx="490763" cy="9426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5001783"/>
              <a:ext cx="490763" cy="9426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970362"/>
              <a:ext cx="490763" cy="12568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970362"/>
              <a:ext cx="490763" cy="12568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11999"/>
              <a:ext cx="490763" cy="18404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743290"/>
              <a:ext cx="490763" cy="3527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635929"/>
              <a:ext cx="490763" cy="46011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589917"/>
              <a:ext cx="490763" cy="5061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513231"/>
              <a:ext cx="490763" cy="58281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938941"/>
              <a:ext cx="490763" cy="15710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38941"/>
              <a:ext cx="490763" cy="15710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907520"/>
              <a:ext cx="490763" cy="18852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876099"/>
              <a:ext cx="490763" cy="21994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781836"/>
              <a:ext cx="490763" cy="31420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528568"/>
              <a:ext cx="490763" cy="56747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375196"/>
              <a:ext cx="490763" cy="72084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221824"/>
              <a:ext cx="490763" cy="87422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007102"/>
              <a:ext cx="490763" cy="108894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899742"/>
              <a:ext cx="490763" cy="119630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059154"/>
              <a:ext cx="490763" cy="103689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3776365"/>
              <a:ext cx="490763" cy="131968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3587840"/>
              <a:ext cx="490763" cy="150820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3462156"/>
              <a:ext cx="490763" cy="163389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3022262"/>
              <a:ext cx="490763" cy="207378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574580"/>
              <a:ext cx="490763" cy="52146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528568"/>
              <a:ext cx="490763" cy="56747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359859"/>
              <a:ext cx="490763" cy="73618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283173"/>
              <a:ext cx="490763" cy="81287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976428"/>
              <a:ext cx="490763" cy="111961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216259"/>
              <a:ext cx="490763" cy="87978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121996"/>
              <a:ext cx="490763" cy="97404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3870628"/>
              <a:ext cx="490763" cy="122541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3776365"/>
              <a:ext cx="490763" cy="131968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3367893"/>
              <a:ext cx="490763" cy="172815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88685"/>
              <a:ext cx="490763" cy="1073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50650"/>
              <a:ext cx="490763" cy="24539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835313"/>
              <a:ext cx="490763" cy="26073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835313"/>
              <a:ext cx="490763" cy="2607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804639"/>
              <a:ext cx="490763" cy="29140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5001783"/>
              <a:ext cx="490763" cy="9426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70362"/>
              <a:ext cx="490763" cy="12568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907520"/>
              <a:ext cx="490763" cy="18852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844678"/>
              <a:ext cx="490763" cy="25136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781836"/>
              <a:ext cx="490763" cy="31420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11999"/>
              <a:ext cx="490763" cy="18404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681941"/>
              <a:ext cx="490763" cy="41410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574580"/>
              <a:ext cx="490763" cy="52146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528568"/>
              <a:ext cx="490763" cy="56747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436545"/>
              <a:ext cx="490763" cy="65950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907520"/>
              <a:ext cx="490763" cy="18852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876099"/>
              <a:ext cx="490763" cy="21994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813257"/>
              <a:ext cx="490763" cy="28278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813257"/>
              <a:ext cx="490763" cy="28278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624731"/>
              <a:ext cx="490763" cy="47131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5004023"/>
              <a:ext cx="490763" cy="9202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19976"/>
              <a:ext cx="490763" cy="27607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789301"/>
              <a:ext cx="490763" cy="30674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727952"/>
              <a:ext cx="490763" cy="36809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651266"/>
              <a:ext cx="490763" cy="44477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5001783"/>
              <a:ext cx="490763" cy="9426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07520"/>
              <a:ext cx="490763" cy="18852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876099"/>
              <a:ext cx="490763" cy="21994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844678"/>
              <a:ext cx="490763" cy="25136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781836"/>
              <a:ext cx="490763" cy="31420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88685"/>
              <a:ext cx="490763" cy="1073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81325"/>
              <a:ext cx="490763" cy="21472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850650"/>
              <a:ext cx="490763" cy="24539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819976"/>
              <a:ext cx="490763" cy="27607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804639"/>
              <a:ext cx="490763" cy="29140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970362"/>
              <a:ext cx="490763" cy="12568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70362"/>
              <a:ext cx="490763" cy="12568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938941"/>
              <a:ext cx="490763" cy="15710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938941"/>
              <a:ext cx="490763" cy="15710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781836"/>
              <a:ext cx="490763" cy="31420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2026-10-16T11:13:41Z</dcterms:modified>
  <cp:category/>
</cp:coreProperties>
</file>