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Relationship Id="rId9" Type="http://schemas.openxmlformats.org/officeDocument/2006/relationships/slide" Target="slides/slide2.xml"/>
<Relationship Id="rId10" Type="http://schemas.openxmlformats.org/officeDocument/2006/relationships/slide" Target="slides/slide3.xml"/>
<Relationship Id="rId11" Type="http://schemas.openxmlformats.org/officeDocument/2006/relationships/slide" Target="slides/slide4.xml"/>
<Relationship Id="rId12" Type="http://schemas.openxmlformats.org/officeDocument/2006/relationships/slide" Target="slides/slide5.xml"/>
<Relationship Id="rId13" Type="http://schemas.openxmlformats.org/officeDocument/2006/relationships/slide" Target="slides/slide6.xml"/>
<Relationship Id="rId14" Type="http://schemas.openxmlformats.org/officeDocument/2006/relationships/slide" Target="slides/slide7.xml"/>
<Relationship Id="rId15" Type="http://schemas.openxmlformats.org/officeDocument/2006/relationships/slide" Target="slides/slide8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2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3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4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5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6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7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8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1650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5105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245014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51741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161886" y="4482557"/>
              <a:ext cx="490763" cy="613489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83323" y="4405870"/>
              <a:ext cx="490763" cy="690175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2204759" y="4405870"/>
              <a:ext cx="490763" cy="690175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726196" y="3777044"/>
              <a:ext cx="490763" cy="1319001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3247633" y="3056194"/>
              <a:ext cx="490763" cy="2039851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4229160" y="4247680"/>
              <a:ext cx="490763" cy="84836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4750597" y="3933470"/>
              <a:ext cx="490763" cy="1162575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5272034" y="3902049"/>
              <a:ext cx="490763" cy="119399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5793471" y="2519527"/>
              <a:ext cx="490763" cy="2576519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6314907" y="1859686"/>
              <a:ext cx="490763" cy="3236359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378727" y="5336204"/>
              <a:ext cx="14282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2246687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(N=463)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21130" y="5336204"/>
              <a:ext cx="19257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Yes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313962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(N=226)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3692542" y="5596581"/>
              <a:ext cx="58247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Cachexia</a:t>
              </a:r>
            </a:p>
          </p:txBody>
        </p:sp>
        <p:sp>
          <p:nvSpPr>
            <p:cNvPr id="41" name="tx41"/>
            <p:cNvSpPr/>
            <p:nvPr/>
          </p:nvSpPr>
          <p:spPr>
            <a:xfrm rot="-5400000">
              <a:off x="169121" y="3270652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42" name="rc42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7" name="tx47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879697" y="1166869"/>
              <a:ext cx="1545427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CKD-EPI 2021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1650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5105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245014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51741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161886" y="4635929"/>
              <a:ext cx="490763" cy="46011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83323" y="4605254"/>
              <a:ext cx="490763" cy="490791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2204759" y="4574580"/>
              <a:ext cx="490763" cy="521465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726196" y="4559243"/>
              <a:ext cx="490763" cy="536803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3247633" y="4252498"/>
              <a:ext cx="490763" cy="843547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4229160" y="4467627"/>
              <a:ext cx="490763" cy="628419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4750597" y="4216259"/>
              <a:ext cx="490763" cy="879787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5272034" y="4184838"/>
              <a:ext cx="490763" cy="911208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5793471" y="3996312"/>
              <a:ext cx="490763" cy="1099733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6314907" y="3367893"/>
              <a:ext cx="490763" cy="1728153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378727" y="5336204"/>
              <a:ext cx="14282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2246687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(N=463)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21130" y="5336204"/>
              <a:ext cx="19257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Yes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313962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(N=226)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3692542" y="5596581"/>
              <a:ext cx="58247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Cachexia</a:t>
              </a:r>
            </a:p>
          </p:txBody>
        </p:sp>
        <p:sp>
          <p:nvSpPr>
            <p:cNvPr id="41" name="tx41"/>
            <p:cNvSpPr/>
            <p:nvPr/>
          </p:nvSpPr>
          <p:spPr>
            <a:xfrm rot="-5400000">
              <a:off x="169121" y="3270652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42" name="rc42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7" name="tx47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879697" y="1166869"/>
              <a:ext cx="1351300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EKFC 2021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1650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5105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245014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51741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161886" y="4865987"/>
              <a:ext cx="490763" cy="230058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83323" y="4804639"/>
              <a:ext cx="490763" cy="291407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2204759" y="4789301"/>
              <a:ext cx="490763" cy="306744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726196" y="4651266"/>
              <a:ext cx="490763" cy="444779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3247633" y="4221824"/>
              <a:ext cx="490763" cy="874222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4229160" y="4938941"/>
              <a:ext cx="490763" cy="157104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4750597" y="4907520"/>
              <a:ext cx="490763" cy="188525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5272034" y="4813257"/>
              <a:ext cx="490763" cy="282788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5793471" y="4687573"/>
              <a:ext cx="490763" cy="408472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6314907" y="4436206"/>
              <a:ext cx="490763" cy="659840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378727" y="5336204"/>
              <a:ext cx="14282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2246687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(N=463)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21130" y="5336204"/>
              <a:ext cx="19257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Yes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313962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(N=226)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3692542" y="5596581"/>
              <a:ext cx="58247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Cachexia</a:t>
              </a:r>
            </a:p>
          </p:txBody>
        </p:sp>
        <p:sp>
          <p:nvSpPr>
            <p:cNvPr id="41" name="tx41"/>
            <p:cNvSpPr/>
            <p:nvPr/>
          </p:nvSpPr>
          <p:spPr>
            <a:xfrm rot="-5400000">
              <a:off x="169121" y="3270652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42" name="rc42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7" name="tx47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879697" y="1166869"/>
              <a:ext cx="1646468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CKD-EPI 2012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1650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5105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245014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51741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161886" y="4804639"/>
              <a:ext cx="490763" cy="291407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83323" y="4758627"/>
              <a:ext cx="490763" cy="337419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2204759" y="4743290"/>
              <a:ext cx="490763" cy="3527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726196" y="4681941"/>
              <a:ext cx="490763" cy="414105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3247633" y="4405870"/>
              <a:ext cx="490763" cy="690175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4229160" y="4876099"/>
              <a:ext cx="490763" cy="21994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4750597" y="4813257"/>
              <a:ext cx="490763" cy="282788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5272034" y="4781836"/>
              <a:ext cx="490763" cy="314209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5793471" y="4750415"/>
              <a:ext cx="490763" cy="345630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6314907" y="4561889"/>
              <a:ext cx="490763" cy="5341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378727" y="5336204"/>
              <a:ext cx="14282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2246687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(N=463)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21130" y="5336204"/>
              <a:ext cx="19257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Yes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313962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(N=226)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3692542" y="5596581"/>
              <a:ext cx="58247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Cachexia</a:t>
              </a:r>
            </a:p>
          </p:txBody>
        </p:sp>
        <p:sp>
          <p:nvSpPr>
            <p:cNvPr id="41" name="tx41"/>
            <p:cNvSpPr/>
            <p:nvPr/>
          </p:nvSpPr>
          <p:spPr>
            <a:xfrm rot="-5400000">
              <a:off x="169121" y="3270652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42" name="rc42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7" name="tx47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879697" y="1166869"/>
              <a:ext cx="1452341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EKFC 2023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1650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5105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245014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51741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161886" y="4681941"/>
              <a:ext cx="490763" cy="414105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83323" y="4635929"/>
              <a:ext cx="490763" cy="46011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2204759" y="4605254"/>
              <a:ext cx="490763" cy="490791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726196" y="4175812"/>
              <a:ext cx="490763" cy="920233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3247633" y="3685021"/>
              <a:ext cx="490763" cy="1411025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4229160" y="4656152"/>
              <a:ext cx="490763" cy="439893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4750597" y="4436206"/>
              <a:ext cx="490763" cy="659840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5272034" y="4404785"/>
              <a:ext cx="490763" cy="691261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5793471" y="4216259"/>
              <a:ext cx="490763" cy="879787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6314907" y="3744944"/>
              <a:ext cx="490763" cy="1351101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378727" y="5336204"/>
              <a:ext cx="14282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2246687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(N=463)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21130" y="5336204"/>
              <a:ext cx="19257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Yes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313962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(N=226)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3692542" y="5596581"/>
              <a:ext cx="58247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Cachexia</a:t>
              </a:r>
            </a:p>
          </p:txBody>
        </p:sp>
        <p:sp>
          <p:nvSpPr>
            <p:cNvPr id="41" name="tx41"/>
            <p:cNvSpPr/>
            <p:nvPr/>
          </p:nvSpPr>
          <p:spPr>
            <a:xfrm rot="-5400000">
              <a:off x="169121" y="3270652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42" name="rc42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7" name="tx47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879697" y="1166869"/>
              <a:ext cx="1825142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CKD-EPI 2021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1650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5105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245014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51741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161886" y="4743290"/>
              <a:ext cx="490763" cy="3527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83323" y="4697278"/>
              <a:ext cx="490763" cy="398768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2204759" y="4697278"/>
              <a:ext cx="490763" cy="398768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726196" y="4681941"/>
              <a:ext cx="490763" cy="414105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3247633" y="4497894"/>
              <a:ext cx="490763" cy="598152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4229160" y="4750415"/>
              <a:ext cx="490763" cy="345630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4750597" y="4687573"/>
              <a:ext cx="490763" cy="408472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5272034" y="4561889"/>
              <a:ext cx="490763" cy="5341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5793471" y="4436206"/>
              <a:ext cx="490763" cy="659840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6314907" y="4404785"/>
              <a:ext cx="490763" cy="691261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378727" y="5336204"/>
              <a:ext cx="14282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2246687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(N=463)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21130" y="5336204"/>
              <a:ext cx="19257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Yes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313962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(N=226)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3692542" y="5596581"/>
              <a:ext cx="58247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Cachexia</a:t>
              </a:r>
            </a:p>
          </p:txBody>
        </p:sp>
        <p:sp>
          <p:nvSpPr>
            <p:cNvPr id="41" name="tx41"/>
            <p:cNvSpPr/>
            <p:nvPr/>
          </p:nvSpPr>
          <p:spPr>
            <a:xfrm rot="-5400000">
              <a:off x="169121" y="3270652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42" name="rc42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7" name="tx47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879697" y="1166869"/>
              <a:ext cx="1631015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EKFC 2023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1650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5105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245014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51741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161886" y="4635929"/>
              <a:ext cx="490763" cy="46011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83323" y="4543906"/>
              <a:ext cx="490763" cy="552140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2204759" y="4497894"/>
              <a:ext cx="490763" cy="598152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726196" y="3270915"/>
              <a:ext cx="490763" cy="1825130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3247633" y="2734112"/>
              <a:ext cx="490763" cy="2361933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4229160" y="4561889"/>
              <a:ext cx="490763" cy="5341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4750597" y="4310522"/>
              <a:ext cx="490763" cy="785524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5272034" y="4310522"/>
              <a:ext cx="490763" cy="785524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5793471" y="2959420"/>
              <a:ext cx="490763" cy="2136625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6314907" y="2393843"/>
              <a:ext cx="490763" cy="2702203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378727" y="5336204"/>
              <a:ext cx="14282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2246687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(N=463)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21130" y="5336204"/>
              <a:ext cx="19257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Yes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313962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(N=226)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3692542" y="5596581"/>
              <a:ext cx="58247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Cachexia</a:t>
              </a:r>
            </a:p>
          </p:txBody>
        </p:sp>
        <p:sp>
          <p:nvSpPr>
            <p:cNvPr id="41" name="tx41"/>
            <p:cNvSpPr/>
            <p:nvPr/>
          </p:nvSpPr>
          <p:spPr>
            <a:xfrm rot="-5400000">
              <a:off x="169121" y="3270652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42" name="rc42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7" name="tx47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879697" y="1166869"/>
              <a:ext cx="1467429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ClCr · Cockcroft-Gault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1650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5105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245014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51741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161886" y="4651266"/>
              <a:ext cx="490763" cy="444779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83323" y="4635929"/>
              <a:ext cx="490763" cy="46011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2204759" y="4605254"/>
              <a:ext cx="490763" cy="490791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726196" y="4574580"/>
              <a:ext cx="490763" cy="521465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3247633" y="4114463"/>
              <a:ext cx="490763" cy="981582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4229160" y="4656152"/>
              <a:ext cx="490763" cy="439893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4750597" y="4593310"/>
              <a:ext cx="490763" cy="502735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5272034" y="4436206"/>
              <a:ext cx="490763" cy="659840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5793471" y="4341943"/>
              <a:ext cx="490763" cy="754103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6314907" y="4184838"/>
              <a:ext cx="490763" cy="911208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378727" y="5336204"/>
              <a:ext cx="14282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2246687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(N=463)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21130" y="5336204"/>
              <a:ext cx="19257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Yes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313962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(N=226)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3692542" y="5596581"/>
              <a:ext cx="58247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Cachexia</a:t>
              </a:r>
            </a:p>
          </p:txBody>
        </p:sp>
        <p:sp>
          <p:nvSpPr>
            <p:cNvPr id="41" name="tx41"/>
            <p:cNvSpPr/>
            <p:nvPr/>
          </p:nvSpPr>
          <p:spPr>
            <a:xfrm rot="-5400000">
              <a:off x="169121" y="3270652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42" name="rc42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7" name="tx47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879697" y="1166869"/>
              <a:ext cx="1693103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Panel · CKD-EPI 4-marker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2026-10-16T11:13:40Z</dcterms:modified>
  <cp:category/>
</cp:coreProperties>
</file>