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5022649"/>
              <a:ext cx="490763" cy="7339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5022649"/>
              <a:ext cx="490763" cy="7339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5004300"/>
              <a:ext cx="490763" cy="91745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985951"/>
              <a:ext cx="490763" cy="110095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985951"/>
              <a:ext cx="490763" cy="110095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978477"/>
              <a:ext cx="490763" cy="117568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954964"/>
              <a:ext cx="490763" cy="141082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931450"/>
              <a:ext cx="490763" cy="16459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931450"/>
              <a:ext cx="490763" cy="164595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884423"/>
              <a:ext cx="490763" cy="211623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419052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(N=387)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6326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(N=302)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335652" y="5596581"/>
              <a:ext cx="12962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ASG-PPP (PG-SGA)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967602"/>
              <a:ext cx="490763" cy="128444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802459"/>
              <a:ext cx="490763" cy="293587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747411"/>
              <a:ext cx="490763" cy="34863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710713"/>
              <a:ext cx="490763" cy="385333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710713"/>
              <a:ext cx="490763" cy="385333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860909"/>
              <a:ext cx="490763" cy="235137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813881"/>
              <a:ext cx="490763" cy="282164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719827"/>
              <a:ext cx="490763" cy="376219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672799"/>
              <a:ext cx="490763" cy="42324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414149"/>
              <a:ext cx="490763" cy="681897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419052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(N=387)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6326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(N=302)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335652" y="5596581"/>
              <a:ext cx="12962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ASG-PPP (PG-SGA)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362078"/>
              <a:ext cx="490763" cy="733967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031793"/>
              <a:ext cx="490763" cy="1064253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3848301"/>
              <a:ext cx="490763" cy="1247745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3701507"/>
              <a:ext cx="490763" cy="1394538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3518015"/>
              <a:ext cx="490763" cy="1578030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390635"/>
              <a:ext cx="490763" cy="705411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367121"/>
              <a:ext cx="490763" cy="728924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226039"/>
              <a:ext cx="490763" cy="870007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3990902"/>
              <a:ext cx="490763" cy="1105144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3732251"/>
              <a:ext cx="490763" cy="136379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419052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(N=387)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6326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(N=302)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335652" y="5596581"/>
              <a:ext cx="12962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ASG-PPP (PG-SGA)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508872"/>
              <a:ext cx="490763" cy="587174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288681"/>
              <a:ext cx="490763" cy="807364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013443"/>
              <a:ext cx="490763" cy="1082602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3995094"/>
              <a:ext cx="490763" cy="1100951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3756555"/>
              <a:ext cx="490763" cy="1339491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531717"/>
              <a:ext cx="490763" cy="564328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437662"/>
              <a:ext cx="490763" cy="658383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390635"/>
              <a:ext cx="490763" cy="705411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273066"/>
              <a:ext cx="490763" cy="822979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3802792"/>
              <a:ext cx="490763" cy="1293253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419052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(N=387)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6326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(N=302)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335652" y="5596581"/>
              <a:ext cx="12962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ASG-PPP (PG-SGA)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5040998"/>
              <a:ext cx="490763" cy="55047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839157"/>
              <a:ext cx="490763" cy="256888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820808"/>
              <a:ext cx="490763" cy="275237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820808"/>
              <a:ext cx="490763" cy="275237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784110"/>
              <a:ext cx="490763" cy="31193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931450"/>
              <a:ext cx="490763" cy="16459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931450"/>
              <a:ext cx="490763" cy="164595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907936"/>
              <a:ext cx="490763" cy="188109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884423"/>
              <a:ext cx="490763" cy="211623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813881"/>
              <a:ext cx="490763" cy="28216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419052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(N=387)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6326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(N=302)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335652" y="5596581"/>
              <a:ext cx="12962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ASG-PPP (PG-SGA)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949252"/>
              <a:ext cx="490763" cy="146793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747411"/>
              <a:ext cx="490763" cy="348634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637316"/>
              <a:ext cx="490763" cy="458729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618967"/>
              <a:ext cx="490763" cy="477079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618967"/>
              <a:ext cx="490763" cy="477079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860909"/>
              <a:ext cx="490763" cy="235137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743340"/>
              <a:ext cx="490763" cy="352705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696313"/>
              <a:ext cx="490763" cy="399732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625772"/>
              <a:ext cx="490763" cy="470274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320094"/>
              <a:ext cx="490763" cy="775952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419052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(N=387)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6326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(N=302)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335652" y="5596581"/>
              <a:ext cx="12962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ASG-PPP (PG-SGA)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4985951"/>
              <a:ext cx="490763" cy="11009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875856"/>
              <a:ext cx="490763" cy="220190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857506"/>
              <a:ext cx="490763" cy="238539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765760"/>
              <a:ext cx="490763" cy="330285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692364"/>
              <a:ext cx="490763" cy="403682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5025505"/>
              <a:ext cx="490763" cy="70541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837395"/>
              <a:ext cx="490763" cy="25865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766854"/>
              <a:ext cx="490763" cy="329191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743340"/>
              <a:ext cx="490763" cy="352705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696313"/>
              <a:ext cx="490763" cy="399732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419052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(N=387)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6326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(N=302)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335652" y="5596581"/>
              <a:ext cx="12962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ASG-PPP (PG-SGA)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650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5105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45014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51741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161886" y="5022649"/>
              <a:ext cx="490763" cy="7339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83323" y="4875856"/>
              <a:ext cx="490763" cy="22019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204759" y="4839157"/>
              <a:ext cx="490763" cy="256888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726196" y="4839157"/>
              <a:ext cx="490763" cy="256888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3247633" y="4820808"/>
              <a:ext cx="490763" cy="275237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4229160" y="4954964"/>
              <a:ext cx="490763" cy="141082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4750597" y="4931450"/>
              <a:ext cx="490763" cy="16459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5272034" y="4931450"/>
              <a:ext cx="490763" cy="164595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5793471" y="4907936"/>
              <a:ext cx="490763" cy="188109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6314907" y="4743340"/>
              <a:ext cx="490763" cy="352705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419052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2246687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(N=387)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6326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5313962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(N=302)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3335652" y="5596581"/>
              <a:ext cx="12962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ASG-PPP (PG-SGA)</a:t>
              </a:r>
            </a:p>
          </p:txBody>
        </p:sp>
        <p:sp>
          <p:nvSpPr>
            <p:cNvPr id="41" name="tx41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2" name="rc42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47" name="tx47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79697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2026-10-16T11:13:44Z</dcterms:modified>
  <cp:category/>
</cp:coreProperties>
</file>