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343729"/>
              <a:ext cx="490763" cy="75231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160237"/>
              <a:ext cx="490763" cy="93580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105189"/>
              <a:ext cx="490763" cy="9908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224428"/>
              <a:ext cx="490763" cy="187161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2417064"/>
              <a:ext cx="490763" cy="267898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484690"/>
              <a:ext cx="490763" cy="6113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414149"/>
              <a:ext cx="490763" cy="68189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367121"/>
              <a:ext cx="490763" cy="72892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544142"/>
              <a:ext cx="490763" cy="155190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2979813"/>
              <a:ext cx="490763" cy="211623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563919"/>
              <a:ext cx="490763" cy="53212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435475"/>
              <a:ext cx="490763" cy="66057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398777"/>
              <a:ext cx="490763" cy="69726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270332"/>
              <a:ext cx="490763" cy="82571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829951"/>
              <a:ext cx="490763" cy="126609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02258"/>
              <a:ext cx="490763" cy="49378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531717"/>
              <a:ext cx="490763" cy="5643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508203"/>
              <a:ext cx="490763" cy="58784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508203"/>
              <a:ext cx="490763" cy="58784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131984"/>
              <a:ext cx="490763" cy="96406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30903"/>
              <a:ext cx="490763" cy="16514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94205"/>
              <a:ext cx="490763" cy="20184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57506"/>
              <a:ext cx="490763" cy="23853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729062"/>
              <a:ext cx="490763" cy="3669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453824"/>
              <a:ext cx="490763" cy="64222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837395"/>
              <a:ext cx="490763" cy="25865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766854"/>
              <a:ext cx="490763" cy="3291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719827"/>
              <a:ext cx="490763" cy="37621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578744"/>
              <a:ext cx="490763" cy="51730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084957"/>
              <a:ext cx="490763" cy="101108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857506"/>
              <a:ext cx="490763" cy="23853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57506"/>
              <a:ext cx="490763" cy="23853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20808"/>
              <a:ext cx="490763" cy="27523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802459"/>
              <a:ext cx="490763" cy="29358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618967"/>
              <a:ext cx="490763" cy="47707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790368"/>
              <a:ext cx="490763" cy="30567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696313"/>
              <a:ext cx="490763" cy="39973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672799"/>
              <a:ext cx="490763" cy="42324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555231"/>
              <a:ext cx="490763" cy="54081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249553"/>
              <a:ext cx="490763" cy="84649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74014"/>
              <a:ext cx="490763" cy="42203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545570"/>
              <a:ext cx="490763" cy="55047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508872"/>
              <a:ext cx="490763" cy="58717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325380"/>
              <a:ext cx="490763" cy="77066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884999"/>
              <a:ext cx="490763" cy="12110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72799"/>
              <a:ext cx="490763" cy="42324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602258"/>
              <a:ext cx="490763" cy="49378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578744"/>
              <a:ext cx="490763" cy="51730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014416"/>
              <a:ext cx="490763" cy="108163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473600"/>
              <a:ext cx="490763" cy="162244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765760"/>
              <a:ext cx="490763" cy="33028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729062"/>
              <a:ext cx="490763" cy="36698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18967"/>
              <a:ext cx="490763" cy="47707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600618"/>
              <a:ext cx="490763" cy="4954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545570"/>
              <a:ext cx="490763" cy="55047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766854"/>
              <a:ext cx="490763" cy="32919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672799"/>
              <a:ext cx="490763" cy="42324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625772"/>
              <a:ext cx="490763" cy="47027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602258"/>
              <a:ext cx="490763" cy="49378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367121"/>
              <a:ext cx="490763" cy="72892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00618"/>
              <a:ext cx="490763" cy="49542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417126"/>
              <a:ext cx="490763" cy="67892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398777"/>
              <a:ext cx="490763" cy="69726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095984"/>
              <a:ext cx="490763" cy="200006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2527159"/>
              <a:ext cx="490763" cy="256888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25772"/>
              <a:ext cx="490763" cy="47027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531717"/>
              <a:ext cx="490763" cy="5643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484690"/>
              <a:ext cx="490763" cy="6113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261977"/>
              <a:ext cx="490763" cy="183406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2744676"/>
              <a:ext cx="490763" cy="235137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729062"/>
              <a:ext cx="490763" cy="3669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37316"/>
              <a:ext cx="490763" cy="45872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527221"/>
              <a:ext cx="490763" cy="56882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453824"/>
              <a:ext cx="490763" cy="64222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215285"/>
              <a:ext cx="490763" cy="88076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72799"/>
              <a:ext cx="490763" cy="42324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578744"/>
              <a:ext cx="490763" cy="51730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555231"/>
              <a:ext cx="490763" cy="54081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484690"/>
              <a:ext cx="490763" cy="6113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037929"/>
              <a:ext cx="490763" cy="105811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2026-10-16T11:13:42Z</dcterms:modified>
  <cp:category/>
</cp:coreProperties>
</file>