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5219303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978366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737429"/>
              <a:ext cx="7675334" cy="0"/>
            </a:xfrm>
            <a:custGeom>
              <a:avLst/>
              <a:pathLst>
                <a:path w="7675334" h="0">
                  <a:moveTo>
                    <a:pt x="0" y="0"/>
                  </a:moveTo>
                  <a:lnTo>
                    <a:pt x="7675334" y="0"/>
                  </a:lnTo>
                  <a:lnTo>
                    <a:pt x="767533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7359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60791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224224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2876568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351089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4145218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477954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5413868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604819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668251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731684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795116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858549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rc20"/>
            <p:cNvSpPr/>
            <p:nvPr/>
          </p:nvSpPr>
          <p:spPr>
            <a:xfrm>
              <a:off x="1290755" y="5144847"/>
              <a:ext cx="317162" cy="7445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1" name="rc21"/>
            <p:cNvSpPr/>
            <p:nvPr/>
          </p:nvSpPr>
          <p:spPr>
            <a:xfrm>
              <a:off x="1607917" y="5144847"/>
              <a:ext cx="317162" cy="7445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925080" y="4822203"/>
              <a:ext cx="317162" cy="397099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2242242" y="4549197"/>
              <a:ext cx="317162" cy="67010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2559405" y="4474741"/>
              <a:ext cx="317162" cy="744562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876568" y="3928728"/>
              <a:ext cx="317162" cy="1290574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3193730" y="3060072"/>
              <a:ext cx="317162" cy="2159230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3510893" y="2836704"/>
              <a:ext cx="317162" cy="2382599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828055" y="1893591"/>
              <a:ext cx="317162" cy="3325711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4145218" y="1819135"/>
              <a:ext cx="317162" cy="3400167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4462381" y="1719860"/>
              <a:ext cx="317162" cy="3499442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779543" y="2191416"/>
              <a:ext cx="317162" cy="302788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5096706" y="2712610"/>
              <a:ext cx="317162" cy="2506693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5413868" y="3457172"/>
              <a:ext cx="317162" cy="1762130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731031" y="3680541"/>
              <a:ext cx="317162" cy="1538762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6048193" y="4201734"/>
              <a:ext cx="317162" cy="1017568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6365356" y="4400284"/>
              <a:ext cx="317162" cy="819018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682519" y="4772566"/>
              <a:ext cx="317162" cy="446737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6999681" y="5020753"/>
              <a:ext cx="317162" cy="198549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7316844" y="4995934"/>
              <a:ext cx="317162" cy="223368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7634006" y="5120028"/>
              <a:ext cx="317162" cy="99274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7951169" y="5095209"/>
              <a:ext cx="317162" cy="124093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4145218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3" name="tx43"/>
            <p:cNvSpPr/>
            <p:nvPr/>
          </p:nvSpPr>
          <p:spPr>
            <a:xfrm>
              <a:off x="817066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754887" y="393831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692708" y="2697378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84315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147747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111803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2746128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3380454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401477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4698802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5302037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5936362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657068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720501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783933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50%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8473663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60%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215786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60" name="tx60"/>
            <p:cNvSpPr/>
            <p:nvPr/>
          </p:nvSpPr>
          <p:spPr>
            <a:xfrm rot="-5400000">
              <a:off x="-125818" y="3419472"/>
              <a:ext cx="140543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Number of participants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941876" y="1367948"/>
              <a:ext cx="376943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OncoGFR 1200, N = 1,200 · median -4.3% (IQR -15.6 to 7.4) · 5-point bins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941876" y="1166869"/>
              <a:ext cx="3082076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Distribution of the eGFR % difference — count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879697" y="5219303"/>
              <a:ext cx="7737513" cy="0"/>
            </a:xfrm>
            <a:custGeom>
              <a:avLst/>
              <a:pathLst>
                <a:path w="7737513" h="0">
                  <a:moveTo>
                    <a:pt x="0" y="0"/>
                  </a:moveTo>
                  <a:lnTo>
                    <a:pt x="7737513" y="0"/>
                  </a:lnTo>
                  <a:lnTo>
                    <a:pt x="773751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879697" y="4325828"/>
              <a:ext cx="7737513" cy="0"/>
            </a:xfrm>
            <a:custGeom>
              <a:avLst/>
              <a:pathLst>
                <a:path w="7737513" h="0">
                  <a:moveTo>
                    <a:pt x="0" y="0"/>
                  </a:moveTo>
                  <a:lnTo>
                    <a:pt x="7737513" y="0"/>
                  </a:lnTo>
                  <a:lnTo>
                    <a:pt x="773751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879697" y="3432353"/>
              <a:ext cx="7737513" cy="0"/>
            </a:xfrm>
            <a:custGeom>
              <a:avLst/>
              <a:pathLst>
                <a:path w="7737513" h="0">
                  <a:moveTo>
                    <a:pt x="0" y="0"/>
                  </a:moveTo>
                  <a:lnTo>
                    <a:pt x="7737513" y="0"/>
                  </a:lnTo>
                  <a:lnTo>
                    <a:pt x="773751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879697" y="2538879"/>
              <a:ext cx="7737513" cy="0"/>
            </a:xfrm>
            <a:custGeom>
              <a:avLst/>
              <a:pathLst>
                <a:path w="7737513" h="0">
                  <a:moveTo>
                    <a:pt x="0" y="0"/>
                  </a:moveTo>
                  <a:lnTo>
                    <a:pt x="7737513" y="0"/>
                  </a:lnTo>
                  <a:lnTo>
                    <a:pt x="773751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879697" y="1645404"/>
              <a:ext cx="7737513" cy="0"/>
            </a:xfrm>
            <a:custGeom>
              <a:avLst/>
              <a:pathLst>
                <a:path w="7737513" h="0">
                  <a:moveTo>
                    <a:pt x="0" y="0"/>
                  </a:moveTo>
                  <a:lnTo>
                    <a:pt x="7737513" y="0"/>
                  </a:lnTo>
                  <a:lnTo>
                    <a:pt x="7737513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91167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155113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190598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830062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3469526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410899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4748454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538791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6027381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6666845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7306309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45773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8585237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rc22"/>
            <p:cNvSpPr/>
            <p:nvPr/>
          </p:nvSpPr>
          <p:spPr>
            <a:xfrm>
              <a:off x="1231402" y="5144847"/>
              <a:ext cx="319731" cy="7445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3" name="rc23"/>
            <p:cNvSpPr/>
            <p:nvPr/>
          </p:nvSpPr>
          <p:spPr>
            <a:xfrm>
              <a:off x="1551134" y="5144847"/>
              <a:ext cx="319731" cy="7445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4" name="rc24"/>
            <p:cNvSpPr/>
            <p:nvPr/>
          </p:nvSpPr>
          <p:spPr>
            <a:xfrm>
              <a:off x="1870866" y="4822203"/>
              <a:ext cx="319731" cy="397099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5" name="rc25"/>
            <p:cNvSpPr/>
            <p:nvPr/>
          </p:nvSpPr>
          <p:spPr>
            <a:xfrm>
              <a:off x="2190598" y="4549197"/>
              <a:ext cx="319731" cy="67010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6" name="rc26"/>
            <p:cNvSpPr/>
            <p:nvPr/>
          </p:nvSpPr>
          <p:spPr>
            <a:xfrm>
              <a:off x="2510330" y="4474741"/>
              <a:ext cx="319731" cy="744562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7" name="rc27"/>
            <p:cNvSpPr/>
            <p:nvPr/>
          </p:nvSpPr>
          <p:spPr>
            <a:xfrm>
              <a:off x="2830062" y="3928728"/>
              <a:ext cx="319731" cy="1290574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8" name="rc28"/>
            <p:cNvSpPr/>
            <p:nvPr/>
          </p:nvSpPr>
          <p:spPr>
            <a:xfrm>
              <a:off x="3149794" y="3060072"/>
              <a:ext cx="319731" cy="2159230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29" name="rc29"/>
            <p:cNvSpPr/>
            <p:nvPr/>
          </p:nvSpPr>
          <p:spPr>
            <a:xfrm>
              <a:off x="3469526" y="2836704"/>
              <a:ext cx="319731" cy="2382599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0" name="rc30"/>
            <p:cNvSpPr/>
            <p:nvPr/>
          </p:nvSpPr>
          <p:spPr>
            <a:xfrm>
              <a:off x="3789258" y="1893591"/>
              <a:ext cx="319731" cy="3325711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1" name="rc31"/>
            <p:cNvSpPr/>
            <p:nvPr/>
          </p:nvSpPr>
          <p:spPr>
            <a:xfrm>
              <a:off x="4108990" y="1819135"/>
              <a:ext cx="319731" cy="3400167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2" name="rc32"/>
            <p:cNvSpPr/>
            <p:nvPr/>
          </p:nvSpPr>
          <p:spPr>
            <a:xfrm>
              <a:off x="4428722" y="1719860"/>
              <a:ext cx="319731" cy="3499442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3" name="rc33"/>
            <p:cNvSpPr/>
            <p:nvPr/>
          </p:nvSpPr>
          <p:spPr>
            <a:xfrm>
              <a:off x="4748454" y="2191416"/>
              <a:ext cx="319731" cy="3027886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4" name="rc34"/>
            <p:cNvSpPr/>
            <p:nvPr/>
          </p:nvSpPr>
          <p:spPr>
            <a:xfrm>
              <a:off x="5068185" y="2712610"/>
              <a:ext cx="319731" cy="2506693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5" name="rc35"/>
            <p:cNvSpPr/>
            <p:nvPr/>
          </p:nvSpPr>
          <p:spPr>
            <a:xfrm>
              <a:off x="5387917" y="3457172"/>
              <a:ext cx="319731" cy="1762130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6" name="rc36"/>
            <p:cNvSpPr/>
            <p:nvPr/>
          </p:nvSpPr>
          <p:spPr>
            <a:xfrm>
              <a:off x="5707649" y="3680541"/>
              <a:ext cx="319731" cy="1538762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7" name="rc37"/>
            <p:cNvSpPr/>
            <p:nvPr/>
          </p:nvSpPr>
          <p:spPr>
            <a:xfrm>
              <a:off x="6027381" y="4201734"/>
              <a:ext cx="319731" cy="1017568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8" name="rc38"/>
            <p:cNvSpPr/>
            <p:nvPr/>
          </p:nvSpPr>
          <p:spPr>
            <a:xfrm>
              <a:off x="6347113" y="4400284"/>
              <a:ext cx="319731" cy="819018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39" name="rc39"/>
            <p:cNvSpPr/>
            <p:nvPr/>
          </p:nvSpPr>
          <p:spPr>
            <a:xfrm>
              <a:off x="6666845" y="4772566"/>
              <a:ext cx="319731" cy="446737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0" name="rc40"/>
            <p:cNvSpPr/>
            <p:nvPr/>
          </p:nvSpPr>
          <p:spPr>
            <a:xfrm>
              <a:off x="6986577" y="5020753"/>
              <a:ext cx="319731" cy="198549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1" name="rc41"/>
            <p:cNvSpPr/>
            <p:nvPr/>
          </p:nvSpPr>
          <p:spPr>
            <a:xfrm>
              <a:off x="7306309" y="4995934"/>
              <a:ext cx="319731" cy="223368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2" name="rc42"/>
            <p:cNvSpPr/>
            <p:nvPr/>
          </p:nvSpPr>
          <p:spPr>
            <a:xfrm>
              <a:off x="7626041" y="5120028"/>
              <a:ext cx="319731" cy="99274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3" name="rc43"/>
            <p:cNvSpPr/>
            <p:nvPr/>
          </p:nvSpPr>
          <p:spPr>
            <a:xfrm>
              <a:off x="7945773" y="5095209"/>
              <a:ext cx="319731" cy="124093"/>
            </a:xfrm>
            <a:prstGeom prst="rect">
              <a:avLst/>
            </a:prstGeom>
            <a:solidFill>
              <a:srgbClr val="F8766D">
                <a:alpha val="85098"/>
              </a:srgbClr>
            </a:solidFill>
            <a:ln w="8130" cap="flat">
              <a:solidFill>
                <a:srgbClr val="FFFFFF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4" name="pl44"/>
            <p:cNvSpPr/>
            <p:nvPr/>
          </p:nvSpPr>
          <p:spPr>
            <a:xfrm>
              <a:off x="4108990" y="1544888"/>
              <a:ext cx="0" cy="3849387"/>
            </a:xfrm>
            <a:custGeom>
              <a:avLst/>
              <a:pathLst>
                <a:path w="0" h="3849387">
                  <a:moveTo>
                    <a:pt x="0" y="3849387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45" name="tx45"/>
            <p:cNvSpPr/>
            <p:nvPr/>
          </p:nvSpPr>
          <p:spPr>
            <a:xfrm>
              <a:off x="754887" y="5179252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754887" y="4285777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754887" y="3392303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754887" y="2498828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9</a:t>
              </a:r>
            </a:p>
          </p:txBody>
        </p:sp>
        <p:sp>
          <p:nvSpPr>
            <p:cNvPr id="49" name="tx49"/>
            <p:cNvSpPr/>
            <p:nvPr/>
          </p:nvSpPr>
          <p:spPr>
            <a:xfrm>
              <a:off x="692708" y="1605353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12</a:t>
              </a:r>
            </a:p>
          </p:txBody>
        </p:sp>
        <p:sp>
          <p:nvSpPr>
            <p:cNvPr id="50" name="tx50"/>
            <p:cNvSpPr/>
            <p:nvPr/>
          </p:nvSpPr>
          <p:spPr>
            <a:xfrm>
              <a:off x="781231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-60%</a:t>
              </a:r>
            </a:p>
          </p:txBody>
        </p:sp>
        <p:sp>
          <p:nvSpPr>
            <p:cNvPr id="51" name="tx51"/>
            <p:cNvSpPr/>
            <p:nvPr/>
          </p:nvSpPr>
          <p:spPr>
            <a:xfrm>
              <a:off x="1420695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-50%</a:t>
              </a:r>
            </a:p>
          </p:txBody>
        </p:sp>
        <p:sp>
          <p:nvSpPr>
            <p:cNvPr id="52" name="tx52"/>
            <p:cNvSpPr/>
            <p:nvPr/>
          </p:nvSpPr>
          <p:spPr>
            <a:xfrm>
              <a:off x="2060159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-40%</a:t>
              </a:r>
            </a:p>
          </p:txBody>
        </p:sp>
        <p:sp>
          <p:nvSpPr>
            <p:cNvPr id="53" name="tx53"/>
            <p:cNvSpPr/>
            <p:nvPr/>
          </p:nvSpPr>
          <p:spPr>
            <a:xfrm>
              <a:off x="2699622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-30%</a:t>
              </a:r>
            </a:p>
          </p:txBody>
        </p:sp>
        <p:sp>
          <p:nvSpPr>
            <p:cNvPr id="54" name="tx54"/>
            <p:cNvSpPr/>
            <p:nvPr/>
          </p:nvSpPr>
          <p:spPr>
            <a:xfrm>
              <a:off x="3339086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-20%</a:t>
              </a:r>
            </a:p>
          </p:txBody>
        </p:sp>
        <p:sp>
          <p:nvSpPr>
            <p:cNvPr id="55" name="tx55"/>
            <p:cNvSpPr/>
            <p:nvPr/>
          </p:nvSpPr>
          <p:spPr>
            <a:xfrm>
              <a:off x="3978550" y="5456905"/>
              <a:ext cx="26087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-10%</a:t>
              </a:r>
            </a:p>
          </p:txBody>
        </p:sp>
        <p:sp>
          <p:nvSpPr>
            <p:cNvPr id="56" name="tx56"/>
            <p:cNvSpPr/>
            <p:nvPr/>
          </p:nvSpPr>
          <p:spPr>
            <a:xfrm>
              <a:off x="4667712" y="5456905"/>
              <a:ext cx="161483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0%</a:t>
              </a:r>
            </a:p>
          </p:txBody>
        </p:sp>
        <p:sp>
          <p:nvSpPr>
            <p:cNvPr id="57" name="tx57"/>
            <p:cNvSpPr/>
            <p:nvPr/>
          </p:nvSpPr>
          <p:spPr>
            <a:xfrm>
              <a:off x="527608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10%</a:t>
              </a:r>
            </a:p>
          </p:txBody>
        </p:sp>
        <p:sp>
          <p:nvSpPr>
            <p:cNvPr id="58" name="tx58"/>
            <p:cNvSpPr/>
            <p:nvPr/>
          </p:nvSpPr>
          <p:spPr>
            <a:xfrm>
              <a:off x="5915550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20%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6555014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30%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194478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40%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833942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50%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8473406" y="5456905"/>
              <a:ext cx="223662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60%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2126777" y="5596581"/>
              <a:ext cx="524335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% difference  [(CKD-EPI Cr-Cys 2021 − Cockcroft-Gault) / Cockcroft-Gault, %]</a:t>
              </a:r>
            </a:p>
          </p:txBody>
        </p:sp>
        <p:sp>
          <p:nvSpPr>
            <p:cNvPr id="64" name="tx64"/>
            <p:cNvSpPr/>
            <p:nvPr/>
          </p:nvSpPr>
          <p:spPr>
            <a:xfrm rot="-5400000">
              <a:off x="223619" y="3419472"/>
              <a:ext cx="70655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of cohort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879697" y="1367948"/>
              <a:ext cx="3769431" cy="8202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9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90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OncoGFR 1200, N = 1,200 · median -4.3% (IQR -15.6 to 7.4) · 5-point bins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879697" y="1166869"/>
              <a:ext cx="347033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Distribution of the eGFR % difference — % of cohort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2026-09-29T17:23:36Z</dcterms:modified>
  <cp:category/>
</cp:coreProperties>
</file>