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260247" cy="0"/>
            </a:xfrm>
            <a:custGeom>
              <a:avLst/>
              <a:pathLst>
                <a:path w="7260247" h="0">
                  <a:moveTo>
                    <a:pt x="0" y="0"/>
                  </a:moveTo>
                  <a:lnTo>
                    <a:pt x="7260247" y="0"/>
                  </a:lnTo>
                  <a:lnTo>
                    <a:pt x="7260247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188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00524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73860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347196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20532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93867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567203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0539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13875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87211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941876" y="5149314"/>
              <a:ext cx="330011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71887" y="5149314"/>
              <a:ext cx="366679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38566" y="4846029"/>
              <a:ext cx="366679" cy="37327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005245" y="4589403"/>
              <a:ext cx="366679" cy="62989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371925" y="4519414"/>
              <a:ext cx="366679" cy="6998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738604" y="4006163"/>
              <a:ext cx="366679" cy="121314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3105283" y="3189626"/>
              <a:ext cx="366679" cy="20296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471962" y="2979660"/>
              <a:ext cx="366679" cy="223964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838641" y="2093134"/>
              <a:ext cx="366679" cy="312616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4205320" y="2023145"/>
              <a:ext cx="366679" cy="319615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572000" y="1929827"/>
              <a:ext cx="366679" cy="32894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938679" y="2373089"/>
              <a:ext cx="366679" cy="284621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5305358" y="2863011"/>
              <a:ext cx="366679" cy="235629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672037" y="3562900"/>
              <a:ext cx="366679" cy="165640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6038716" y="3772867"/>
              <a:ext cx="366679" cy="14464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6405395" y="4262789"/>
              <a:ext cx="366679" cy="95651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772074" y="4449426"/>
              <a:ext cx="366679" cy="7698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7138754" y="4799370"/>
              <a:ext cx="366679" cy="41993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7505433" y="5032666"/>
              <a:ext cx="366679" cy="1866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872112" y="5009336"/>
              <a:ext cx="330011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420532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42" name="pg42"/>
            <p:cNvSpPr/>
            <p:nvPr/>
          </p:nvSpPr>
          <p:spPr>
            <a:xfrm>
              <a:off x="1271887" y="1719860"/>
              <a:ext cx="6600224" cy="3499442"/>
            </a:xfrm>
            <a:custGeom>
              <a:avLst/>
              <a:pathLst>
                <a:path w="6600224" h="3499442">
                  <a:moveTo>
                    <a:pt x="0" y="0"/>
                  </a:moveTo>
                  <a:lnTo>
                    <a:pt x="33166" y="0"/>
                  </a:lnTo>
                  <a:lnTo>
                    <a:pt x="66333" y="0"/>
                  </a:lnTo>
                  <a:lnTo>
                    <a:pt x="99500" y="0"/>
                  </a:lnTo>
                  <a:lnTo>
                    <a:pt x="132667" y="0"/>
                  </a:lnTo>
                  <a:lnTo>
                    <a:pt x="165834" y="0"/>
                  </a:lnTo>
                  <a:lnTo>
                    <a:pt x="199001" y="0"/>
                  </a:lnTo>
                  <a:lnTo>
                    <a:pt x="232168" y="0"/>
                  </a:lnTo>
                  <a:lnTo>
                    <a:pt x="265335" y="0"/>
                  </a:lnTo>
                  <a:lnTo>
                    <a:pt x="298502" y="0"/>
                  </a:lnTo>
                  <a:lnTo>
                    <a:pt x="331669" y="0"/>
                  </a:lnTo>
                  <a:lnTo>
                    <a:pt x="364836" y="0"/>
                  </a:lnTo>
                  <a:lnTo>
                    <a:pt x="398003" y="0"/>
                  </a:lnTo>
                  <a:lnTo>
                    <a:pt x="431170" y="0"/>
                  </a:lnTo>
                  <a:lnTo>
                    <a:pt x="464337" y="0"/>
                  </a:lnTo>
                  <a:lnTo>
                    <a:pt x="497504" y="0"/>
                  </a:lnTo>
                  <a:lnTo>
                    <a:pt x="530671" y="0"/>
                  </a:lnTo>
                  <a:lnTo>
                    <a:pt x="563838" y="0"/>
                  </a:lnTo>
                  <a:lnTo>
                    <a:pt x="597005" y="20992"/>
                  </a:lnTo>
                  <a:lnTo>
                    <a:pt x="630172" y="55414"/>
                  </a:lnTo>
                  <a:lnTo>
                    <a:pt x="663339" y="89729"/>
                  </a:lnTo>
                  <a:lnTo>
                    <a:pt x="696506" y="123937"/>
                  </a:lnTo>
                  <a:lnTo>
                    <a:pt x="729673" y="158037"/>
                  </a:lnTo>
                  <a:lnTo>
                    <a:pt x="762840" y="192026"/>
                  </a:lnTo>
                  <a:lnTo>
                    <a:pt x="796007" y="225905"/>
                  </a:lnTo>
                  <a:lnTo>
                    <a:pt x="829173" y="259671"/>
                  </a:lnTo>
                  <a:lnTo>
                    <a:pt x="862340" y="293324"/>
                  </a:lnTo>
                  <a:lnTo>
                    <a:pt x="895507" y="326862"/>
                  </a:lnTo>
                  <a:lnTo>
                    <a:pt x="928674" y="360284"/>
                  </a:lnTo>
                  <a:lnTo>
                    <a:pt x="961841" y="393590"/>
                  </a:lnTo>
                  <a:lnTo>
                    <a:pt x="995008" y="426778"/>
                  </a:lnTo>
                  <a:lnTo>
                    <a:pt x="1028175" y="459848"/>
                  </a:lnTo>
                  <a:lnTo>
                    <a:pt x="1061342" y="492800"/>
                  </a:lnTo>
                  <a:lnTo>
                    <a:pt x="1094509" y="525633"/>
                  </a:lnTo>
                  <a:lnTo>
                    <a:pt x="1127676" y="558347"/>
                  </a:lnTo>
                  <a:lnTo>
                    <a:pt x="1160843" y="590944"/>
                  </a:lnTo>
                  <a:lnTo>
                    <a:pt x="1194010" y="623424"/>
                  </a:lnTo>
                  <a:lnTo>
                    <a:pt x="1227177" y="655788"/>
                  </a:lnTo>
                  <a:lnTo>
                    <a:pt x="1260344" y="688039"/>
                  </a:lnTo>
                  <a:lnTo>
                    <a:pt x="1293511" y="720180"/>
                  </a:lnTo>
                  <a:lnTo>
                    <a:pt x="1326678" y="752215"/>
                  </a:lnTo>
                  <a:lnTo>
                    <a:pt x="1359845" y="784146"/>
                  </a:lnTo>
                  <a:lnTo>
                    <a:pt x="1393012" y="815981"/>
                  </a:lnTo>
                  <a:lnTo>
                    <a:pt x="1426179" y="847724"/>
                  </a:lnTo>
                  <a:lnTo>
                    <a:pt x="1459346" y="879382"/>
                  </a:lnTo>
                  <a:lnTo>
                    <a:pt x="1492513" y="910964"/>
                  </a:lnTo>
                  <a:lnTo>
                    <a:pt x="1525680" y="942478"/>
                  </a:lnTo>
                  <a:lnTo>
                    <a:pt x="1558847" y="973933"/>
                  </a:lnTo>
                  <a:lnTo>
                    <a:pt x="1592014" y="1005340"/>
                  </a:lnTo>
                  <a:lnTo>
                    <a:pt x="1625181" y="1036710"/>
                  </a:lnTo>
                  <a:lnTo>
                    <a:pt x="1658347" y="1068054"/>
                  </a:lnTo>
                  <a:lnTo>
                    <a:pt x="1691514" y="1099384"/>
                  </a:lnTo>
                  <a:lnTo>
                    <a:pt x="1724681" y="1130713"/>
                  </a:lnTo>
                  <a:lnTo>
                    <a:pt x="1757848" y="1162054"/>
                  </a:lnTo>
                  <a:lnTo>
                    <a:pt x="1791015" y="1193418"/>
                  </a:lnTo>
                  <a:lnTo>
                    <a:pt x="1824182" y="1224819"/>
                  </a:lnTo>
                  <a:lnTo>
                    <a:pt x="1857349" y="1256270"/>
                  </a:lnTo>
                  <a:lnTo>
                    <a:pt x="1890516" y="1287781"/>
                  </a:lnTo>
                  <a:lnTo>
                    <a:pt x="1923683" y="1319409"/>
                  </a:lnTo>
                  <a:lnTo>
                    <a:pt x="1956850" y="1351352"/>
                  </a:lnTo>
                  <a:lnTo>
                    <a:pt x="1990017" y="1383602"/>
                  </a:lnTo>
                  <a:lnTo>
                    <a:pt x="2023184" y="1416123"/>
                  </a:lnTo>
                  <a:lnTo>
                    <a:pt x="2056351" y="1448875"/>
                  </a:lnTo>
                  <a:lnTo>
                    <a:pt x="2089518" y="1481819"/>
                  </a:lnTo>
                  <a:lnTo>
                    <a:pt x="2122685" y="1514914"/>
                  </a:lnTo>
                  <a:lnTo>
                    <a:pt x="2155852" y="1548119"/>
                  </a:lnTo>
                  <a:lnTo>
                    <a:pt x="2189019" y="1581395"/>
                  </a:lnTo>
                  <a:lnTo>
                    <a:pt x="2222186" y="1614702"/>
                  </a:lnTo>
                  <a:lnTo>
                    <a:pt x="2255353" y="1648000"/>
                  </a:lnTo>
                  <a:lnTo>
                    <a:pt x="2288520" y="1681252"/>
                  </a:lnTo>
                  <a:lnTo>
                    <a:pt x="2321687" y="1714422"/>
                  </a:lnTo>
                  <a:lnTo>
                    <a:pt x="2354854" y="1747473"/>
                  </a:lnTo>
                  <a:lnTo>
                    <a:pt x="2388021" y="1780371"/>
                  </a:lnTo>
                  <a:lnTo>
                    <a:pt x="2421188" y="1813084"/>
                  </a:lnTo>
                  <a:lnTo>
                    <a:pt x="2454355" y="1845581"/>
                  </a:lnTo>
                  <a:lnTo>
                    <a:pt x="2487521" y="1877830"/>
                  </a:lnTo>
                  <a:lnTo>
                    <a:pt x="2520688" y="1909808"/>
                  </a:lnTo>
                  <a:lnTo>
                    <a:pt x="2553855" y="1942569"/>
                  </a:lnTo>
                  <a:lnTo>
                    <a:pt x="2587022" y="1976708"/>
                  </a:lnTo>
                  <a:lnTo>
                    <a:pt x="2620189" y="2011901"/>
                  </a:lnTo>
                  <a:lnTo>
                    <a:pt x="2653356" y="2047823"/>
                  </a:lnTo>
                  <a:lnTo>
                    <a:pt x="2686523" y="2084159"/>
                  </a:lnTo>
                  <a:lnTo>
                    <a:pt x="2719690" y="2120607"/>
                  </a:lnTo>
                  <a:lnTo>
                    <a:pt x="2752857" y="2156888"/>
                  </a:lnTo>
                  <a:lnTo>
                    <a:pt x="2786024" y="2192741"/>
                  </a:lnTo>
                  <a:lnTo>
                    <a:pt x="2819191" y="2227931"/>
                  </a:lnTo>
                  <a:lnTo>
                    <a:pt x="2852358" y="2262244"/>
                  </a:lnTo>
                  <a:lnTo>
                    <a:pt x="2885525" y="2295481"/>
                  </a:lnTo>
                  <a:lnTo>
                    <a:pt x="2918692" y="2327458"/>
                  </a:lnTo>
                  <a:lnTo>
                    <a:pt x="2951859" y="2358249"/>
                  </a:lnTo>
                  <a:lnTo>
                    <a:pt x="2985026" y="2389434"/>
                  </a:lnTo>
                  <a:lnTo>
                    <a:pt x="3018193" y="2421102"/>
                  </a:lnTo>
                  <a:lnTo>
                    <a:pt x="3051360" y="2452993"/>
                  </a:lnTo>
                  <a:lnTo>
                    <a:pt x="3084527" y="2484850"/>
                  </a:lnTo>
                  <a:lnTo>
                    <a:pt x="3117694" y="2516443"/>
                  </a:lnTo>
                  <a:lnTo>
                    <a:pt x="3150861" y="2547564"/>
                  </a:lnTo>
                  <a:lnTo>
                    <a:pt x="3184028" y="2578040"/>
                  </a:lnTo>
                  <a:lnTo>
                    <a:pt x="3217195" y="2607732"/>
                  </a:lnTo>
                  <a:lnTo>
                    <a:pt x="3250362" y="2636533"/>
                  </a:lnTo>
                  <a:lnTo>
                    <a:pt x="3283529" y="2664362"/>
                  </a:lnTo>
                  <a:lnTo>
                    <a:pt x="3316695" y="2691155"/>
                  </a:lnTo>
                  <a:lnTo>
                    <a:pt x="3349862" y="2716856"/>
                  </a:lnTo>
                  <a:lnTo>
                    <a:pt x="3383029" y="2741681"/>
                  </a:lnTo>
                  <a:lnTo>
                    <a:pt x="3416196" y="2765935"/>
                  </a:lnTo>
                  <a:lnTo>
                    <a:pt x="3449363" y="2789539"/>
                  </a:lnTo>
                  <a:lnTo>
                    <a:pt x="3482530" y="2812419"/>
                  </a:lnTo>
                  <a:lnTo>
                    <a:pt x="3515697" y="2834530"/>
                  </a:lnTo>
                  <a:lnTo>
                    <a:pt x="3548864" y="2855863"/>
                  </a:lnTo>
                  <a:lnTo>
                    <a:pt x="3582031" y="2876452"/>
                  </a:lnTo>
                  <a:lnTo>
                    <a:pt x="3615198" y="2896376"/>
                  </a:lnTo>
                  <a:lnTo>
                    <a:pt x="3648365" y="2915753"/>
                  </a:lnTo>
                  <a:lnTo>
                    <a:pt x="3681532" y="2934730"/>
                  </a:lnTo>
                  <a:lnTo>
                    <a:pt x="3714699" y="2953470"/>
                  </a:lnTo>
                  <a:lnTo>
                    <a:pt x="3747866" y="2972053"/>
                  </a:lnTo>
                  <a:lnTo>
                    <a:pt x="3781033" y="2989927"/>
                  </a:lnTo>
                  <a:lnTo>
                    <a:pt x="3814200" y="3006967"/>
                  </a:lnTo>
                  <a:lnTo>
                    <a:pt x="3847367" y="3023186"/>
                  </a:lnTo>
                  <a:lnTo>
                    <a:pt x="3880534" y="3038605"/>
                  </a:lnTo>
                  <a:lnTo>
                    <a:pt x="3913701" y="3053256"/>
                  </a:lnTo>
                  <a:lnTo>
                    <a:pt x="3946868" y="3067190"/>
                  </a:lnTo>
                  <a:lnTo>
                    <a:pt x="3980035" y="3080475"/>
                  </a:lnTo>
                  <a:lnTo>
                    <a:pt x="4013202" y="3093195"/>
                  </a:lnTo>
                  <a:lnTo>
                    <a:pt x="4046369" y="3105455"/>
                  </a:lnTo>
                  <a:lnTo>
                    <a:pt x="4079536" y="3117373"/>
                  </a:lnTo>
                  <a:lnTo>
                    <a:pt x="4112703" y="3129082"/>
                  </a:lnTo>
                  <a:lnTo>
                    <a:pt x="4145869" y="3140720"/>
                  </a:lnTo>
                  <a:lnTo>
                    <a:pt x="4179036" y="3152430"/>
                  </a:lnTo>
                  <a:lnTo>
                    <a:pt x="4212203" y="3164350"/>
                  </a:lnTo>
                  <a:lnTo>
                    <a:pt x="4245370" y="3176136"/>
                  </a:lnTo>
                  <a:lnTo>
                    <a:pt x="4278537" y="3187357"/>
                  </a:lnTo>
                  <a:lnTo>
                    <a:pt x="4311704" y="3198024"/>
                  </a:lnTo>
                  <a:lnTo>
                    <a:pt x="4344871" y="3208151"/>
                  </a:lnTo>
                  <a:lnTo>
                    <a:pt x="4378038" y="3217753"/>
                  </a:lnTo>
                  <a:lnTo>
                    <a:pt x="4411205" y="3226846"/>
                  </a:lnTo>
                  <a:lnTo>
                    <a:pt x="4444372" y="3235451"/>
                  </a:lnTo>
                  <a:lnTo>
                    <a:pt x="4477539" y="3243590"/>
                  </a:lnTo>
                  <a:lnTo>
                    <a:pt x="4510706" y="3251288"/>
                  </a:lnTo>
                  <a:lnTo>
                    <a:pt x="4543873" y="3258574"/>
                  </a:lnTo>
                  <a:lnTo>
                    <a:pt x="4577040" y="3265478"/>
                  </a:lnTo>
                  <a:lnTo>
                    <a:pt x="4610207" y="3272035"/>
                  </a:lnTo>
                  <a:lnTo>
                    <a:pt x="4643374" y="3278281"/>
                  </a:lnTo>
                  <a:lnTo>
                    <a:pt x="4676541" y="3284254"/>
                  </a:lnTo>
                  <a:lnTo>
                    <a:pt x="4709708" y="3289994"/>
                  </a:lnTo>
                  <a:lnTo>
                    <a:pt x="4742875" y="3295542"/>
                  </a:lnTo>
                  <a:lnTo>
                    <a:pt x="4776042" y="3300942"/>
                  </a:lnTo>
                  <a:lnTo>
                    <a:pt x="4809209" y="3306236"/>
                  </a:lnTo>
                  <a:lnTo>
                    <a:pt x="4842376" y="3311465"/>
                  </a:lnTo>
                  <a:lnTo>
                    <a:pt x="4875543" y="3316672"/>
                  </a:lnTo>
                  <a:lnTo>
                    <a:pt x="4908710" y="3321895"/>
                  </a:lnTo>
                  <a:lnTo>
                    <a:pt x="4941876" y="3326995"/>
                  </a:lnTo>
                  <a:lnTo>
                    <a:pt x="4975043" y="3331850"/>
                  </a:lnTo>
                  <a:lnTo>
                    <a:pt x="5008210" y="3336459"/>
                  </a:lnTo>
                  <a:lnTo>
                    <a:pt x="5041377" y="3340820"/>
                  </a:lnTo>
                  <a:lnTo>
                    <a:pt x="5074544" y="3344930"/>
                  </a:lnTo>
                  <a:lnTo>
                    <a:pt x="5107711" y="3348787"/>
                  </a:lnTo>
                  <a:lnTo>
                    <a:pt x="5140878" y="3352385"/>
                  </a:lnTo>
                  <a:lnTo>
                    <a:pt x="5174045" y="3355722"/>
                  </a:lnTo>
                  <a:lnTo>
                    <a:pt x="5207212" y="3358790"/>
                  </a:lnTo>
                  <a:lnTo>
                    <a:pt x="5240379" y="3361585"/>
                  </a:lnTo>
                  <a:lnTo>
                    <a:pt x="5273546" y="3364099"/>
                  </a:lnTo>
                  <a:lnTo>
                    <a:pt x="5306713" y="3366327"/>
                  </a:lnTo>
                  <a:lnTo>
                    <a:pt x="5339880" y="3368261"/>
                  </a:lnTo>
                  <a:lnTo>
                    <a:pt x="5373047" y="3369894"/>
                  </a:lnTo>
                  <a:lnTo>
                    <a:pt x="5406214" y="3371218"/>
                  </a:lnTo>
                  <a:lnTo>
                    <a:pt x="5439381" y="3372226"/>
                  </a:lnTo>
                  <a:lnTo>
                    <a:pt x="5472548" y="3372909"/>
                  </a:lnTo>
                  <a:lnTo>
                    <a:pt x="5505715" y="3373259"/>
                  </a:lnTo>
                  <a:lnTo>
                    <a:pt x="5538882" y="3373270"/>
                  </a:lnTo>
                  <a:lnTo>
                    <a:pt x="5572049" y="3372932"/>
                  </a:lnTo>
                  <a:lnTo>
                    <a:pt x="5605216" y="3372239"/>
                  </a:lnTo>
                  <a:lnTo>
                    <a:pt x="5638383" y="3371182"/>
                  </a:lnTo>
                  <a:lnTo>
                    <a:pt x="5671550" y="3369755"/>
                  </a:lnTo>
                  <a:lnTo>
                    <a:pt x="5704717" y="3367951"/>
                  </a:lnTo>
                  <a:lnTo>
                    <a:pt x="5737884" y="3365763"/>
                  </a:lnTo>
                  <a:lnTo>
                    <a:pt x="5771050" y="3363184"/>
                  </a:lnTo>
                  <a:lnTo>
                    <a:pt x="5804217" y="3360211"/>
                  </a:lnTo>
                  <a:lnTo>
                    <a:pt x="5837384" y="3356836"/>
                  </a:lnTo>
                  <a:lnTo>
                    <a:pt x="5870551" y="3353055"/>
                  </a:lnTo>
                  <a:lnTo>
                    <a:pt x="5903718" y="3348863"/>
                  </a:lnTo>
                  <a:lnTo>
                    <a:pt x="5936885" y="3344257"/>
                  </a:lnTo>
                  <a:lnTo>
                    <a:pt x="5970052" y="3339232"/>
                  </a:lnTo>
                  <a:lnTo>
                    <a:pt x="6003219" y="3333786"/>
                  </a:lnTo>
                  <a:lnTo>
                    <a:pt x="6036386" y="3327916"/>
                  </a:lnTo>
                  <a:lnTo>
                    <a:pt x="6069553" y="3321619"/>
                  </a:lnTo>
                  <a:lnTo>
                    <a:pt x="6102720" y="3314893"/>
                  </a:lnTo>
                  <a:lnTo>
                    <a:pt x="6135887" y="3307737"/>
                  </a:lnTo>
                  <a:lnTo>
                    <a:pt x="6169054" y="3300149"/>
                  </a:lnTo>
                  <a:lnTo>
                    <a:pt x="6202221" y="3292128"/>
                  </a:lnTo>
                  <a:lnTo>
                    <a:pt x="6235388" y="3283673"/>
                  </a:lnTo>
                  <a:lnTo>
                    <a:pt x="6268555" y="3274783"/>
                  </a:lnTo>
                  <a:lnTo>
                    <a:pt x="6301722" y="3265459"/>
                  </a:lnTo>
                  <a:lnTo>
                    <a:pt x="6334889" y="3255699"/>
                  </a:lnTo>
                  <a:lnTo>
                    <a:pt x="6368056" y="3245505"/>
                  </a:lnTo>
                  <a:lnTo>
                    <a:pt x="6401223" y="3234875"/>
                  </a:lnTo>
                  <a:lnTo>
                    <a:pt x="6434390" y="3223811"/>
                  </a:lnTo>
                  <a:lnTo>
                    <a:pt x="6467557" y="3212312"/>
                  </a:lnTo>
                  <a:lnTo>
                    <a:pt x="6500724" y="3200380"/>
                  </a:lnTo>
                  <a:lnTo>
                    <a:pt x="6533891" y="3188014"/>
                  </a:lnTo>
                  <a:lnTo>
                    <a:pt x="6567058" y="3175215"/>
                  </a:lnTo>
                  <a:lnTo>
                    <a:pt x="6600224" y="3161984"/>
                  </a:lnTo>
                  <a:lnTo>
                    <a:pt x="6600224" y="3499442"/>
                  </a:lnTo>
                  <a:lnTo>
                    <a:pt x="6567058" y="3499442"/>
                  </a:lnTo>
                  <a:lnTo>
                    <a:pt x="6533891" y="3499442"/>
                  </a:lnTo>
                  <a:lnTo>
                    <a:pt x="6500724" y="3499442"/>
                  </a:lnTo>
                  <a:lnTo>
                    <a:pt x="6467557" y="3499442"/>
                  </a:lnTo>
                  <a:lnTo>
                    <a:pt x="6434390" y="3499442"/>
                  </a:lnTo>
                  <a:lnTo>
                    <a:pt x="6401223" y="3499442"/>
                  </a:lnTo>
                  <a:lnTo>
                    <a:pt x="6368056" y="3499442"/>
                  </a:lnTo>
                  <a:lnTo>
                    <a:pt x="6334889" y="3499442"/>
                  </a:lnTo>
                  <a:lnTo>
                    <a:pt x="6301722" y="3499442"/>
                  </a:lnTo>
                  <a:lnTo>
                    <a:pt x="6268555" y="3499442"/>
                  </a:lnTo>
                  <a:lnTo>
                    <a:pt x="6235388" y="3499442"/>
                  </a:lnTo>
                  <a:lnTo>
                    <a:pt x="6202221" y="3499442"/>
                  </a:lnTo>
                  <a:lnTo>
                    <a:pt x="6169054" y="3499442"/>
                  </a:lnTo>
                  <a:lnTo>
                    <a:pt x="6135887" y="3499442"/>
                  </a:lnTo>
                  <a:lnTo>
                    <a:pt x="6102720" y="3499442"/>
                  </a:lnTo>
                  <a:lnTo>
                    <a:pt x="6069553" y="3499442"/>
                  </a:lnTo>
                  <a:lnTo>
                    <a:pt x="6036386" y="3499442"/>
                  </a:lnTo>
                  <a:lnTo>
                    <a:pt x="6003219" y="3499442"/>
                  </a:lnTo>
                  <a:lnTo>
                    <a:pt x="5970052" y="3499442"/>
                  </a:lnTo>
                  <a:lnTo>
                    <a:pt x="5936885" y="3499442"/>
                  </a:lnTo>
                  <a:lnTo>
                    <a:pt x="5903718" y="3499442"/>
                  </a:lnTo>
                  <a:lnTo>
                    <a:pt x="5870551" y="3499442"/>
                  </a:lnTo>
                  <a:lnTo>
                    <a:pt x="5837384" y="3499442"/>
                  </a:lnTo>
                  <a:lnTo>
                    <a:pt x="5804217" y="3499442"/>
                  </a:lnTo>
                  <a:lnTo>
                    <a:pt x="5771050" y="3499442"/>
                  </a:lnTo>
                  <a:lnTo>
                    <a:pt x="5737884" y="3499442"/>
                  </a:lnTo>
                  <a:lnTo>
                    <a:pt x="5704717" y="3499442"/>
                  </a:lnTo>
                  <a:lnTo>
                    <a:pt x="5671550" y="3499442"/>
                  </a:lnTo>
                  <a:lnTo>
                    <a:pt x="5638383" y="3499442"/>
                  </a:lnTo>
                  <a:lnTo>
                    <a:pt x="5605216" y="3499442"/>
                  </a:lnTo>
                  <a:lnTo>
                    <a:pt x="5572049" y="3499442"/>
                  </a:lnTo>
                  <a:lnTo>
                    <a:pt x="5538882" y="3499442"/>
                  </a:lnTo>
                  <a:lnTo>
                    <a:pt x="5505715" y="3499442"/>
                  </a:lnTo>
                  <a:lnTo>
                    <a:pt x="5472548" y="3499442"/>
                  </a:lnTo>
                  <a:lnTo>
                    <a:pt x="5439381" y="3499442"/>
                  </a:lnTo>
                  <a:lnTo>
                    <a:pt x="5406214" y="3499442"/>
                  </a:lnTo>
                  <a:lnTo>
                    <a:pt x="5373047" y="3499442"/>
                  </a:lnTo>
                  <a:lnTo>
                    <a:pt x="5339880" y="3499442"/>
                  </a:lnTo>
                  <a:lnTo>
                    <a:pt x="5306713" y="3499442"/>
                  </a:lnTo>
                  <a:lnTo>
                    <a:pt x="5273546" y="3499442"/>
                  </a:lnTo>
                  <a:lnTo>
                    <a:pt x="5240379" y="3499442"/>
                  </a:lnTo>
                  <a:lnTo>
                    <a:pt x="5207212" y="3499442"/>
                  </a:lnTo>
                  <a:lnTo>
                    <a:pt x="5174045" y="3499442"/>
                  </a:lnTo>
                  <a:lnTo>
                    <a:pt x="5140878" y="3499442"/>
                  </a:lnTo>
                  <a:lnTo>
                    <a:pt x="5107711" y="3499442"/>
                  </a:lnTo>
                  <a:lnTo>
                    <a:pt x="5074544" y="3499442"/>
                  </a:lnTo>
                  <a:lnTo>
                    <a:pt x="5041377" y="3499442"/>
                  </a:lnTo>
                  <a:lnTo>
                    <a:pt x="5008210" y="3499442"/>
                  </a:lnTo>
                  <a:lnTo>
                    <a:pt x="4975043" y="3499442"/>
                  </a:lnTo>
                  <a:lnTo>
                    <a:pt x="4941876" y="3499442"/>
                  </a:lnTo>
                  <a:lnTo>
                    <a:pt x="4908710" y="3499442"/>
                  </a:lnTo>
                  <a:lnTo>
                    <a:pt x="4875543" y="3499442"/>
                  </a:lnTo>
                  <a:lnTo>
                    <a:pt x="4842376" y="3499442"/>
                  </a:lnTo>
                  <a:lnTo>
                    <a:pt x="4809209" y="3499442"/>
                  </a:lnTo>
                  <a:lnTo>
                    <a:pt x="4776042" y="3499442"/>
                  </a:lnTo>
                  <a:lnTo>
                    <a:pt x="4742875" y="3499442"/>
                  </a:lnTo>
                  <a:lnTo>
                    <a:pt x="4709708" y="3499442"/>
                  </a:lnTo>
                  <a:lnTo>
                    <a:pt x="4676541" y="3499442"/>
                  </a:lnTo>
                  <a:lnTo>
                    <a:pt x="4643374" y="3499442"/>
                  </a:lnTo>
                  <a:lnTo>
                    <a:pt x="4610207" y="3499442"/>
                  </a:lnTo>
                  <a:lnTo>
                    <a:pt x="4577040" y="3499442"/>
                  </a:lnTo>
                  <a:lnTo>
                    <a:pt x="4543873" y="3499442"/>
                  </a:lnTo>
                  <a:lnTo>
                    <a:pt x="4510706" y="3497267"/>
                  </a:lnTo>
                  <a:lnTo>
                    <a:pt x="4477539" y="3488553"/>
                  </a:lnTo>
                  <a:lnTo>
                    <a:pt x="4444372" y="3479542"/>
                  </a:lnTo>
                  <a:lnTo>
                    <a:pt x="4411205" y="3470198"/>
                  </a:lnTo>
                  <a:lnTo>
                    <a:pt x="4378038" y="3460483"/>
                  </a:lnTo>
                  <a:lnTo>
                    <a:pt x="4344871" y="3450358"/>
                  </a:lnTo>
                  <a:lnTo>
                    <a:pt x="4311704" y="3439777"/>
                  </a:lnTo>
                  <a:lnTo>
                    <a:pt x="4278537" y="3428697"/>
                  </a:lnTo>
                  <a:lnTo>
                    <a:pt x="4245370" y="3417070"/>
                  </a:lnTo>
                  <a:lnTo>
                    <a:pt x="4212203" y="3404848"/>
                  </a:lnTo>
                  <a:lnTo>
                    <a:pt x="4179036" y="3392240"/>
                  </a:lnTo>
                  <a:lnTo>
                    <a:pt x="4145869" y="3379474"/>
                  </a:lnTo>
                  <a:lnTo>
                    <a:pt x="4112703" y="3366537"/>
                  </a:lnTo>
                  <a:lnTo>
                    <a:pt x="4079536" y="3353419"/>
                  </a:lnTo>
                  <a:lnTo>
                    <a:pt x="4046369" y="3340105"/>
                  </a:lnTo>
                  <a:lnTo>
                    <a:pt x="4013202" y="3326575"/>
                  </a:lnTo>
                  <a:lnTo>
                    <a:pt x="3980035" y="3312794"/>
                  </a:lnTo>
                  <a:lnTo>
                    <a:pt x="3946868" y="3298713"/>
                  </a:lnTo>
                  <a:lnTo>
                    <a:pt x="3913701" y="3284265"/>
                  </a:lnTo>
                  <a:lnTo>
                    <a:pt x="3880534" y="3269366"/>
                  </a:lnTo>
                  <a:lnTo>
                    <a:pt x="3847367" y="3253912"/>
                  </a:lnTo>
                  <a:lnTo>
                    <a:pt x="3814200" y="3237783"/>
                  </a:lnTo>
                  <a:lnTo>
                    <a:pt x="3781033" y="3220847"/>
                  </a:lnTo>
                  <a:lnTo>
                    <a:pt x="3747866" y="3202965"/>
                  </a:lnTo>
                  <a:lnTo>
                    <a:pt x="3714699" y="3184064"/>
                  </a:lnTo>
                  <a:lnTo>
                    <a:pt x="3681532" y="3164433"/>
                  </a:lnTo>
                  <a:lnTo>
                    <a:pt x="3648365" y="3144206"/>
                  </a:lnTo>
                  <a:lnTo>
                    <a:pt x="3615198" y="3123483"/>
                  </a:lnTo>
                  <a:lnTo>
                    <a:pt x="3582031" y="3102350"/>
                  </a:lnTo>
                  <a:lnTo>
                    <a:pt x="3548864" y="3080862"/>
                  </a:lnTo>
                  <a:lnTo>
                    <a:pt x="3515697" y="3059034"/>
                  </a:lnTo>
                  <a:lnTo>
                    <a:pt x="3482530" y="3036838"/>
                  </a:lnTo>
                  <a:lnTo>
                    <a:pt x="3449363" y="3014203"/>
                  </a:lnTo>
                  <a:lnTo>
                    <a:pt x="3416196" y="2991018"/>
                  </a:lnTo>
                  <a:lnTo>
                    <a:pt x="3383029" y="2967150"/>
                  </a:lnTo>
                  <a:lnTo>
                    <a:pt x="3349862" y="2942451"/>
                  </a:lnTo>
                  <a:lnTo>
                    <a:pt x="3316695" y="2916427"/>
                  </a:lnTo>
                  <a:lnTo>
                    <a:pt x="3283529" y="2888963"/>
                  </a:lnTo>
                  <a:lnTo>
                    <a:pt x="3250362" y="2860324"/>
                  </a:lnTo>
                  <a:lnTo>
                    <a:pt x="3217195" y="2830771"/>
                  </a:lnTo>
                  <a:lnTo>
                    <a:pt x="3184028" y="2800542"/>
                  </a:lnTo>
                  <a:lnTo>
                    <a:pt x="3150861" y="2769854"/>
                  </a:lnTo>
                  <a:lnTo>
                    <a:pt x="3117694" y="2738888"/>
                  </a:lnTo>
                  <a:lnTo>
                    <a:pt x="3084527" y="2707796"/>
                  </a:lnTo>
                  <a:lnTo>
                    <a:pt x="3051360" y="2676691"/>
                  </a:lnTo>
                  <a:lnTo>
                    <a:pt x="3018193" y="2645664"/>
                  </a:lnTo>
                  <a:lnTo>
                    <a:pt x="2985026" y="2614783"/>
                  </a:lnTo>
                  <a:lnTo>
                    <a:pt x="2951859" y="2584108"/>
                  </a:lnTo>
                  <a:lnTo>
                    <a:pt x="2918692" y="2553390"/>
                  </a:lnTo>
                  <a:lnTo>
                    <a:pt x="2885525" y="2521196"/>
                  </a:lnTo>
                  <a:lnTo>
                    <a:pt x="2852358" y="2487622"/>
                  </a:lnTo>
                  <a:lnTo>
                    <a:pt x="2819191" y="2452996"/>
                  </a:lnTo>
                  <a:lnTo>
                    <a:pt x="2786024" y="2417636"/>
                  </a:lnTo>
                  <a:lnTo>
                    <a:pt x="2752857" y="2381842"/>
                  </a:lnTo>
                  <a:lnTo>
                    <a:pt x="2719690" y="2345893"/>
                  </a:lnTo>
                  <a:lnTo>
                    <a:pt x="2686523" y="2310043"/>
                  </a:lnTo>
                  <a:lnTo>
                    <a:pt x="2653356" y="2274527"/>
                  </a:lnTo>
                  <a:lnTo>
                    <a:pt x="2620189" y="2239559"/>
                  </a:lnTo>
                  <a:lnTo>
                    <a:pt x="2587022" y="2205337"/>
                  </a:lnTo>
                  <a:lnTo>
                    <a:pt x="2553855" y="2172052"/>
                  </a:lnTo>
                  <a:lnTo>
                    <a:pt x="2520688" y="2139893"/>
                  </a:lnTo>
                  <a:lnTo>
                    <a:pt x="2487521" y="2108330"/>
                  </a:lnTo>
                  <a:lnTo>
                    <a:pt x="2454355" y="2076521"/>
                  </a:lnTo>
                  <a:lnTo>
                    <a:pt x="2421188" y="2044510"/>
                  </a:lnTo>
                  <a:lnTo>
                    <a:pt x="2388021" y="2012346"/>
                  </a:lnTo>
                  <a:lnTo>
                    <a:pt x="2354854" y="1980076"/>
                  </a:lnTo>
                  <a:lnTo>
                    <a:pt x="2321687" y="1947746"/>
                  </a:lnTo>
                  <a:lnTo>
                    <a:pt x="2288520" y="1915401"/>
                  </a:lnTo>
                  <a:lnTo>
                    <a:pt x="2255353" y="1883084"/>
                  </a:lnTo>
                  <a:lnTo>
                    <a:pt x="2222186" y="1850836"/>
                  </a:lnTo>
                  <a:lnTo>
                    <a:pt x="2189019" y="1818698"/>
                  </a:lnTo>
                  <a:lnTo>
                    <a:pt x="2155852" y="1786711"/>
                  </a:lnTo>
                  <a:lnTo>
                    <a:pt x="2122685" y="1754912"/>
                  </a:lnTo>
                  <a:lnTo>
                    <a:pt x="2089518" y="1723341"/>
                  </a:lnTo>
                  <a:lnTo>
                    <a:pt x="2056351" y="1692036"/>
                  </a:lnTo>
                  <a:lnTo>
                    <a:pt x="2023184" y="1661034"/>
                  </a:lnTo>
                  <a:lnTo>
                    <a:pt x="1990017" y="1630375"/>
                  </a:lnTo>
                  <a:lnTo>
                    <a:pt x="1956850" y="1600098"/>
                  </a:lnTo>
                  <a:lnTo>
                    <a:pt x="1923683" y="1570245"/>
                  </a:lnTo>
                  <a:lnTo>
                    <a:pt x="1890516" y="1540839"/>
                  </a:lnTo>
                  <a:lnTo>
                    <a:pt x="1857349" y="1511759"/>
                  </a:lnTo>
                  <a:lnTo>
                    <a:pt x="1824182" y="1482982"/>
                  </a:lnTo>
                  <a:lnTo>
                    <a:pt x="1791015" y="1454519"/>
                  </a:lnTo>
                  <a:lnTo>
                    <a:pt x="1757848" y="1426380"/>
                  </a:lnTo>
                  <a:lnTo>
                    <a:pt x="1724681" y="1398576"/>
                  </a:lnTo>
                  <a:lnTo>
                    <a:pt x="1691514" y="1371117"/>
                  </a:lnTo>
                  <a:lnTo>
                    <a:pt x="1658347" y="1344013"/>
                  </a:lnTo>
                  <a:lnTo>
                    <a:pt x="1625181" y="1317275"/>
                  </a:lnTo>
                  <a:lnTo>
                    <a:pt x="1592014" y="1290913"/>
                  </a:lnTo>
                  <a:lnTo>
                    <a:pt x="1558847" y="1264936"/>
                  </a:lnTo>
                  <a:lnTo>
                    <a:pt x="1525680" y="1239354"/>
                  </a:lnTo>
                  <a:lnTo>
                    <a:pt x="1492513" y="1214173"/>
                  </a:lnTo>
                  <a:lnTo>
                    <a:pt x="1459346" y="1189403"/>
                  </a:lnTo>
                  <a:lnTo>
                    <a:pt x="1426179" y="1165048"/>
                  </a:lnTo>
                  <a:lnTo>
                    <a:pt x="1393012" y="1141116"/>
                  </a:lnTo>
                  <a:lnTo>
                    <a:pt x="1359845" y="1117610"/>
                  </a:lnTo>
                  <a:lnTo>
                    <a:pt x="1326678" y="1094534"/>
                  </a:lnTo>
                  <a:lnTo>
                    <a:pt x="1293511" y="1071892"/>
                  </a:lnTo>
                  <a:lnTo>
                    <a:pt x="1260344" y="1049685"/>
                  </a:lnTo>
                  <a:lnTo>
                    <a:pt x="1227177" y="1027916"/>
                  </a:lnTo>
                  <a:lnTo>
                    <a:pt x="1194010" y="1006584"/>
                  </a:lnTo>
                  <a:lnTo>
                    <a:pt x="1160843" y="985691"/>
                  </a:lnTo>
                  <a:lnTo>
                    <a:pt x="1127676" y="965234"/>
                  </a:lnTo>
                  <a:lnTo>
                    <a:pt x="1094509" y="945213"/>
                  </a:lnTo>
                  <a:lnTo>
                    <a:pt x="1061342" y="925627"/>
                  </a:lnTo>
                  <a:lnTo>
                    <a:pt x="1028175" y="906474"/>
                  </a:lnTo>
                  <a:lnTo>
                    <a:pt x="995008" y="887751"/>
                  </a:lnTo>
                  <a:lnTo>
                    <a:pt x="961841" y="869456"/>
                  </a:lnTo>
                  <a:lnTo>
                    <a:pt x="928674" y="851586"/>
                  </a:lnTo>
                  <a:lnTo>
                    <a:pt x="895507" y="834139"/>
                  </a:lnTo>
                  <a:lnTo>
                    <a:pt x="862340" y="817110"/>
                  </a:lnTo>
                  <a:lnTo>
                    <a:pt x="829173" y="800497"/>
                  </a:lnTo>
                  <a:lnTo>
                    <a:pt x="796007" y="784297"/>
                  </a:lnTo>
                  <a:lnTo>
                    <a:pt x="762840" y="768506"/>
                  </a:lnTo>
                  <a:lnTo>
                    <a:pt x="729673" y="753121"/>
                  </a:lnTo>
                  <a:lnTo>
                    <a:pt x="696506" y="738139"/>
                  </a:lnTo>
                  <a:lnTo>
                    <a:pt x="663339" y="723556"/>
                  </a:lnTo>
                  <a:lnTo>
                    <a:pt x="630172" y="709370"/>
                  </a:lnTo>
                  <a:lnTo>
                    <a:pt x="597005" y="695576"/>
                  </a:lnTo>
                  <a:lnTo>
                    <a:pt x="563838" y="682171"/>
                  </a:lnTo>
                  <a:lnTo>
                    <a:pt x="530671" y="669153"/>
                  </a:lnTo>
                  <a:lnTo>
                    <a:pt x="497504" y="656518"/>
                  </a:lnTo>
                  <a:lnTo>
                    <a:pt x="464337" y="644263"/>
                  </a:lnTo>
                  <a:lnTo>
                    <a:pt x="431170" y="632385"/>
                  </a:lnTo>
                  <a:lnTo>
                    <a:pt x="398003" y="620882"/>
                  </a:lnTo>
                  <a:lnTo>
                    <a:pt x="364836" y="609750"/>
                  </a:lnTo>
                  <a:lnTo>
                    <a:pt x="331669" y="598986"/>
                  </a:lnTo>
                  <a:lnTo>
                    <a:pt x="298502" y="588587"/>
                  </a:lnTo>
                  <a:lnTo>
                    <a:pt x="265335" y="578552"/>
                  </a:lnTo>
                  <a:lnTo>
                    <a:pt x="232168" y="568876"/>
                  </a:lnTo>
                  <a:lnTo>
                    <a:pt x="199001" y="559558"/>
                  </a:lnTo>
                  <a:lnTo>
                    <a:pt x="165834" y="550595"/>
                  </a:lnTo>
                  <a:lnTo>
                    <a:pt x="132667" y="541984"/>
                  </a:lnTo>
                  <a:lnTo>
                    <a:pt x="99500" y="533723"/>
                  </a:lnTo>
                  <a:lnTo>
                    <a:pt x="66333" y="525810"/>
                  </a:lnTo>
                  <a:lnTo>
                    <a:pt x="33166" y="518242"/>
                  </a:lnTo>
                  <a:lnTo>
                    <a:pt x="0" y="511016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1271887" y="1719860"/>
              <a:ext cx="6600224" cy="3373270"/>
            </a:xfrm>
            <a:custGeom>
              <a:avLst/>
              <a:pathLst>
                <a:path w="6600224" h="3373270">
                  <a:moveTo>
                    <a:pt x="0" y="0"/>
                  </a:moveTo>
                  <a:lnTo>
                    <a:pt x="33166" y="0"/>
                  </a:lnTo>
                  <a:lnTo>
                    <a:pt x="66333" y="0"/>
                  </a:lnTo>
                  <a:lnTo>
                    <a:pt x="99500" y="0"/>
                  </a:lnTo>
                  <a:lnTo>
                    <a:pt x="132667" y="0"/>
                  </a:lnTo>
                  <a:lnTo>
                    <a:pt x="165834" y="0"/>
                  </a:lnTo>
                  <a:lnTo>
                    <a:pt x="199001" y="0"/>
                  </a:lnTo>
                  <a:lnTo>
                    <a:pt x="232168" y="0"/>
                  </a:lnTo>
                  <a:lnTo>
                    <a:pt x="265335" y="0"/>
                  </a:lnTo>
                  <a:lnTo>
                    <a:pt x="298502" y="0"/>
                  </a:lnTo>
                  <a:lnTo>
                    <a:pt x="331669" y="0"/>
                  </a:lnTo>
                  <a:lnTo>
                    <a:pt x="364836" y="0"/>
                  </a:lnTo>
                  <a:lnTo>
                    <a:pt x="398003" y="0"/>
                  </a:lnTo>
                  <a:lnTo>
                    <a:pt x="431170" y="0"/>
                  </a:lnTo>
                  <a:lnTo>
                    <a:pt x="464337" y="0"/>
                  </a:lnTo>
                  <a:lnTo>
                    <a:pt x="497504" y="0"/>
                  </a:lnTo>
                  <a:lnTo>
                    <a:pt x="530671" y="0"/>
                  </a:lnTo>
                  <a:lnTo>
                    <a:pt x="563838" y="0"/>
                  </a:lnTo>
                  <a:lnTo>
                    <a:pt x="597005" y="20992"/>
                  </a:lnTo>
                  <a:lnTo>
                    <a:pt x="630172" y="55414"/>
                  </a:lnTo>
                  <a:lnTo>
                    <a:pt x="663339" y="89729"/>
                  </a:lnTo>
                  <a:lnTo>
                    <a:pt x="696506" y="123937"/>
                  </a:lnTo>
                  <a:lnTo>
                    <a:pt x="729673" y="158037"/>
                  </a:lnTo>
                  <a:lnTo>
                    <a:pt x="762840" y="192026"/>
                  </a:lnTo>
                  <a:lnTo>
                    <a:pt x="796007" y="225905"/>
                  </a:lnTo>
                  <a:lnTo>
                    <a:pt x="829173" y="259671"/>
                  </a:lnTo>
                  <a:lnTo>
                    <a:pt x="862340" y="293324"/>
                  </a:lnTo>
                  <a:lnTo>
                    <a:pt x="895507" y="326862"/>
                  </a:lnTo>
                  <a:lnTo>
                    <a:pt x="928674" y="360284"/>
                  </a:lnTo>
                  <a:lnTo>
                    <a:pt x="961841" y="393590"/>
                  </a:lnTo>
                  <a:lnTo>
                    <a:pt x="995008" y="426778"/>
                  </a:lnTo>
                  <a:lnTo>
                    <a:pt x="1028175" y="459848"/>
                  </a:lnTo>
                  <a:lnTo>
                    <a:pt x="1061342" y="492800"/>
                  </a:lnTo>
                  <a:lnTo>
                    <a:pt x="1094509" y="525633"/>
                  </a:lnTo>
                  <a:lnTo>
                    <a:pt x="1127676" y="558347"/>
                  </a:lnTo>
                  <a:lnTo>
                    <a:pt x="1160843" y="590944"/>
                  </a:lnTo>
                  <a:lnTo>
                    <a:pt x="1194010" y="623424"/>
                  </a:lnTo>
                  <a:lnTo>
                    <a:pt x="1227177" y="655788"/>
                  </a:lnTo>
                  <a:lnTo>
                    <a:pt x="1260344" y="688039"/>
                  </a:lnTo>
                  <a:lnTo>
                    <a:pt x="1293511" y="720180"/>
                  </a:lnTo>
                  <a:lnTo>
                    <a:pt x="1326678" y="752215"/>
                  </a:lnTo>
                  <a:lnTo>
                    <a:pt x="1359845" y="784146"/>
                  </a:lnTo>
                  <a:lnTo>
                    <a:pt x="1393012" y="815981"/>
                  </a:lnTo>
                  <a:lnTo>
                    <a:pt x="1426179" y="847724"/>
                  </a:lnTo>
                  <a:lnTo>
                    <a:pt x="1459346" y="879382"/>
                  </a:lnTo>
                  <a:lnTo>
                    <a:pt x="1492513" y="910964"/>
                  </a:lnTo>
                  <a:lnTo>
                    <a:pt x="1525680" y="942478"/>
                  </a:lnTo>
                  <a:lnTo>
                    <a:pt x="1558847" y="973933"/>
                  </a:lnTo>
                  <a:lnTo>
                    <a:pt x="1592014" y="1005340"/>
                  </a:lnTo>
                  <a:lnTo>
                    <a:pt x="1625181" y="1036710"/>
                  </a:lnTo>
                  <a:lnTo>
                    <a:pt x="1658347" y="1068054"/>
                  </a:lnTo>
                  <a:lnTo>
                    <a:pt x="1691514" y="1099384"/>
                  </a:lnTo>
                  <a:lnTo>
                    <a:pt x="1724681" y="1130713"/>
                  </a:lnTo>
                  <a:lnTo>
                    <a:pt x="1757848" y="1162054"/>
                  </a:lnTo>
                  <a:lnTo>
                    <a:pt x="1791015" y="1193418"/>
                  </a:lnTo>
                  <a:lnTo>
                    <a:pt x="1824182" y="1224819"/>
                  </a:lnTo>
                  <a:lnTo>
                    <a:pt x="1857349" y="1256270"/>
                  </a:lnTo>
                  <a:lnTo>
                    <a:pt x="1890516" y="1287781"/>
                  </a:lnTo>
                  <a:lnTo>
                    <a:pt x="1923683" y="1319409"/>
                  </a:lnTo>
                  <a:lnTo>
                    <a:pt x="1956850" y="1351352"/>
                  </a:lnTo>
                  <a:lnTo>
                    <a:pt x="1990017" y="1383602"/>
                  </a:lnTo>
                  <a:lnTo>
                    <a:pt x="2023184" y="1416123"/>
                  </a:lnTo>
                  <a:lnTo>
                    <a:pt x="2056351" y="1448875"/>
                  </a:lnTo>
                  <a:lnTo>
                    <a:pt x="2089518" y="1481819"/>
                  </a:lnTo>
                  <a:lnTo>
                    <a:pt x="2122685" y="1514914"/>
                  </a:lnTo>
                  <a:lnTo>
                    <a:pt x="2155852" y="1548119"/>
                  </a:lnTo>
                  <a:lnTo>
                    <a:pt x="2189019" y="1581395"/>
                  </a:lnTo>
                  <a:lnTo>
                    <a:pt x="2222186" y="1614702"/>
                  </a:lnTo>
                  <a:lnTo>
                    <a:pt x="2255353" y="1648000"/>
                  </a:lnTo>
                  <a:lnTo>
                    <a:pt x="2288520" y="1681252"/>
                  </a:lnTo>
                  <a:lnTo>
                    <a:pt x="2321687" y="1714422"/>
                  </a:lnTo>
                  <a:lnTo>
                    <a:pt x="2354854" y="1747473"/>
                  </a:lnTo>
                  <a:lnTo>
                    <a:pt x="2388021" y="1780371"/>
                  </a:lnTo>
                  <a:lnTo>
                    <a:pt x="2421188" y="1813084"/>
                  </a:lnTo>
                  <a:lnTo>
                    <a:pt x="2454355" y="1845581"/>
                  </a:lnTo>
                  <a:lnTo>
                    <a:pt x="2487521" y="1877830"/>
                  </a:lnTo>
                  <a:lnTo>
                    <a:pt x="2520688" y="1909808"/>
                  </a:lnTo>
                  <a:lnTo>
                    <a:pt x="2553855" y="1942569"/>
                  </a:lnTo>
                  <a:lnTo>
                    <a:pt x="2587022" y="1976708"/>
                  </a:lnTo>
                  <a:lnTo>
                    <a:pt x="2620189" y="2011901"/>
                  </a:lnTo>
                  <a:lnTo>
                    <a:pt x="2653356" y="2047823"/>
                  </a:lnTo>
                  <a:lnTo>
                    <a:pt x="2686523" y="2084159"/>
                  </a:lnTo>
                  <a:lnTo>
                    <a:pt x="2719690" y="2120607"/>
                  </a:lnTo>
                  <a:lnTo>
                    <a:pt x="2752857" y="2156888"/>
                  </a:lnTo>
                  <a:lnTo>
                    <a:pt x="2786024" y="2192741"/>
                  </a:lnTo>
                  <a:lnTo>
                    <a:pt x="2819191" y="2227931"/>
                  </a:lnTo>
                  <a:lnTo>
                    <a:pt x="2852358" y="2262244"/>
                  </a:lnTo>
                  <a:lnTo>
                    <a:pt x="2885525" y="2295481"/>
                  </a:lnTo>
                  <a:lnTo>
                    <a:pt x="2918692" y="2327458"/>
                  </a:lnTo>
                  <a:lnTo>
                    <a:pt x="2951859" y="2358249"/>
                  </a:lnTo>
                  <a:lnTo>
                    <a:pt x="2985026" y="2389434"/>
                  </a:lnTo>
                  <a:lnTo>
                    <a:pt x="3018193" y="2421102"/>
                  </a:lnTo>
                  <a:lnTo>
                    <a:pt x="3051360" y="2452993"/>
                  </a:lnTo>
                  <a:lnTo>
                    <a:pt x="3084527" y="2484850"/>
                  </a:lnTo>
                  <a:lnTo>
                    <a:pt x="3117694" y="2516443"/>
                  </a:lnTo>
                  <a:lnTo>
                    <a:pt x="3150861" y="2547564"/>
                  </a:lnTo>
                  <a:lnTo>
                    <a:pt x="3184028" y="2578040"/>
                  </a:lnTo>
                  <a:lnTo>
                    <a:pt x="3217195" y="2607732"/>
                  </a:lnTo>
                  <a:lnTo>
                    <a:pt x="3250362" y="2636533"/>
                  </a:lnTo>
                  <a:lnTo>
                    <a:pt x="3283529" y="2664362"/>
                  </a:lnTo>
                  <a:lnTo>
                    <a:pt x="3316695" y="2691155"/>
                  </a:lnTo>
                  <a:lnTo>
                    <a:pt x="3349862" y="2716856"/>
                  </a:lnTo>
                  <a:lnTo>
                    <a:pt x="3383029" y="2741681"/>
                  </a:lnTo>
                  <a:lnTo>
                    <a:pt x="3416196" y="2765935"/>
                  </a:lnTo>
                  <a:lnTo>
                    <a:pt x="3449363" y="2789539"/>
                  </a:lnTo>
                  <a:lnTo>
                    <a:pt x="3482530" y="2812419"/>
                  </a:lnTo>
                  <a:lnTo>
                    <a:pt x="3515697" y="2834530"/>
                  </a:lnTo>
                  <a:lnTo>
                    <a:pt x="3548864" y="2855863"/>
                  </a:lnTo>
                  <a:lnTo>
                    <a:pt x="3582031" y="2876452"/>
                  </a:lnTo>
                  <a:lnTo>
                    <a:pt x="3615198" y="2896376"/>
                  </a:lnTo>
                  <a:lnTo>
                    <a:pt x="3648365" y="2915753"/>
                  </a:lnTo>
                  <a:lnTo>
                    <a:pt x="3681532" y="2934730"/>
                  </a:lnTo>
                  <a:lnTo>
                    <a:pt x="3714699" y="2953470"/>
                  </a:lnTo>
                  <a:lnTo>
                    <a:pt x="3747866" y="2972053"/>
                  </a:lnTo>
                  <a:lnTo>
                    <a:pt x="3781033" y="2989927"/>
                  </a:lnTo>
                  <a:lnTo>
                    <a:pt x="3814200" y="3006967"/>
                  </a:lnTo>
                  <a:lnTo>
                    <a:pt x="3847367" y="3023186"/>
                  </a:lnTo>
                  <a:lnTo>
                    <a:pt x="3880534" y="3038605"/>
                  </a:lnTo>
                  <a:lnTo>
                    <a:pt x="3913701" y="3053256"/>
                  </a:lnTo>
                  <a:lnTo>
                    <a:pt x="3946868" y="3067190"/>
                  </a:lnTo>
                  <a:lnTo>
                    <a:pt x="3980035" y="3080475"/>
                  </a:lnTo>
                  <a:lnTo>
                    <a:pt x="4013202" y="3093195"/>
                  </a:lnTo>
                  <a:lnTo>
                    <a:pt x="4046369" y="3105455"/>
                  </a:lnTo>
                  <a:lnTo>
                    <a:pt x="4079536" y="3117373"/>
                  </a:lnTo>
                  <a:lnTo>
                    <a:pt x="4112703" y="3129082"/>
                  </a:lnTo>
                  <a:lnTo>
                    <a:pt x="4145869" y="3140720"/>
                  </a:lnTo>
                  <a:lnTo>
                    <a:pt x="4179036" y="3152430"/>
                  </a:lnTo>
                  <a:lnTo>
                    <a:pt x="4212203" y="3164350"/>
                  </a:lnTo>
                  <a:lnTo>
                    <a:pt x="4245370" y="3176136"/>
                  </a:lnTo>
                  <a:lnTo>
                    <a:pt x="4278537" y="3187357"/>
                  </a:lnTo>
                  <a:lnTo>
                    <a:pt x="4311704" y="3198024"/>
                  </a:lnTo>
                  <a:lnTo>
                    <a:pt x="4344871" y="3208151"/>
                  </a:lnTo>
                  <a:lnTo>
                    <a:pt x="4378038" y="3217753"/>
                  </a:lnTo>
                  <a:lnTo>
                    <a:pt x="4411205" y="3226846"/>
                  </a:lnTo>
                  <a:lnTo>
                    <a:pt x="4444372" y="3235451"/>
                  </a:lnTo>
                  <a:lnTo>
                    <a:pt x="4477539" y="3243590"/>
                  </a:lnTo>
                  <a:lnTo>
                    <a:pt x="4510706" y="3251288"/>
                  </a:lnTo>
                  <a:lnTo>
                    <a:pt x="4543873" y="3258574"/>
                  </a:lnTo>
                  <a:lnTo>
                    <a:pt x="4577040" y="3265478"/>
                  </a:lnTo>
                  <a:lnTo>
                    <a:pt x="4610207" y="3272035"/>
                  </a:lnTo>
                  <a:lnTo>
                    <a:pt x="4643374" y="3278281"/>
                  </a:lnTo>
                  <a:lnTo>
                    <a:pt x="4676541" y="3284254"/>
                  </a:lnTo>
                  <a:lnTo>
                    <a:pt x="4709708" y="3289994"/>
                  </a:lnTo>
                  <a:lnTo>
                    <a:pt x="4742875" y="3295542"/>
                  </a:lnTo>
                  <a:lnTo>
                    <a:pt x="4776042" y="3300942"/>
                  </a:lnTo>
                  <a:lnTo>
                    <a:pt x="4809209" y="3306236"/>
                  </a:lnTo>
                  <a:lnTo>
                    <a:pt x="4842376" y="3311465"/>
                  </a:lnTo>
                  <a:lnTo>
                    <a:pt x="4875543" y="3316672"/>
                  </a:lnTo>
                  <a:lnTo>
                    <a:pt x="4908710" y="3321895"/>
                  </a:lnTo>
                  <a:lnTo>
                    <a:pt x="4941876" y="3326995"/>
                  </a:lnTo>
                  <a:lnTo>
                    <a:pt x="4975043" y="3331850"/>
                  </a:lnTo>
                  <a:lnTo>
                    <a:pt x="5008210" y="3336459"/>
                  </a:lnTo>
                  <a:lnTo>
                    <a:pt x="5041377" y="3340820"/>
                  </a:lnTo>
                  <a:lnTo>
                    <a:pt x="5074544" y="3344930"/>
                  </a:lnTo>
                  <a:lnTo>
                    <a:pt x="5107711" y="3348787"/>
                  </a:lnTo>
                  <a:lnTo>
                    <a:pt x="5140878" y="3352385"/>
                  </a:lnTo>
                  <a:lnTo>
                    <a:pt x="5174045" y="3355722"/>
                  </a:lnTo>
                  <a:lnTo>
                    <a:pt x="5207212" y="3358790"/>
                  </a:lnTo>
                  <a:lnTo>
                    <a:pt x="5240379" y="3361585"/>
                  </a:lnTo>
                  <a:lnTo>
                    <a:pt x="5273546" y="3364099"/>
                  </a:lnTo>
                  <a:lnTo>
                    <a:pt x="5306713" y="3366327"/>
                  </a:lnTo>
                  <a:lnTo>
                    <a:pt x="5339880" y="3368261"/>
                  </a:lnTo>
                  <a:lnTo>
                    <a:pt x="5373047" y="3369894"/>
                  </a:lnTo>
                  <a:lnTo>
                    <a:pt x="5406214" y="3371218"/>
                  </a:lnTo>
                  <a:lnTo>
                    <a:pt x="5439381" y="3372226"/>
                  </a:lnTo>
                  <a:lnTo>
                    <a:pt x="5472548" y="3372909"/>
                  </a:lnTo>
                  <a:lnTo>
                    <a:pt x="5505715" y="3373259"/>
                  </a:lnTo>
                  <a:lnTo>
                    <a:pt x="5538882" y="3373270"/>
                  </a:lnTo>
                  <a:lnTo>
                    <a:pt x="5572049" y="3372932"/>
                  </a:lnTo>
                  <a:lnTo>
                    <a:pt x="5605216" y="3372239"/>
                  </a:lnTo>
                  <a:lnTo>
                    <a:pt x="5638383" y="3371182"/>
                  </a:lnTo>
                  <a:lnTo>
                    <a:pt x="5671550" y="3369755"/>
                  </a:lnTo>
                  <a:lnTo>
                    <a:pt x="5704717" y="3367951"/>
                  </a:lnTo>
                  <a:lnTo>
                    <a:pt x="5737884" y="3365763"/>
                  </a:lnTo>
                  <a:lnTo>
                    <a:pt x="5771050" y="3363184"/>
                  </a:lnTo>
                  <a:lnTo>
                    <a:pt x="5804217" y="3360211"/>
                  </a:lnTo>
                  <a:lnTo>
                    <a:pt x="5837384" y="3356836"/>
                  </a:lnTo>
                  <a:lnTo>
                    <a:pt x="5870551" y="3353055"/>
                  </a:lnTo>
                  <a:lnTo>
                    <a:pt x="5903718" y="3348863"/>
                  </a:lnTo>
                  <a:lnTo>
                    <a:pt x="5936885" y="3344257"/>
                  </a:lnTo>
                  <a:lnTo>
                    <a:pt x="5970052" y="3339232"/>
                  </a:lnTo>
                  <a:lnTo>
                    <a:pt x="6003219" y="3333786"/>
                  </a:lnTo>
                  <a:lnTo>
                    <a:pt x="6036386" y="3327916"/>
                  </a:lnTo>
                  <a:lnTo>
                    <a:pt x="6069553" y="3321619"/>
                  </a:lnTo>
                  <a:lnTo>
                    <a:pt x="6102720" y="3314893"/>
                  </a:lnTo>
                  <a:lnTo>
                    <a:pt x="6135887" y="3307737"/>
                  </a:lnTo>
                  <a:lnTo>
                    <a:pt x="6169054" y="3300149"/>
                  </a:lnTo>
                  <a:lnTo>
                    <a:pt x="6202221" y="3292128"/>
                  </a:lnTo>
                  <a:lnTo>
                    <a:pt x="6235388" y="3283673"/>
                  </a:lnTo>
                  <a:lnTo>
                    <a:pt x="6268555" y="3274783"/>
                  </a:lnTo>
                  <a:lnTo>
                    <a:pt x="6301722" y="3265459"/>
                  </a:lnTo>
                  <a:lnTo>
                    <a:pt x="6334889" y="3255699"/>
                  </a:lnTo>
                  <a:lnTo>
                    <a:pt x="6368056" y="3245505"/>
                  </a:lnTo>
                  <a:lnTo>
                    <a:pt x="6401223" y="3234875"/>
                  </a:lnTo>
                  <a:lnTo>
                    <a:pt x="6434390" y="3223811"/>
                  </a:lnTo>
                  <a:lnTo>
                    <a:pt x="6467557" y="3212312"/>
                  </a:lnTo>
                  <a:lnTo>
                    <a:pt x="6500724" y="3200380"/>
                  </a:lnTo>
                  <a:lnTo>
                    <a:pt x="6533891" y="3188014"/>
                  </a:lnTo>
                  <a:lnTo>
                    <a:pt x="6567058" y="3175215"/>
                  </a:lnTo>
                  <a:lnTo>
                    <a:pt x="6600224" y="31619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4" name="pl44"/>
            <p:cNvSpPr/>
            <p:nvPr/>
          </p:nvSpPr>
          <p:spPr>
            <a:xfrm>
              <a:off x="1271887" y="2230876"/>
              <a:ext cx="6600224" cy="2988426"/>
            </a:xfrm>
            <a:custGeom>
              <a:avLst/>
              <a:pathLst>
                <a:path w="6600224" h="2988426">
                  <a:moveTo>
                    <a:pt x="6600224" y="2988426"/>
                  </a:moveTo>
                  <a:lnTo>
                    <a:pt x="6567058" y="2988426"/>
                  </a:lnTo>
                  <a:lnTo>
                    <a:pt x="6533891" y="2988426"/>
                  </a:lnTo>
                  <a:lnTo>
                    <a:pt x="6500724" y="2988426"/>
                  </a:lnTo>
                  <a:lnTo>
                    <a:pt x="6467557" y="2988426"/>
                  </a:lnTo>
                  <a:lnTo>
                    <a:pt x="6434390" y="2988426"/>
                  </a:lnTo>
                  <a:lnTo>
                    <a:pt x="6401223" y="2988426"/>
                  </a:lnTo>
                  <a:lnTo>
                    <a:pt x="6368056" y="2988426"/>
                  </a:lnTo>
                  <a:lnTo>
                    <a:pt x="6334889" y="2988426"/>
                  </a:lnTo>
                  <a:lnTo>
                    <a:pt x="6301722" y="2988426"/>
                  </a:lnTo>
                  <a:lnTo>
                    <a:pt x="6268555" y="2988426"/>
                  </a:lnTo>
                  <a:lnTo>
                    <a:pt x="6235388" y="2988426"/>
                  </a:lnTo>
                  <a:lnTo>
                    <a:pt x="6202221" y="2988426"/>
                  </a:lnTo>
                  <a:lnTo>
                    <a:pt x="6169054" y="2988426"/>
                  </a:lnTo>
                  <a:lnTo>
                    <a:pt x="6135887" y="2988426"/>
                  </a:lnTo>
                  <a:lnTo>
                    <a:pt x="6102720" y="2988426"/>
                  </a:lnTo>
                  <a:lnTo>
                    <a:pt x="6069553" y="2988426"/>
                  </a:lnTo>
                  <a:lnTo>
                    <a:pt x="6036386" y="2988426"/>
                  </a:lnTo>
                  <a:lnTo>
                    <a:pt x="6003219" y="2988426"/>
                  </a:lnTo>
                  <a:lnTo>
                    <a:pt x="5970052" y="2988426"/>
                  </a:lnTo>
                  <a:lnTo>
                    <a:pt x="5936885" y="2988426"/>
                  </a:lnTo>
                  <a:lnTo>
                    <a:pt x="5903718" y="2988426"/>
                  </a:lnTo>
                  <a:lnTo>
                    <a:pt x="5870551" y="2988426"/>
                  </a:lnTo>
                  <a:lnTo>
                    <a:pt x="5837384" y="2988426"/>
                  </a:lnTo>
                  <a:lnTo>
                    <a:pt x="5804217" y="2988426"/>
                  </a:lnTo>
                  <a:lnTo>
                    <a:pt x="5771050" y="2988426"/>
                  </a:lnTo>
                  <a:lnTo>
                    <a:pt x="5737884" y="2988426"/>
                  </a:lnTo>
                  <a:lnTo>
                    <a:pt x="5704717" y="2988426"/>
                  </a:lnTo>
                  <a:lnTo>
                    <a:pt x="5671550" y="2988426"/>
                  </a:lnTo>
                  <a:lnTo>
                    <a:pt x="5638383" y="2988426"/>
                  </a:lnTo>
                  <a:lnTo>
                    <a:pt x="5605216" y="2988426"/>
                  </a:lnTo>
                  <a:lnTo>
                    <a:pt x="5572049" y="2988426"/>
                  </a:lnTo>
                  <a:lnTo>
                    <a:pt x="5538882" y="2988426"/>
                  </a:lnTo>
                  <a:lnTo>
                    <a:pt x="5505715" y="2988426"/>
                  </a:lnTo>
                  <a:lnTo>
                    <a:pt x="5472548" y="2988426"/>
                  </a:lnTo>
                  <a:lnTo>
                    <a:pt x="5439381" y="2988426"/>
                  </a:lnTo>
                  <a:lnTo>
                    <a:pt x="5406214" y="2988426"/>
                  </a:lnTo>
                  <a:lnTo>
                    <a:pt x="5373047" y="2988426"/>
                  </a:lnTo>
                  <a:lnTo>
                    <a:pt x="5339880" y="2988426"/>
                  </a:lnTo>
                  <a:lnTo>
                    <a:pt x="5306713" y="2988426"/>
                  </a:lnTo>
                  <a:lnTo>
                    <a:pt x="5273546" y="2988426"/>
                  </a:lnTo>
                  <a:lnTo>
                    <a:pt x="5240379" y="2988426"/>
                  </a:lnTo>
                  <a:lnTo>
                    <a:pt x="5207212" y="2988426"/>
                  </a:lnTo>
                  <a:lnTo>
                    <a:pt x="5174045" y="2988426"/>
                  </a:lnTo>
                  <a:lnTo>
                    <a:pt x="5140878" y="2988426"/>
                  </a:lnTo>
                  <a:lnTo>
                    <a:pt x="5107711" y="2988426"/>
                  </a:lnTo>
                  <a:lnTo>
                    <a:pt x="5074544" y="2988426"/>
                  </a:lnTo>
                  <a:lnTo>
                    <a:pt x="5041377" y="2988426"/>
                  </a:lnTo>
                  <a:lnTo>
                    <a:pt x="5008210" y="2988426"/>
                  </a:lnTo>
                  <a:lnTo>
                    <a:pt x="4975043" y="2988426"/>
                  </a:lnTo>
                  <a:lnTo>
                    <a:pt x="4941876" y="2988426"/>
                  </a:lnTo>
                  <a:lnTo>
                    <a:pt x="4908710" y="2988426"/>
                  </a:lnTo>
                  <a:lnTo>
                    <a:pt x="4875543" y="2988426"/>
                  </a:lnTo>
                  <a:lnTo>
                    <a:pt x="4842376" y="2988426"/>
                  </a:lnTo>
                  <a:lnTo>
                    <a:pt x="4809209" y="2988426"/>
                  </a:lnTo>
                  <a:lnTo>
                    <a:pt x="4776042" y="2988426"/>
                  </a:lnTo>
                  <a:lnTo>
                    <a:pt x="4742875" y="2988426"/>
                  </a:lnTo>
                  <a:lnTo>
                    <a:pt x="4709708" y="2988426"/>
                  </a:lnTo>
                  <a:lnTo>
                    <a:pt x="4676541" y="2988426"/>
                  </a:lnTo>
                  <a:lnTo>
                    <a:pt x="4643374" y="2988426"/>
                  </a:lnTo>
                  <a:lnTo>
                    <a:pt x="4610207" y="2988426"/>
                  </a:lnTo>
                  <a:lnTo>
                    <a:pt x="4577040" y="2988426"/>
                  </a:lnTo>
                  <a:lnTo>
                    <a:pt x="4543873" y="2988426"/>
                  </a:lnTo>
                  <a:lnTo>
                    <a:pt x="4510706" y="2986250"/>
                  </a:lnTo>
                  <a:lnTo>
                    <a:pt x="4477539" y="2977537"/>
                  </a:lnTo>
                  <a:lnTo>
                    <a:pt x="4444372" y="2968525"/>
                  </a:lnTo>
                  <a:lnTo>
                    <a:pt x="4411205" y="2959182"/>
                  </a:lnTo>
                  <a:lnTo>
                    <a:pt x="4378038" y="2949467"/>
                  </a:lnTo>
                  <a:lnTo>
                    <a:pt x="4344871" y="2939341"/>
                  </a:lnTo>
                  <a:lnTo>
                    <a:pt x="4311704" y="2928761"/>
                  </a:lnTo>
                  <a:lnTo>
                    <a:pt x="4278537" y="2917681"/>
                  </a:lnTo>
                  <a:lnTo>
                    <a:pt x="4245370" y="2906054"/>
                  </a:lnTo>
                  <a:lnTo>
                    <a:pt x="4212203" y="2893832"/>
                  </a:lnTo>
                  <a:lnTo>
                    <a:pt x="4179036" y="2881223"/>
                  </a:lnTo>
                  <a:lnTo>
                    <a:pt x="4145869" y="2868458"/>
                  </a:lnTo>
                  <a:lnTo>
                    <a:pt x="4112703" y="2855521"/>
                  </a:lnTo>
                  <a:lnTo>
                    <a:pt x="4079536" y="2842403"/>
                  </a:lnTo>
                  <a:lnTo>
                    <a:pt x="4046369" y="2829089"/>
                  </a:lnTo>
                  <a:lnTo>
                    <a:pt x="4013202" y="2815558"/>
                  </a:lnTo>
                  <a:lnTo>
                    <a:pt x="3980035" y="2801777"/>
                  </a:lnTo>
                  <a:lnTo>
                    <a:pt x="3946868" y="2787696"/>
                  </a:lnTo>
                  <a:lnTo>
                    <a:pt x="3913701" y="2773249"/>
                  </a:lnTo>
                  <a:lnTo>
                    <a:pt x="3880534" y="2758350"/>
                  </a:lnTo>
                  <a:lnTo>
                    <a:pt x="3847367" y="2742895"/>
                  </a:lnTo>
                  <a:lnTo>
                    <a:pt x="3814200" y="2726766"/>
                  </a:lnTo>
                  <a:lnTo>
                    <a:pt x="3781033" y="2709831"/>
                  </a:lnTo>
                  <a:lnTo>
                    <a:pt x="3747866" y="2691949"/>
                  </a:lnTo>
                  <a:lnTo>
                    <a:pt x="3714699" y="2673048"/>
                  </a:lnTo>
                  <a:lnTo>
                    <a:pt x="3681532" y="2653416"/>
                  </a:lnTo>
                  <a:lnTo>
                    <a:pt x="3648365" y="2633189"/>
                  </a:lnTo>
                  <a:lnTo>
                    <a:pt x="3615198" y="2612467"/>
                  </a:lnTo>
                  <a:lnTo>
                    <a:pt x="3582031" y="2591334"/>
                  </a:lnTo>
                  <a:lnTo>
                    <a:pt x="3548864" y="2569845"/>
                  </a:lnTo>
                  <a:lnTo>
                    <a:pt x="3515697" y="2548017"/>
                  </a:lnTo>
                  <a:lnTo>
                    <a:pt x="3482530" y="2525822"/>
                  </a:lnTo>
                  <a:lnTo>
                    <a:pt x="3449363" y="2503186"/>
                  </a:lnTo>
                  <a:lnTo>
                    <a:pt x="3416196" y="2480002"/>
                  </a:lnTo>
                  <a:lnTo>
                    <a:pt x="3383029" y="2456134"/>
                  </a:lnTo>
                  <a:lnTo>
                    <a:pt x="3349862" y="2431435"/>
                  </a:lnTo>
                  <a:lnTo>
                    <a:pt x="3316695" y="2405410"/>
                  </a:lnTo>
                  <a:lnTo>
                    <a:pt x="3283529" y="2377946"/>
                  </a:lnTo>
                  <a:lnTo>
                    <a:pt x="3250362" y="2349308"/>
                  </a:lnTo>
                  <a:lnTo>
                    <a:pt x="3217195" y="2319754"/>
                  </a:lnTo>
                  <a:lnTo>
                    <a:pt x="3184028" y="2289526"/>
                  </a:lnTo>
                  <a:lnTo>
                    <a:pt x="3150861" y="2258837"/>
                  </a:lnTo>
                  <a:lnTo>
                    <a:pt x="3117694" y="2227872"/>
                  </a:lnTo>
                  <a:lnTo>
                    <a:pt x="3084527" y="2196779"/>
                  </a:lnTo>
                  <a:lnTo>
                    <a:pt x="3051360" y="2165675"/>
                  </a:lnTo>
                  <a:lnTo>
                    <a:pt x="3018193" y="2134648"/>
                  </a:lnTo>
                  <a:lnTo>
                    <a:pt x="2985026" y="2103767"/>
                  </a:lnTo>
                  <a:lnTo>
                    <a:pt x="2951859" y="2073092"/>
                  </a:lnTo>
                  <a:lnTo>
                    <a:pt x="2918692" y="2042374"/>
                  </a:lnTo>
                  <a:lnTo>
                    <a:pt x="2885525" y="2010180"/>
                  </a:lnTo>
                  <a:lnTo>
                    <a:pt x="2852358" y="1976605"/>
                  </a:lnTo>
                  <a:lnTo>
                    <a:pt x="2819191" y="1941979"/>
                  </a:lnTo>
                  <a:lnTo>
                    <a:pt x="2786024" y="1906620"/>
                  </a:lnTo>
                  <a:lnTo>
                    <a:pt x="2752857" y="1870826"/>
                  </a:lnTo>
                  <a:lnTo>
                    <a:pt x="2719690" y="1834876"/>
                  </a:lnTo>
                  <a:lnTo>
                    <a:pt x="2686523" y="1799027"/>
                  </a:lnTo>
                  <a:lnTo>
                    <a:pt x="2653356" y="1763511"/>
                  </a:lnTo>
                  <a:lnTo>
                    <a:pt x="2620189" y="1728543"/>
                  </a:lnTo>
                  <a:lnTo>
                    <a:pt x="2587022" y="1694321"/>
                  </a:lnTo>
                  <a:lnTo>
                    <a:pt x="2553855" y="1661036"/>
                  </a:lnTo>
                  <a:lnTo>
                    <a:pt x="2520688" y="1628877"/>
                  </a:lnTo>
                  <a:lnTo>
                    <a:pt x="2487521" y="1597314"/>
                  </a:lnTo>
                  <a:lnTo>
                    <a:pt x="2454355" y="1565504"/>
                  </a:lnTo>
                  <a:lnTo>
                    <a:pt x="2421188" y="1533493"/>
                  </a:lnTo>
                  <a:lnTo>
                    <a:pt x="2388021" y="1501329"/>
                  </a:lnTo>
                  <a:lnTo>
                    <a:pt x="2354854" y="1469060"/>
                  </a:lnTo>
                  <a:lnTo>
                    <a:pt x="2321687" y="1436730"/>
                  </a:lnTo>
                  <a:lnTo>
                    <a:pt x="2288520" y="1404385"/>
                  </a:lnTo>
                  <a:lnTo>
                    <a:pt x="2255353" y="1372067"/>
                  </a:lnTo>
                  <a:lnTo>
                    <a:pt x="2222186" y="1339819"/>
                  </a:lnTo>
                  <a:lnTo>
                    <a:pt x="2189019" y="1307682"/>
                  </a:lnTo>
                  <a:lnTo>
                    <a:pt x="2155852" y="1275694"/>
                  </a:lnTo>
                  <a:lnTo>
                    <a:pt x="2122685" y="1243896"/>
                  </a:lnTo>
                  <a:lnTo>
                    <a:pt x="2089518" y="1212325"/>
                  </a:lnTo>
                  <a:lnTo>
                    <a:pt x="2056351" y="1181019"/>
                  </a:lnTo>
                  <a:lnTo>
                    <a:pt x="2023184" y="1150017"/>
                  </a:lnTo>
                  <a:lnTo>
                    <a:pt x="1990017" y="1119358"/>
                  </a:lnTo>
                  <a:lnTo>
                    <a:pt x="1956850" y="1089082"/>
                  </a:lnTo>
                  <a:lnTo>
                    <a:pt x="1923683" y="1059229"/>
                  </a:lnTo>
                  <a:lnTo>
                    <a:pt x="1890516" y="1029823"/>
                  </a:lnTo>
                  <a:lnTo>
                    <a:pt x="1857349" y="1000742"/>
                  </a:lnTo>
                  <a:lnTo>
                    <a:pt x="1824182" y="971966"/>
                  </a:lnTo>
                  <a:lnTo>
                    <a:pt x="1791015" y="943503"/>
                  </a:lnTo>
                  <a:lnTo>
                    <a:pt x="1757848" y="915364"/>
                  </a:lnTo>
                  <a:lnTo>
                    <a:pt x="1724681" y="887560"/>
                  </a:lnTo>
                  <a:lnTo>
                    <a:pt x="1691514" y="860100"/>
                  </a:lnTo>
                  <a:lnTo>
                    <a:pt x="1658347" y="832996"/>
                  </a:lnTo>
                  <a:lnTo>
                    <a:pt x="1625181" y="806259"/>
                  </a:lnTo>
                  <a:lnTo>
                    <a:pt x="1592014" y="779897"/>
                  </a:lnTo>
                  <a:lnTo>
                    <a:pt x="1558847" y="753920"/>
                  </a:lnTo>
                  <a:lnTo>
                    <a:pt x="1525680" y="728337"/>
                  </a:lnTo>
                  <a:lnTo>
                    <a:pt x="1492513" y="703157"/>
                  </a:lnTo>
                  <a:lnTo>
                    <a:pt x="1459346" y="678386"/>
                  </a:lnTo>
                  <a:lnTo>
                    <a:pt x="1426179" y="654032"/>
                  </a:lnTo>
                  <a:lnTo>
                    <a:pt x="1393012" y="630099"/>
                  </a:lnTo>
                  <a:lnTo>
                    <a:pt x="1359845" y="606593"/>
                  </a:lnTo>
                  <a:lnTo>
                    <a:pt x="1326678" y="583518"/>
                  </a:lnTo>
                  <a:lnTo>
                    <a:pt x="1293511" y="560876"/>
                  </a:lnTo>
                  <a:lnTo>
                    <a:pt x="1260344" y="538669"/>
                  </a:lnTo>
                  <a:lnTo>
                    <a:pt x="1227177" y="516900"/>
                  </a:lnTo>
                  <a:lnTo>
                    <a:pt x="1194010" y="495568"/>
                  </a:lnTo>
                  <a:lnTo>
                    <a:pt x="1160843" y="474674"/>
                  </a:lnTo>
                  <a:lnTo>
                    <a:pt x="1127676" y="454218"/>
                  </a:lnTo>
                  <a:lnTo>
                    <a:pt x="1094509" y="434197"/>
                  </a:lnTo>
                  <a:lnTo>
                    <a:pt x="1061342" y="414611"/>
                  </a:lnTo>
                  <a:lnTo>
                    <a:pt x="1028175" y="395458"/>
                  </a:lnTo>
                  <a:lnTo>
                    <a:pt x="995008" y="376735"/>
                  </a:lnTo>
                  <a:lnTo>
                    <a:pt x="961841" y="358440"/>
                  </a:lnTo>
                  <a:lnTo>
                    <a:pt x="928674" y="340570"/>
                  </a:lnTo>
                  <a:lnTo>
                    <a:pt x="895507" y="323122"/>
                  </a:lnTo>
                  <a:lnTo>
                    <a:pt x="862340" y="306094"/>
                  </a:lnTo>
                  <a:lnTo>
                    <a:pt x="829173" y="289481"/>
                  </a:lnTo>
                  <a:lnTo>
                    <a:pt x="796007" y="273281"/>
                  </a:lnTo>
                  <a:lnTo>
                    <a:pt x="762840" y="257490"/>
                  </a:lnTo>
                  <a:lnTo>
                    <a:pt x="729673" y="242105"/>
                  </a:lnTo>
                  <a:lnTo>
                    <a:pt x="696506" y="227123"/>
                  </a:lnTo>
                  <a:lnTo>
                    <a:pt x="663339" y="212540"/>
                  </a:lnTo>
                  <a:lnTo>
                    <a:pt x="630172" y="198353"/>
                  </a:lnTo>
                  <a:lnTo>
                    <a:pt x="597005" y="184559"/>
                  </a:lnTo>
                  <a:lnTo>
                    <a:pt x="563838" y="171155"/>
                  </a:lnTo>
                  <a:lnTo>
                    <a:pt x="530671" y="158137"/>
                  </a:lnTo>
                  <a:lnTo>
                    <a:pt x="497504" y="145502"/>
                  </a:lnTo>
                  <a:lnTo>
                    <a:pt x="464337" y="133247"/>
                  </a:lnTo>
                  <a:lnTo>
                    <a:pt x="431170" y="121369"/>
                  </a:lnTo>
                  <a:lnTo>
                    <a:pt x="398003" y="109866"/>
                  </a:lnTo>
                  <a:lnTo>
                    <a:pt x="364836" y="98733"/>
                  </a:lnTo>
                  <a:lnTo>
                    <a:pt x="331669" y="87969"/>
                  </a:lnTo>
                  <a:lnTo>
                    <a:pt x="298502" y="77571"/>
                  </a:lnTo>
                  <a:lnTo>
                    <a:pt x="265335" y="67535"/>
                  </a:lnTo>
                  <a:lnTo>
                    <a:pt x="232168" y="57860"/>
                  </a:lnTo>
                  <a:lnTo>
                    <a:pt x="199001" y="48542"/>
                  </a:lnTo>
                  <a:lnTo>
                    <a:pt x="165834" y="39579"/>
                  </a:lnTo>
                  <a:lnTo>
                    <a:pt x="132667" y="30968"/>
                  </a:lnTo>
                  <a:lnTo>
                    <a:pt x="99500" y="22707"/>
                  </a:lnTo>
                  <a:lnTo>
                    <a:pt x="66333" y="14794"/>
                  </a:lnTo>
                  <a:lnTo>
                    <a:pt x="33166" y="722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271887" y="1719860"/>
              <a:ext cx="6600224" cy="3499442"/>
            </a:xfrm>
            <a:custGeom>
              <a:avLst/>
              <a:pathLst>
                <a:path w="6600224" h="3499442">
                  <a:moveTo>
                    <a:pt x="0" y="0"/>
                  </a:moveTo>
                  <a:lnTo>
                    <a:pt x="33166" y="0"/>
                  </a:lnTo>
                  <a:lnTo>
                    <a:pt x="66333" y="0"/>
                  </a:lnTo>
                  <a:lnTo>
                    <a:pt x="99500" y="13125"/>
                  </a:lnTo>
                  <a:lnTo>
                    <a:pt x="132667" y="35213"/>
                  </a:lnTo>
                  <a:lnTo>
                    <a:pt x="165834" y="57427"/>
                  </a:lnTo>
                  <a:lnTo>
                    <a:pt x="199001" y="79771"/>
                  </a:lnTo>
                  <a:lnTo>
                    <a:pt x="232168" y="102243"/>
                  </a:lnTo>
                  <a:lnTo>
                    <a:pt x="265335" y="124846"/>
                  </a:lnTo>
                  <a:lnTo>
                    <a:pt x="298502" y="147580"/>
                  </a:lnTo>
                  <a:lnTo>
                    <a:pt x="331669" y="170447"/>
                  </a:lnTo>
                  <a:lnTo>
                    <a:pt x="364836" y="193448"/>
                  </a:lnTo>
                  <a:lnTo>
                    <a:pt x="398003" y="216583"/>
                  </a:lnTo>
                  <a:lnTo>
                    <a:pt x="431170" y="239854"/>
                  </a:lnTo>
                  <a:lnTo>
                    <a:pt x="464337" y="263262"/>
                  </a:lnTo>
                  <a:lnTo>
                    <a:pt x="497504" y="286808"/>
                  </a:lnTo>
                  <a:lnTo>
                    <a:pt x="530671" y="310493"/>
                  </a:lnTo>
                  <a:lnTo>
                    <a:pt x="563838" y="334318"/>
                  </a:lnTo>
                  <a:lnTo>
                    <a:pt x="597005" y="358284"/>
                  </a:lnTo>
                  <a:lnTo>
                    <a:pt x="630172" y="382392"/>
                  </a:lnTo>
                  <a:lnTo>
                    <a:pt x="663339" y="406643"/>
                  </a:lnTo>
                  <a:lnTo>
                    <a:pt x="696506" y="431038"/>
                  </a:lnTo>
                  <a:lnTo>
                    <a:pt x="729673" y="455579"/>
                  </a:lnTo>
                  <a:lnTo>
                    <a:pt x="762840" y="480266"/>
                  </a:lnTo>
                  <a:lnTo>
                    <a:pt x="796007" y="505101"/>
                  </a:lnTo>
                  <a:lnTo>
                    <a:pt x="829173" y="530084"/>
                  </a:lnTo>
                  <a:lnTo>
                    <a:pt x="862340" y="555217"/>
                  </a:lnTo>
                  <a:lnTo>
                    <a:pt x="895507" y="580500"/>
                  </a:lnTo>
                  <a:lnTo>
                    <a:pt x="928674" y="605935"/>
                  </a:lnTo>
                  <a:lnTo>
                    <a:pt x="961841" y="631523"/>
                  </a:lnTo>
                  <a:lnTo>
                    <a:pt x="995008" y="657265"/>
                  </a:lnTo>
                  <a:lnTo>
                    <a:pt x="1028175" y="683161"/>
                  </a:lnTo>
                  <a:lnTo>
                    <a:pt x="1061342" y="709214"/>
                  </a:lnTo>
                  <a:lnTo>
                    <a:pt x="1094509" y="735423"/>
                  </a:lnTo>
                  <a:lnTo>
                    <a:pt x="1127676" y="761791"/>
                  </a:lnTo>
                  <a:lnTo>
                    <a:pt x="1160843" y="788317"/>
                  </a:lnTo>
                  <a:lnTo>
                    <a:pt x="1194010" y="815004"/>
                  </a:lnTo>
                  <a:lnTo>
                    <a:pt x="1227177" y="841852"/>
                  </a:lnTo>
                  <a:lnTo>
                    <a:pt x="1260344" y="868862"/>
                  </a:lnTo>
                  <a:lnTo>
                    <a:pt x="1293511" y="896036"/>
                  </a:lnTo>
                  <a:lnTo>
                    <a:pt x="1326678" y="923374"/>
                  </a:lnTo>
                  <a:lnTo>
                    <a:pt x="1359845" y="950878"/>
                  </a:lnTo>
                  <a:lnTo>
                    <a:pt x="1393012" y="978548"/>
                  </a:lnTo>
                  <a:lnTo>
                    <a:pt x="1426179" y="1006386"/>
                  </a:lnTo>
                  <a:lnTo>
                    <a:pt x="1459346" y="1034393"/>
                  </a:lnTo>
                  <a:lnTo>
                    <a:pt x="1492513" y="1062569"/>
                  </a:lnTo>
                  <a:lnTo>
                    <a:pt x="1525680" y="1090916"/>
                  </a:lnTo>
                  <a:lnTo>
                    <a:pt x="1558847" y="1119435"/>
                  </a:lnTo>
                  <a:lnTo>
                    <a:pt x="1592014" y="1148127"/>
                  </a:lnTo>
                  <a:lnTo>
                    <a:pt x="1625181" y="1176993"/>
                  </a:lnTo>
                  <a:lnTo>
                    <a:pt x="1658347" y="1206033"/>
                  </a:lnTo>
                  <a:lnTo>
                    <a:pt x="1691514" y="1235250"/>
                  </a:lnTo>
                  <a:lnTo>
                    <a:pt x="1724681" y="1264645"/>
                  </a:lnTo>
                  <a:lnTo>
                    <a:pt x="1757848" y="1294217"/>
                  </a:lnTo>
                  <a:lnTo>
                    <a:pt x="1791015" y="1323969"/>
                  </a:lnTo>
                  <a:lnTo>
                    <a:pt x="1824182" y="1353901"/>
                  </a:lnTo>
                  <a:lnTo>
                    <a:pt x="1857349" y="1384014"/>
                  </a:lnTo>
                  <a:lnTo>
                    <a:pt x="1890516" y="1414310"/>
                  </a:lnTo>
                  <a:lnTo>
                    <a:pt x="1923683" y="1444827"/>
                  </a:lnTo>
                  <a:lnTo>
                    <a:pt x="1956850" y="1475725"/>
                  </a:lnTo>
                  <a:lnTo>
                    <a:pt x="1990017" y="1506989"/>
                  </a:lnTo>
                  <a:lnTo>
                    <a:pt x="2023184" y="1538578"/>
                  </a:lnTo>
                  <a:lnTo>
                    <a:pt x="2056351" y="1570455"/>
                  </a:lnTo>
                  <a:lnTo>
                    <a:pt x="2089518" y="1602580"/>
                  </a:lnTo>
                  <a:lnTo>
                    <a:pt x="2122685" y="1634913"/>
                  </a:lnTo>
                  <a:lnTo>
                    <a:pt x="2155852" y="1667415"/>
                  </a:lnTo>
                  <a:lnTo>
                    <a:pt x="2189019" y="1700047"/>
                  </a:lnTo>
                  <a:lnTo>
                    <a:pt x="2222186" y="1732769"/>
                  </a:lnTo>
                  <a:lnTo>
                    <a:pt x="2255353" y="1765542"/>
                  </a:lnTo>
                  <a:lnTo>
                    <a:pt x="2288520" y="1798327"/>
                  </a:lnTo>
                  <a:lnTo>
                    <a:pt x="2321687" y="1831084"/>
                  </a:lnTo>
                  <a:lnTo>
                    <a:pt x="2354854" y="1863774"/>
                  </a:lnTo>
                  <a:lnTo>
                    <a:pt x="2388021" y="1896358"/>
                  </a:lnTo>
                  <a:lnTo>
                    <a:pt x="2421188" y="1928797"/>
                  </a:lnTo>
                  <a:lnTo>
                    <a:pt x="2454355" y="1961051"/>
                  </a:lnTo>
                  <a:lnTo>
                    <a:pt x="2487521" y="1993080"/>
                  </a:lnTo>
                  <a:lnTo>
                    <a:pt x="2520688" y="2024850"/>
                  </a:lnTo>
                  <a:lnTo>
                    <a:pt x="2553855" y="2057310"/>
                  </a:lnTo>
                  <a:lnTo>
                    <a:pt x="2587022" y="2091023"/>
                  </a:lnTo>
                  <a:lnTo>
                    <a:pt x="2620189" y="2125730"/>
                  </a:lnTo>
                  <a:lnTo>
                    <a:pt x="2653356" y="2161175"/>
                  </a:lnTo>
                  <a:lnTo>
                    <a:pt x="2686523" y="2197101"/>
                  </a:lnTo>
                  <a:lnTo>
                    <a:pt x="2719690" y="2233250"/>
                  </a:lnTo>
                  <a:lnTo>
                    <a:pt x="2752857" y="2269365"/>
                  </a:lnTo>
                  <a:lnTo>
                    <a:pt x="2786024" y="2305188"/>
                  </a:lnTo>
                  <a:lnTo>
                    <a:pt x="2819191" y="2340464"/>
                  </a:lnTo>
                  <a:lnTo>
                    <a:pt x="2852358" y="2374933"/>
                  </a:lnTo>
                  <a:lnTo>
                    <a:pt x="2885525" y="2408339"/>
                  </a:lnTo>
                  <a:lnTo>
                    <a:pt x="2918692" y="2440424"/>
                  </a:lnTo>
                  <a:lnTo>
                    <a:pt x="2951859" y="2471178"/>
                  </a:lnTo>
                  <a:lnTo>
                    <a:pt x="2985026" y="2502109"/>
                  </a:lnTo>
                  <a:lnTo>
                    <a:pt x="3018193" y="2533383"/>
                  </a:lnTo>
                  <a:lnTo>
                    <a:pt x="3051360" y="2564842"/>
                  </a:lnTo>
                  <a:lnTo>
                    <a:pt x="3084527" y="2596323"/>
                  </a:lnTo>
                  <a:lnTo>
                    <a:pt x="3117694" y="2627666"/>
                  </a:lnTo>
                  <a:lnTo>
                    <a:pt x="3150861" y="2658709"/>
                  </a:lnTo>
                  <a:lnTo>
                    <a:pt x="3184028" y="2689291"/>
                  </a:lnTo>
                  <a:lnTo>
                    <a:pt x="3217195" y="2719251"/>
                  </a:lnTo>
                  <a:lnTo>
                    <a:pt x="3250362" y="2748429"/>
                  </a:lnTo>
                  <a:lnTo>
                    <a:pt x="3283529" y="2776662"/>
                  </a:lnTo>
                  <a:lnTo>
                    <a:pt x="3316695" y="2803791"/>
                  </a:lnTo>
                  <a:lnTo>
                    <a:pt x="3349862" y="2829653"/>
                  </a:lnTo>
                  <a:lnTo>
                    <a:pt x="3383029" y="2854415"/>
                  </a:lnTo>
                  <a:lnTo>
                    <a:pt x="3416196" y="2878477"/>
                  </a:lnTo>
                  <a:lnTo>
                    <a:pt x="3449363" y="2901871"/>
                  </a:lnTo>
                  <a:lnTo>
                    <a:pt x="3482530" y="2924629"/>
                  </a:lnTo>
                  <a:lnTo>
                    <a:pt x="3515697" y="2946782"/>
                  </a:lnTo>
                  <a:lnTo>
                    <a:pt x="3548864" y="2968362"/>
                  </a:lnTo>
                  <a:lnTo>
                    <a:pt x="3582031" y="2989401"/>
                  </a:lnTo>
                  <a:lnTo>
                    <a:pt x="3615198" y="3009930"/>
                  </a:lnTo>
                  <a:lnTo>
                    <a:pt x="3648365" y="3029979"/>
                  </a:lnTo>
                  <a:lnTo>
                    <a:pt x="3681532" y="3049581"/>
                  </a:lnTo>
                  <a:lnTo>
                    <a:pt x="3714699" y="3068767"/>
                  </a:lnTo>
                  <a:lnTo>
                    <a:pt x="3747866" y="3087509"/>
                  </a:lnTo>
                  <a:lnTo>
                    <a:pt x="3781033" y="3105387"/>
                  </a:lnTo>
                  <a:lnTo>
                    <a:pt x="3814200" y="3122375"/>
                  </a:lnTo>
                  <a:lnTo>
                    <a:pt x="3847367" y="3138549"/>
                  </a:lnTo>
                  <a:lnTo>
                    <a:pt x="3880534" y="3153985"/>
                  </a:lnTo>
                  <a:lnTo>
                    <a:pt x="3913701" y="3168761"/>
                  </a:lnTo>
                  <a:lnTo>
                    <a:pt x="3946868" y="3182952"/>
                  </a:lnTo>
                  <a:lnTo>
                    <a:pt x="3980035" y="3196634"/>
                  </a:lnTo>
                  <a:lnTo>
                    <a:pt x="4013202" y="3209885"/>
                  </a:lnTo>
                  <a:lnTo>
                    <a:pt x="4046369" y="3222780"/>
                  </a:lnTo>
                  <a:lnTo>
                    <a:pt x="4079536" y="3235396"/>
                  </a:lnTo>
                  <a:lnTo>
                    <a:pt x="4112703" y="3247810"/>
                  </a:lnTo>
                  <a:lnTo>
                    <a:pt x="4145869" y="3260097"/>
                  </a:lnTo>
                  <a:lnTo>
                    <a:pt x="4179036" y="3272335"/>
                  </a:lnTo>
                  <a:lnTo>
                    <a:pt x="4212203" y="3284599"/>
                  </a:lnTo>
                  <a:lnTo>
                    <a:pt x="4245370" y="3296603"/>
                  </a:lnTo>
                  <a:lnTo>
                    <a:pt x="4278537" y="3308027"/>
                  </a:lnTo>
                  <a:lnTo>
                    <a:pt x="4311704" y="3318901"/>
                  </a:lnTo>
                  <a:lnTo>
                    <a:pt x="4344871" y="3329254"/>
                  </a:lnTo>
                  <a:lnTo>
                    <a:pt x="4378038" y="3339118"/>
                  </a:lnTo>
                  <a:lnTo>
                    <a:pt x="4411205" y="3348522"/>
                  </a:lnTo>
                  <a:lnTo>
                    <a:pt x="4444372" y="3357496"/>
                  </a:lnTo>
                  <a:lnTo>
                    <a:pt x="4477539" y="3366071"/>
                  </a:lnTo>
                  <a:lnTo>
                    <a:pt x="4510706" y="3374277"/>
                  </a:lnTo>
                  <a:lnTo>
                    <a:pt x="4543873" y="3382144"/>
                  </a:lnTo>
                  <a:lnTo>
                    <a:pt x="4577040" y="3389702"/>
                  </a:lnTo>
                  <a:lnTo>
                    <a:pt x="4610207" y="3396982"/>
                  </a:lnTo>
                  <a:lnTo>
                    <a:pt x="4643374" y="3404012"/>
                  </a:lnTo>
                  <a:lnTo>
                    <a:pt x="4676541" y="3410825"/>
                  </a:lnTo>
                  <a:lnTo>
                    <a:pt x="4709708" y="3417449"/>
                  </a:lnTo>
                  <a:lnTo>
                    <a:pt x="4742875" y="3423915"/>
                  </a:lnTo>
                  <a:lnTo>
                    <a:pt x="4776042" y="3430254"/>
                  </a:lnTo>
                  <a:lnTo>
                    <a:pt x="4809209" y="3436495"/>
                  </a:lnTo>
                  <a:lnTo>
                    <a:pt x="4842376" y="3442668"/>
                  </a:lnTo>
                  <a:lnTo>
                    <a:pt x="4875543" y="3448804"/>
                  </a:lnTo>
                  <a:lnTo>
                    <a:pt x="4908710" y="3454932"/>
                  </a:lnTo>
                  <a:lnTo>
                    <a:pt x="4941876" y="3460951"/>
                  </a:lnTo>
                  <a:lnTo>
                    <a:pt x="4975043" y="3466769"/>
                  </a:lnTo>
                  <a:lnTo>
                    <a:pt x="5008210" y="3472388"/>
                  </a:lnTo>
                  <a:lnTo>
                    <a:pt x="5041377" y="3477805"/>
                  </a:lnTo>
                  <a:lnTo>
                    <a:pt x="5074544" y="3483022"/>
                  </a:lnTo>
                  <a:lnTo>
                    <a:pt x="5107711" y="3488037"/>
                  </a:lnTo>
                  <a:lnTo>
                    <a:pt x="5140878" y="3492849"/>
                  </a:lnTo>
                  <a:lnTo>
                    <a:pt x="5174045" y="3497459"/>
                  </a:lnTo>
                  <a:lnTo>
                    <a:pt x="5207212" y="3499442"/>
                  </a:lnTo>
                  <a:lnTo>
                    <a:pt x="5240379" y="3499442"/>
                  </a:lnTo>
                  <a:lnTo>
                    <a:pt x="5273546" y="3499442"/>
                  </a:lnTo>
                  <a:lnTo>
                    <a:pt x="5306713" y="3499442"/>
                  </a:lnTo>
                  <a:lnTo>
                    <a:pt x="5339880" y="3499442"/>
                  </a:lnTo>
                  <a:lnTo>
                    <a:pt x="5373047" y="3499442"/>
                  </a:lnTo>
                  <a:lnTo>
                    <a:pt x="5406214" y="3499442"/>
                  </a:lnTo>
                  <a:lnTo>
                    <a:pt x="5439381" y="3499442"/>
                  </a:lnTo>
                  <a:lnTo>
                    <a:pt x="5472548" y="3499442"/>
                  </a:lnTo>
                  <a:lnTo>
                    <a:pt x="5505715" y="3499442"/>
                  </a:lnTo>
                  <a:lnTo>
                    <a:pt x="5538882" y="3499442"/>
                  </a:lnTo>
                  <a:lnTo>
                    <a:pt x="5572049" y="3499442"/>
                  </a:lnTo>
                  <a:lnTo>
                    <a:pt x="5605216" y="3499442"/>
                  </a:lnTo>
                  <a:lnTo>
                    <a:pt x="5638383" y="3499442"/>
                  </a:lnTo>
                  <a:lnTo>
                    <a:pt x="5671550" y="3499442"/>
                  </a:lnTo>
                  <a:lnTo>
                    <a:pt x="5704717" y="3499442"/>
                  </a:lnTo>
                  <a:lnTo>
                    <a:pt x="5737884" y="3499442"/>
                  </a:lnTo>
                  <a:lnTo>
                    <a:pt x="5771050" y="3499442"/>
                  </a:lnTo>
                  <a:lnTo>
                    <a:pt x="5804217" y="3499442"/>
                  </a:lnTo>
                  <a:lnTo>
                    <a:pt x="5837384" y="3499442"/>
                  </a:lnTo>
                  <a:lnTo>
                    <a:pt x="5870551" y="3499442"/>
                  </a:lnTo>
                  <a:lnTo>
                    <a:pt x="5903718" y="3499442"/>
                  </a:lnTo>
                  <a:lnTo>
                    <a:pt x="5936885" y="3499442"/>
                  </a:lnTo>
                  <a:lnTo>
                    <a:pt x="5970052" y="3499442"/>
                  </a:lnTo>
                  <a:lnTo>
                    <a:pt x="6003219" y="3499442"/>
                  </a:lnTo>
                  <a:lnTo>
                    <a:pt x="6036386" y="3499442"/>
                  </a:lnTo>
                  <a:lnTo>
                    <a:pt x="6069553" y="3499442"/>
                  </a:lnTo>
                  <a:lnTo>
                    <a:pt x="6102720" y="3499442"/>
                  </a:lnTo>
                  <a:lnTo>
                    <a:pt x="6135887" y="3499442"/>
                  </a:lnTo>
                  <a:lnTo>
                    <a:pt x="6169054" y="3499442"/>
                  </a:lnTo>
                  <a:lnTo>
                    <a:pt x="6202221" y="3499442"/>
                  </a:lnTo>
                  <a:lnTo>
                    <a:pt x="6235388" y="3499442"/>
                  </a:lnTo>
                  <a:lnTo>
                    <a:pt x="6268555" y="3499442"/>
                  </a:lnTo>
                  <a:lnTo>
                    <a:pt x="6301722" y="3499442"/>
                  </a:lnTo>
                  <a:lnTo>
                    <a:pt x="6334889" y="3499442"/>
                  </a:lnTo>
                  <a:lnTo>
                    <a:pt x="6368056" y="3499442"/>
                  </a:lnTo>
                  <a:lnTo>
                    <a:pt x="6401223" y="3499442"/>
                  </a:lnTo>
                  <a:lnTo>
                    <a:pt x="6434390" y="3499442"/>
                  </a:lnTo>
                  <a:lnTo>
                    <a:pt x="6467557" y="3499442"/>
                  </a:lnTo>
                  <a:lnTo>
                    <a:pt x="6500724" y="3499442"/>
                  </a:lnTo>
                  <a:lnTo>
                    <a:pt x="6533891" y="3499442"/>
                  </a:lnTo>
                  <a:lnTo>
                    <a:pt x="6567058" y="3499442"/>
                  </a:lnTo>
                  <a:lnTo>
                    <a:pt x="6600224" y="3496656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6" name="tx46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826475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264753" y="459601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264753" y="401277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8264753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8264753" y="2846290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8264753" y="2263050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125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8264753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114144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18748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260816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334152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407488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4857937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556020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629356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702692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7760281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1950323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69" name="tx69"/>
            <p:cNvSpPr/>
            <p:nvPr/>
          </p:nvSpPr>
          <p:spPr>
            <a:xfrm rot="-5400000">
              <a:off x="-1282351" y="3419472"/>
              <a:ext cx="3718499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±20%, dosed by Cockcroft-Gault)</a:t>
              </a:r>
            </a:p>
          </p:txBody>
        </p:sp>
        <p:sp>
          <p:nvSpPr>
            <p:cNvPr id="70" name="tx70"/>
            <p:cNvSpPr/>
            <p:nvPr/>
          </p:nvSpPr>
          <p:spPr>
            <a:xfrm rot="5400000">
              <a:off x="7864385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941876" y="1367948"/>
              <a:ext cx="394097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1,200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329184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overdose risk and cohort distribution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434444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3469582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594721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1719860"/>
              <a:ext cx="7322426" cy="0"/>
            </a:xfrm>
            <a:custGeom>
              <a:avLst/>
              <a:pathLst>
                <a:path w="7322426" h="0">
                  <a:moveTo>
                    <a:pt x="0" y="0"/>
                  </a:moveTo>
                  <a:lnTo>
                    <a:pt x="7322426" y="0"/>
                  </a:lnTo>
                  <a:lnTo>
                    <a:pt x="7322426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27471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01435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753991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3493631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23327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97290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5712548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45218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191826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93146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rc19"/>
            <p:cNvSpPr/>
            <p:nvPr/>
          </p:nvSpPr>
          <p:spPr>
            <a:xfrm>
              <a:off x="941876" y="5149314"/>
              <a:ext cx="332837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74713" y="5149314"/>
              <a:ext cx="369819" cy="699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44533" y="4846029"/>
              <a:ext cx="369819" cy="37327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2014352" y="4589403"/>
              <a:ext cx="369819" cy="62989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384172" y="4519414"/>
              <a:ext cx="369819" cy="69988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753991" y="4006163"/>
              <a:ext cx="369819" cy="1213140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3123811" y="3189626"/>
              <a:ext cx="369819" cy="20296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493631" y="2979660"/>
              <a:ext cx="369819" cy="223964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863450" y="2093134"/>
              <a:ext cx="369819" cy="3126169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4233270" y="2023145"/>
              <a:ext cx="369819" cy="319615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603089" y="1929827"/>
              <a:ext cx="369819" cy="328947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972909" y="2373089"/>
              <a:ext cx="369819" cy="284621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5342728" y="2863011"/>
              <a:ext cx="369819" cy="2356291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712548" y="3562900"/>
              <a:ext cx="369819" cy="165640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6082367" y="3772867"/>
              <a:ext cx="369819" cy="14464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6452187" y="4262789"/>
              <a:ext cx="369819" cy="956514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822006" y="4449426"/>
              <a:ext cx="369819" cy="769877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7191826" y="4799370"/>
              <a:ext cx="369819" cy="419933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7561645" y="5032666"/>
              <a:ext cx="369819" cy="18663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7931465" y="5009336"/>
              <a:ext cx="332837" cy="209966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2147483647" y="2147483647"/>
              <a:ext cx="-2147483648" cy="-2147483648"/>
            </a:xfrm>
            <a:prstGeom prst="rect">
              <a:avLst/>
            </a:prstGeom>
            <a:solidFill>
              <a:srgbClr val="F8766D">
                <a:alpha val="54901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423327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42" name="pg42"/>
            <p:cNvSpPr/>
            <p:nvPr/>
          </p:nvSpPr>
          <p:spPr>
            <a:xfrm>
              <a:off x="1274713" y="1719860"/>
              <a:ext cx="6656751" cy="3499442"/>
            </a:xfrm>
            <a:custGeom>
              <a:avLst/>
              <a:pathLst>
                <a:path w="6656751" h="3499442">
                  <a:moveTo>
                    <a:pt x="0" y="0"/>
                  </a:moveTo>
                  <a:lnTo>
                    <a:pt x="33451" y="0"/>
                  </a:lnTo>
                  <a:lnTo>
                    <a:pt x="66902" y="0"/>
                  </a:lnTo>
                  <a:lnTo>
                    <a:pt x="100353" y="0"/>
                  </a:lnTo>
                  <a:lnTo>
                    <a:pt x="133804" y="0"/>
                  </a:lnTo>
                  <a:lnTo>
                    <a:pt x="167255" y="0"/>
                  </a:lnTo>
                  <a:lnTo>
                    <a:pt x="200706" y="0"/>
                  </a:lnTo>
                  <a:lnTo>
                    <a:pt x="234157" y="0"/>
                  </a:lnTo>
                  <a:lnTo>
                    <a:pt x="267608" y="0"/>
                  </a:lnTo>
                  <a:lnTo>
                    <a:pt x="301059" y="0"/>
                  </a:lnTo>
                  <a:lnTo>
                    <a:pt x="334510" y="0"/>
                  </a:lnTo>
                  <a:lnTo>
                    <a:pt x="367961" y="0"/>
                  </a:lnTo>
                  <a:lnTo>
                    <a:pt x="401412" y="0"/>
                  </a:lnTo>
                  <a:lnTo>
                    <a:pt x="434863" y="0"/>
                  </a:lnTo>
                  <a:lnTo>
                    <a:pt x="468314" y="0"/>
                  </a:lnTo>
                  <a:lnTo>
                    <a:pt x="501765" y="0"/>
                  </a:lnTo>
                  <a:lnTo>
                    <a:pt x="535216" y="0"/>
                  </a:lnTo>
                  <a:lnTo>
                    <a:pt x="568667" y="0"/>
                  </a:lnTo>
                  <a:lnTo>
                    <a:pt x="602118" y="20992"/>
                  </a:lnTo>
                  <a:lnTo>
                    <a:pt x="635569" y="55414"/>
                  </a:lnTo>
                  <a:lnTo>
                    <a:pt x="669020" y="89729"/>
                  </a:lnTo>
                  <a:lnTo>
                    <a:pt x="702471" y="123937"/>
                  </a:lnTo>
                  <a:lnTo>
                    <a:pt x="735922" y="158037"/>
                  </a:lnTo>
                  <a:lnTo>
                    <a:pt x="769373" y="192026"/>
                  </a:lnTo>
                  <a:lnTo>
                    <a:pt x="802824" y="225905"/>
                  </a:lnTo>
                  <a:lnTo>
                    <a:pt x="836275" y="259671"/>
                  </a:lnTo>
                  <a:lnTo>
                    <a:pt x="869726" y="293324"/>
                  </a:lnTo>
                  <a:lnTo>
                    <a:pt x="903177" y="326862"/>
                  </a:lnTo>
                  <a:lnTo>
                    <a:pt x="936628" y="360284"/>
                  </a:lnTo>
                  <a:lnTo>
                    <a:pt x="970079" y="393590"/>
                  </a:lnTo>
                  <a:lnTo>
                    <a:pt x="1003530" y="426778"/>
                  </a:lnTo>
                  <a:lnTo>
                    <a:pt x="1036981" y="459848"/>
                  </a:lnTo>
                  <a:lnTo>
                    <a:pt x="1070432" y="492800"/>
                  </a:lnTo>
                  <a:lnTo>
                    <a:pt x="1103883" y="525633"/>
                  </a:lnTo>
                  <a:lnTo>
                    <a:pt x="1137334" y="558347"/>
                  </a:lnTo>
                  <a:lnTo>
                    <a:pt x="1170785" y="590944"/>
                  </a:lnTo>
                  <a:lnTo>
                    <a:pt x="1204236" y="623424"/>
                  </a:lnTo>
                  <a:lnTo>
                    <a:pt x="1237687" y="655788"/>
                  </a:lnTo>
                  <a:lnTo>
                    <a:pt x="1271138" y="688039"/>
                  </a:lnTo>
                  <a:lnTo>
                    <a:pt x="1304589" y="720180"/>
                  </a:lnTo>
                  <a:lnTo>
                    <a:pt x="1338040" y="752215"/>
                  </a:lnTo>
                  <a:lnTo>
                    <a:pt x="1371491" y="784146"/>
                  </a:lnTo>
                  <a:lnTo>
                    <a:pt x="1404942" y="815981"/>
                  </a:lnTo>
                  <a:lnTo>
                    <a:pt x="1438393" y="847724"/>
                  </a:lnTo>
                  <a:lnTo>
                    <a:pt x="1471844" y="879382"/>
                  </a:lnTo>
                  <a:lnTo>
                    <a:pt x="1505295" y="910964"/>
                  </a:lnTo>
                  <a:lnTo>
                    <a:pt x="1538746" y="942478"/>
                  </a:lnTo>
                  <a:lnTo>
                    <a:pt x="1572197" y="973933"/>
                  </a:lnTo>
                  <a:lnTo>
                    <a:pt x="1605648" y="1005340"/>
                  </a:lnTo>
                  <a:lnTo>
                    <a:pt x="1639099" y="1036710"/>
                  </a:lnTo>
                  <a:lnTo>
                    <a:pt x="1672550" y="1068054"/>
                  </a:lnTo>
                  <a:lnTo>
                    <a:pt x="1706001" y="1099384"/>
                  </a:lnTo>
                  <a:lnTo>
                    <a:pt x="1739452" y="1130713"/>
                  </a:lnTo>
                  <a:lnTo>
                    <a:pt x="1772903" y="1162054"/>
                  </a:lnTo>
                  <a:lnTo>
                    <a:pt x="1806354" y="1193418"/>
                  </a:lnTo>
                  <a:lnTo>
                    <a:pt x="1839805" y="1224819"/>
                  </a:lnTo>
                  <a:lnTo>
                    <a:pt x="1873256" y="1256270"/>
                  </a:lnTo>
                  <a:lnTo>
                    <a:pt x="1906707" y="1287781"/>
                  </a:lnTo>
                  <a:lnTo>
                    <a:pt x="1940158" y="1319409"/>
                  </a:lnTo>
                  <a:lnTo>
                    <a:pt x="1973609" y="1351352"/>
                  </a:lnTo>
                  <a:lnTo>
                    <a:pt x="2007060" y="1383602"/>
                  </a:lnTo>
                  <a:lnTo>
                    <a:pt x="2040511" y="1416123"/>
                  </a:lnTo>
                  <a:lnTo>
                    <a:pt x="2073962" y="1448875"/>
                  </a:lnTo>
                  <a:lnTo>
                    <a:pt x="2107413" y="1481819"/>
                  </a:lnTo>
                  <a:lnTo>
                    <a:pt x="2140864" y="1514914"/>
                  </a:lnTo>
                  <a:lnTo>
                    <a:pt x="2174315" y="1548119"/>
                  </a:lnTo>
                  <a:lnTo>
                    <a:pt x="2207766" y="1581395"/>
                  </a:lnTo>
                  <a:lnTo>
                    <a:pt x="2241217" y="1614702"/>
                  </a:lnTo>
                  <a:lnTo>
                    <a:pt x="2274668" y="1648000"/>
                  </a:lnTo>
                  <a:lnTo>
                    <a:pt x="2308119" y="1681252"/>
                  </a:lnTo>
                  <a:lnTo>
                    <a:pt x="2341570" y="1714422"/>
                  </a:lnTo>
                  <a:lnTo>
                    <a:pt x="2375021" y="1747473"/>
                  </a:lnTo>
                  <a:lnTo>
                    <a:pt x="2408472" y="1780371"/>
                  </a:lnTo>
                  <a:lnTo>
                    <a:pt x="2441923" y="1813084"/>
                  </a:lnTo>
                  <a:lnTo>
                    <a:pt x="2475374" y="1845581"/>
                  </a:lnTo>
                  <a:lnTo>
                    <a:pt x="2508825" y="1877830"/>
                  </a:lnTo>
                  <a:lnTo>
                    <a:pt x="2542276" y="1909808"/>
                  </a:lnTo>
                  <a:lnTo>
                    <a:pt x="2575727" y="1942569"/>
                  </a:lnTo>
                  <a:lnTo>
                    <a:pt x="2609178" y="1976708"/>
                  </a:lnTo>
                  <a:lnTo>
                    <a:pt x="2642630" y="2011901"/>
                  </a:lnTo>
                  <a:lnTo>
                    <a:pt x="2676081" y="2047823"/>
                  </a:lnTo>
                  <a:lnTo>
                    <a:pt x="2709532" y="2084159"/>
                  </a:lnTo>
                  <a:lnTo>
                    <a:pt x="2742983" y="2120607"/>
                  </a:lnTo>
                  <a:lnTo>
                    <a:pt x="2776434" y="2156888"/>
                  </a:lnTo>
                  <a:lnTo>
                    <a:pt x="2809885" y="2192741"/>
                  </a:lnTo>
                  <a:lnTo>
                    <a:pt x="2843336" y="2227931"/>
                  </a:lnTo>
                  <a:lnTo>
                    <a:pt x="2876787" y="2262244"/>
                  </a:lnTo>
                  <a:lnTo>
                    <a:pt x="2910238" y="2295481"/>
                  </a:lnTo>
                  <a:lnTo>
                    <a:pt x="2943689" y="2327458"/>
                  </a:lnTo>
                  <a:lnTo>
                    <a:pt x="2977140" y="2358249"/>
                  </a:lnTo>
                  <a:lnTo>
                    <a:pt x="3010591" y="2389434"/>
                  </a:lnTo>
                  <a:lnTo>
                    <a:pt x="3044042" y="2421102"/>
                  </a:lnTo>
                  <a:lnTo>
                    <a:pt x="3077493" y="2452993"/>
                  </a:lnTo>
                  <a:lnTo>
                    <a:pt x="3110944" y="2484850"/>
                  </a:lnTo>
                  <a:lnTo>
                    <a:pt x="3144395" y="2516443"/>
                  </a:lnTo>
                  <a:lnTo>
                    <a:pt x="3177846" y="2547564"/>
                  </a:lnTo>
                  <a:lnTo>
                    <a:pt x="3211297" y="2578040"/>
                  </a:lnTo>
                  <a:lnTo>
                    <a:pt x="3244748" y="2607732"/>
                  </a:lnTo>
                  <a:lnTo>
                    <a:pt x="3278199" y="2636533"/>
                  </a:lnTo>
                  <a:lnTo>
                    <a:pt x="3311650" y="2664362"/>
                  </a:lnTo>
                  <a:lnTo>
                    <a:pt x="3345101" y="2691155"/>
                  </a:lnTo>
                  <a:lnTo>
                    <a:pt x="3378552" y="2716856"/>
                  </a:lnTo>
                  <a:lnTo>
                    <a:pt x="3412003" y="2741681"/>
                  </a:lnTo>
                  <a:lnTo>
                    <a:pt x="3445454" y="2765935"/>
                  </a:lnTo>
                  <a:lnTo>
                    <a:pt x="3478905" y="2789539"/>
                  </a:lnTo>
                  <a:lnTo>
                    <a:pt x="3512356" y="2812419"/>
                  </a:lnTo>
                  <a:lnTo>
                    <a:pt x="3545807" y="2834530"/>
                  </a:lnTo>
                  <a:lnTo>
                    <a:pt x="3579258" y="2855863"/>
                  </a:lnTo>
                  <a:lnTo>
                    <a:pt x="3612709" y="2876452"/>
                  </a:lnTo>
                  <a:lnTo>
                    <a:pt x="3646160" y="2896376"/>
                  </a:lnTo>
                  <a:lnTo>
                    <a:pt x="3679611" y="2915753"/>
                  </a:lnTo>
                  <a:lnTo>
                    <a:pt x="3713062" y="2934730"/>
                  </a:lnTo>
                  <a:lnTo>
                    <a:pt x="3746513" y="2953470"/>
                  </a:lnTo>
                  <a:lnTo>
                    <a:pt x="3779964" y="2972053"/>
                  </a:lnTo>
                  <a:lnTo>
                    <a:pt x="3813415" y="2989927"/>
                  </a:lnTo>
                  <a:lnTo>
                    <a:pt x="3846866" y="3006967"/>
                  </a:lnTo>
                  <a:lnTo>
                    <a:pt x="3880317" y="3023186"/>
                  </a:lnTo>
                  <a:lnTo>
                    <a:pt x="3913768" y="3038605"/>
                  </a:lnTo>
                  <a:lnTo>
                    <a:pt x="3947219" y="3053256"/>
                  </a:lnTo>
                  <a:lnTo>
                    <a:pt x="3980670" y="3067190"/>
                  </a:lnTo>
                  <a:lnTo>
                    <a:pt x="4014121" y="3080475"/>
                  </a:lnTo>
                  <a:lnTo>
                    <a:pt x="4047572" y="3093195"/>
                  </a:lnTo>
                  <a:lnTo>
                    <a:pt x="4081023" y="3105455"/>
                  </a:lnTo>
                  <a:lnTo>
                    <a:pt x="4114474" y="3117373"/>
                  </a:lnTo>
                  <a:lnTo>
                    <a:pt x="4147925" y="3129082"/>
                  </a:lnTo>
                  <a:lnTo>
                    <a:pt x="4181376" y="3140720"/>
                  </a:lnTo>
                  <a:lnTo>
                    <a:pt x="4214827" y="3152430"/>
                  </a:lnTo>
                  <a:lnTo>
                    <a:pt x="4248278" y="3164350"/>
                  </a:lnTo>
                  <a:lnTo>
                    <a:pt x="4281729" y="3176136"/>
                  </a:lnTo>
                  <a:lnTo>
                    <a:pt x="4315180" y="3187357"/>
                  </a:lnTo>
                  <a:lnTo>
                    <a:pt x="4348631" y="3198024"/>
                  </a:lnTo>
                  <a:lnTo>
                    <a:pt x="4382082" y="3208151"/>
                  </a:lnTo>
                  <a:lnTo>
                    <a:pt x="4415533" y="3217753"/>
                  </a:lnTo>
                  <a:lnTo>
                    <a:pt x="4448984" y="3226846"/>
                  </a:lnTo>
                  <a:lnTo>
                    <a:pt x="4482435" y="3235451"/>
                  </a:lnTo>
                  <a:lnTo>
                    <a:pt x="4515886" y="3243590"/>
                  </a:lnTo>
                  <a:lnTo>
                    <a:pt x="4549337" y="3251288"/>
                  </a:lnTo>
                  <a:lnTo>
                    <a:pt x="4582788" y="3258574"/>
                  </a:lnTo>
                  <a:lnTo>
                    <a:pt x="4616239" y="3265478"/>
                  </a:lnTo>
                  <a:lnTo>
                    <a:pt x="4649690" y="3272035"/>
                  </a:lnTo>
                  <a:lnTo>
                    <a:pt x="4683141" y="3278281"/>
                  </a:lnTo>
                  <a:lnTo>
                    <a:pt x="4716592" y="3284254"/>
                  </a:lnTo>
                  <a:lnTo>
                    <a:pt x="4750043" y="3289994"/>
                  </a:lnTo>
                  <a:lnTo>
                    <a:pt x="4783494" y="3295542"/>
                  </a:lnTo>
                  <a:lnTo>
                    <a:pt x="4816945" y="3300942"/>
                  </a:lnTo>
                  <a:lnTo>
                    <a:pt x="4850396" y="3306236"/>
                  </a:lnTo>
                  <a:lnTo>
                    <a:pt x="4883847" y="3311465"/>
                  </a:lnTo>
                  <a:lnTo>
                    <a:pt x="4917298" y="3316672"/>
                  </a:lnTo>
                  <a:lnTo>
                    <a:pt x="4950749" y="3321895"/>
                  </a:lnTo>
                  <a:lnTo>
                    <a:pt x="4984200" y="3326995"/>
                  </a:lnTo>
                  <a:lnTo>
                    <a:pt x="5017651" y="3331850"/>
                  </a:lnTo>
                  <a:lnTo>
                    <a:pt x="5051102" y="3336459"/>
                  </a:lnTo>
                  <a:lnTo>
                    <a:pt x="5084553" y="3340820"/>
                  </a:lnTo>
                  <a:lnTo>
                    <a:pt x="5118004" y="3344930"/>
                  </a:lnTo>
                  <a:lnTo>
                    <a:pt x="5151455" y="3348787"/>
                  </a:lnTo>
                  <a:lnTo>
                    <a:pt x="5184906" y="3352385"/>
                  </a:lnTo>
                  <a:lnTo>
                    <a:pt x="5218357" y="3355722"/>
                  </a:lnTo>
                  <a:lnTo>
                    <a:pt x="5251808" y="3358790"/>
                  </a:lnTo>
                  <a:lnTo>
                    <a:pt x="5285260" y="3361585"/>
                  </a:lnTo>
                  <a:lnTo>
                    <a:pt x="5318711" y="3364099"/>
                  </a:lnTo>
                  <a:lnTo>
                    <a:pt x="5352162" y="3366327"/>
                  </a:lnTo>
                  <a:lnTo>
                    <a:pt x="5385613" y="3368261"/>
                  </a:lnTo>
                  <a:lnTo>
                    <a:pt x="5419064" y="3369894"/>
                  </a:lnTo>
                  <a:lnTo>
                    <a:pt x="5452515" y="3371218"/>
                  </a:lnTo>
                  <a:lnTo>
                    <a:pt x="5485966" y="3372226"/>
                  </a:lnTo>
                  <a:lnTo>
                    <a:pt x="5519417" y="3372909"/>
                  </a:lnTo>
                  <a:lnTo>
                    <a:pt x="5552868" y="3373259"/>
                  </a:lnTo>
                  <a:lnTo>
                    <a:pt x="5586319" y="3373270"/>
                  </a:lnTo>
                  <a:lnTo>
                    <a:pt x="5619770" y="3372932"/>
                  </a:lnTo>
                  <a:lnTo>
                    <a:pt x="5653221" y="3372239"/>
                  </a:lnTo>
                  <a:lnTo>
                    <a:pt x="5686672" y="3371182"/>
                  </a:lnTo>
                  <a:lnTo>
                    <a:pt x="5720123" y="3369755"/>
                  </a:lnTo>
                  <a:lnTo>
                    <a:pt x="5753574" y="3367951"/>
                  </a:lnTo>
                  <a:lnTo>
                    <a:pt x="5787025" y="3365763"/>
                  </a:lnTo>
                  <a:lnTo>
                    <a:pt x="5820476" y="3363184"/>
                  </a:lnTo>
                  <a:lnTo>
                    <a:pt x="5853927" y="3360211"/>
                  </a:lnTo>
                  <a:lnTo>
                    <a:pt x="5887378" y="3356836"/>
                  </a:lnTo>
                  <a:lnTo>
                    <a:pt x="5920829" y="3353055"/>
                  </a:lnTo>
                  <a:lnTo>
                    <a:pt x="5954280" y="3348863"/>
                  </a:lnTo>
                  <a:lnTo>
                    <a:pt x="5987731" y="3344257"/>
                  </a:lnTo>
                  <a:lnTo>
                    <a:pt x="6021182" y="3339232"/>
                  </a:lnTo>
                  <a:lnTo>
                    <a:pt x="6054633" y="3333786"/>
                  </a:lnTo>
                  <a:lnTo>
                    <a:pt x="6088084" y="3327916"/>
                  </a:lnTo>
                  <a:lnTo>
                    <a:pt x="6121535" y="3321619"/>
                  </a:lnTo>
                  <a:lnTo>
                    <a:pt x="6154986" y="3314893"/>
                  </a:lnTo>
                  <a:lnTo>
                    <a:pt x="6188437" y="3307737"/>
                  </a:lnTo>
                  <a:lnTo>
                    <a:pt x="6221888" y="3300149"/>
                  </a:lnTo>
                  <a:lnTo>
                    <a:pt x="6255339" y="3292128"/>
                  </a:lnTo>
                  <a:lnTo>
                    <a:pt x="6288790" y="3283673"/>
                  </a:lnTo>
                  <a:lnTo>
                    <a:pt x="6322241" y="3274783"/>
                  </a:lnTo>
                  <a:lnTo>
                    <a:pt x="6355692" y="3265459"/>
                  </a:lnTo>
                  <a:lnTo>
                    <a:pt x="6389143" y="3255699"/>
                  </a:lnTo>
                  <a:lnTo>
                    <a:pt x="6422594" y="3245505"/>
                  </a:lnTo>
                  <a:lnTo>
                    <a:pt x="6456045" y="3234875"/>
                  </a:lnTo>
                  <a:lnTo>
                    <a:pt x="6489496" y="3223811"/>
                  </a:lnTo>
                  <a:lnTo>
                    <a:pt x="6522947" y="3212312"/>
                  </a:lnTo>
                  <a:lnTo>
                    <a:pt x="6556398" y="3200380"/>
                  </a:lnTo>
                  <a:lnTo>
                    <a:pt x="6589849" y="3188014"/>
                  </a:lnTo>
                  <a:lnTo>
                    <a:pt x="6623300" y="3175215"/>
                  </a:lnTo>
                  <a:lnTo>
                    <a:pt x="6656751" y="3161984"/>
                  </a:lnTo>
                  <a:lnTo>
                    <a:pt x="6656751" y="3499442"/>
                  </a:lnTo>
                  <a:lnTo>
                    <a:pt x="6623300" y="3499442"/>
                  </a:lnTo>
                  <a:lnTo>
                    <a:pt x="6589849" y="3499442"/>
                  </a:lnTo>
                  <a:lnTo>
                    <a:pt x="6556398" y="3499442"/>
                  </a:lnTo>
                  <a:lnTo>
                    <a:pt x="6522947" y="3499442"/>
                  </a:lnTo>
                  <a:lnTo>
                    <a:pt x="6489496" y="3499442"/>
                  </a:lnTo>
                  <a:lnTo>
                    <a:pt x="6456045" y="3499442"/>
                  </a:lnTo>
                  <a:lnTo>
                    <a:pt x="6422594" y="3499442"/>
                  </a:lnTo>
                  <a:lnTo>
                    <a:pt x="6389143" y="3499442"/>
                  </a:lnTo>
                  <a:lnTo>
                    <a:pt x="6355692" y="3499442"/>
                  </a:lnTo>
                  <a:lnTo>
                    <a:pt x="6322241" y="3499442"/>
                  </a:lnTo>
                  <a:lnTo>
                    <a:pt x="6288790" y="3499442"/>
                  </a:lnTo>
                  <a:lnTo>
                    <a:pt x="6255339" y="3499442"/>
                  </a:lnTo>
                  <a:lnTo>
                    <a:pt x="6221888" y="3499442"/>
                  </a:lnTo>
                  <a:lnTo>
                    <a:pt x="6188437" y="3499442"/>
                  </a:lnTo>
                  <a:lnTo>
                    <a:pt x="6154986" y="3499442"/>
                  </a:lnTo>
                  <a:lnTo>
                    <a:pt x="6121535" y="3499442"/>
                  </a:lnTo>
                  <a:lnTo>
                    <a:pt x="6088084" y="3499442"/>
                  </a:lnTo>
                  <a:lnTo>
                    <a:pt x="6054633" y="3499442"/>
                  </a:lnTo>
                  <a:lnTo>
                    <a:pt x="6021182" y="3499442"/>
                  </a:lnTo>
                  <a:lnTo>
                    <a:pt x="5987731" y="3499442"/>
                  </a:lnTo>
                  <a:lnTo>
                    <a:pt x="5954280" y="3499442"/>
                  </a:lnTo>
                  <a:lnTo>
                    <a:pt x="5920829" y="3499442"/>
                  </a:lnTo>
                  <a:lnTo>
                    <a:pt x="5887378" y="3499442"/>
                  </a:lnTo>
                  <a:lnTo>
                    <a:pt x="5853927" y="3499442"/>
                  </a:lnTo>
                  <a:lnTo>
                    <a:pt x="5820476" y="3499442"/>
                  </a:lnTo>
                  <a:lnTo>
                    <a:pt x="5787025" y="3499442"/>
                  </a:lnTo>
                  <a:lnTo>
                    <a:pt x="5753574" y="3499442"/>
                  </a:lnTo>
                  <a:lnTo>
                    <a:pt x="5720123" y="3499442"/>
                  </a:lnTo>
                  <a:lnTo>
                    <a:pt x="5686672" y="3499442"/>
                  </a:lnTo>
                  <a:lnTo>
                    <a:pt x="5653221" y="3499442"/>
                  </a:lnTo>
                  <a:lnTo>
                    <a:pt x="5619770" y="3499442"/>
                  </a:lnTo>
                  <a:lnTo>
                    <a:pt x="5586319" y="3499442"/>
                  </a:lnTo>
                  <a:lnTo>
                    <a:pt x="5552868" y="3499442"/>
                  </a:lnTo>
                  <a:lnTo>
                    <a:pt x="5519417" y="3499442"/>
                  </a:lnTo>
                  <a:lnTo>
                    <a:pt x="5485966" y="3499442"/>
                  </a:lnTo>
                  <a:lnTo>
                    <a:pt x="5452515" y="3499442"/>
                  </a:lnTo>
                  <a:lnTo>
                    <a:pt x="5419064" y="3499442"/>
                  </a:lnTo>
                  <a:lnTo>
                    <a:pt x="5385613" y="3499442"/>
                  </a:lnTo>
                  <a:lnTo>
                    <a:pt x="5352162" y="3499442"/>
                  </a:lnTo>
                  <a:lnTo>
                    <a:pt x="5318711" y="3499442"/>
                  </a:lnTo>
                  <a:lnTo>
                    <a:pt x="5285260" y="3499442"/>
                  </a:lnTo>
                  <a:lnTo>
                    <a:pt x="5251808" y="3499442"/>
                  </a:lnTo>
                  <a:lnTo>
                    <a:pt x="5218357" y="3499442"/>
                  </a:lnTo>
                  <a:lnTo>
                    <a:pt x="5184906" y="3499442"/>
                  </a:lnTo>
                  <a:lnTo>
                    <a:pt x="5151455" y="3499442"/>
                  </a:lnTo>
                  <a:lnTo>
                    <a:pt x="5118004" y="3499442"/>
                  </a:lnTo>
                  <a:lnTo>
                    <a:pt x="5084553" y="3499442"/>
                  </a:lnTo>
                  <a:lnTo>
                    <a:pt x="5051102" y="3499442"/>
                  </a:lnTo>
                  <a:lnTo>
                    <a:pt x="5017651" y="3499442"/>
                  </a:lnTo>
                  <a:lnTo>
                    <a:pt x="4984200" y="3499442"/>
                  </a:lnTo>
                  <a:lnTo>
                    <a:pt x="4950749" y="3499442"/>
                  </a:lnTo>
                  <a:lnTo>
                    <a:pt x="4917298" y="3499442"/>
                  </a:lnTo>
                  <a:lnTo>
                    <a:pt x="4883847" y="3499442"/>
                  </a:lnTo>
                  <a:lnTo>
                    <a:pt x="4850396" y="3499442"/>
                  </a:lnTo>
                  <a:lnTo>
                    <a:pt x="4816945" y="3499442"/>
                  </a:lnTo>
                  <a:lnTo>
                    <a:pt x="4783494" y="3499442"/>
                  </a:lnTo>
                  <a:lnTo>
                    <a:pt x="4750043" y="3499442"/>
                  </a:lnTo>
                  <a:lnTo>
                    <a:pt x="4716592" y="3499442"/>
                  </a:lnTo>
                  <a:lnTo>
                    <a:pt x="4683141" y="3499442"/>
                  </a:lnTo>
                  <a:lnTo>
                    <a:pt x="4649690" y="3499442"/>
                  </a:lnTo>
                  <a:lnTo>
                    <a:pt x="4616239" y="3499442"/>
                  </a:lnTo>
                  <a:lnTo>
                    <a:pt x="4582788" y="3499442"/>
                  </a:lnTo>
                  <a:lnTo>
                    <a:pt x="4549337" y="3497267"/>
                  </a:lnTo>
                  <a:lnTo>
                    <a:pt x="4515886" y="3488553"/>
                  </a:lnTo>
                  <a:lnTo>
                    <a:pt x="4482435" y="3479542"/>
                  </a:lnTo>
                  <a:lnTo>
                    <a:pt x="4448984" y="3470198"/>
                  </a:lnTo>
                  <a:lnTo>
                    <a:pt x="4415533" y="3460483"/>
                  </a:lnTo>
                  <a:lnTo>
                    <a:pt x="4382082" y="3450358"/>
                  </a:lnTo>
                  <a:lnTo>
                    <a:pt x="4348631" y="3439777"/>
                  </a:lnTo>
                  <a:lnTo>
                    <a:pt x="4315180" y="3428697"/>
                  </a:lnTo>
                  <a:lnTo>
                    <a:pt x="4281729" y="3417070"/>
                  </a:lnTo>
                  <a:lnTo>
                    <a:pt x="4248278" y="3404848"/>
                  </a:lnTo>
                  <a:lnTo>
                    <a:pt x="4214827" y="3392240"/>
                  </a:lnTo>
                  <a:lnTo>
                    <a:pt x="4181376" y="3379474"/>
                  </a:lnTo>
                  <a:lnTo>
                    <a:pt x="4147925" y="3366537"/>
                  </a:lnTo>
                  <a:lnTo>
                    <a:pt x="4114474" y="3353419"/>
                  </a:lnTo>
                  <a:lnTo>
                    <a:pt x="4081023" y="3340105"/>
                  </a:lnTo>
                  <a:lnTo>
                    <a:pt x="4047572" y="3326575"/>
                  </a:lnTo>
                  <a:lnTo>
                    <a:pt x="4014121" y="3312794"/>
                  </a:lnTo>
                  <a:lnTo>
                    <a:pt x="3980670" y="3298713"/>
                  </a:lnTo>
                  <a:lnTo>
                    <a:pt x="3947219" y="3284265"/>
                  </a:lnTo>
                  <a:lnTo>
                    <a:pt x="3913768" y="3269366"/>
                  </a:lnTo>
                  <a:lnTo>
                    <a:pt x="3880317" y="3253912"/>
                  </a:lnTo>
                  <a:lnTo>
                    <a:pt x="3846866" y="3237783"/>
                  </a:lnTo>
                  <a:lnTo>
                    <a:pt x="3813415" y="3220847"/>
                  </a:lnTo>
                  <a:lnTo>
                    <a:pt x="3779964" y="3202965"/>
                  </a:lnTo>
                  <a:lnTo>
                    <a:pt x="3746513" y="3184064"/>
                  </a:lnTo>
                  <a:lnTo>
                    <a:pt x="3713062" y="3164433"/>
                  </a:lnTo>
                  <a:lnTo>
                    <a:pt x="3679611" y="3144206"/>
                  </a:lnTo>
                  <a:lnTo>
                    <a:pt x="3646160" y="3123483"/>
                  </a:lnTo>
                  <a:lnTo>
                    <a:pt x="3612709" y="3102350"/>
                  </a:lnTo>
                  <a:lnTo>
                    <a:pt x="3579258" y="3080862"/>
                  </a:lnTo>
                  <a:lnTo>
                    <a:pt x="3545807" y="3059034"/>
                  </a:lnTo>
                  <a:lnTo>
                    <a:pt x="3512356" y="3036838"/>
                  </a:lnTo>
                  <a:lnTo>
                    <a:pt x="3478905" y="3014203"/>
                  </a:lnTo>
                  <a:lnTo>
                    <a:pt x="3445454" y="2991018"/>
                  </a:lnTo>
                  <a:lnTo>
                    <a:pt x="3412003" y="2967150"/>
                  </a:lnTo>
                  <a:lnTo>
                    <a:pt x="3378552" y="2942451"/>
                  </a:lnTo>
                  <a:lnTo>
                    <a:pt x="3345101" y="2916427"/>
                  </a:lnTo>
                  <a:lnTo>
                    <a:pt x="3311650" y="2888963"/>
                  </a:lnTo>
                  <a:lnTo>
                    <a:pt x="3278199" y="2860324"/>
                  </a:lnTo>
                  <a:lnTo>
                    <a:pt x="3244748" y="2830771"/>
                  </a:lnTo>
                  <a:lnTo>
                    <a:pt x="3211297" y="2800542"/>
                  </a:lnTo>
                  <a:lnTo>
                    <a:pt x="3177846" y="2769854"/>
                  </a:lnTo>
                  <a:lnTo>
                    <a:pt x="3144395" y="2738888"/>
                  </a:lnTo>
                  <a:lnTo>
                    <a:pt x="3110944" y="2707796"/>
                  </a:lnTo>
                  <a:lnTo>
                    <a:pt x="3077493" y="2676691"/>
                  </a:lnTo>
                  <a:lnTo>
                    <a:pt x="3044042" y="2645664"/>
                  </a:lnTo>
                  <a:lnTo>
                    <a:pt x="3010591" y="2614783"/>
                  </a:lnTo>
                  <a:lnTo>
                    <a:pt x="2977140" y="2584108"/>
                  </a:lnTo>
                  <a:lnTo>
                    <a:pt x="2943689" y="2553390"/>
                  </a:lnTo>
                  <a:lnTo>
                    <a:pt x="2910238" y="2521196"/>
                  </a:lnTo>
                  <a:lnTo>
                    <a:pt x="2876787" y="2487622"/>
                  </a:lnTo>
                  <a:lnTo>
                    <a:pt x="2843336" y="2452996"/>
                  </a:lnTo>
                  <a:lnTo>
                    <a:pt x="2809885" y="2417636"/>
                  </a:lnTo>
                  <a:lnTo>
                    <a:pt x="2776434" y="2381842"/>
                  </a:lnTo>
                  <a:lnTo>
                    <a:pt x="2742983" y="2345893"/>
                  </a:lnTo>
                  <a:lnTo>
                    <a:pt x="2709532" y="2310043"/>
                  </a:lnTo>
                  <a:lnTo>
                    <a:pt x="2676081" y="2274527"/>
                  </a:lnTo>
                  <a:lnTo>
                    <a:pt x="2642630" y="2239559"/>
                  </a:lnTo>
                  <a:lnTo>
                    <a:pt x="2609178" y="2205337"/>
                  </a:lnTo>
                  <a:lnTo>
                    <a:pt x="2575727" y="2172052"/>
                  </a:lnTo>
                  <a:lnTo>
                    <a:pt x="2542276" y="2139893"/>
                  </a:lnTo>
                  <a:lnTo>
                    <a:pt x="2508825" y="2108330"/>
                  </a:lnTo>
                  <a:lnTo>
                    <a:pt x="2475374" y="2076521"/>
                  </a:lnTo>
                  <a:lnTo>
                    <a:pt x="2441923" y="2044510"/>
                  </a:lnTo>
                  <a:lnTo>
                    <a:pt x="2408472" y="2012346"/>
                  </a:lnTo>
                  <a:lnTo>
                    <a:pt x="2375021" y="1980076"/>
                  </a:lnTo>
                  <a:lnTo>
                    <a:pt x="2341570" y="1947746"/>
                  </a:lnTo>
                  <a:lnTo>
                    <a:pt x="2308119" y="1915401"/>
                  </a:lnTo>
                  <a:lnTo>
                    <a:pt x="2274668" y="1883084"/>
                  </a:lnTo>
                  <a:lnTo>
                    <a:pt x="2241217" y="1850836"/>
                  </a:lnTo>
                  <a:lnTo>
                    <a:pt x="2207766" y="1818698"/>
                  </a:lnTo>
                  <a:lnTo>
                    <a:pt x="2174315" y="1786711"/>
                  </a:lnTo>
                  <a:lnTo>
                    <a:pt x="2140864" y="1754912"/>
                  </a:lnTo>
                  <a:lnTo>
                    <a:pt x="2107413" y="1723341"/>
                  </a:lnTo>
                  <a:lnTo>
                    <a:pt x="2073962" y="1692036"/>
                  </a:lnTo>
                  <a:lnTo>
                    <a:pt x="2040511" y="1661034"/>
                  </a:lnTo>
                  <a:lnTo>
                    <a:pt x="2007060" y="1630375"/>
                  </a:lnTo>
                  <a:lnTo>
                    <a:pt x="1973609" y="1600098"/>
                  </a:lnTo>
                  <a:lnTo>
                    <a:pt x="1940158" y="1570245"/>
                  </a:lnTo>
                  <a:lnTo>
                    <a:pt x="1906707" y="1540839"/>
                  </a:lnTo>
                  <a:lnTo>
                    <a:pt x="1873256" y="1511759"/>
                  </a:lnTo>
                  <a:lnTo>
                    <a:pt x="1839805" y="1482982"/>
                  </a:lnTo>
                  <a:lnTo>
                    <a:pt x="1806354" y="1454519"/>
                  </a:lnTo>
                  <a:lnTo>
                    <a:pt x="1772903" y="1426380"/>
                  </a:lnTo>
                  <a:lnTo>
                    <a:pt x="1739452" y="1398576"/>
                  </a:lnTo>
                  <a:lnTo>
                    <a:pt x="1706001" y="1371117"/>
                  </a:lnTo>
                  <a:lnTo>
                    <a:pt x="1672550" y="1344013"/>
                  </a:lnTo>
                  <a:lnTo>
                    <a:pt x="1639099" y="1317275"/>
                  </a:lnTo>
                  <a:lnTo>
                    <a:pt x="1605648" y="1290913"/>
                  </a:lnTo>
                  <a:lnTo>
                    <a:pt x="1572197" y="1264936"/>
                  </a:lnTo>
                  <a:lnTo>
                    <a:pt x="1538746" y="1239354"/>
                  </a:lnTo>
                  <a:lnTo>
                    <a:pt x="1505295" y="1214173"/>
                  </a:lnTo>
                  <a:lnTo>
                    <a:pt x="1471844" y="1189403"/>
                  </a:lnTo>
                  <a:lnTo>
                    <a:pt x="1438393" y="1165048"/>
                  </a:lnTo>
                  <a:lnTo>
                    <a:pt x="1404942" y="1141116"/>
                  </a:lnTo>
                  <a:lnTo>
                    <a:pt x="1371491" y="1117610"/>
                  </a:lnTo>
                  <a:lnTo>
                    <a:pt x="1338040" y="1094534"/>
                  </a:lnTo>
                  <a:lnTo>
                    <a:pt x="1304589" y="1071892"/>
                  </a:lnTo>
                  <a:lnTo>
                    <a:pt x="1271138" y="1049685"/>
                  </a:lnTo>
                  <a:lnTo>
                    <a:pt x="1237687" y="1027916"/>
                  </a:lnTo>
                  <a:lnTo>
                    <a:pt x="1204236" y="1006584"/>
                  </a:lnTo>
                  <a:lnTo>
                    <a:pt x="1170785" y="985691"/>
                  </a:lnTo>
                  <a:lnTo>
                    <a:pt x="1137334" y="965234"/>
                  </a:lnTo>
                  <a:lnTo>
                    <a:pt x="1103883" y="945213"/>
                  </a:lnTo>
                  <a:lnTo>
                    <a:pt x="1070432" y="925627"/>
                  </a:lnTo>
                  <a:lnTo>
                    <a:pt x="1036981" y="906474"/>
                  </a:lnTo>
                  <a:lnTo>
                    <a:pt x="1003530" y="887751"/>
                  </a:lnTo>
                  <a:lnTo>
                    <a:pt x="970079" y="869456"/>
                  </a:lnTo>
                  <a:lnTo>
                    <a:pt x="936628" y="851586"/>
                  </a:lnTo>
                  <a:lnTo>
                    <a:pt x="903177" y="834139"/>
                  </a:lnTo>
                  <a:lnTo>
                    <a:pt x="869726" y="817110"/>
                  </a:lnTo>
                  <a:lnTo>
                    <a:pt x="836275" y="800497"/>
                  </a:lnTo>
                  <a:lnTo>
                    <a:pt x="802824" y="784297"/>
                  </a:lnTo>
                  <a:lnTo>
                    <a:pt x="769373" y="768506"/>
                  </a:lnTo>
                  <a:lnTo>
                    <a:pt x="735922" y="753121"/>
                  </a:lnTo>
                  <a:lnTo>
                    <a:pt x="702471" y="738139"/>
                  </a:lnTo>
                  <a:lnTo>
                    <a:pt x="669020" y="723556"/>
                  </a:lnTo>
                  <a:lnTo>
                    <a:pt x="635569" y="709370"/>
                  </a:lnTo>
                  <a:lnTo>
                    <a:pt x="602118" y="695576"/>
                  </a:lnTo>
                  <a:lnTo>
                    <a:pt x="568667" y="682171"/>
                  </a:lnTo>
                  <a:lnTo>
                    <a:pt x="535216" y="669153"/>
                  </a:lnTo>
                  <a:lnTo>
                    <a:pt x="501765" y="656518"/>
                  </a:lnTo>
                  <a:lnTo>
                    <a:pt x="468314" y="644263"/>
                  </a:lnTo>
                  <a:lnTo>
                    <a:pt x="434863" y="632385"/>
                  </a:lnTo>
                  <a:lnTo>
                    <a:pt x="401412" y="620882"/>
                  </a:lnTo>
                  <a:lnTo>
                    <a:pt x="367961" y="609750"/>
                  </a:lnTo>
                  <a:lnTo>
                    <a:pt x="334510" y="598986"/>
                  </a:lnTo>
                  <a:lnTo>
                    <a:pt x="301059" y="588587"/>
                  </a:lnTo>
                  <a:lnTo>
                    <a:pt x="267608" y="578552"/>
                  </a:lnTo>
                  <a:lnTo>
                    <a:pt x="234157" y="568876"/>
                  </a:lnTo>
                  <a:lnTo>
                    <a:pt x="200706" y="559558"/>
                  </a:lnTo>
                  <a:lnTo>
                    <a:pt x="167255" y="550595"/>
                  </a:lnTo>
                  <a:lnTo>
                    <a:pt x="133804" y="541984"/>
                  </a:lnTo>
                  <a:lnTo>
                    <a:pt x="100353" y="533723"/>
                  </a:lnTo>
                  <a:lnTo>
                    <a:pt x="66902" y="525810"/>
                  </a:lnTo>
                  <a:lnTo>
                    <a:pt x="33451" y="518242"/>
                  </a:lnTo>
                  <a:lnTo>
                    <a:pt x="0" y="511016"/>
                  </a:lnTo>
                  <a:close/>
                </a:path>
              </a:pathLst>
            </a:custGeom>
            <a:solidFill>
              <a:srgbClr val="000000">
                <a:alpha val="12156"/>
              </a:srgbClr>
            </a:solidFill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1274713" y="1719860"/>
              <a:ext cx="6656751" cy="3373270"/>
            </a:xfrm>
            <a:custGeom>
              <a:avLst/>
              <a:pathLst>
                <a:path w="6656751" h="3373270">
                  <a:moveTo>
                    <a:pt x="0" y="0"/>
                  </a:moveTo>
                  <a:lnTo>
                    <a:pt x="33451" y="0"/>
                  </a:lnTo>
                  <a:lnTo>
                    <a:pt x="66902" y="0"/>
                  </a:lnTo>
                  <a:lnTo>
                    <a:pt x="100353" y="0"/>
                  </a:lnTo>
                  <a:lnTo>
                    <a:pt x="133804" y="0"/>
                  </a:lnTo>
                  <a:lnTo>
                    <a:pt x="167255" y="0"/>
                  </a:lnTo>
                  <a:lnTo>
                    <a:pt x="200706" y="0"/>
                  </a:lnTo>
                  <a:lnTo>
                    <a:pt x="234157" y="0"/>
                  </a:lnTo>
                  <a:lnTo>
                    <a:pt x="267608" y="0"/>
                  </a:lnTo>
                  <a:lnTo>
                    <a:pt x="301059" y="0"/>
                  </a:lnTo>
                  <a:lnTo>
                    <a:pt x="334510" y="0"/>
                  </a:lnTo>
                  <a:lnTo>
                    <a:pt x="367961" y="0"/>
                  </a:lnTo>
                  <a:lnTo>
                    <a:pt x="401412" y="0"/>
                  </a:lnTo>
                  <a:lnTo>
                    <a:pt x="434863" y="0"/>
                  </a:lnTo>
                  <a:lnTo>
                    <a:pt x="468314" y="0"/>
                  </a:lnTo>
                  <a:lnTo>
                    <a:pt x="501765" y="0"/>
                  </a:lnTo>
                  <a:lnTo>
                    <a:pt x="535216" y="0"/>
                  </a:lnTo>
                  <a:lnTo>
                    <a:pt x="568667" y="0"/>
                  </a:lnTo>
                  <a:lnTo>
                    <a:pt x="602118" y="20992"/>
                  </a:lnTo>
                  <a:lnTo>
                    <a:pt x="635569" y="55414"/>
                  </a:lnTo>
                  <a:lnTo>
                    <a:pt x="669020" y="89729"/>
                  </a:lnTo>
                  <a:lnTo>
                    <a:pt x="702471" y="123937"/>
                  </a:lnTo>
                  <a:lnTo>
                    <a:pt x="735922" y="158037"/>
                  </a:lnTo>
                  <a:lnTo>
                    <a:pt x="769373" y="192026"/>
                  </a:lnTo>
                  <a:lnTo>
                    <a:pt x="802824" y="225905"/>
                  </a:lnTo>
                  <a:lnTo>
                    <a:pt x="836275" y="259671"/>
                  </a:lnTo>
                  <a:lnTo>
                    <a:pt x="869726" y="293324"/>
                  </a:lnTo>
                  <a:lnTo>
                    <a:pt x="903177" y="326862"/>
                  </a:lnTo>
                  <a:lnTo>
                    <a:pt x="936628" y="360284"/>
                  </a:lnTo>
                  <a:lnTo>
                    <a:pt x="970079" y="393590"/>
                  </a:lnTo>
                  <a:lnTo>
                    <a:pt x="1003530" y="426778"/>
                  </a:lnTo>
                  <a:lnTo>
                    <a:pt x="1036981" y="459848"/>
                  </a:lnTo>
                  <a:lnTo>
                    <a:pt x="1070432" y="492800"/>
                  </a:lnTo>
                  <a:lnTo>
                    <a:pt x="1103883" y="525633"/>
                  </a:lnTo>
                  <a:lnTo>
                    <a:pt x="1137334" y="558347"/>
                  </a:lnTo>
                  <a:lnTo>
                    <a:pt x="1170785" y="590944"/>
                  </a:lnTo>
                  <a:lnTo>
                    <a:pt x="1204236" y="623424"/>
                  </a:lnTo>
                  <a:lnTo>
                    <a:pt x="1237687" y="655788"/>
                  </a:lnTo>
                  <a:lnTo>
                    <a:pt x="1271138" y="688039"/>
                  </a:lnTo>
                  <a:lnTo>
                    <a:pt x="1304589" y="720180"/>
                  </a:lnTo>
                  <a:lnTo>
                    <a:pt x="1338040" y="752215"/>
                  </a:lnTo>
                  <a:lnTo>
                    <a:pt x="1371491" y="784146"/>
                  </a:lnTo>
                  <a:lnTo>
                    <a:pt x="1404942" y="815981"/>
                  </a:lnTo>
                  <a:lnTo>
                    <a:pt x="1438393" y="847724"/>
                  </a:lnTo>
                  <a:lnTo>
                    <a:pt x="1471844" y="879382"/>
                  </a:lnTo>
                  <a:lnTo>
                    <a:pt x="1505295" y="910964"/>
                  </a:lnTo>
                  <a:lnTo>
                    <a:pt x="1538746" y="942478"/>
                  </a:lnTo>
                  <a:lnTo>
                    <a:pt x="1572197" y="973933"/>
                  </a:lnTo>
                  <a:lnTo>
                    <a:pt x="1605648" y="1005340"/>
                  </a:lnTo>
                  <a:lnTo>
                    <a:pt x="1639099" y="1036710"/>
                  </a:lnTo>
                  <a:lnTo>
                    <a:pt x="1672550" y="1068054"/>
                  </a:lnTo>
                  <a:lnTo>
                    <a:pt x="1706001" y="1099384"/>
                  </a:lnTo>
                  <a:lnTo>
                    <a:pt x="1739452" y="1130713"/>
                  </a:lnTo>
                  <a:lnTo>
                    <a:pt x="1772903" y="1162054"/>
                  </a:lnTo>
                  <a:lnTo>
                    <a:pt x="1806354" y="1193418"/>
                  </a:lnTo>
                  <a:lnTo>
                    <a:pt x="1839805" y="1224819"/>
                  </a:lnTo>
                  <a:lnTo>
                    <a:pt x="1873256" y="1256270"/>
                  </a:lnTo>
                  <a:lnTo>
                    <a:pt x="1906707" y="1287781"/>
                  </a:lnTo>
                  <a:lnTo>
                    <a:pt x="1940158" y="1319409"/>
                  </a:lnTo>
                  <a:lnTo>
                    <a:pt x="1973609" y="1351352"/>
                  </a:lnTo>
                  <a:lnTo>
                    <a:pt x="2007060" y="1383602"/>
                  </a:lnTo>
                  <a:lnTo>
                    <a:pt x="2040511" y="1416123"/>
                  </a:lnTo>
                  <a:lnTo>
                    <a:pt x="2073962" y="1448875"/>
                  </a:lnTo>
                  <a:lnTo>
                    <a:pt x="2107413" y="1481819"/>
                  </a:lnTo>
                  <a:lnTo>
                    <a:pt x="2140864" y="1514914"/>
                  </a:lnTo>
                  <a:lnTo>
                    <a:pt x="2174315" y="1548119"/>
                  </a:lnTo>
                  <a:lnTo>
                    <a:pt x="2207766" y="1581395"/>
                  </a:lnTo>
                  <a:lnTo>
                    <a:pt x="2241217" y="1614702"/>
                  </a:lnTo>
                  <a:lnTo>
                    <a:pt x="2274668" y="1648000"/>
                  </a:lnTo>
                  <a:lnTo>
                    <a:pt x="2308119" y="1681252"/>
                  </a:lnTo>
                  <a:lnTo>
                    <a:pt x="2341570" y="1714422"/>
                  </a:lnTo>
                  <a:lnTo>
                    <a:pt x="2375021" y="1747473"/>
                  </a:lnTo>
                  <a:lnTo>
                    <a:pt x="2408472" y="1780371"/>
                  </a:lnTo>
                  <a:lnTo>
                    <a:pt x="2441923" y="1813084"/>
                  </a:lnTo>
                  <a:lnTo>
                    <a:pt x="2475374" y="1845581"/>
                  </a:lnTo>
                  <a:lnTo>
                    <a:pt x="2508825" y="1877830"/>
                  </a:lnTo>
                  <a:lnTo>
                    <a:pt x="2542276" y="1909808"/>
                  </a:lnTo>
                  <a:lnTo>
                    <a:pt x="2575727" y="1942569"/>
                  </a:lnTo>
                  <a:lnTo>
                    <a:pt x="2609178" y="1976708"/>
                  </a:lnTo>
                  <a:lnTo>
                    <a:pt x="2642630" y="2011901"/>
                  </a:lnTo>
                  <a:lnTo>
                    <a:pt x="2676081" y="2047823"/>
                  </a:lnTo>
                  <a:lnTo>
                    <a:pt x="2709532" y="2084159"/>
                  </a:lnTo>
                  <a:lnTo>
                    <a:pt x="2742983" y="2120607"/>
                  </a:lnTo>
                  <a:lnTo>
                    <a:pt x="2776434" y="2156888"/>
                  </a:lnTo>
                  <a:lnTo>
                    <a:pt x="2809885" y="2192741"/>
                  </a:lnTo>
                  <a:lnTo>
                    <a:pt x="2843336" y="2227931"/>
                  </a:lnTo>
                  <a:lnTo>
                    <a:pt x="2876787" y="2262244"/>
                  </a:lnTo>
                  <a:lnTo>
                    <a:pt x="2910238" y="2295481"/>
                  </a:lnTo>
                  <a:lnTo>
                    <a:pt x="2943689" y="2327458"/>
                  </a:lnTo>
                  <a:lnTo>
                    <a:pt x="2977140" y="2358249"/>
                  </a:lnTo>
                  <a:lnTo>
                    <a:pt x="3010591" y="2389434"/>
                  </a:lnTo>
                  <a:lnTo>
                    <a:pt x="3044042" y="2421102"/>
                  </a:lnTo>
                  <a:lnTo>
                    <a:pt x="3077493" y="2452993"/>
                  </a:lnTo>
                  <a:lnTo>
                    <a:pt x="3110944" y="2484850"/>
                  </a:lnTo>
                  <a:lnTo>
                    <a:pt x="3144395" y="2516443"/>
                  </a:lnTo>
                  <a:lnTo>
                    <a:pt x="3177846" y="2547564"/>
                  </a:lnTo>
                  <a:lnTo>
                    <a:pt x="3211297" y="2578040"/>
                  </a:lnTo>
                  <a:lnTo>
                    <a:pt x="3244748" y="2607732"/>
                  </a:lnTo>
                  <a:lnTo>
                    <a:pt x="3278199" y="2636533"/>
                  </a:lnTo>
                  <a:lnTo>
                    <a:pt x="3311650" y="2664362"/>
                  </a:lnTo>
                  <a:lnTo>
                    <a:pt x="3345101" y="2691155"/>
                  </a:lnTo>
                  <a:lnTo>
                    <a:pt x="3378552" y="2716856"/>
                  </a:lnTo>
                  <a:lnTo>
                    <a:pt x="3412003" y="2741681"/>
                  </a:lnTo>
                  <a:lnTo>
                    <a:pt x="3445454" y="2765935"/>
                  </a:lnTo>
                  <a:lnTo>
                    <a:pt x="3478905" y="2789539"/>
                  </a:lnTo>
                  <a:lnTo>
                    <a:pt x="3512356" y="2812419"/>
                  </a:lnTo>
                  <a:lnTo>
                    <a:pt x="3545807" y="2834530"/>
                  </a:lnTo>
                  <a:lnTo>
                    <a:pt x="3579258" y="2855863"/>
                  </a:lnTo>
                  <a:lnTo>
                    <a:pt x="3612709" y="2876452"/>
                  </a:lnTo>
                  <a:lnTo>
                    <a:pt x="3646160" y="2896376"/>
                  </a:lnTo>
                  <a:lnTo>
                    <a:pt x="3679611" y="2915753"/>
                  </a:lnTo>
                  <a:lnTo>
                    <a:pt x="3713062" y="2934730"/>
                  </a:lnTo>
                  <a:lnTo>
                    <a:pt x="3746513" y="2953470"/>
                  </a:lnTo>
                  <a:lnTo>
                    <a:pt x="3779964" y="2972053"/>
                  </a:lnTo>
                  <a:lnTo>
                    <a:pt x="3813415" y="2989927"/>
                  </a:lnTo>
                  <a:lnTo>
                    <a:pt x="3846866" y="3006967"/>
                  </a:lnTo>
                  <a:lnTo>
                    <a:pt x="3880317" y="3023186"/>
                  </a:lnTo>
                  <a:lnTo>
                    <a:pt x="3913768" y="3038605"/>
                  </a:lnTo>
                  <a:lnTo>
                    <a:pt x="3947219" y="3053256"/>
                  </a:lnTo>
                  <a:lnTo>
                    <a:pt x="3980670" y="3067190"/>
                  </a:lnTo>
                  <a:lnTo>
                    <a:pt x="4014121" y="3080475"/>
                  </a:lnTo>
                  <a:lnTo>
                    <a:pt x="4047572" y="3093195"/>
                  </a:lnTo>
                  <a:lnTo>
                    <a:pt x="4081023" y="3105455"/>
                  </a:lnTo>
                  <a:lnTo>
                    <a:pt x="4114474" y="3117373"/>
                  </a:lnTo>
                  <a:lnTo>
                    <a:pt x="4147925" y="3129082"/>
                  </a:lnTo>
                  <a:lnTo>
                    <a:pt x="4181376" y="3140720"/>
                  </a:lnTo>
                  <a:lnTo>
                    <a:pt x="4214827" y="3152430"/>
                  </a:lnTo>
                  <a:lnTo>
                    <a:pt x="4248278" y="3164350"/>
                  </a:lnTo>
                  <a:lnTo>
                    <a:pt x="4281729" y="3176136"/>
                  </a:lnTo>
                  <a:lnTo>
                    <a:pt x="4315180" y="3187357"/>
                  </a:lnTo>
                  <a:lnTo>
                    <a:pt x="4348631" y="3198024"/>
                  </a:lnTo>
                  <a:lnTo>
                    <a:pt x="4382082" y="3208151"/>
                  </a:lnTo>
                  <a:lnTo>
                    <a:pt x="4415533" y="3217753"/>
                  </a:lnTo>
                  <a:lnTo>
                    <a:pt x="4448984" y="3226846"/>
                  </a:lnTo>
                  <a:lnTo>
                    <a:pt x="4482435" y="3235451"/>
                  </a:lnTo>
                  <a:lnTo>
                    <a:pt x="4515886" y="3243590"/>
                  </a:lnTo>
                  <a:lnTo>
                    <a:pt x="4549337" y="3251288"/>
                  </a:lnTo>
                  <a:lnTo>
                    <a:pt x="4582788" y="3258574"/>
                  </a:lnTo>
                  <a:lnTo>
                    <a:pt x="4616239" y="3265478"/>
                  </a:lnTo>
                  <a:lnTo>
                    <a:pt x="4649690" y="3272035"/>
                  </a:lnTo>
                  <a:lnTo>
                    <a:pt x="4683141" y="3278281"/>
                  </a:lnTo>
                  <a:lnTo>
                    <a:pt x="4716592" y="3284254"/>
                  </a:lnTo>
                  <a:lnTo>
                    <a:pt x="4750043" y="3289994"/>
                  </a:lnTo>
                  <a:lnTo>
                    <a:pt x="4783494" y="3295542"/>
                  </a:lnTo>
                  <a:lnTo>
                    <a:pt x="4816945" y="3300942"/>
                  </a:lnTo>
                  <a:lnTo>
                    <a:pt x="4850396" y="3306236"/>
                  </a:lnTo>
                  <a:lnTo>
                    <a:pt x="4883847" y="3311465"/>
                  </a:lnTo>
                  <a:lnTo>
                    <a:pt x="4917298" y="3316672"/>
                  </a:lnTo>
                  <a:lnTo>
                    <a:pt x="4950749" y="3321895"/>
                  </a:lnTo>
                  <a:lnTo>
                    <a:pt x="4984200" y="3326995"/>
                  </a:lnTo>
                  <a:lnTo>
                    <a:pt x="5017651" y="3331850"/>
                  </a:lnTo>
                  <a:lnTo>
                    <a:pt x="5051102" y="3336459"/>
                  </a:lnTo>
                  <a:lnTo>
                    <a:pt x="5084553" y="3340820"/>
                  </a:lnTo>
                  <a:lnTo>
                    <a:pt x="5118004" y="3344930"/>
                  </a:lnTo>
                  <a:lnTo>
                    <a:pt x="5151455" y="3348787"/>
                  </a:lnTo>
                  <a:lnTo>
                    <a:pt x="5184906" y="3352385"/>
                  </a:lnTo>
                  <a:lnTo>
                    <a:pt x="5218357" y="3355722"/>
                  </a:lnTo>
                  <a:lnTo>
                    <a:pt x="5251808" y="3358790"/>
                  </a:lnTo>
                  <a:lnTo>
                    <a:pt x="5285260" y="3361585"/>
                  </a:lnTo>
                  <a:lnTo>
                    <a:pt x="5318711" y="3364099"/>
                  </a:lnTo>
                  <a:lnTo>
                    <a:pt x="5352162" y="3366327"/>
                  </a:lnTo>
                  <a:lnTo>
                    <a:pt x="5385613" y="3368261"/>
                  </a:lnTo>
                  <a:lnTo>
                    <a:pt x="5419064" y="3369894"/>
                  </a:lnTo>
                  <a:lnTo>
                    <a:pt x="5452515" y="3371218"/>
                  </a:lnTo>
                  <a:lnTo>
                    <a:pt x="5485966" y="3372226"/>
                  </a:lnTo>
                  <a:lnTo>
                    <a:pt x="5519417" y="3372909"/>
                  </a:lnTo>
                  <a:lnTo>
                    <a:pt x="5552868" y="3373259"/>
                  </a:lnTo>
                  <a:lnTo>
                    <a:pt x="5586319" y="3373270"/>
                  </a:lnTo>
                  <a:lnTo>
                    <a:pt x="5619770" y="3372932"/>
                  </a:lnTo>
                  <a:lnTo>
                    <a:pt x="5653221" y="3372239"/>
                  </a:lnTo>
                  <a:lnTo>
                    <a:pt x="5686672" y="3371182"/>
                  </a:lnTo>
                  <a:lnTo>
                    <a:pt x="5720123" y="3369755"/>
                  </a:lnTo>
                  <a:lnTo>
                    <a:pt x="5753574" y="3367951"/>
                  </a:lnTo>
                  <a:lnTo>
                    <a:pt x="5787025" y="3365763"/>
                  </a:lnTo>
                  <a:lnTo>
                    <a:pt x="5820476" y="3363184"/>
                  </a:lnTo>
                  <a:lnTo>
                    <a:pt x="5853927" y="3360211"/>
                  </a:lnTo>
                  <a:lnTo>
                    <a:pt x="5887378" y="3356836"/>
                  </a:lnTo>
                  <a:lnTo>
                    <a:pt x="5920829" y="3353055"/>
                  </a:lnTo>
                  <a:lnTo>
                    <a:pt x="5954280" y="3348863"/>
                  </a:lnTo>
                  <a:lnTo>
                    <a:pt x="5987731" y="3344257"/>
                  </a:lnTo>
                  <a:lnTo>
                    <a:pt x="6021182" y="3339232"/>
                  </a:lnTo>
                  <a:lnTo>
                    <a:pt x="6054633" y="3333786"/>
                  </a:lnTo>
                  <a:lnTo>
                    <a:pt x="6088084" y="3327916"/>
                  </a:lnTo>
                  <a:lnTo>
                    <a:pt x="6121535" y="3321619"/>
                  </a:lnTo>
                  <a:lnTo>
                    <a:pt x="6154986" y="3314893"/>
                  </a:lnTo>
                  <a:lnTo>
                    <a:pt x="6188437" y="3307737"/>
                  </a:lnTo>
                  <a:lnTo>
                    <a:pt x="6221888" y="3300149"/>
                  </a:lnTo>
                  <a:lnTo>
                    <a:pt x="6255339" y="3292128"/>
                  </a:lnTo>
                  <a:lnTo>
                    <a:pt x="6288790" y="3283673"/>
                  </a:lnTo>
                  <a:lnTo>
                    <a:pt x="6322241" y="3274783"/>
                  </a:lnTo>
                  <a:lnTo>
                    <a:pt x="6355692" y="3265459"/>
                  </a:lnTo>
                  <a:lnTo>
                    <a:pt x="6389143" y="3255699"/>
                  </a:lnTo>
                  <a:lnTo>
                    <a:pt x="6422594" y="3245505"/>
                  </a:lnTo>
                  <a:lnTo>
                    <a:pt x="6456045" y="3234875"/>
                  </a:lnTo>
                  <a:lnTo>
                    <a:pt x="6489496" y="3223811"/>
                  </a:lnTo>
                  <a:lnTo>
                    <a:pt x="6522947" y="3212312"/>
                  </a:lnTo>
                  <a:lnTo>
                    <a:pt x="6556398" y="3200380"/>
                  </a:lnTo>
                  <a:lnTo>
                    <a:pt x="6589849" y="3188014"/>
                  </a:lnTo>
                  <a:lnTo>
                    <a:pt x="6623300" y="3175215"/>
                  </a:lnTo>
                  <a:lnTo>
                    <a:pt x="6656751" y="31619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4" name="pl44"/>
            <p:cNvSpPr/>
            <p:nvPr/>
          </p:nvSpPr>
          <p:spPr>
            <a:xfrm>
              <a:off x="1274713" y="2230876"/>
              <a:ext cx="6656751" cy="2988426"/>
            </a:xfrm>
            <a:custGeom>
              <a:avLst/>
              <a:pathLst>
                <a:path w="6656751" h="2988426">
                  <a:moveTo>
                    <a:pt x="6656751" y="2988426"/>
                  </a:moveTo>
                  <a:lnTo>
                    <a:pt x="6623300" y="2988426"/>
                  </a:lnTo>
                  <a:lnTo>
                    <a:pt x="6589849" y="2988426"/>
                  </a:lnTo>
                  <a:lnTo>
                    <a:pt x="6556398" y="2988426"/>
                  </a:lnTo>
                  <a:lnTo>
                    <a:pt x="6522947" y="2988426"/>
                  </a:lnTo>
                  <a:lnTo>
                    <a:pt x="6489496" y="2988426"/>
                  </a:lnTo>
                  <a:lnTo>
                    <a:pt x="6456045" y="2988426"/>
                  </a:lnTo>
                  <a:lnTo>
                    <a:pt x="6422594" y="2988426"/>
                  </a:lnTo>
                  <a:lnTo>
                    <a:pt x="6389143" y="2988426"/>
                  </a:lnTo>
                  <a:lnTo>
                    <a:pt x="6355692" y="2988426"/>
                  </a:lnTo>
                  <a:lnTo>
                    <a:pt x="6322241" y="2988426"/>
                  </a:lnTo>
                  <a:lnTo>
                    <a:pt x="6288790" y="2988426"/>
                  </a:lnTo>
                  <a:lnTo>
                    <a:pt x="6255339" y="2988426"/>
                  </a:lnTo>
                  <a:lnTo>
                    <a:pt x="6221888" y="2988426"/>
                  </a:lnTo>
                  <a:lnTo>
                    <a:pt x="6188437" y="2988426"/>
                  </a:lnTo>
                  <a:lnTo>
                    <a:pt x="6154986" y="2988426"/>
                  </a:lnTo>
                  <a:lnTo>
                    <a:pt x="6121535" y="2988426"/>
                  </a:lnTo>
                  <a:lnTo>
                    <a:pt x="6088084" y="2988426"/>
                  </a:lnTo>
                  <a:lnTo>
                    <a:pt x="6054633" y="2988426"/>
                  </a:lnTo>
                  <a:lnTo>
                    <a:pt x="6021182" y="2988426"/>
                  </a:lnTo>
                  <a:lnTo>
                    <a:pt x="5987731" y="2988426"/>
                  </a:lnTo>
                  <a:lnTo>
                    <a:pt x="5954280" y="2988426"/>
                  </a:lnTo>
                  <a:lnTo>
                    <a:pt x="5920829" y="2988426"/>
                  </a:lnTo>
                  <a:lnTo>
                    <a:pt x="5887378" y="2988426"/>
                  </a:lnTo>
                  <a:lnTo>
                    <a:pt x="5853927" y="2988426"/>
                  </a:lnTo>
                  <a:lnTo>
                    <a:pt x="5820476" y="2988426"/>
                  </a:lnTo>
                  <a:lnTo>
                    <a:pt x="5787025" y="2988426"/>
                  </a:lnTo>
                  <a:lnTo>
                    <a:pt x="5753574" y="2988426"/>
                  </a:lnTo>
                  <a:lnTo>
                    <a:pt x="5720123" y="2988426"/>
                  </a:lnTo>
                  <a:lnTo>
                    <a:pt x="5686672" y="2988426"/>
                  </a:lnTo>
                  <a:lnTo>
                    <a:pt x="5653221" y="2988426"/>
                  </a:lnTo>
                  <a:lnTo>
                    <a:pt x="5619770" y="2988426"/>
                  </a:lnTo>
                  <a:lnTo>
                    <a:pt x="5586319" y="2988426"/>
                  </a:lnTo>
                  <a:lnTo>
                    <a:pt x="5552868" y="2988426"/>
                  </a:lnTo>
                  <a:lnTo>
                    <a:pt x="5519417" y="2988426"/>
                  </a:lnTo>
                  <a:lnTo>
                    <a:pt x="5485966" y="2988426"/>
                  </a:lnTo>
                  <a:lnTo>
                    <a:pt x="5452515" y="2988426"/>
                  </a:lnTo>
                  <a:lnTo>
                    <a:pt x="5419064" y="2988426"/>
                  </a:lnTo>
                  <a:lnTo>
                    <a:pt x="5385613" y="2988426"/>
                  </a:lnTo>
                  <a:lnTo>
                    <a:pt x="5352162" y="2988426"/>
                  </a:lnTo>
                  <a:lnTo>
                    <a:pt x="5318711" y="2988426"/>
                  </a:lnTo>
                  <a:lnTo>
                    <a:pt x="5285260" y="2988426"/>
                  </a:lnTo>
                  <a:lnTo>
                    <a:pt x="5251808" y="2988426"/>
                  </a:lnTo>
                  <a:lnTo>
                    <a:pt x="5218357" y="2988426"/>
                  </a:lnTo>
                  <a:lnTo>
                    <a:pt x="5184906" y="2988426"/>
                  </a:lnTo>
                  <a:lnTo>
                    <a:pt x="5151455" y="2988426"/>
                  </a:lnTo>
                  <a:lnTo>
                    <a:pt x="5118004" y="2988426"/>
                  </a:lnTo>
                  <a:lnTo>
                    <a:pt x="5084553" y="2988426"/>
                  </a:lnTo>
                  <a:lnTo>
                    <a:pt x="5051102" y="2988426"/>
                  </a:lnTo>
                  <a:lnTo>
                    <a:pt x="5017651" y="2988426"/>
                  </a:lnTo>
                  <a:lnTo>
                    <a:pt x="4984200" y="2988426"/>
                  </a:lnTo>
                  <a:lnTo>
                    <a:pt x="4950749" y="2988426"/>
                  </a:lnTo>
                  <a:lnTo>
                    <a:pt x="4917298" y="2988426"/>
                  </a:lnTo>
                  <a:lnTo>
                    <a:pt x="4883847" y="2988426"/>
                  </a:lnTo>
                  <a:lnTo>
                    <a:pt x="4850396" y="2988426"/>
                  </a:lnTo>
                  <a:lnTo>
                    <a:pt x="4816945" y="2988426"/>
                  </a:lnTo>
                  <a:lnTo>
                    <a:pt x="4783494" y="2988426"/>
                  </a:lnTo>
                  <a:lnTo>
                    <a:pt x="4750043" y="2988426"/>
                  </a:lnTo>
                  <a:lnTo>
                    <a:pt x="4716592" y="2988426"/>
                  </a:lnTo>
                  <a:lnTo>
                    <a:pt x="4683141" y="2988426"/>
                  </a:lnTo>
                  <a:lnTo>
                    <a:pt x="4649690" y="2988426"/>
                  </a:lnTo>
                  <a:lnTo>
                    <a:pt x="4616239" y="2988426"/>
                  </a:lnTo>
                  <a:lnTo>
                    <a:pt x="4582788" y="2988426"/>
                  </a:lnTo>
                  <a:lnTo>
                    <a:pt x="4549337" y="2986250"/>
                  </a:lnTo>
                  <a:lnTo>
                    <a:pt x="4515886" y="2977537"/>
                  </a:lnTo>
                  <a:lnTo>
                    <a:pt x="4482435" y="2968525"/>
                  </a:lnTo>
                  <a:lnTo>
                    <a:pt x="4448984" y="2959182"/>
                  </a:lnTo>
                  <a:lnTo>
                    <a:pt x="4415533" y="2949467"/>
                  </a:lnTo>
                  <a:lnTo>
                    <a:pt x="4382082" y="2939341"/>
                  </a:lnTo>
                  <a:lnTo>
                    <a:pt x="4348631" y="2928761"/>
                  </a:lnTo>
                  <a:lnTo>
                    <a:pt x="4315180" y="2917681"/>
                  </a:lnTo>
                  <a:lnTo>
                    <a:pt x="4281729" y="2906054"/>
                  </a:lnTo>
                  <a:lnTo>
                    <a:pt x="4248278" y="2893832"/>
                  </a:lnTo>
                  <a:lnTo>
                    <a:pt x="4214827" y="2881223"/>
                  </a:lnTo>
                  <a:lnTo>
                    <a:pt x="4181376" y="2868458"/>
                  </a:lnTo>
                  <a:lnTo>
                    <a:pt x="4147925" y="2855521"/>
                  </a:lnTo>
                  <a:lnTo>
                    <a:pt x="4114474" y="2842403"/>
                  </a:lnTo>
                  <a:lnTo>
                    <a:pt x="4081023" y="2829089"/>
                  </a:lnTo>
                  <a:lnTo>
                    <a:pt x="4047572" y="2815558"/>
                  </a:lnTo>
                  <a:lnTo>
                    <a:pt x="4014121" y="2801777"/>
                  </a:lnTo>
                  <a:lnTo>
                    <a:pt x="3980670" y="2787696"/>
                  </a:lnTo>
                  <a:lnTo>
                    <a:pt x="3947219" y="2773249"/>
                  </a:lnTo>
                  <a:lnTo>
                    <a:pt x="3913768" y="2758350"/>
                  </a:lnTo>
                  <a:lnTo>
                    <a:pt x="3880317" y="2742895"/>
                  </a:lnTo>
                  <a:lnTo>
                    <a:pt x="3846866" y="2726766"/>
                  </a:lnTo>
                  <a:lnTo>
                    <a:pt x="3813415" y="2709831"/>
                  </a:lnTo>
                  <a:lnTo>
                    <a:pt x="3779964" y="2691949"/>
                  </a:lnTo>
                  <a:lnTo>
                    <a:pt x="3746513" y="2673048"/>
                  </a:lnTo>
                  <a:lnTo>
                    <a:pt x="3713062" y="2653416"/>
                  </a:lnTo>
                  <a:lnTo>
                    <a:pt x="3679611" y="2633189"/>
                  </a:lnTo>
                  <a:lnTo>
                    <a:pt x="3646160" y="2612467"/>
                  </a:lnTo>
                  <a:lnTo>
                    <a:pt x="3612709" y="2591334"/>
                  </a:lnTo>
                  <a:lnTo>
                    <a:pt x="3579258" y="2569845"/>
                  </a:lnTo>
                  <a:lnTo>
                    <a:pt x="3545807" y="2548017"/>
                  </a:lnTo>
                  <a:lnTo>
                    <a:pt x="3512356" y="2525822"/>
                  </a:lnTo>
                  <a:lnTo>
                    <a:pt x="3478905" y="2503186"/>
                  </a:lnTo>
                  <a:lnTo>
                    <a:pt x="3445454" y="2480002"/>
                  </a:lnTo>
                  <a:lnTo>
                    <a:pt x="3412003" y="2456134"/>
                  </a:lnTo>
                  <a:lnTo>
                    <a:pt x="3378552" y="2431435"/>
                  </a:lnTo>
                  <a:lnTo>
                    <a:pt x="3345101" y="2405410"/>
                  </a:lnTo>
                  <a:lnTo>
                    <a:pt x="3311650" y="2377946"/>
                  </a:lnTo>
                  <a:lnTo>
                    <a:pt x="3278199" y="2349308"/>
                  </a:lnTo>
                  <a:lnTo>
                    <a:pt x="3244748" y="2319754"/>
                  </a:lnTo>
                  <a:lnTo>
                    <a:pt x="3211297" y="2289526"/>
                  </a:lnTo>
                  <a:lnTo>
                    <a:pt x="3177846" y="2258837"/>
                  </a:lnTo>
                  <a:lnTo>
                    <a:pt x="3144395" y="2227872"/>
                  </a:lnTo>
                  <a:lnTo>
                    <a:pt x="3110944" y="2196779"/>
                  </a:lnTo>
                  <a:lnTo>
                    <a:pt x="3077493" y="2165675"/>
                  </a:lnTo>
                  <a:lnTo>
                    <a:pt x="3044042" y="2134648"/>
                  </a:lnTo>
                  <a:lnTo>
                    <a:pt x="3010591" y="2103767"/>
                  </a:lnTo>
                  <a:lnTo>
                    <a:pt x="2977140" y="2073092"/>
                  </a:lnTo>
                  <a:lnTo>
                    <a:pt x="2943689" y="2042374"/>
                  </a:lnTo>
                  <a:lnTo>
                    <a:pt x="2910238" y="2010180"/>
                  </a:lnTo>
                  <a:lnTo>
                    <a:pt x="2876787" y="1976605"/>
                  </a:lnTo>
                  <a:lnTo>
                    <a:pt x="2843336" y="1941979"/>
                  </a:lnTo>
                  <a:lnTo>
                    <a:pt x="2809885" y="1906620"/>
                  </a:lnTo>
                  <a:lnTo>
                    <a:pt x="2776434" y="1870826"/>
                  </a:lnTo>
                  <a:lnTo>
                    <a:pt x="2742983" y="1834876"/>
                  </a:lnTo>
                  <a:lnTo>
                    <a:pt x="2709532" y="1799027"/>
                  </a:lnTo>
                  <a:lnTo>
                    <a:pt x="2676081" y="1763511"/>
                  </a:lnTo>
                  <a:lnTo>
                    <a:pt x="2642630" y="1728543"/>
                  </a:lnTo>
                  <a:lnTo>
                    <a:pt x="2609178" y="1694321"/>
                  </a:lnTo>
                  <a:lnTo>
                    <a:pt x="2575727" y="1661036"/>
                  </a:lnTo>
                  <a:lnTo>
                    <a:pt x="2542276" y="1628877"/>
                  </a:lnTo>
                  <a:lnTo>
                    <a:pt x="2508825" y="1597314"/>
                  </a:lnTo>
                  <a:lnTo>
                    <a:pt x="2475374" y="1565504"/>
                  </a:lnTo>
                  <a:lnTo>
                    <a:pt x="2441923" y="1533493"/>
                  </a:lnTo>
                  <a:lnTo>
                    <a:pt x="2408472" y="1501329"/>
                  </a:lnTo>
                  <a:lnTo>
                    <a:pt x="2375021" y="1469060"/>
                  </a:lnTo>
                  <a:lnTo>
                    <a:pt x="2341570" y="1436730"/>
                  </a:lnTo>
                  <a:lnTo>
                    <a:pt x="2308119" y="1404385"/>
                  </a:lnTo>
                  <a:lnTo>
                    <a:pt x="2274668" y="1372067"/>
                  </a:lnTo>
                  <a:lnTo>
                    <a:pt x="2241217" y="1339819"/>
                  </a:lnTo>
                  <a:lnTo>
                    <a:pt x="2207766" y="1307682"/>
                  </a:lnTo>
                  <a:lnTo>
                    <a:pt x="2174315" y="1275694"/>
                  </a:lnTo>
                  <a:lnTo>
                    <a:pt x="2140864" y="1243896"/>
                  </a:lnTo>
                  <a:lnTo>
                    <a:pt x="2107413" y="1212325"/>
                  </a:lnTo>
                  <a:lnTo>
                    <a:pt x="2073962" y="1181019"/>
                  </a:lnTo>
                  <a:lnTo>
                    <a:pt x="2040511" y="1150017"/>
                  </a:lnTo>
                  <a:lnTo>
                    <a:pt x="2007060" y="1119358"/>
                  </a:lnTo>
                  <a:lnTo>
                    <a:pt x="1973609" y="1089082"/>
                  </a:lnTo>
                  <a:lnTo>
                    <a:pt x="1940158" y="1059229"/>
                  </a:lnTo>
                  <a:lnTo>
                    <a:pt x="1906707" y="1029823"/>
                  </a:lnTo>
                  <a:lnTo>
                    <a:pt x="1873256" y="1000742"/>
                  </a:lnTo>
                  <a:lnTo>
                    <a:pt x="1839805" y="971966"/>
                  </a:lnTo>
                  <a:lnTo>
                    <a:pt x="1806354" y="943503"/>
                  </a:lnTo>
                  <a:lnTo>
                    <a:pt x="1772903" y="915364"/>
                  </a:lnTo>
                  <a:lnTo>
                    <a:pt x="1739452" y="887560"/>
                  </a:lnTo>
                  <a:lnTo>
                    <a:pt x="1706001" y="860100"/>
                  </a:lnTo>
                  <a:lnTo>
                    <a:pt x="1672550" y="832996"/>
                  </a:lnTo>
                  <a:lnTo>
                    <a:pt x="1639099" y="806259"/>
                  </a:lnTo>
                  <a:lnTo>
                    <a:pt x="1605648" y="779897"/>
                  </a:lnTo>
                  <a:lnTo>
                    <a:pt x="1572197" y="753920"/>
                  </a:lnTo>
                  <a:lnTo>
                    <a:pt x="1538746" y="728337"/>
                  </a:lnTo>
                  <a:lnTo>
                    <a:pt x="1505295" y="703157"/>
                  </a:lnTo>
                  <a:lnTo>
                    <a:pt x="1471844" y="678386"/>
                  </a:lnTo>
                  <a:lnTo>
                    <a:pt x="1438393" y="654032"/>
                  </a:lnTo>
                  <a:lnTo>
                    <a:pt x="1404942" y="630099"/>
                  </a:lnTo>
                  <a:lnTo>
                    <a:pt x="1371491" y="606593"/>
                  </a:lnTo>
                  <a:lnTo>
                    <a:pt x="1338040" y="583518"/>
                  </a:lnTo>
                  <a:lnTo>
                    <a:pt x="1304589" y="560876"/>
                  </a:lnTo>
                  <a:lnTo>
                    <a:pt x="1271138" y="538669"/>
                  </a:lnTo>
                  <a:lnTo>
                    <a:pt x="1237687" y="516900"/>
                  </a:lnTo>
                  <a:lnTo>
                    <a:pt x="1204236" y="495568"/>
                  </a:lnTo>
                  <a:lnTo>
                    <a:pt x="1170785" y="474674"/>
                  </a:lnTo>
                  <a:lnTo>
                    <a:pt x="1137334" y="454218"/>
                  </a:lnTo>
                  <a:lnTo>
                    <a:pt x="1103883" y="434197"/>
                  </a:lnTo>
                  <a:lnTo>
                    <a:pt x="1070432" y="414611"/>
                  </a:lnTo>
                  <a:lnTo>
                    <a:pt x="1036981" y="395458"/>
                  </a:lnTo>
                  <a:lnTo>
                    <a:pt x="1003530" y="376735"/>
                  </a:lnTo>
                  <a:lnTo>
                    <a:pt x="970079" y="358440"/>
                  </a:lnTo>
                  <a:lnTo>
                    <a:pt x="936628" y="340570"/>
                  </a:lnTo>
                  <a:lnTo>
                    <a:pt x="903177" y="323122"/>
                  </a:lnTo>
                  <a:lnTo>
                    <a:pt x="869726" y="306094"/>
                  </a:lnTo>
                  <a:lnTo>
                    <a:pt x="836275" y="289481"/>
                  </a:lnTo>
                  <a:lnTo>
                    <a:pt x="802824" y="273281"/>
                  </a:lnTo>
                  <a:lnTo>
                    <a:pt x="769373" y="257490"/>
                  </a:lnTo>
                  <a:lnTo>
                    <a:pt x="735922" y="242105"/>
                  </a:lnTo>
                  <a:lnTo>
                    <a:pt x="702471" y="227123"/>
                  </a:lnTo>
                  <a:lnTo>
                    <a:pt x="669020" y="212540"/>
                  </a:lnTo>
                  <a:lnTo>
                    <a:pt x="635569" y="198353"/>
                  </a:lnTo>
                  <a:lnTo>
                    <a:pt x="602118" y="184559"/>
                  </a:lnTo>
                  <a:lnTo>
                    <a:pt x="568667" y="171155"/>
                  </a:lnTo>
                  <a:lnTo>
                    <a:pt x="535216" y="158137"/>
                  </a:lnTo>
                  <a:lnTo>
                    <a:pt x="501765" y="145502"/>
                  </a:lnTo>
                  <a:lnTo>
                    <a:pt x="468314" y="133247"/>
                  </a:lnTo>
                  <a:lnTo>
                    <a:pt x="434863" y="121369"/>
                  </a:lnTo>
                  <a:lnTo>
                    <a:pt x="401412" y="109866"/>
                  </a:lnTo>
                  <a:lnTo>
                    <a:pt x="367961" y="98733"/>
                  </a:lnTo>
                  <a:lnTo>
                    <a:pt x="334510" y="87969"/>
                  </a:lnTo>
                  <a:lnTo>
                    <a:pt x="301059" y="77571"/>
                  </a:lnTo>
                  <a:lnTo>
                    <a:pt x="267608" y="67535"/>
                  </a:lnTo>
                  <a:lnTo>
                    <a:pt x="234157" y="57860"/>
                  </a:lnTo>
                  <a:lnTo>
                    <a:pt x="200706" y="48542"/>
                  </a:lnTo>
                  <a:lnTo>
                    <a:pt x="167255" y="39579"/>
                  </a:lnTo>
                  <a:lnTo>
                    <a:pt x="133804" y="30968"/>
                  </a:lnTo>
                  <a:lnTo>
                    <a:pt x="100353" y="22707"/>
                  </a:lnTo>
                  <a:lnTo>
                    <a:pt x="66902" y="14794"/>
                  </a:lnTo>
                  <a:lnTo>
                    <a:pt x="33451" y="722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5" name="pl45"/>
            <p:cNvSpPr/>
            <p:nvPr/>
          </p:nvSpPr>
          <p:spPr>
            <a:xfrm>
              <a:off x="1274713" y="1719860"/>
              <a:ext cx="6656751" cy="3499442"/>
            </a:xfrm>
            <a:custGeom>
              <a:avLst/>
              <a:pathLst>
                <a:path w="6656751" h="3499442">
                  <a:moveTo>
                    <a:pt x="0" y="0"/>
                  </a:moveTo>
                  <a:lnTo>
                    <a:pt x="33451" y="0"/>
                  </a:lnTo>
                  <a:lnTo>
                    <a:pt x="66902" y="0"/>
                  </a:lnTo>
                  <a:lnTo>
                    <a:pt x="100353" y="13125"/>
                  </a:lnTo>
                  <a:lnTo>
                    <a:pt x="133804" y="35213"/>
                  </a:lnTo>
                  <a:lnTo>
                    <a:pt x="167255" y="57427"/>
                  </a:lnTo>
                  <a:lnTo>
                    <a:pt x="200706" y="79771"/>
                  </a:lnTo>
                  <a:lnTo>
                    <a:pt x="234157" y="102243"/>
                  </a:lnTo>
                  <a:lnTo>
                    <a:pt x="267608" y="124846"/>
                  </a:lnTo>
                  <a:lnTo>
                    <a:pt x="301059" y="147580"/>
                  </a:lnTo>
                  <a:lnTo>
                    <a:pt x="334510" y="170447"/>
                  </a:lnTo>
                  <a:lnTo>
                    <a:pt x="367961" y="193448"/>
                  </a:lnTo>
                  <a:lnTo>
                    <a:pt x="401412" y="216583"/>
                  </a:lnTo>
                  <a:lnTo>
                    <a:pt x="434863" y="239854"/>
                  </a:lnTo>
                  <a:lnTo>
                    <a:pt x="468314" y="263262"/>
                  </a:lnTo>
                  <a:lnTo>
                    <a:pt x="501765" y="286808"/>
                  </a:lnTo>
                  <a:lnTo>
                    <a:pt x="535216" y="310493"/>
                  </a:lnTo>
                  <a:lnTo>
                    <a:pt x="568667" y="334318"/>
                  </a:lnTo>
                  <a:lnTo>
                    <a:pt x="602118" y="358284"/>
                  </a:lnTo>
                  <a:lnTo>
                    <a:pt x="635569" y="382392"/>
                  </a:lnTo>
                  <a:lnTo>
                    <a:pt x="669020" y="406643"/>
                  </a:lnTo>
                  <a:lnTo>
                    <a:pt x="702471" y="431038"/>
                  </a:lnTo>
                  <a:lnTo>
                    <a:pt x="735922" y="455579"/>
                  </a:lnTo>
                  <a:lnTo>
                    <a:pt x="769373" y="480266"/>
                  </a:lnTo>
                  <a:lnTo>
                    <a:pt x="802824" y="505101"/>
                  </a:lnTo>
                  <a:lnTo>
                    <a:pt x="836275" y="530084"/>
                  </a:lnTo>
                  <a:lnTo>
                    <a:pt x="869726" y="555217"/>
                  </a:lnTo>
                  <a:lnTo>
                    <a:pt x="903177" y="580500"/>
                  </a:lnTo>
                  <a:lnTo>
                    <a:pt x="936628" y="605935"/>
                  </a:lnTo>
                  <a:lnTo>
                    <a:pt x="970079" y="631523"/>
                  </a:lnTo>
                  <a:lnTo>
                    <a:pt x="1003530" y="657265"/>
                  </a:lnTo>
                  <a:lnTo>
                    <a:pt x="1036981" y="683161"/>
                  </a:lnTo>
                  <a:lnTo>
                    <a:pt x="1070432" y="709214"/>
                  </a:lnTo>
                  <a:lnTo>
                    <a:pt x="1103883" y="735423"/>
                  </a:lnTo>
                  <a:lnTo>
                    <a:pt x="1137334" y="761791"/>
                  </a:lnTo>
                  <a:lnTo>
                    <a:pt x="1170785" y="788317"/>
                  </a:lnTo>
                  <a:lnTo>
                    <a:pt x="1204236" y="815004"/>
                  </a:lnTo>
                  <a:lnTo>
                    <a:pt x="1237687" y="841852"/>
                  </a:lnTo>
                  <a:lnTo>
                    <a:pt x="1271138" y="868862"/>
                  </a:lnTo>
                  <a:lnTo>
                    <a:pt x="1304589" y="896036"/>
                  </a:lnTo>
                  <a:lnTo>
                    <a:pt x="1338040" y="923374"/>
                  </a:lnTo>
                  <a:lnTo>
                    <a:pt x="1371491" y="950878"/>
                  </a:lnTo>
                  <a:lnTo>
                    <a:pt x="1404942" y="978548"/>
                  </a:lnTo>
                  <a:lnTo>
                    <a:pt x="1438393" y="1006386"/>
                  </a:lnTo>
                  <a:lnTo>
                    <a:pt x="1471844" y="1034393"/>
                  </a:lnTo>
                  <a:lnTo>
                    <a:pt x="1505295" y="1062569"/>
                  </a:lnTo>
                  <a:lnTo>
                    <a:pt x="1538746" y="1090916"/>
                  </a:lnTo>
                  <a:lnTo>
                    <a:pt x="1572197" y="1119435"/>
                  </a:lnTo>
                  <a:lnTo>
                    <a:pt x="1605648" y="1148127"/>
                  </a:lnTo>
                  <a:lnTo>
                    <a:pt x="1639099" y="1176993"/>
                  </a:lnTo>
                  <a:lnTo>
                    <a:pt x="1672550" y="1206033"/>
                  </a:lnTo>
                  <a:lnTo>
                    <a:pt x="1706001" y="1235250"/>
                  </a:lnTo>
                  <a:lnTo>
                    <a:pt x="1739452" y="1264645"/>
                  </a:lnTo>
                  <a:lnTo>
                    <a:pt x="1772903" y="1294217"/>
                  </a:lnTo>
                  <a:lnTo>
                    <a:pt x="1806354" y="1323969"/>
                  </a:lnTo>
                  <a:lnTo>
                    <a:pt x="1839805" y="1353901"/>
                  </a:lnTo>
                  <a:lnTo>
                    <a:pt x="1873256" y="1384014"/>
                  </a:lnTo>
                  <a:lnTo>
                    <a:pt x="1906707" y="1414310"/>
                  </a:lnTo>
                  <a:lnTo>
                    <a:pt x="1940158" y="1444827"/>
                  </a:lnTo>
                  <a:lnTo>
                    <a:pt x="1973609" y="1475725"/>
                  </a:lnTo>
                  <a:lnTo>
                    <a:pt x="2007060" y="1506989"/>
                  </a:lnTo>
                  <a:lnTo>
                    <a:pt x="2040511" y="1538578"/>
                  </a:lnTo>
                  <a:lnTo>
                    <a:pt x="2073962" y="1570455"/>
                  </a:lnTo>
                  <a:lnTo>
                    <a:pt x="2107413" y="1602580"/>
                  </a:lnTo>
                  <a:lnTo>
                    <a:pt x="2140864" y="1634913"/>
                  </a:lnTo>
                  <a:lnTo>
                    <a:pt x="2174315" y="1667415"/>
                  </a:lnTo>
                  <a:lnTo>
                    <a:pt x="2207766" y="1700047"/>
                  </a:lnTo>
                  <a:lnTo>
                    <a:pt x="2241217" y="1732769"/>
                  </a:lnTo>
                  <a:lnTo>
                    <a:pt x="2274668" y="1765542"/>
                  </a:lnTo>
                  <a:lnTo>
                    <a:pt x="2308119" y="1798327"/>
                  </a:lnTo>
                  <a:lnTo>
                    <a:pt x="2341570" y="1831084"/>
                  </a:lnTo>
                  <a:lnTo>
                    <a:pt x="2375021" y="1863774"/>
                  </a:lnTo>
                  <a:lnTo>
                    <a:pt x="2408472" y="1896358"/>
                  </a:lnTo>
                  <a:lnTo>
                    <a:pt x="2441923" y="1928797"/>
                  </a:lnTo>
                  <a:lnTo>
                    <a:pt x="2475374" y="1961051"/>
                  </a:lnTo>
                  <a:lnTo>
                    <a:pt x="2508825" y="1993080"/>
                  </a:lnTo>
                  <a:lnTo>
                    <a:pt x="2542276" y="2024850"/>
                  </a:lnTo>
                  <a:lnTo>
                    <a:pt x="2575727" y="2057310"/>
                  </a:lnTo>
                  <a:lnTo>
                    <a:pt x="2609178" y="2091023"/>
                  </a:lnTo>
                  <a:lnTo>
                    <a:pt x="2642630" y="2125730"/>
                  </a:lnTo>
                  <a:lnTo>
                    <a:pt x="2676081" y="2161175"/>
                  </a:lnTo>
                  <a:lnTo>
                    <a:pt x="2709532" y="2197101"/>
                  </a:lnTo>
                  <a:lnTo>
                    <a:pt x="2742983" y="2233250"/>
                  </a:lnTo>
                  <a:lnTo>
                    <a:pt x="2776434" y="2269365"/>
                  </a:lnTo>
                  <a:lnTo>
                    <a:pt x="2809885" y="2305188"/>
                  </a:lnTo>
                  <a:lnTo>
                    <a:pt x="2843336" y="2340464"/>
                  </a:lnTo>
                  <a:lnTo>
                    <a:pt x="2876787" y="2374933"/>
                  </a:lnTo>
                  <a:lnTo>
                    <a:pt x="2910238" y="2408339"/>
                  </a:lnTo>
                  <a:lnTo>
                    <a:pt x="2943689" y="2440424"/>
                  </a:lnTo>
                  <a:lnTo>
                    <a:pt x="2977140" y="2471178"/>
                  </a:lnTo>
                  <a:lnTo>
                    <a:pt x="3010591" y="2502109"/>
                  </a:lnTo>
                  <a:lnTo>
                    <a:pt x="3044042" y="2533383"/>
                  </a:lnTo>
                  <a:lnTo>
                    <a:pt x="3077493" y="2564842"/>
                  </a:lnTo>
                  <a:lnTo>
                    <a:pt x="3110944" y="2596323"/>
                  </a:lnTo>
                  <a:lnTo>
                    <a:pt x="3144395" y="2627666"/>
                  </a:lnTo>
                  <a:lnTo>
                    <a:pt x="3177846" y="2658709"/>
                  </a:lnTo>
                  <a:lnTo>
                    <a:pt x="3211297" y="2689291"/>
                  </a:lnTo>
                  <a:lnTo>
                    <a:pt x="3244748" y="2719251"/>
                  </a:lnTo>
                  <a:lnTo>
                    <a:pt x="3278199" y="2748429"/>
                  </a:lnTo>
                  <a:lnTo>
                    <a:pt x="3311650" y="2776662"/>
                  </a:lnTo>
                  <a:lnTo>
                    <a:pt x="3345101" y="2803791"/>
                  </a:lnTo>
                  <a:lnTo>
                    <a:pt x="3378552" y="2829653"/>
                  </a:lnTo>
                  <a:lnTo>
                    <a:pt x="3412003" y="2854415"/>
                  </a:lnTo>
                  <a:lnTo>
                    <a:pt x="3445454" y="2878477"/>
                  </a:lnTo>
                  <a:lnTo>
                    <a:pt x="3478905" y="2901871"/>
                  </a:lnTo>
                  <a:lnTo>
                    <a:pt x="3512356" y="2924629"/>
                  </a:lnTo>
                  <a:lnTo>
                    <a:pt x="3545807" y="2946782"/>
                  </a:lnTo>
                  <a:lnTo>
                    <a:pt x="3579258" y="2968362"/>
                  </a:lnTo>
                  <a:lnTo>
                    <a:pt x="3612709" y="2989401"/>
                  </a:lnTo>
                  <a:lnTo>
                    <a:pt x="3646160" y="3009930"/>
                  </a:lnTo>
                  <a:lnTo>
                    <a:pt x="3679611" y="3029979"/>
                  </a:lnTo>
                  <a:lnTo>
                    <a:pt x="3713062" y="3049581"/>
                  </a:lnTo>
                  <a:lnTo>
                    <a:pt x="3746513" y="3068767"/>
                  </a:lnTo>
                  <a:lnTo>
                    <a:pt x="3779964" y="3087509"/>
                  </a:lnTo>
                  <a:lnTo>
                    <a:pt x="3813415" y="3105387"/>
                  </a:lnTo>
                  <a:lnTo>
                    <a:pt x="3846866" y="3122375"/>
                  </a:lnTo>
                  <a:lnTo>
                    <a:pt x="3880317" y="3138549"/>
                  </a:lnTo>
                  <a:lnTo>
                    <a:pt x="3913768" y="3153985"/>
                  </a:lnTo>
                  <a:lnTo>
                    <a:pt x="3947219" y="3168761"/>
                  </a:lnTo>
                  <a:lnTo>
                    <a:pt x="3980670" y="3182952"/>
                  </a:lnTo>
                  <a:lnTo>
                    <a:pt x="4014121" y="3196634"/>
                  </a:lnTo>
                  <a:lnTo>
                    <a:pt x="4047572" y="3209885"/>
                  </a:lnTo>
                  <a:lnTo>
                    <a:pt x="4081023" y="3222780"/>
                  </a:lnTo>
                  <a:lnTo>
                    <a:pt x="4114474" y="3235396"/>
                  </a:lnTo>
                  <a:lnTo>
                    <a:pt x="4147925" y="3247810"/>
                  </a:lnTo>
                  <a:lnTo>
                    <a:pt x="4181376" y="3260097"/>
                  </a:lnTo>
                  <a:lnTo>
                    <a:pt x="4214827" y="3272335"/>
                  </a:lnTo>
                  <a:lnTo>
                    <a:pt x="4248278" y="3284599"/>
                  </a:lnTo>
                  <a:lnTo>
                    <a:pt x="4281729" y="3296603"/>
                  </a:lnTo>
                  <a:lnTo>
                    <a:pt x="4315180" y="3308027"/>
                  </a:lnTo>
                  <a:lnTo>
                    <a:pt x="4348631" y="3318901"/>
                  </a:lnTo>
                  <a:lnTo>
                    <a:pt x="4382082" y="3329254"/>
                  </a:lnTo>
                  <a:lnTo>
                    <a:pt x="4415533" y="3339118"/>
                  </a:lnTo>
                  <a:lnTo>
                    <a:pt x="4448984" y="3348522"/>
                  </a:lnTo>
                  <a:lnTo>
                    <a:pt x="4482435" y="3357496"/>
                  </a:lnTo>
                  <a:lnTo>
                    <a:pt x="4515886" y="3366071"/>
                  </a:lnTo>
                  <a:lnTo>
                    <a:pt x="4549337" y="3374277"/>
                  </a:lnTo>
                  <a:lnTo>
                    <a:pt x="4582788" y="3382144"/>
                  </a:lnTo>
                  <a:lnTo>
                    <a:pt x="4616239" y="3389702"/>
                  </a:lnTo>
                  <a:lnTo>
                    <a:pt x="4649690" y="3396982"/>
                  </a:lnTo>
                  <a:lnTo>
                    <a:pt x="4683141" y="3404012"/>
                  </a:lnTo>
                  <a:lnTo>
                    <a:pt x="4716592" y="3410825"/>
                  </a:lnTo>
                  <a:lnTo>
                    <a:pt x="4750043" y="3417449"/>
                  </a:lnTo>
                  <a:lnTo>
                    <a:pt x="4783494" y="3423915"/>
                  </a:lnTo>
                  <a:lnTo>
                    <a:pt x="4816945" y="3430254"/>
                  </a:lnTo>
                  <a:lnTo>
                    <a:pt x="4850396" y="3436495"/>
                  </a:lnTo>
                  <a:lnTo>
                    <a:pt x="4883847" y="3442668"/>
                  </a:lnTo>
                  <a:lnTo>
                    <a:pt x="4917298" y="3448804"/>
                  </a:lnTo>
                  <a:lnTo>
                    <a:pt x="4950749" y="3454932"/>
                  </a:lnTo>
                  <a:lnTo>
                    <a:pt x="4984200" y="3460951"/>
                  </a:lnTo>
                  <a:lnTo>
                    <a:pt x="5017651" y="3466769"/>
                  </a:lnTo>
                  <a:lnTo>
                    <a:pt x="5051102" y="3472388"/>
                  </a:lnTo>
                  <a:lnTo>
                    <a:pt x="5084553" y="3477805"/>
                  </a:lnTo>
                  <a:lnTo>
                    <a:pt x="5118004" y="3483022"/>
                  </a:lnTo>
                  <a:lnTo>
                    <a:pt x="5151455" y="3488037"/>
                  </a:lnTo>
                  <a:lnTo>
                    <a:pt x="5184906" y="3492849"/>
                  </a:lnTo>
                  <a:lnTo>
                    <a:pt x="5218357" y="3497459"/>
                  </a:lnTo>
                  <a:lnTo>
                    <a:pt x="5251808" y="3499442"/>
                  </a:lnTo>
                  <a:lnTo>
                    <a:pt x="5285260" y="3499442"/>
                  </a:lnTo>
                  <a:lnTo>
                    <a:pt x="5318711" y="3499442"/>
                  </a:lnTo>
                  <a:lnTo>
                    <a:pt x="5352162" y="3499442"/>
                  </a:lnTo>
                  <a:lnTo>
                    <a:pt x="5385613" y="3499442"/>
                  </a:lnTo>
                  <a:lnTo>
                    <a:pt x="5419064" y="3499442"/>
                  </a:lnTo>
                  <a:lnTo>
                    <a:pt x="5452515" y="3499442"/>
                  </a:lnTo>
                  <a:lnTo>
                    <a:pt x="5485966" y="3499442"/>
                  </a:lnTo>
                  <a:lnTo>
                    <a:pt x="5519417" y="3499442"/>
                  </a:lnTo>
                  <a:lnTo>
                    <a:pt x="5552868" y="3499442"/>
                  </a:lnTo>
                  <a:lnTo>
                    <a:pt x="5586319" y="3499442"/>
                  </a:lnTo>
                  <a:lnTo>
                    <a:pt x="5619770" y="3499442"/>
                  </a:lnTo>
                  <a:lnTo>
                    <a:pt x="5653221" y="3499442"/>
                  </a:lnTo>
                  <a:lnTo>
                    <a:pt x="5686672" y="3499442"/>
                  </a:lnTo>
                  <a:lnTo>
                    <a:pt x="5720123" y="3499442"/>
                  </a:lnTo>
                  <a:lnTo>
                    <a:pt x="5753574" y="3499442"/>
                  </a:lnTo>
                  <a:lnTo>
                    <a:pt x="5787025" y="3499442"/>
                  </a:lnTo>
                  <a:lnTo>
                    <a:pt x="5820476" y="3499442"/>
                  </a:lnTo>
                  <a:lnTo>
                    <a:pt x="5853927" y="3499442"/>
                  </a:lnTo>
                  <a:lnTo>
                    <a:pt x="5887378" y="3499442"/>
                  </a:lnTo>
                  <a:lnTo>
                    <a:pt x="5920829" y="3499442"/>
                  </a:lnTo>
                  <a:lnTo>
                    <a:pt x="5954280" y="3499442"/>
                  </a:lnTo>
                  <a:lnTo>
                    <a:pt x="5987731" y="3499442"/>
                  </a:lnTo>
                  <a:lnTo>
                    <a:pt x="6021182" y="3499442"/>
                  </a:lnTo>
                  <a:lnTo>
                    <a:pt x="6054633" y="3499442"/>
                  </a:lnTo>
                  <a:lnTo>
                    <a:pt x="6088084" y="3499442"/>
                  </a:lnTo>
                  <a:lnTo>
                    <a:pt x="6121535" y="3499442"/>
                  </a:lnTo>
                  <a:lnTo>
                    <a:pt x="6154986" y="3499442"/>
                  </a:lnTo>
                  <a:lnTo>
                    <a:pt x="6188437" y="3499442"/>
                  </a:lnTo>
                  <a:lnTo>
                    <a:pt x="6221888" y="3499442"/>
                  </a:lnTo>
                  <a:lnTo>
                    <a:pt x="6255339" y="3499442"/>
                  </a:lnTo>
                  <a:lnTo>
                    <a:pt x="6288790" y="3499442"/>
                  </a:lnTo>
                  <a:lnTo>
                    <a:pt x="6322241" y="3499442"/>
                  </a:lnTo>
                  <a:lnTo>
                    <a:pt x="6355692" y="3499442"/>
                  </a:lnTo>
                  <a:lnTo>
                    <a:pt x="6389143" y="3499442"/>
                  </a:lnTo>
                  <a:lnTo>
                    <a:pt x="6422594" y="3499442"/>
                  </a:lnTo>
                  <a:lnTo>
                    <a:pt x="6456045" y="3499442"/>
                  </a:lnTo>
                  <a:lnTo>
                    <a:pt x="6489496" y="3499442"/>
                  </a:lnTo>
                  <a:lnTo>
                    <a:pt x="6522947" y="3499442"/>
                  </a:lnTo>
                  <a:lnTo>
                    <a:pt x="6556398" y="3499442"/>
                  </a:lnTo>
                  <a:lnTo>
                    <a:pt x="6589849" y="3499442"/>
                  </a:lnTo>
                  <a:lnTo>
                    <a:pt x="6623300" y="3499442"/>
                  </a:lnTo>
                  <a:lnTo>
                    <a:pt x="6656751" y="3496656"/>
                  </a:lnTo>
                </a:path>
              </a:pathLst>
            </a:custGeom>
            <a:ln w="46072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6" name="tx46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4304392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4887" y="342953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754887" y="255467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692708" y="1679809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8326933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8326933" y="4059431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8326933" y="2939609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8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8326933" y="18197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12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114427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18839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262355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336319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410283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4892167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5600717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634035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079995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81963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1981413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66" name="tx66"/>
            <p:cNvSpPr/>
            <p:nvPr/>
          </p:nvSpPr>
          <p:spPr>
            <a:xfrm rot="-5400000">
              <a:off x="-1282351" y="3419472"/>
              <a:ext cx="3718499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  (carboplatin ±20%, dosed by Cockcroft-Gault)</a:t>
              </a:r>
            </a:p>
          </p:txBody>
        </p:sp>
        <p:sp>
          <p:nvSpPr>
            <p:cNvPr id="67" name="tx67"/>
            <p:cNvSpPr/>
            <p:nvPr/>
          </p:nvSpPr>
          <p:spPr>
            <a:xfrm rot="5400000">
              <a:off x="8213823" y="341947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F8766D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941876" y="1367948"/>
              <a:ext cx="3940972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Black line = % overdosed (left axis) · bars = distribution (right axis) · N = 1,200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941876" y="1166869"/>
              <a:ext cx="329184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overdose risk and cohort distribution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2026-09-29T17:23:37Z</dcterms:modified>
  <cp:category/>
</cp:coreProperties>
</file>