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3547402"/>
              <a:ext cx="6977577" cy="1619514"/>
            </a:xfrm>
            <a:custGeom>
              <a:avLst/>
              <a:pathLst>
                <a:path w="6977577" h="1619514">
                  <a:moveTo>
                    <a:pt x="0" y="0"/>
                  </a:moveTo>
                  <a:lnTo>
                    <a:pt x="35063" y="11019"/>
                  </a:lnTo>
                  <a:lnTo>
                    <a:pt x="70126" y="21933"/>
                  </a:lnTo>
                  <a:lnTo>
                    <a:pt x="105189" y="32741"/>
                  </a:lnTo>
                  <a:lnTo>
                    <a:pt x="140252" y="43443"/>
                  </a:lnTo>
                  <a:lnTo>
                    <a:pt x="175316" y="54038"/>
                  </a:lnTo>
                  <a:lnTo>
                    <a:pt x="210379" y="64526"/>
                  </a:lnTo>
                  <a:lnTo>
                    <a:pt x="245442" y="74905"/>
                  </a:lnTo>
                  <a:lnTo>
                    <a:pt x="280505" y="85174"/>
                  </a:lnTo>
                  <a:lnTo>
                    <a:pt x="315568" y="95333"/>
                  </a:lnTo>
                  <a:lnTo>
                    <a:pt x="350632" y="105380"/>
                  </a:lnTo>
                  <a:lnTo>
                    <a:pt x="385695" y="115315"/>
                  </a:lnTo>
                  <a:lnTo>
                    <a:pt x="420758" y="125136"/>
                  </a:lnTo>
                  <a:lnTo>
                    <a:pt x="455821" y="134843"/>
                  </a:lnTo>
                  <a:lnTo>
                    <a:pt x="490884" y="144433"/>
                  </a:lnTo>
                  <a:lnTo>
                    <a:pt x="525948" y="153907"/>
                  </a:lnTo>
                  <a:lnTo>
                    <a:pt x="561011" y="163261"/>
                  </a:lnTo>
                  <a:lnTo>
                    <a:pt x="596074" y="172495"/>
                  </a:lnTo>
                  <a:lnTo>
                    <a:pt x="631137" y="181608"/>
                  </a:lnTo>
                  <a:lnTo>
                    <a:pt x="666200" y="190597"/>
                  </a:lnTo>
                  <a:lnTo>
                    <a:pt x="701264" y="199462"/>
                  </a:lnTo>
                  <a:lnTo>
                    <a:pt x="736327" y="208200"/>
                  </a:lnTo>
                  <a:lnTo>
                    <a:pt x="771390" y="216809"/>
                  </a:lnTo>
                  <a:lnTo>
                    <a:pt x="806453" y="225289"/>
                  </a:lnTo>
                  <a:lnTo>
                    <a:pt x="841516" y="233637"/>
                  </a:lnTo>
                  <a:lnTo>
                    <a:pt x="876580" y="241852"/>
                  </a:lnTo>
                  <a:lnTo>
                    <a:pt x="911643" y="249931"/>
                  </a:lnTo>
                  <a:lnTo>
                    <a:pt x="946706" y="257874"/>
                  </a:lnTo>
                  <a:lnTo>
                    <a:pt x="981769" y="265679"/>
                  </a:lnTo>
                  <a:lnTo>
                    <a:pt x="1016832" y="273344"/>
                  </a:lnTo>
                  <a:lnTo>
                    <a:pt x="1051896" y="280867"/>
                  </a:lnTo>
                  <a:lnTo>
                    <a:pt x="1086959" y="288249"/>
                  </a:lnTo>
                  <a:lnTo>
                    <a:pt x="1122022" y="295488"/>
                  </a:lnTo>
                  <a:lnTo>
                    <a:pt x="1157085" y="302583"/>
                  </a:lnTo>
                  <a:lnTo>
                    <a:pt x="1192148" y="309535"/>
                  </a:lnTo>
                  <a:lnTo>
                    <a:pt x="1227212" y="316343"/>
                  </a:lnTo>
                  <a:lnTo>
                    <a:pt x="1262275" y="323009"/>
                  </a:lnTo>
                  <a:lnTo>
                    <a:pt x="1297338" y="329534"/>
                  </a:lnTo>
                  <a:lnTo>
                    <a:pt x="1332401" y="335920"/>
                  </a:lnTo>
                  <a:lnTo>
                    <a:pt x="1367464" y="342170"/>
                  </a:lnTo>
                  <a:lnTo>
                    <a:pt x="1402528" y="348288"/>
                  </a:lnTo>
                  <a:lnTo>
                    <a:pt x="1437591" y="354279"/>
                  </a:lnTo>
                  <a:lnTo>
                    <a:pt x="1472654" y="360147"/>
                  </a:lnTo>
                  <a:lnTo>
                    <a:pt x="1507717" y="365899"/>
                  </a:lnTo>
                  <a:lnTo>
                    <a:pt x="1542780" y="371543"/>
                  </a:lnTo>
                  <a:lnTo>
                    <a:pt x="1577844" y="377088"/>
                  </a:lnTo>
                  <a:lnTo>
                    <a:pt x="1612907" y="382542"/>
                  </a:lnTo>
                  <a:lnTo>
                    <a:pt x="1647970" y="387917"/>
                  </a:lnTo>
                  <a:lnTo>
                    <a:pt x="1683033" y="393224"/>
                  </a:lnTo>
                  <a:lnTo>
                    <a:pt x="1718096" y="398475"/>
                  </a:lnTo>
                  <a:lnTo>
                    <a:pt x="1753160" y="403684"/>
                  </a:lnTo>
                  <a:lnTo>
                    <a:pt x="1788223" y="408862"/>
                  </a:lnTo>
                  <a:lnTo>
                    <a:pt x="1823286" y="414025"/>
                  </a:lnTo>
                  <a:lnTo>
                    <a:pt x="1858349" y="419186"/>
                  </a:lnTo>
                  <a:lnTo>
                    <a:pt x="1893412" y="424360"/>
                  </a:lnTo>
                  <a:lnTo>
                    <a:pt x="1928476" y="429561"/>
                  </a:lnTo>
                  <a:lnTo>
                    <a:pt x="1963539" y="434802"/>
                  </a:lnTo>
                  <a:lnTo>
                    <a:pt x="1998602" y="440098"/>
                  </a:lnTo>
                  <a:lnTo>
                    <a:pt x="2033665" y="445483"/>
                  </a:lnTo>
                  <a:lnTo>
                    <a:pt x="2068728" y="451070"/>
                  </a:lnTo>
                  <a:lnTo>
                    <a:pt x="2103792" y="456856"/>
                  </a:lnTo>
                  <a:lnTo>
                    <a:pt x="2138855" y="462821"/>
                  </a:lnTo>
                  <a:lnTo>
                    <a:pt x="2173918" y="468943"/>
                  </a:lnTo>
                  <a:lnTo>
                    <a:pt x="2208981" y="475199"/>
                  </a:lnTo>
                  <a:lnTo>
                    <a:pt x="2244044" y="481566"/>
                  </a:lnTo>
                  <a:lnTo>
                    <a:pt x="2279108" y="488019"/>
                  </a:lnTo>
                  <a:lnTo>
                    <a:pt x="2314171" y="494536"/>
                  </a:lnTo>
                  <a:lnTo>
                    <a:pt x="2349234" y="501094"/>
                  </a:lnTo>
                  <a:lnTo>
                    <a:pt x="2384297" y="507671"/>
                  </a:lnTo>
                  <a:lnTo>
                    <a:pt x="2419360" y="514247"/>
                  </a:lnTo>
                  <a:lnTo>
                    <a:pt x="2454424" y="520801"/>
                  </a:lnTo>
                  <a:lnTo>
                    <a:pt x="2489487" y="527316"/>
                  </a:lnTo>
                  <a:lnTo>
                    <a:pt x="2524550" y="533776"/>
                  </a:lnTo>
                  <a:lnTo>
                    <a:pt x="2559613" y="540166"/>
                  </a:lnTo>
                  <a:lnTo>
                    <a:pt x="2594676" y="546472"/>
                  </a:lnTo>
                  <a:lnTo>
                    <a:pt x="2629740" y="552683"/>
                  </a:lnTo>
                  <a:lnTo>
                    <a:pt x="2664803" y="558789"/>
                  </a:lnTo>
                  <a:lnTo>
                    <a:pt x="2699866" y="565268"/>
                  </a:lnTo>
                  <a:lnTo>
                    <a:pt x="2734929" y="572375"/>
                  </a:lnTo>
                  <a:lnTo>
                    <a:pt x="2769992" y="579947"/>
                  </a:lnTo>
                  <a:lnTo>
                    <a:pt x="2805056" y="587821"/>
                  </a:lnTo>
                  <a:lnTo>
                    <a:pt x="2840119" y="595843"/>
                  </a:lnTo>
                  <a:lnTo>
                    <a:pt x="2875182" y="603875"/>
                  </a:lnTo>
                  <a:lnTo>
                    <a:pt x="2910245" y="611806"/>
                  </a:lnTo>
                  <a:lnTo>
                    <a:pt x="2945308" y="619544"/>
                  </a:lnTo>
                  <a:lnTo>
                    <a:pt x="2980372" y="627030"/>
                  </a:lnTo>
                  <a:lnTo>
                    <a:pt x="3015435" y="634223"/>
                  </a:lnTo>
                  <a:lnTo>
                    <a:pt x="3050498" y="641106"/>
                  </a:lnTo>
                  <a:lnTo>
                    <a:pt x="3085561" y="647674"/>
                  </a:lnTo>
                  <a:lnTo>
                    <a:pt x="3120624" y="653986"/>
                  </a:lnTo>
                  <a:lnTo>
                    <a:pt x="3155688" y="660401"/>
                  </a:lnTo>
                  <a:lnTo>
                    <a:pt x="3190751" y="666892"/>
                  </a:lnTo>
                  <a:lnTo>
                    <a:pt x="3225814" y="673349"/>
                  </a:lnTo>
                  <a:lnTo>
                    <a:pt x="3260877" y="679670"/>
                  </a:lnTo>
                  <a:lnTo>
                    <a:pt x="3295940" y="685778"/>
                  </a:lnTo>
                  <a:lnTo>
                    <a:pt x="3331004" y="691626"/>
                  </a:lnTo>
                  <a:lnTo>
                    <a:pt x="3366067" y="697205"/>
                  </a:lnTo>
                  <a:lnTo>
                    <a:pt x="3401130" y="702546"/>
                  </a:lnTo>
                  <a:lnTo>
                    <a:pt x="3436193" y="707716"/>
                  </a:lnTo>
                  <a:lnTo>
                    <a:pt x="3471256" y="712809"/>
                  </a:lnTo>
                  <a:lnTo>
                    <a:pt x="3506320" y="717944"/>
                  </a:lnTo>
                  <a:lnTo>
                    <a:pt x="3541383" y="723243"/>
                  </a:lnTo>
                  <a:lnTo>
                    <a:pt x="3576446" y="728627"/>
                  </a:lnTo>
                  <a:lnTo>
                    <a:pt x="3611509" y="733827"/>
                  </a:lnTo>
                  <a:lnTo>
                    <a:pt x="3646572" y="738770"/>
                  </a:lnTo>
                  <a:lnTo>
                    <a:pt x="3681636" y="743393"/>
                  </a:lnTo>
                  <a:lnTo>
                    <a:pt x="3716699" y="747664"/>
                  </a:lnTo>
                  <a:lnTo>
                    <a:pt x="3751762" y="751595"/>
                  </a:lnTo>
                  <a:lnTo>
                    <a:pt x="3786825" y="755245"/>
                  </a:lnTo>
                  <a:lnTo>
                    <a:pt x="3821888" y="758725"/>
                  </a:lnTo>
                  <a:lnTo>
                    <a:pt x="3856952" y="762191"/>
                  </a:lnTo>
                  <a:lnTo>
                    <a:pt x="3892015" y="765834"/>
                  </a:lnTo>
                  <a:lnTo>
                    <a:pt x="3927078" y="769860"/>
                  </a:lnTo>
                  <a:lnTo>
                    <a:pt x="3962141" y="774401"/>
                  </a:lnTo>
                  <a:lnTo>
                    <a:pt x="3997204" y="778967"/>
                  </a:lnTo>
                  <a:lnTo>
                    <a:pt x="4032268" y="783393"/>
                  </a:lnTo>
                  <a:lnTo>
                    <a:pt x="4067331" y="787634"/>
                  </a:lnTo>
                  <a:lnTo>
                    <a:pt x="4102394" y="791655"/>
                  </a:lnTo>
                  <a:lnTo>
                    <a:pt x="4137457" y="795434"/>
                  </a:lnTo>
                  <a:lnTo>
                    <a:pt x="4172520" y="798968"/>
                  </a:lnTo>
                  <a:lnTo>
                    <a:pt x="4207584" y="802275"/>
                  </a:lnTo>
                  <a:lnTo>
                    <a:pt x="4242647" y="805395"/>
                  </a:lnTo>
                  <a:lnTo>
                    <a:pt x="4277710" y="808385"/>
                  </a:lnTo>
                  <a:lnTo>
                    <a:pt x="4312773" y="811324"/>
                  </a:lnTo>
                  <a:lnTo>
                    <a:pt x="4347836" y="814302"/>
                  </a:lnTo>
                  <a:lnTo>
                    <a:pt x="4382900" y="817418"/>
                  </a:lnTo>
                  <a:lnTo>
                    <a:pt x="4417963" y="820776"/>
                  </a:lnTo>
                  <a:lnTo>
                    <a:pt x="4453026" y="824477"/>
                  </a:lnTo>
                  <a:lnTo>
                    <a:pt x="4488089" y="828287"/>
                  </a:lnTo>
                  <a:lnTo>
                    <a:pt x="4523152" y="831908"/>
                  </a:lnTo>
                  <a:lnTo>
                    <a:pt x="4558216" y="835333"/>
                  </a:lnTo>
                  <a:lnTo>
                    <a:pt x="4593279" y="838559"/>
                  </a:lnTo>
                  <a:lnTo>
                    <a:pt x="4628342" y="841584"/>
                  </a:lnTo>
                  <a:lnTo>
                    <a:pt x="4663405" y="844409"/>
                  </a:lnTo>
                  <a:lnTo>
                    <a:pt x="4698468" y="847037"/>
                  </a:lnTo>
                  <a:lnTo>
                    <a:pt x="4733532" y="849476"/>
                  </a:lnTo>
                  <a:lnTo>
                    <a:pt x="4768595" y="851735"/>
                  </a:lnTo>
                  <a:lnTo>
                    <a:pt x="4803658" y="853828"/>
                  </a:lnTo>
                  <a:lnTo>
                    <a:pt x="4838721" y="855772"/>
                  </a:lnTo>
                  <a:lnTo>
                    <a:pt x="4873784" y="857586"/>
                  </a:lnTo>
                  <a:lnTo>
                    <a:pt x="4908848" y="859293"/>
                  </a:lnTo>
                  <a:lnTo>
                    <a:pt x="4943911" y="860918"/>
                  </a:lnTo>
                  <a:lnTo>
                    <a:pt x="4978974" y="862489"/>
                  </a:lnTo>
                  <a:lnTo>
                    <a:pt x="5014037" y="864033"/>
                  </a:lnTo>
                  <a:lnTo>
                    <a:pt x="5049100" y="865581"/>
                  </a:lnTo>
                  <a:lnTo>
                    <a:pt x="5084164" y="867163"/>
                  </a:lnTo>
                  <a:lnTo>
                    <a:pt x="5119227" y="868807"/>
                  </a:lnTo>
                  <a:lnTo>
                    <a:pt x="5154290" y="870542"/>
                  </a:lnTo>
                  <a:lnTo>
                    <a:pt x="5189353" y="872396"/>
                  </a:lnTo>
                  <a:lnTo>
                    <a:pt x="5224416" y="874310"/>
                  </a:lnTo>
                  <a:lnTo>
                    <a:pt x="5259480" y="876230"/>
                  </a:lnTo>
                  <a:lnTo>
                    <a:pt x="5294543" y="878155"/>
                  </a:lnTo>
                  <a:lnTo>
                    <a:pt x="5329606" y="880084"/>
                  </a:lnTo>
                  <a:lnTo>
                    <a:pt x="5364669" y="882012"/>
                  </a:lnTo>
                  <a:lnTo>
                    <a:pt x="5399732" y="883936"/>
                  </a:lnTo>
                  <a:lnTo>
                    <a:pt x="5434796" y="885851"/>
                  </a:lnTo>
                  <a:lnTo>
                    <a:pt x="5469859" y="887752"/>
                  </a:lnTo>
                  <a:lnTo>
                    <a:pt x="5504922" y="889633"/>
                  </a:lnTo>
                  <a:lnTo>
                    <a:pt x="5539985" y="891487"/>
                  </a:lnTo>
                  <a:lnTo>
                    <a:pt x="5575048" y="893306"/>
                  </a:lnTo>
                  <a:lnTo>
                    <a:pt x="5610112" y="895083"/>
                  </a:lnTo>
                  <a:lnTo>
                    <a:pt x="5645175" y="896810"/>
                  </a:lnTo>
                  <a:lnTo>
                    <a:pt x="5680238" y="898478"/>
                  </a:lnTo>
                  <a:lnTo>
                    <a:pt x="5715301" y="900078"/>
                  </a:lnTo>
                  <a:lnTo>
                    <a:pt x="5750364" y="901602"/>
                  </a:lnTo>
                  <a:lnTo>
                    <a:pt x="5785428" y="903040"/>
                  </a:lnTo>
                  <a:lnTo>
                    <a:pt x="5820491" y="904384"/>
                  </a:lnTo>
                  <a:lnTo>
                    <a:pt x="5855554" y="905623"/>
                  </a:lnTo>
                  <a:lnTo>
                    <a:pt x="5890617" y="906749"/>
                  </a:lnTo>
                  <a:lnTo>
                    <a:pt x="5925680" y="907754"/>
                  </a:lnTo>
                  <a:lnTo>
                    <a:pt x="5960744" y="908628"/>
                  </a:lnTo>
                  <a:lnTo>
                    <a:pt x="5995807" y="909364"/>
                  </a:lnTo>
                  <a:lnTo>
                    <a:pt x="6030870" y="909953"/>
                  </a:lnTo>
                  <a:lnTo>
                    <a:pt x="6065933" y="910388"/>
                  </a:lnTo>
                  <a:lnTo>
                    <a:pt x="6100996" y="910662"/>
                  </a:lnTo>
                  <a:lnTo>
                    <a:pt x="6136060" y="910768"/>
                  </a:lnTo>
                  <a:lnTo>
                    <a:pt x="6171123" y="910699"/>
                  </a:lnTo>
                  <a:lnTo>
                    <a:pt x="6206186" y="910451"/>
                  </a:lnTo>
                  <a:lnTo>
                    <a:pt x="6241249" y="910018"/>
                  </a:lnTo>
                  <a:lnTo>
                    <a:pt x="6276312" y="909394"/>
                  </a:lnTo>
                  <a:lnTo>
                    <a:pt x="6311376" y="908577"/>
                  </a:lnTo>
                  <a:lnTo>
                    <a:pt x="6346439" y="907562"/>
                  </a:lnTo>
                  <a:lnTo>
                    <a:pt x="6381502" y="906346"/>
                  </a:lnTo>
                  <a:lnTo>
                    <a:pt x="6416565" y="904926"/>
                  </a:lnTo>
                  <a:lnTo>
                    <a:pt x="6451628" y="903299"/>
                  </a:lnTo>
                  <a:lnTo>
                    <a:pt x="6486692" y="901464"/>
                  </a:lnTo>
                  <a:lnTo>
                    <a:pt x="6521755" y="899419"/>
                  </a:lnTo>
                  <a:lnTo>
                    <a:pt x="6556818" y="897163"/>
                  </a:lnTo>
                  <a:lnTo>
                    <a:pt x="6591881" y="894694"/>
                  </a:lnTo>
                  <a:lnTo>
                    <a:pt x="6626944" y="892012"/>
                  </a:lnTo>
                  <a:lnTo>
                    <a:pt x="6662008" y="889116"/>
                  </a:lnTo>
                  <a:lnTo>
                    <a:pt x="6697071" y="886006"/>
                  </a:lnTo>
                  <a:lnTo>
                    <a:pt x="6732134" y="882682"/>
                  </a:lnTo>
                  <a:lnTo>
                    <a:pt x="6767197" y="879144"/>
                  </a:lnTo>
                  <a:lnTo>
                    <a:pt x="6802260" y="875392"/>
                  </a:lnTo>
                  <a:lnTo>
                    <a:pt x="6837324" y="871426"/>
                  </a:lnTo>
                  <a:lnTo>
                    <a:pt x="6872387" y="867247"/>
                  </a:lnTo>
                  <a:lnTo>
                    <a:pt x="6907450" y="862856"/>
                  </a:lnTo>
                  <a:lnTo>
                    <a:pt x="6942513" y="858253"/>
                  </a:lnTo>
                  <a:lnTo>
                    <a:pt x="6977577" y="853438"/>
                  </a:lnTo>
                  <a:lnTo>
                    <a:pt x="6977577" y="1619514"/>
                  </a:lnTo>
                  <a:lnTo>
                    <a:pt x="6942513" y="1604552"/>
                  </a:lnTo>
                  <a:lnTo>
                    <a:pt x="6907450" y="1589852"/>
                  </a:lnTo>
                  <a:lnTo>
                    <a:pt x="6872387" y="1575419"/>
                  </a:lnTo>
                  <a:lnTo>
                    <a:pt x="6837324" y="1561252"/>
                  </a:lnTo>
                  <a:lnTo>
                    <a:pt x="6802260" y="1547355"/>
                  </a:lnTo>
                  <a:lnTo>
                    <a:pt x="6767197" y="1533730"/>
                  </a:lnTo>
                  <a:lnTo>
                    <a:pt x="6732134" y="1520377"/>
                  </a:lnTo>
                  <a:lnTo>
                    <a:pt x="6697071" y="1507298"/>
                  </a:lnTo>
                  <a:lnTo>
                    <a:pt x="6662008" y="1494494"/>
                  </a:lnTo>
                  <a:lnTo>
                    <a:pt x="6626944" y="1481968"/>
                  </a:lnTo>
                  <a:lnTo>
                    <a:pt x="6591881" y="1469719"/>
                  </a:lnTo>
                  <a:lnTo>
                    <a:pt x="6556818" y="1457750"/>
                  </a:lnTo>
                  <a:lnTo>
                    <a:pt x="6521755" y="1446059"/>
                  </a:lnTo>
                  <a:lnTo>
                    <a:pt x="6486692" y="1434647"/>
                  </a:lnTo>
                  <a:lnTo>
                    <a:pt x="6451628" y="1423515"/>
                  </a:lnTo>
                  <a:lnTo>
                    <a:pt x="6416565" y="1412662"/>
                  </a:lnTo>
                  <a:lnTo>
                    <a:pt x="6381502" y="1402088"/>
                  </a:lnTo>
                  <a:lnTo>
                    <a:pt x="6346439" y="1391790"/>
                  </a:lnTo>
                  <a:lnTo>
                    <a:pt x="6311376" y="1381768"/>
                  </a:lnTo>
                  <a:lnTo>
                    <a:pt x="6276312" y="1372020"/>
                  </a:lnTo>
                  <a:lnTo>
                    <a:pt x="6241249" y="1362543"/>
                  </a:lnTo>
                  <a:lnTo>
                    <a:pt x="6206186" y="1353334"/>
                  </a:lnTo>
                  <a:lnTo>
                    <a:pt x="6171123" y="1344390"/>
                  </a:lnTo>
                  <a:lnTo>
                    <a:pt x="6136060" y="1335707"/>
                  </a:lnTo>
                  <a:lnTo>
                    <a:pt x="6100996" y="1327281"/>
                  </a:lnTo>
                  <a:lnTo>
                    <a:pt x="6065933" y="1319106"/>
                  </a:lnTo>
                  <a:lnTo>
                    <a:pt x="6030870" y="1311178"/>
                  </a:lnTo>
                  <a:lnTo>
                    <a:pt x="5995807" y="1303490"/>
                  </a:lnTo>
                  <a:lnTo>
                    <a:pt x="5960744" y="1296037"/>
                  </a:lnTo>
                  <a:lnTo>
                    <a:pt x="5925680" y="1288810"/>
                  </a:lnTo>
                  <a:lnTo>
                    <a:pt x="5890617" y="1281805"/>
                  </a:lnTo>
                  <a:lnTo>
                    <a:pt x="5855554" y="1275013"/>
                  </a:lnTo>
                  <a:lnTo>
                    <a:pt x="5820491" y="1268426"/>
                  </a:lnTo>
                  <a:lnTo>
                    <a:pt x="5785428" y="1262038"/>
                  </a:lnTo>
                  <a:lnTo>
                    <a:pt x="5750364" y="1255840"/>
                  </a:lnTo>
                  <a:lnTo>
                    <a:pt x="5715301" y="1249825"/>
                  </a:lnTo>
                  <a:lnTo>
                    <a:pt x="5680238" y="1243984"/>
                  </a:lnTo>
                  <a:lnTo>
                    <a:pt x="5645175" y="1238310"/>
                  </a:lnTo>
                  <a:lnTo>
                    <a:pt x="5610112" y="1232796"/>
                  </a:lnTo>
                  <a:lnTo>
                    <a:pt x="5575048" y="1227434"/>
                  </a:lnTo>
                  <a:lnTo>
                    <a:pt x="5539985" y="1222217"/>
                  </a:lnTo>
                  <a:lnTo>
                    <a:pt x="5504922" y="1217140"/>
                  </a:lnTo>
                  <a:lnTo>
                    <a:pt x="5469859" y="1212195"/>
                  </a:lnTo>
                  <a:lnTo>
                    <a:pt x="5434796" y="1207379"/>
                  </a:lnTo>
                  <a:lnTo>
                    <a:pt x="5399732" y="1202684"/>
                  </a:lnTo>
                  <a:lnTo>
                    <a:pt x="5364669" y="1198109"/>
                  </a:lnTo>
                  <a:lnTo>
                    <a:pt x="5329606" y="1193649"/>
                  </a:lnTo>
                  <a:lnTo>
                    <a:pt x="5294543" y="1189301"/>
                  </a:lnTo>
                  <a:lnTo>
                    <a:pt x="5259480" y="1185065"/>
                  </a:lnTo>
                  <a:lnTo>
                    <a:pt x="5224416" y="1180938"/>
                  </a:lnTo>
                  <a:lnTo>
                    <a:pt x="5189353" y="1176922"/>
                  </a:lnTo>
                  <a:lnTo>
                    <a:pt x="5154290" y="1172997"/>
                  </a:lnTo>
                  <a:lnTo>
                    <a:pt x="5119227" y="1169135"/>
                  </a:lnTo>
                  <a:lnTo>
                    <a:pt x="5084164" y="1165331"/>
                  </a:lnTo>
                  <a:lnTo>
                    <a:pt x="5049100" y="1161581"/>
                  </a:lnTo>
                  <a:lnTo>
                    <a:pt x="5014037" y="1157884"/>
                  </a:lnTo>
                  <a:lnTo>
                    <a:pt x="4978974" y="1154239"/>
                  </a:lnTo>
                  <a:lnTo>
                    <a:pt x="4943911" y="1150645"/>
                  </a:lnTo>
                  <a:lnTo>
                    <a:pt x="4908848" y="1147097"/>
                  </a:lnTo>
                  <a:lnTo>
                    <a:pt x="4873784" y="1143593"/>
                  </a:lnTo>
                  <a:lnTo>
                    <a:pt x="4838721" y="1140125"/>
                  </a:lnTo>
                  <a:lnTo>
                    <a:pt x="4803658" y="1136685"/>
                  </a:lnTo>
                  <a:lnTo>
                    <a:pt x="4768595" y="1133262"/>
                  </a:lnTo>
                  <a:lnTo>
                    <a:pt x="4733532" y="1129841"/>
                  </a:lnTo>
                  <a:lnTo>
                    <a:pt x="4698468" y="1126404"/>
                  </a:lnTo>
                  <a:lnTo>
                    <a:pt x="4663405" y="1122930"/>
                  </a:lnTo>
                  <a:lnTo>
                    <a:pt x="4628342" y="1119394"/>
                  </a:lnTo>
                  <a:lnTo>
                    <a:pt x="4593279" y="1115769"/>
                  </a:lnTo>
                  <a:lnTo>
                    <a:pt x="4558216" y="1112024"/>
                  </a:lnTo>
                  <a:lnTo>
                    <a:pt x="4523152" y="1108127"/>
                  </a:lnTo>
                  <a:lnTo>
                    <a:pt x="4488089" y="1104041"/>
                  </a:lnTo>
                  <a:lnTo>
                    <a:pt x="4453026" y="1099731"/>
                  </a:lnTo>
                  <a:lnTo>
                    <a:pt x="4417963" y="1095243"/>
                  </a:lnTo>
                  <a:lnTo>
                    <a:pt x="4382900" y="1090676"/>
                  </a:lnTo>
                  <a:lnTo>
                    <a:pt x="4347836" y="1086074"/>
                  </a:lnTo>
                  <a:lnTo>
                    <a:pt x="4312773" y="1081483"/>
                  </a:lnTo>
                  <a:lnTo>
                    <a:pt x="4277710" y="1076947"/>
                  </a:lnTo>
                  <a:lnTo>
                    <a:pt x="4242647" y="1072502"/>
                  </a:lnTo>
                  <a:lnTo>
                    <a:pt x="4207584" y="1068169"/>
                  </a:lnTo>
                  <a:lnTo>
                    <a:pt x="4172520" y="1063950"/>
                  </a:lnTo>
                  <a:lnTo>
                    <a:pt x="4137457" y="1059828"/>
                  </a:lnTo>
                  <a:lnTo>
                    <a:pt x="4102394" y="1055766"/>
                  </a:lnTo>
                  <a:lnTo>
                    <a:pt x="4067331" y="1051704"/>
                  </a:lnTo>
                  <a:lnTo>
                    <a:pt x="4032268" y="1047566"/>
                  </a:lnTo>
                  <a:lnTo>
                    <a:pt x="3997204" y="1043259"/>
                  </a:lnTo>
                  <a:lnTo>
                    <a:pt x="3962141" y="1038683"/>
                  </a:lnTo>
                  <a:lnTo>
                    <a:pt x="3927078" y="1033779"/>
                  </a:lnTo>
                  <a:lnTo>
                    <a:pt x="3892015" y="1028733"/>
                  </a:lnTo>
                  <a:lnTo>
                    <a:pt x="3856952" y="1023660"/>
                  </a:lnTo>
                  <a:lnTo>
                    <a:pt x="3821888" y="1018653"/>
                  </a:lnTo>
                  <a:lnTo>
                    <a:pt x="3786825" y="1013789"/>
                  </a:lnTo>
                  <a:lnTo>
                    <a:pt x="3751762" y="1009110"/>
                  </a:lnTo>
                  <a:lnTo>
                    <a:pt x="3716699" y="1004613"/>
                  </a:lnTo>
                  <a:lnTo>
                    <a:pt x="3681636" y="1000245"/>
                  </a:lnTo>
                  <a:lnTo>
                    <a:pt x="3646572" y="995902"/>
                  </a:lnTo>
                  <a:lnTo>
                    <a:pt x="3611509" y="991439"/>
                  </a:lnTo>
                  <a:lnTo>
                    <a:pt x="3576446" y="986681"/>
                  </a:lnTo>
                  <a:lnTo>
                    <a:pt x="3541383" y="981441"/>
                  </a:lnTo>
                  <a:lnTo>
                    <a:pt x="3506320" y="975771"/>
                  </a:lnTo>
                  <a:lnTo>
                    <a:pt x="3471256" y="969868"/>
                  </a:lnTo>
                  <a:lnTo>
                    <a:pt x="3436193" y="963849"/>
                  </a:lnTo>
                  <a:lnTo>
                    <a:pt x="3401130" y="957818"/>
                  </a:lnTo>
                  <a:lnTo>
                    <a:pt x="3366067" y="951863"/>
                  </a:lnTo>
                  <a:lnTo>
                    <a:pt x="3331004" y="946041"/>
                  </a:lnTo>
                  <a:lnTo>
                    <a:pt x="3295940" y="940371"/>
                  </a:lnTo>
                  <a:lnTo>
                    <a:pt x="3260877" y="934835"/>
                  </a:lnTo>
                  <a:lnTo>
                    <a:pt x="3225814" y="929376"/>
                  </a:lnTo>
                  <a:lnTo>
                    <a:pt x="3190751" y="923907"/>
                  </a:lnTo>
                  <a:lnTo>
                    <a:pt x="3155688" y="918318"/>
                  </a:lnTo>
                  <a:lnTo>
                    <a:pt x="3120624" y="912487"/>
                  </a:lnTo>
                  <a:lnTo>
                    <a:pt x="3085561" y="906258"/>
                  </a:lnTo>
                  <a:lnTo>
                    <a:pt x="3050498" y="899441"/>
                  </a:lnTo>
                  <a:lnTo>
                    <a:pt x="3015435" y="892172"/>
                  </a:lnTo>
                  <a:lnTo>
                    <a:pt x="2980372" y="884620"/>
                  </a:lnTo>
                  <a:lnTo>
                    <a:pt x="2945308" y="876941"/>
                  </a:lnTo>
                  <a:lnTo>
                    <a:pt x="2910245" y="869270"/>
                  </a:lnTo>
                  <a:lnTo>
                    <a:pt x="2875182" y="861719"/>
                  </a:lnTo>
                  <a:lnTo>
                    <a:pt x="2840119" y="854372"/>
                  </a:lnTo>
                  <a:lnTo>
                    <a:pt x="2805056" y="847289"/>
                  </a:lnTo>
                  <a:lnTo>
                    <a:pt x="2769992" y="840506"/>
                  </a:lnTo>
                  <a:lnTo>
                    <a:pt x="2734929" y="834045"/>
                  </a:lnTo>
                  <a:lnTo>
                    <a:pt x="2699866" y="827916"/>
                  </a:lnTo>
                  <a:lnTo>
                    <a:pt x="2664803" y="822127"/>
                  </a:lnTo>
                  <a:lnTo>
                    <a:pt x="2629740" y="816495"/>
                  </a:lnTo>
                  <a:lnTo>
                    <a:pt x="2594676" y="810787"/>
                  </a:lnTo>
                  <a:lnTo>
                    <a:pt x="2559613" y="805037"/>
                  </a:lnTo>
                  <a:lnTo>
                    <a:pt x="2524550" y="799275"/>
                  </a:lnTo>
                  <a:lnTo>
                    <a:pt x="2489487" y="793535"/>
                  </a:lnTo>
                  <a:lnTo>
                    <a:pt x="2454424" y="787845"/>
                  </a:lnTo>
                  <a:lnTo>
                    <a:pt x="2419360" y="782234"/>
                  </a:lnTo>
                  <a:lnTo>
                    <a:pt x="2384297" y="776729"/>
                  </a:lnTo>
                  <a:lnTo>
                    <a:pt x="2349234" y="771354"/>
                  </a:lnTo>
                  <a:lnTo>
                    <a:pt x="2314171" y="766134"/>
                  </a:lnTo>
                  <a:lnTo>
                    <a:pt x="2279108" y="761092"/>
                  </a:lnTo>
                  <a:lnTo>
                    <a:pt x="2244044" y="756249"/>
                  </a:lnTo>
                  <a:lnTo>
                    <a:pt x="2208981" y="751626"/>
                  </a:lnTo>
                  <a:lnTo>
                    <a:pt x="2173918" y="747245"/>
                  </a:lnTo>
                  <a:lnTo>
                    <a:pt x="2138855" y="743126"/>
                  </a:lnTo>
                  <a:lnTo>
                    <a:pt x="2103792" y="739292"/>
                  </a:lnTo>
                  <a:lnTo>
                    <a:pt x="2068728" y="735765"/>
                  </a:lnTo>
                  <a:lnTo>
                    <a:pt x="2033665" y="732570"/>
                  </a:lnTo>
                  <a:lnTo>
                    <a:pt x="1998602" y="729728"/>
                  </a:lnTo>
                  <a:lnTo>
                    <a:pt x="1963539" y="727215"/>
                  </a:lnTo>
                  <a:lnTo>
                    <a:pt x="1928476" y="725033"/>
                  </a:lnTo>
                  <a:lnTo>
                    <a:pt x="1893412" y="723196"/>
                  </a:lnTo>
                  <a:lnTo>
                    <a:pt x="1858349" y="721713"/>
                  </a:lnTo>
                  <a:lnTo>
                    <a:pt x="1823286" y="720599"/>
                  </a:lnTo>
                  <a:lnTo>
                    <a:pt x="1788223" y="719865"/>
                  </a:lnTo>
                  <a:lnTo>
                    <a:pt x="1753160" y="719524"/>
                  </a:lnTo>
                  <a:lnTo>
                    <a:pt x="1718096" y="719587"/>
                  </a:lnTo>
                  <a:lnTo>
                    <a:pt x="1683033" y="720068"/>
                  </a:lnTo>
                  <a:lnTo>
                    <a:pt x="1647970" y="720976"/>
                  </a:lnTo>
                  <a:lnTo>
                    <a:pt x="1612907" y="722322"/>
                  </a:lnTo>
                  <a:lnTo>
                    <a:pt x="1577844" y="724116"/>
                  </a:lnTo>
                  <a:lnTo>
                    <a:pt x="1542780" y="726367"/>
                  </a:lnTo>
                  <a:lnTo>
                    <a:pt x="1507717" y="729083"/>
                  </a:lnTo>
                  <a:lnTo>
                    <a:pt x="1472654" y="732270"/>
                  </a:lnTo>
                  <a:lnTo>
                    <a:pt x="1437591" y="735934"/>
                  </a:lnTo>
                  <a:lnTo>
                    <a:pt x="1402528" y="740079"/>
                  </a:lnTo>
                  <a:lnTo>
                    <a:pt x="1367464" y="744711"/>
                  </a:lnTo>
                  <a:lnTo>
                    <a:pt x="1332401" y="749831"/>
                  </a:lnTo>
                  <a:lnTo>
                    <a:pt x="1297338" y="755442"/>
                  </a:lnTo>
                  <a:lnTo>
                    <a:pt x="1262275" y="761544"/>
                  </a:lnTo>
                  <a:lnTo>
                    <a:pt x="1227212" y="768138"/>
                  </a:lnTo>
                  <a:lnTo>
                    <a:pt x="1192148" y="775224"/>
                  </a:lnTo>
                  <a:lnTo>
                    <a:pt x="1157085" y="782801"/>
                  </a:lnTo>
                  <a:lnTo>
                    <a:pt x="1122022" y="790867"/>
                  </a:lnTo>
                  <a:lnTo>
                    <a:pt x="1086959" y="799421"/>
                  </a:lnTo>
                  <a:lnTo>
                    <a:pt x="1051896" y="808460"/>
                  </a:lnTo>
                  <a:lnTo>
                    <a:pt x="1016832" y="817982"/>
                  </a:lnTo>
                  <a:lnTo>
                    <a:pt x="981769" y="827984"/>
                  </a:lnTo>
                  <a:lnTo>
                    <a:pt x="946706" y="838463"/>
                  </a:lnTo>
                  <a:lnTo>
                    <a:pt x="911643" y="849415"/>
                  </a:lnTo>
                  <a:lnTo>
                    <a:pt x="876580" y="860838"/>
                  </a:lnTo>
                  <a:lnTo>
                    <a:pt x="841516" y="872728"/>
                  </a:lnTo>
                  <a:lnTo>
                    <a:pt x="806453" y="885081"/>
                  </a:lnTo>
                  <a:lnTo>
                    <a:pt x="771390" y="897895"/>
                  </a:lnTo>
                  <a:lnTo>
                    <a:pt x="736327" y="911165"/>
                  </a:lnTo>
                  <a:lnTo>
                    <a:pt x="701264" y="924889"/>
                  </a:lnTo>
                  <a:lnTo>
                    <a:pt x="666200" y="939062"/>
                  </a:lnTo>
                  <a:lnTo>
                    <a:pt x="631137" y="953682"/>
                  </a:lnTo>
                  <a:lnTo>
                    <a:pt x="596074" y="968745"/>
                  </a:lnTo>
                  <a:lnTo>
                    <a:pt x="561011" y="984248"/>
                  </a:lnTo>
                  <a:lnTo>
                    <a:pt x="525948" y="1000187"/>
                  </a:lnTo>
                  <a:lnTo>
                    <a:pt x="490884" y="1016559"/>
                  </a:lnTo>
                  <a:lnTo>
                    <a:pt x="455821" y="1033362"/>
                  </a:lnTo>
                  <a:lnTo>
                    <a:pt x="420758" y="1050592"/>
                  </a:lnTo>
                  <a:lnTo>
                    <a:pt x="385695" y="1068246"/>
                  </a:lnTo>
                  <a:lnTo>
                    <a:pt x="350632" y="1086321"/>
                  </a:lnTo>
                  <a:lnTo>
                    <a:pt x="315568" y="1104815"/>
                  </a:lnTo>
                  <a:lnTo>
                    <a:pt x="280505" y="1123724"/>
                  </a:lnTo>
                  <a:lnTo>
                    <a:pt x="245442" y="1143046"/>
                  </a:lnTo>
                  <a:lnTo>
                    <a:pt x="210379" y="1162778"/>
                  </a:lnTo>
                  <a:lnTo>
                    <a:pt x="175316" y="1182918"/>
                  </a:lnTo>
                  <a:lnTo>
                    <a:pt x="140252" y="1203463"/>
                  </a:lnTo>
                  <a:lnTo>
                    <a:pt x="105189" y="1224410"/>
                  </a:lnTo>
                  <a:lnTo>
                    <a:pt x="70126" y="1245757"/>
                  </a:lnTo>
                  <a:lnTo>
                    <a:pt x="35063" y="1267502"/>
                  </a:lnTo>
                  <a:lnTo>
                    <a:pt x="0" y="1289643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3547402"/>
              <a:ext cx="6977577" cy="910768"/>
            </a:xfrm>
            <a:custGeom>
              <a:avLst/>
              <a:pathLst>
                <a:path w="6977577" h="910768">
                  <a:moveTo>
                    <a:pt x="0" y="0"/>
                  </a:moveTo>
                  <a:lnTo>
                    <a:pt x="35063" y="11019"/>
                  </a:lnTo>
                  <a:lnTo>
                    <a:pt x="70126" y="21933"/>
                  </a:lnTo>
                  <a:lnTo>
                    <a:pt x="105189" y="32741"/>
                  </a:lnTo>
                  <a:lnTo>
                    <a:pt x="140252" y="43443"/>
                  </a:lnTo>
                  <a:lnTo>
                    <a:pt x="175316" y="54038"/>
                  </a:lnTo>
                  <a:lnTo>
                    <a:pt x="210379" y="64526"/>
                  </a:lnTo>
                  <a:lnTo>
                    <a:pt x="245442" y="74905"/>
                  </a:lnTo>
                  <a:lnTo>
                    <a:pt x="280505" y="85174"/>
                  </a:lnTo>
                  <a:lnTo>
                    <a:pt x="315568" y="95333"/>
                  </a:lnTo>
                  <a:lnTo>
                    <a:pt x="350632" y="105380"/>
                  </a:lnTo>
                  <a:lnTo>
                    <a:pt x="385695" y="115315"/>
                  </a:lnTo>
                  <a:lnTo>
                    <a:pt x="420758" y="125136"/>
                  </a:lnTo>
                  <a:lnTo>
                    <a:pt x="455821" y="134843"/>
                  </a:lnTo>
                  <a:lnTo>
                    <a:pt x="490884" y="144433"/>
                  </a:lnTo>
                  <a:lnTo>
                    <a:pt x="525948" y="153907"/>
                  </a:lnTo>
                  <a:lnTo>
                    <a:pt x="561011" y="163261"/>
                  </a:lnTo>
                  <a:lnTo>
                    <a:pt x="596074" y="172495"/>
                  </a:lnTo>
                  <a:lnTo>
                    <a:pt x="631137" y="181608"/>
                  </a:lnTo>
                  <a:lnTo>
                    <a:pt x="666200" y="190597"/>
                  </a:lnTo>
                  <a:lnTo>
                    <a:pt x="701264" y="199462"/>
                  </a:lnTo>
                  <a:lnTo>
                    <a:pt x="736327" y="208200"/>
                  </a:lnTo>
                  <a:lnTo>
                    <a:pt x="771390" y="216809"/>
                  </a:lnTo>
                  <a:lnTo>
                    <a:pt x="806453" y="225289"/>
                  </a:lnTo>
                  <a:lnTo>
                    <a:pt x="841516" y="233637"/>
                  </a:lnTo>
                  <a:lnTo>
                    <a:pt x="876580" y="241852"/>
                  </a:lnTo>
                  <a:lnTo>
                    <a:pt x="911643" y="249931"/>
                  </a:lnTo>
                  <a:lnTo>
                    <a:pt x="946706" y="257874"/>
                  </a:lnTo>
                  <a:lnTo>
                    <a:pt x="981769" y="265679"/>
                  </a:lnTo>
                  <a:lnTo>
                    <a:pt x="1016832" y="273344"/>
                  </a:lnTo>
                  <a:lnTo>
                    <a:pt x="1051896" y="280867"/>
                  </a:lnTo>
                  <a:lnTo>
                    <a:pt x="1086959" y="288249"/>
                  </a:lnTo>
                  <a:lnTo>
                    <a:pt x="1122022" y="295488"/>
                  </a:lnTo>
                  <a:lnTo>
                    <a:pt x="1157085" y="302583"/>
                  </a:lnTo>
                  <a:lnTo>
                    <a:pt x="1192148" y="309535"/>
                  </a:lnTo>
                  <a:lnTo>
                    <a:pt x="1227212" y="316343"/>
                  </a:lnTo>
                  <a:lnTo>
                    <a:pt x="1262275" y="323009"/>
                  </a:lnTo>
                  <a:lnTo>
                    <a:pt x="1297338" y="329534"/>
                  </a:lnTo>
                  <a:lnTo>
                    <a:pt x="1332401" y="335920"/>
                  </a:lnTo>
                  <a:lnTo>
                    <a:pt x="1367464" y="342170"/>
                  </a:lnTo>
                  <a:lnTo>
                    <a:pt x="1402528" y="348288"/>
                  </a:lnTo>
                  <a:lnTo>
                    <a:pt x="1437591" y="354279"/>
                  </a:lnTo>
                  <a:lnTo>
                    <a:pt x="1472654" y="360147"/>
                  </a:lnTo>
                  <a:lnTo>
                    <a:pt x="1507717" y="365899"/>
                  </a:lnTo>
                  <a:lnTo>
                    <a:pt x="1542780" y="371543"/>
                  </a:lnTo>
                  <a:lnTo>
                    <a:pt x="1577844" y="377088"/>
                  </a:lnTo>
                  <a:lnTo>
                    <a:pt x="1612907" y="382542"/>
                  </a:lnTo>
                  <a:lnTo>
                    <a:pt x="1647970" y="387917"/>
                  </a:lnTo>
                  <a:lnTo>
                    <a:pt x="1683033" y="393224"/>
                  </a:lnTo>
                  <a:lnTo>
                    <a:pt x="1718096" y="398475"/>
                  </a:lnTo>
                  <a:lnTo>
                    <a:pt x="1753160" y="403684"/>
                  </a:lnTo>
                  <a:lnTo>
                    <a:pt x="1788223" y="408862"/>
                  </a:lnTo>
                  <a:lnTo>
                    <a:pt x="1823286" y="414025"/>
                  </a:lnTo>
                  <a:lnTo>
                    <a:pt x="1858349" y="419186"/>
                  </a:lnTo>
                  <a:lnTo>
                    <a:pt x="1893412" y="424360"/>
                  </a:lnTo>
                  <a:lnTo>
                    <a:pt x="1928476" y="429561"/>
                  </a:lnTo>
                  <a:lnTo>
                    <a:pt x="1963539" y="434802"/>
                  </a:lnTo>
                  <a:lnTo>
                    <a:pt x="1998602" y="440098"/>
                  </a:lnTo>
                  <a:lnTo>
                    <a:pt x="2033665" y="445483"/>
                  </a:lnTo>
                  <a:lnTo>
                    <a:pt x="2068728" y="451070"/>
                  </a:lnTo>
                  <a:lnTo>
                    <a:pt x="2103792" y="456856"/>
                  </a:lnTo>
                  <a:lnTo>
                    <a:pt x="2138855" y="462821"/>
                  </a:lnTo>
                  <a:lnTo>
                    <a:pt x="2173918" y="468943"/>
                  </a:lnTo>
                  <a:lnTo>
                    <a:pt x="2208981" y="475199"/>
                  </a:lnTo>
                  <a:lnTo>
                    <a:pt x="2244044" y="481566"/>
                  </a:lnTo>
                  <a:lnTo>
                    <a:pt x="2279108" y="488019"/>
                  </a:lnTo>
                  <a:lnTo>
                    <a:pt x="2314171" y="494536"/>
                  </a:lnTo>
                  <a:lnTo>
                    <a:pt x="2349234" y="501094"/>
                  </a:lnTo>
                  <a:lnTo>
                    <a:pt x="2384297" y="507671"/>
                  </a:lnTo>
                  <a:lnTo>
                    <a:pt x="2419360" y="514247"/>
                  </a:lnTo>
                  <a:lnTo>
                    <a:pt x="2454424" y="520801"/>
                  </a:lnTo>
                  <a:lnTo>
                    <a:pt x="2489487" y="527316"/>
                  </a:lnTo>
                  <a:lnTo>
                    <a:pt x="2524550" y="533776"/>
                  </a:lnTo>
                  <a:lnTo>
                    <a:pt x="2559613" y="540166"/>
                  </a:lnTo>
                  <a:lnTo>
                    <a:pt x="2594676" y="546472"/>
                  </a:lnTo>
                  <a:lnTo>
                    <a:pt x="2629740" y="552683"/>
                  </a:lnTo>
                  <a:lnTo>
                    <a:pt x="2664803" y="558789"/>
                  </a:lnTo>
                  <a:lnTo>
                    <a:pt x="2699866" y="565268"/>
                  </a:lnTo>
                  <a:lnTo>
                    <a:pt x="2734929" y="572375"/>
                  </a:lnTo>
                  <a:lnTo>
                    <a:pt x="2769992" y="579947"/>
                  </a:lnTo>
                  <a:lnTo>
                    <a:pt x="2805056" y="587821"/>
                  </a:lnTo>
                  <a:lnTo>
                    <a:pt x="2840119" y="595843"/>
                  </a:lnTo>
                  <a:lnTo>
                    <a:pt x="2875182" y="603875"/>
                  </a:lnTo>
                  <a:lnTo>
                    <a:pt x="2910245" y="611806"/>
                  </a:lnTo>
                  <a:lnTo>
                    <a:pt x="2945308" y="619544"/>
                  </a:lnTo>
                  <a:lnTo>
                    <a:pt x="2980372" y="627030"/>
                  </a:lnTo>
                  <a:lnTo>
                    <a:pt x="3015435" y="634223"/>
                  </a:lnTo>
                  <a:lnTo>
                    <a:pt x="3050498" y="641106"/>
                  </a:lnTo>
                  <a:lnTo>
                    <a:pt x="3085561" y="647674"/>
                  </a:lnTo>
                  <a:lnTo>
                    <a:pt x="3120624" y="653986"/>
                  </a:lnTo>
                  <a:lnTo>
                    <a:pt x="3155688" y="660401"/>
                  </a:lnTo>
                  <a:lnTo>
                    <a:pt x="3190751" y="666892"/>
                  </a:lnTo>
                  <a:lnTo>
                    <a:pt x="3225814" y="673349"/>
                  </a:lnTo>
                  <a:lnTo>
                    <a:pt x="3260877" y="679670"/>
                  </a:lnTo>
                  <a:lnTo>
                    <a:pt x="3295940" y="685778"/>
                  </a:lnTo>
                  <a:lnTo>
                    <a:pt x="3331004" y="691626"/>
                  </a:lnTo>
                  <a:lnTo>
                    <a:pt x="3366067" y="697205"/>
                  </a:lnTo>
                  <a:lnTo>
                    <a:pt x="3401130" y="702546"/>
                  </a:lnTo>
                  <a:lnTo>
                    <a:pt x="3436193" y="707716"/>
                  </a:lnTo>
                  <a:lnTo>
                    <a:pt x="3471256" y="712809"/>
                  </a:lnTo>
                  <a:lnTo>
                    <a:pt x="3506320" y="717944"/>
                  </a:lnTo>
                  <a:lnTo>
                    <a:pt x="3541383" y="723243"/>
                  </a:lnTo>
                  <a:lnTo>
                    <a:pt x="3576446" y="728627"/>
                  </a:lnTo>
                  <a:lnTo>
                    <a:pt x="3611509" y="733827"/>
                  </a:lnTo>
                  <a:lnTo>
                    <a:pt x="3646572" y="738770"/>
                  </a:lnTo>
                  <a:lnTo>
                    <a:pt x="3681636" y="743393"/>
                  </a:lnTo>
                  <a:lnTo>
                    <a:pt x="3716699" y="747664"/>
                  </a:lnTo>
                  <a:lnTo>
                    <a:pt x="3751762" y="751595"/>
                  </a:lnTo>
                  <a:lnTo>
                    <a:pt x="3786825" y="755245"/>
                  </a:lnTo>
                  <a:lnTo>
                    <a:pt x="3821888" y="758725"/>
                  </a:lnTo>
                  <a:lnTo>
                    <a:pt x="3856952" y="762191"/>
                  </a:lnTo>
                  <a:lnTo>
                    <a:pt x="3892015" y="765834"/>
                  </a:lnTo>
                  <a:lnTo>
                    <a:pt x="3927078" y="769860"/>
                  </a:lnTo>
                  <a:lnTo>
                    <a:pt x="3962141" y="774401"/>
                  </a:lnTo>
                  <a:lnTo>
                    <a:pt x="3997204" y="778967"/>
                  </a:lnTo>
                  <a:lnTo>
                    <a:pt x="4032268" y="783393"/>
                  </a:lnTo>
                  <a:lnTo>
                    <a:pt x="4067331" y="787634"/>
                  </a:lnTo>
                  <a:lnTo>
                    <a:pt x="4102394" y="791655"/>
                  </a:lnTo>
                  <a:lnTo>
                    <a:pt x="4137457" y="795434"/>
                  </a:lnTo>
                  <a:lnTo>
                    <a:pt x="4172520" y="798968"/>
                  </a:lnTo>
                  <a:lnTo>
                    <a:pt x="4207584" y="802275"/>
                  </a:lnTo>
                  <a:lnTo>
                    <a:pt x="4242647" y="805395"/>
                  </a:lnTo>
                  <a:lnTo>
                    <a:pt x="4277710" y="808385"/>
                  </a:lnTo>
                  <a:lnTo>
                    <a:pt x="4312773" y="811324"/>
                  </a:lnTo>
                  <a:lnTo>
                    <a:pt x="4347836" y="814302"/>
                  </a:lnTo>
                  <a:lnTo>
                    <a:pt x="4382900" y="817418"/>
                  </a:lnTo>
                  <a:lnTo>
                    <a:pt x="4417963" y="820776"/>
                  </a:lnTo>
                  <a:lnTo>
                    <a:pt x="4453026" y="824477"/>
                  </a:lnTo>
                  <a:lnTo>
                    <a:pt x="4488089" y="828287"/>
                  </a:lnTo>
                  <a:lnTo>
                    <a:pt x="4523152" y="831908"/>
                  </a:lnTo>
                  <a:lnTo>
                    <a:pt x="4558216" y="835333"/>
                  </a:lnTo>
                  <a:lnTo>
                    <a:pt x="4593279" y="838559"/>
                  </a:lnTo>
                  <a:lnTo>
                    <a:pt x="4628342" y="841584"/>
                  </a:lnTo>
                  <a:lnTo>
                    <a:pt x="4663405" y="844409"/>
                  </a:lnTo>
                  <a:lnTo>
                    <a:pt x="4698468" y="847037"/>
                  </a:lnTo>
                  <a:lnTo>
                    <a:pt x="4733532" y="849476"/>
                  </a:lnTo>
                  <a:lnTo>
                    <a:pt x="4768595" y="851735"/>
                  </a:lnTo>
                  <a:lnTo>
                    <a:pt x="4803658" y="853828"/>
                  </a:lnTo>
                  <a:lnTo>
                    <a:pt x="4838721" y="855772"/>
                  </a:lnTo>
                  <a:lnTo>
                    <a:pt x="4873784" y="857586"/>
                  </a:lnTo>
                  <a:lnTo>
                    <a:pt x="4908848" y="859293"/>
                  </a:lnTo>
                  <a:lnTo>
                    <a:pt x="4943911" y="860918"/>
                  </a:lnTo>
                  <a:lnTo>
                    <a:pt x="4978974" y="862489"/>
                  </a:lnTo>
                  <a:lnTo>
                    <a:pt x="5014037" y="864033"/>
                  </a:lnTo>
                  <a:lnTo>
                    <a:pt x="5049100" y="865581"/>
                  </a:lnTo>
                  <a:lnTo>
                    <a:pt x="5084164" y="867163"/>
                  </a:lnTo>
                  <a:lnTo>
                    <a:pt x="5119227" y="868807"/>
                  </a:lnTo>
                  <a:lnTo>
                    <a:pt x="5154290" y="870542"/>
                  </a:lnTo>
                  <a:lnTo>
                    <a:pt x="5189353" y="872396"/>
                  </a:lnTo>
                  <a:lnTo>
                    <a:pt x="5224416" y="874310"/>
                  </a:lnTo>
                  <a:lnTo>
                    <a:pt x="5259480" y="876230"/>
                  </a:lnTo>
                  <a:lnTo>
                    <a:pt x="5294543" y="878155"/>
                  </a:lnTo>
                  <a:lnTo>
                    <a:pt x="5329606" y="880084"/>
                  </a:lnTo>
                  <a:lnTo>
                    <a:pt x="5364669" y="882012"/>
                  </a:lnTo>
                  <a:lnTo>
                    <a:pt x="5399732" y="883936"/>
                  </a:lnTo>
                  <a:lnTo>
                    <a:pt x="5434796" y="885851"/>
                  </a:lnTo>
                  <a:lnTo>
                    <a:pt x="5469859" y="887752"/>
                  </a:lnTo>
                  <a:lnTo>
                    <a:pt x="5504922" y="889633"/>
                  </a:lnTo>
                  <a:lnTo>
                    <a:pt x="5539985" y="891487"/>
                  </a:lnTo>
                  <a:lnTo>
                    <a:pt x="5575048" y="893306"/>
                  </a:lnTo>
                  <a:lnTo>
                    <a:pt x="5610112" y="895083"/>
                  </a:lnTo>
                  <a:lnTo>
                    <a:pt x="5645175" y="896810"/>
                  </a:lnTo>
                  <a:lnTo>
                    <a:pt x="5680238" y="898478"/>
                  </a:lnTo>
                  <a:lnTo>
                    <a:pt x="5715301" y="900078"/>
                  </a:lnTo>
                  <a:lnTo>
                    <a:pt x="5750364" y="901602"/>
                  </a:lnTo>
                  <a:lnTo>
                    <a:pt x="5785428" y="903040"/>
                  </a:lnTo>
                  <a:lnTo>
                    <a:pt x="5820491" y="904384"/>
                  </a:lnTo>
                  <a:lnTo>
                    <a:pt x="5855554" y="905623"/>
                  </a:lnTo>
                  <a:lnTo>
                    <a:pt x="5890617" y="906749"/>
                  </a:lnTo>
                  <a:lnTo>
                    <a:pt x="5925680" y="907754"/>
                  </a:lnTo>
                  <a:lnTo>
                    <a:pt x="5960744" y="908628"/>
                  </a:lnTo>
                  <a:lnTo>
                    <a:pt x="5995807" y="909364"/>
                  </a:lnTo>
                  <a:lnTo>
                    <a:pt x="6030870" y="909953"/>
                  </a:lnTo>
                  <a:lnTo>
                    <a:pt x="6065933" y="910388"/>
                  </a:lnTo>
                  <a:lnTo>
                    <a:pt x="6100996" y="910662"/>
                  </a:lnTo>
                  <a:lnTo>
                    <a:pt x="6136060" y="910768"/>
                  </a:lnTo>
                  <a:lnTo>
                    <a:pt x="6171123" y="910699"/>
                  </a:lnTo>
                  <a:lnTo>
                    <a:pt x="6206186" y="910451"/>
                  </a:lnTo>
                  <a:lnTo>
                    <a:pt x="6241249" y="910018"/>
                  </a:lnTo>
                  <a:lnTo>
                    <a:pt x="6276312" y="909394"/>
                  </a:lnTo>
                  <a:lnTo>
                    <a:pt x="6311376" y="908577"/>
                  </a:lnTo>
                  <a:lnTo>
                    <a:pt x="6346439" y="907562"/>
                  </a:lnTo>
                  <a:lnTo>
                    <a:pt x="6381502" y="906346"/>
                  </a:lnTo>
                  <a:lnTo>
                    <a:pt x="6416565" y="904926"/>
                  </a:lnTo>
                  <a:lnTo>
                    <a:pt x="6451628" y="903299"/>
                  </a:lnTo>
                  <a:lnTo>
                    <a:pt x="6486692" y="901464"/>
                  </a:lnTo>
                  <a:lnTo>
                    <a:pt x="6521755" y="899419"/>
                  </a:lnTo>
                  <a:lnTo>
                    <a:pt x="6556818" y="897163"/>
                  </a:lnTo>
                  <a:lnTo>
                    <a:pt x="6591881" y="894694"/>
                  </a:lnTo>
                  <a:lnTo>
                    <a:pt x="6626944" y="892012"/>
                  </a:lnTo>
                  <a:lnTo>
                    <a:pt x="6662008" y="889116"/>
                  </a:lnTo>
                  <a:lnTo>
                    <a:pt x="6697071" y="886006"/>
                  </a:lnTo>
                  <a:lnTo>
                    <a:pt x="6732134" y="882682"/>
                  </a:lnTo>
                  <a:lnTo>
                    <a:pt x="6767197" y="879144"/>
                  </a:lnTo>
                  <a:lnTo>
                    <a:pt x="6802260" y="875392"/>
                  </a:lnTo>
                  <a:lnTo>
                    <a:pt x="6837324" y="871426"/>
                  </a:lnTo>
                  <a:lnTo>
                    <a:pt x="6872387" y="867247"/>
                  </a:lnTo>
                  <a:lnTo>
                    <a:pt x="6907450" y="862856"/>
                  </a:lnTo>
                  <a:lnTo>
                    <a:pt x="6942513" y="858253"/>
                  </a:lnTo>
                  <a:lnTo>
                    <a:pt x="6977577" y="85343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4266926"/>
              <a:ext cx="6977577" cy="899990"/>
            </a:xfrm>
            <a:custGeom>
              <a:avLst/>
              <a:pathLst>
                <a:path w="6977577" h="899990">
                  <a:moveTo>
                    <a:pt x="6977577" y="899990"/>
                  </a:moveTo>
                  <a:lnTo>
                    <a:pt x="6942513" y="885027"/>
                  </a:lnTo>
                  <a:lnTo>
                    <a:pt x="6907450" y="870328"/>
                  </a:lnTo>
                  <a:lnTo>
                    <a:pt x="6872387" y="855894"/>
                  </a:lnTo>
                  <a:lnTo>
                    <a:pt x="6837324" y="841728"/>
                  </a:lnTo>
                  <a:lnTo>
                    <a:pt x="6802260" y="827831"/>
                  </a:lnTo>
                  <a:lnTo>
                    <a:pt x="6767197" y="814205"/>
                  </a:lnTo>
                  <a:lnTo>
                    <a:pt x="6732134" y="800852"/>
                  </a:lnTo>
                  <a:lnTo>
                    <a:pt x="6697071" y="787773"/>
                  </a:lnTo>
                  <a:lnTo>
                    <a:pt x="6662008" y="774970"/>
                  </a:lnTo>
                  <a:lnTo>
                    <a:pt x="6626944" y="762444"/>
                  </a:lnTo>
                  <a:lnTo>
                    <a:pt x="6591881" y="750195"/>
                  </a:lnTo>
                  <a:lnTo>
                    <a:pt x="6556818" y="738225"/>
                  </a:lnTo>
                  <a:lnTo>
                    <a:pt x="6521755" y="726534"/>
                  </a:lnTo>
                  <a:lnTo>
                    <a:pt x="6486692" y="715123"/>
                  </a:lnTo>
                  <a:lnTo>
                    <a:pt x="6451628" y="703991"/>
                  </a:lnTo>
                  <a:lnTo>
                    <a:pt x="6416565" y="693138"/>
                  </a:lnTo>
                  <a:lnTo>
                    <a:pt x="6381502" y="682563"/>
                  </a:lnTo>
                  <a:lnTo>
                    <a:pt x="6346439" y="672266"/>
                  </a:lnTo>
                  <a:lnTo>
                    <a:pt x="6311376" y="662244"/>
                  </a:lnTo>
                  <a:lnTo>
                    <a:pt x="6276312" y="652496"/>
                  </a:lnTo>
                  <a:lnTo>
                    <a:pt x="6241249" y="643018"/>
                  </a:lnTo>
                  <a:lnTo>
                    <a:pt x="6206186" y="633810"/>
                  </a:lnTo>
                  <a:lnTo>
                    <a:pt x="6171123" y="624866"/>
                  </a:lnTo>
                  <a:lnTo>
                    <a:pt x="6136060" y="616183"/>
                  </a:lnTo>
                  <a:lnTo>
                    <a:pt x="6100996" y="607757"/>
                  </a:lnTo>
                  <a:lnTo>
                    <a:pt x="6065933" y="599582"/>
                  </a:lnTo>
                  <a:lnTo>
                    <a:pt x="6030870" y="591654"/>
                  </a:lnTo>
                  <a:lnTo>
                    <a:pt x="5995807" y="583966"/>
                  </a:lnTo>
                  <a:lnTo>
                    <a:pt x="5960744" y="576512"/>
                  </a:lnTo>
                  <a:lnTo>
                    <a:pt x="5925680" y="569286"/>
                  </a:lnTo>
                  <a:lnTo>
                    <a:pt x="5890617" y="562281"/>
                  </a:lnTo>
                  <a:lnTo>
                    <a:pt x="5855554" y="555488"/>
                  </a:lnTo>
                  <a:lnTo>
                    <a:pt x="5820491" y="548902"/>
                  </a:lnTo>
                  <a:lnTo>
                    <a:pt x="5785428" y="542514"/>
                  </a:lnTo>
                  <a:lnTo>
                    <a:pt x="5750364" y="536316"/>
                  </a:lnTo>
                  <a:lnTo>
                    <a:pt x="5715301" y="530300"/>
                  </a:lnTo>
                  <a:lnTo>
                    <a:pt x="5680238" y="524459"/>
                  </a:lnTo>
                  <a:lnTo>
                    <a:pt x="5645175" y="518786"/>
                  </a:lnTo>
                  <a:lnTo>
                    <a:pt x="5610112" y="513271"/>
                  </a:lnTo>
                  <a:lnTo>
                    <a:pt x="5575048" y="507909"/>
                  </a:lnTo>
                  <a:lnTo>
                    <a:pt x="5539985" y="502693"/>
                  </a:lnTo>
                  <a:lnTo>
                    <a:pt x="5504922" y="497615"/>
                  </a:lnTo>
                  <a:lnTo>
                    <a:pt x="5469859" y="492671"/>
                  </a:lnTo>
                  <a:lnTo>
                    <a:pt x="5434796" y="487854"/>
                  </a:lnTo>
                  <a:lnTo>
                    <a:pt x="5399732" y="483160"/>
                  </a:lnTo>
                  <a:lnTo>
                    <a:pt x="5364669" y="478585"/>
                  </a:lnTo>
                  <a:lnTo>
                    <a:pt x="5329606" y="474125"/>
                  </a:lnTo>
                  <a:lnTo>
                    <a:pt x="5294543" y="469777"/>
                  </a:lnTo>
                  <a:lnTo>
                    <a:pt x="5259480" y="465541"/>
                  </a:lnTo>
                  <a:lnTo>
                    <a:pt x="5224416" y="461414"/>
                  </a:lnTo>
                  <a:lnTo>
                    <a:pt x="5189353" y="457398"/>
                  </a:lnTo>
                  <a:lnTo>
                    <a:pt x="5154290" y="453473"/>
                  </a:lnTo>
                  <a:lnTo>
                    <a:pt x="5119227" y="449611"/>
                  </a:lnTo>
                  <a:lnTo>
                    <a:pt x="5084164" y="445806"/>
                  </a:lnTo>
                  <a:lnTo>
                    <a:pt x="5049100" y="442056"/>
                  </a:lnTo>
                  <a:lnTo>
                    <a:pt x="5014037" y="438360"/>
                  </a:lnTo>
                  <a:lnTo>
                    <a:pt x="4978974" y="434715"/>
                  </a:lnTo>
                  <a:lnTo>
                    <a:pt x="4943911" y="431120"/>
                  </a:lnTo>
                  <a:lnTo>
                    <a:pt x="4908848" y="427573"/>
                  </a:lnTo>
                  <a:lnTo>
                    <a:pt x="4873784" y="424068"/>
                  </a:lnTo>
                  <a:lnTo>
                    <a:pt x="4838721" y="420601"/>
                  </a:lnTo>
                  <a:lnTo>
                    <a:pt x="4803658" y="417161"/>
                  </a:lnTo>
                  <a:lnTo>
                    <a:pt x="4768595" y="413738"/>
                  </a:lnTo>
                  <a:lnTo>
                    <a:pt x="4733532" y="410317"/>
                  </a:lnTo>
                  <a:lnTo>
                    <a:pt x="4698468" y="406880"/>
                  </a:lnTo>
                  <a:lnTo>
                    <a:pt x="4663405" y="403406"/>
                  </a:lnTo>
                  <a:lnTo>
                    <a:pt x="4628342" y="399870"/>
                  </a:lnTo>
                  <a:lnTo>
                    <a:pt x="4593279" y="396245"/>
                  </a:lnTo>
                  <a:lnTo>
                    <a:pt x="4558216" y="392500"/>
                  </a:lnTo>
                  <a:lnTo>
                    <a:pt x="4523152" y="388602"/>
                  </a:lnTo>
                  <a:lnTo>
                    <a:pt x="4488089" y="384517"/>
                  </a:lnTo>
                  <a:lnTo>
                    <a:pt x="4453026" y="380206"/>
                  </a:lnTo>
                  <a:lnTo>
                    <a:pt x="4417963" y="375719"/>
                  </a:lnTo>
                  <a:lnTo>
                    <a:pt x="4382900" y="371152"/>
                  </a:lnTo>
                  <a:lnTo>
                    <a:pt x="4347836" y="366549"/>
                  </a:lnTo>
                  <a:lnTo>
                    <a:pt x="4312773" y="361959"/>
                  </a:lnTo>
                  <a:lnTo>
                    <a:pt x="4277710" y="357423"/>
                  </a:lnTo>
                  <a:lnTo>
                    <a:pt x="4242647" y="352978"/>
                  </a:lnTo>
                  <a:lnTo>
                    <a:pt x="4207584" y="348644"/>
                  </a:lnTo>
                  <a:lnTo>
                    <a:pt x="4172520" y="344425"/>
                  </a:lnTo>
                  <a:lnTo>
                    <a:pt x="4137457" y="340304"/>
                  </a:lnTo>
                  <a:lnTo>
                    <a:pt x="4102394" y="336241"/>
                  </a:lnTo>
                  <a:lnTo>
                    <a:pt x="4067331" y="332180"/>
                  </a:lnTo>
                  <a:lnTo>
                    <a:pt x="4032268" y="328041"/>
                  </a:lnTo>
                  <a:lnTo>
                    <a:pt x="3997204" y="323735"/>
                  </a:lnTo>
                  <a:lnTo>
                    <a:pt x="3962141" y="319159"/>
                  </a:lnTo>
                  <a:lnTo>
                    <a:pt x="3927078" y="314255"/>
                  </a:lnTo>
                  <a:lnTo>
                    <a:pt x="3892015" y="309209"/>
                  </a:lnTo>
                  <a:lnTo>
                    <a:pt x="3856952" y="304136"/>
                  </a:lnTo>
                  <a:lnTo>
                    <a:pt x="3821888" y="299129"/>
                  </a:lnTo>
                  <a:lnTo>
                    <a:pt x="3786825" y="294265"/>
                  </a:lnTo>
                  <a:lnTo>
                    <a:pt x="3751762" y="289586"/>
                  </a:lnTo>
                  <a:lnTo>
                    <a:pt x="3716699" y="285088"/>
                  </a:lnTo>
                  <a:lnTo>
                    <a:pt x="3681636" y="280720"/>
                  </a:lnTo>
                  <a:lnTo>
                    <a:pt x="3646572" y="276378"/>
                  </a:lnTo>
                  <a:lnTo>
                    <a:pt x="3611509" y="271915"/>
                  </a:lnTo>
                  <a:lnTo>
                    <a:pt x="3576446" y="267157"/>
                  </a:lnTo>
                  <a:lnTo>
                    <a:pt x="3541383" y="261917"/>
                  </a:lnTo>
                  <a:lnTo>
                    <a:pt x="3506320" y="256246"/>
                  </a:lnTo>
                  <a:lnTo>
                    <a:pt x="3471256" y="250344"/>
                  </a:lnTo>
                  <a:lnTo>
                    <a:pt x="3436193" y="244324"/>
                  </a:lnTo>
                  <a:lnTo>
                    <a:pt x="3401130" y="238294"/>
                  </a:lnTo>
                  <a:lnTo>
                    <a:pt x="3366067" y="232339"/>
                  </a:lnTo>
                  <a:lnTo>
                    <a:pt x="3331004" y="226516"/>
                  </a:lnTo>
                  <a:lnTo>
                    <a:pt x="3295940" y="220846"/>
                  </a:lnTo>
                  <a:lnTo>
                    <a:pt x="3260877" y="215310"/>
                  </a:lnTo>
                  <a:lnTo>
                    <a:pt x="3225814" y="209852"/>
                  </a:lnTo>
                  <a:lnTo>
                    <a:pt x="3190751" y="204383"/>
                  </a:lnTo>
                  <a:lnTo>
                    <a:pt x="3155688" y="198794"/>
                  </a:lnTo>
                  <a:lnTo>
                    <a:pt x="3120624" y="192962"/>
                  </a:lnTo>
                  <a:lnTo>
                    <a:pt x="3085561" y="186734"/>
                  </a:lnTo>
                  <a:lnTo>
                    <a:pt x="3050498" y="179917"/>
                  </a:lnTo>
                  <a:lnTo>
                    <a:pt x="3015435" y="172648"/>
                  </a:lnTo>
                  <a:lnTo>
                    <a:pt x="2980372" y="165096"/>
                  </a:lnTo>
                  <a:lnTo>
                    <a:pt x="2945308" y="157417"/>
                  </a:lnTo>
                  <a:lnTo>
                    <a:pt x="2910245" y="149746"/>
                  </a:lnTo>
                  <a:lnTo>
                    <a:pt x="2875182" y="142195"/>
                  </a:lnTo>
                  <a:lnTo>
                    <a:pt x="2840119" y="134847"/>
                  </a:lnTo>
                  <a:lnTo>
                    <a:pt x="2805056" y="127764"/>
                  </a:lnTo>
                  <a:lnTo>
                    <a:pt x="2769992" y="120982"/>
                  </a:lnTo>
                  <a:lnTo>
                    <a:pt x="2734929" y="114521"/>
                  </a:lnTo>
                  <a:lnTo>
                    <a:pt x="2699866" y="108391"/>
                  </a:lnTo>
                  <a:lnTo>
                    <a:pt x="2664803" y="102602"/>
                  </a:lnTo>
                  <a:lnTo>
                    <a:pt x="2629740" y="96970"/>
                  </a:lnTo>
                  <a:lnTo>
                    <a:pt x="2594676" y="91263"/>
                  </a:lnTo>
                  <a:lnTo>
                    <a:pt x="2559613" y="85512"/>
                  </a:lnTo>
                  <a:lnTo>
                    <a:pt x="2524550" y="79751"/>
                  </a:lnTo>
                  <a:lnTo>
                    <a:pt x="2489487" y="74011"/>
                  </a:lnTo>
                  <a:lnTo>
                    <a:pt x="2454424" y="68321"/>
                  </a:lnTo>
                  <a:lnTo>
                    <a:pt x="2419360" y="62710"/>
                  </a:lnTo>
                  <a:lnTo>
                    <a:pt x="2384297" y="57204"/>
                  </a:lnTo>
                  <a:lnTo>
                    <a:pt x="2349234" y="51830"/>
                  </a:lnTo>
                  <a:lnTo>
                    <a:pt x="2314171" y="46610"/>
                  </a:lnTo>
                  <a:lnTo>
                    <a:pt x="2279108" y="41567"/>
                  </a:lnTo>
                  <a:lnTo>
                    <a:pt x="2244044" y="36724"/>
                  </a:lnTo>
                  <a:lnTo>
                    <a:pt x="2208981" y="32102"/>
                  </a:lnTo>
                  <a:lnTo>
                    <a:pt x="2173918" y="27721"/>
                  </a:lnTo>
                  <a:lnTo>
                    <a:pt x="2138855" y="23602"/>
                  </a:lnTo>
                  <a:lnTo>
                    <a:pt x="2103792" y="19768"/>
                  </a:lnTo>
                  <a:lnTo>
                    <a:pt x="2068728" y="16241"/>
                  </a:lnTo>
                  <a:lnTo>
                    <a:pt x="2033665" y="13046"/>
                  </a:lnTo>
                  <a:lnTo>
                    <a:pt x="1998602" y="10203"/>
                  </a:lnTo>
                  <a:lnTo>
                    <a:pt x="1963539" y="7690"/>
                  </a:lnTo>
                  <a:lnTo>
                    <a:pt x="1928476" y="5509"/>
                  </a:lnTo>
                  <a:lnTo>
                    <a:pt x="1893412" y="3671"/>
                  </a:lnTo>
                  <a:lnTo>
                    <a:pt x="1858349" y="2189"/>
                  </a:lnTo>
                  <a:lnTo>
                    <a:pt x="1823286" y="1075"/>
                  </a:lnTo>
                  <a:lnTo>
                    <a:pt x="1788223" y="341"/>
                  </a:lnTo>
                  <a:lnTo>
                    <a:pt x="1753160" y="0"/>
                  </a:lnTo>
                  <a:lnTo>
                    <a:pt x="1718096" y="63"/>
                  </a:lnTo>
                  <a:lnTo>
                    <a:pt x="1683033" y="543"/>
                  </a:lnTo>
                  <a:lnTo>
                    <a:pt x="1647970" y="1451"/>
                  </a:lnTo>
                  <a:lnTo>
                    <a:pt x="1612907" y="2798"/>
                  </a:lnTo>
                  <a:lnTo>
                    <a:pt x="1577844" y="4592"/>
                  </a:lnTo>
                  <a:lnTo>
                    <a:pt x="1542780" y="6843"/>
                  </a:lnTo>
                  <a:lnTo>
                    <a:pt x="1507717" y="9558"/>
                  </a:lnTo>
                  <a:lnTo>
                    <a:pt x="1472654" y="12745"/>
                  </a:lnTo>
                  <a:lnTo>
                    <a:pt x="1437591" y="16409"/>
                  </a:lnTo>
                  <a:lnTo>
                    <a:pt x="1402528" y="20555"/>
                  </a:lnTo>
                  <a:lnTo>
                    <a:pt x="1367464" y="25187"/>
                  </a:lnTo>
                  <a:lnTo>
                    <a:pt x="1332401" y="30307"/>
                  </a:lnTo>
                  <a:lnTo>
                    <a:pt x="1297338" y="35917"/>
                  </a:lnTo>
                  <a:lnTo>
                    <a:pt x="1262275" y="42020"/>
                  </a:lnTo>
                  <a:lnTo>
                    <a:pt x="1227212" y="48614"/>
                  </a:lnTo>
                  <a:lnTo>
                    <a:pt x="1192148" y="55700"/>
                  </a:lnTo>
                  <a:lnTo>
                    <a:pt x="1157085" y="63277"/>
                  </a:lnTo>
                  <a:lnTo>
                    <a:pt x="1122022" y="71343"/>
                  </a:lnTo>
                  <a:lnTo>
                    <a:pt x="1086959" y="79897"/>
                  </a:lnTo>
                  <a:lnTo>
                    <a:pt x="1051896" y="88936"/>
                  </a:lnTo>
                  <a:lnTo>
                    <a:pt x="1016832" y="98458"/>
                  </a:lnTo>
                  <a:lnTo>
                    <a:pt x="981769" y="108460"/>
                  </a:lnTo>
                  <a:lnTo>
                    <a:pt x="946706" y="118938"/>
                  </a:lnTo>
                  <a:lnTo>
                    <a:pt x="911643" y="129891"/>
                  </a:lnTo>
                  <a:lnTo>
                    <a:pt x="876580" y="141314"/>
                  </a:lnTo>
                  <a:lnTo>
                    <a:pt x="841516" y="153203"/>
                  </a:lnTo>
                  <a:lnTo>
                    <a:pt x="806453" y="165557"/>
                  </a:lnTo>
                  <a:lnTo>
                    <a:pt x="771390" y="178371"/>
                  </a:lnTo>
                  <a:lnTo>
                    <a:pt x="736327" y="191641"/>
                  </a:lnTo>
                  <a:lnTo>
                    <a:pt x="701264" y="205365"/>
                  </a:lnTo>
                  <a:lnTo>
                    <a:pt x="666200" y="219538"/>
                  </a:lnTo>
                  <a:lnTo>
                    <a:pt x="631137" y="234158"/>
                  </a:lnTo>
                  <a:lnTo>
                    <a:pt x="596074" y="249221"/>
                  </a:lnTo>
                  <a:lnTo>
                    <a:pt x="561011" y="264723"/>
                  </a:lnTo>
                  <a:lnTo>
                    <a:pt x="525948" y="280662"/>
                  </a:lnTo>
                  <a:lnTo>
                    <a:pt x="490884" y="297035"/>
                  </a:lnTo>
                  <a:lnTo>
                    <a:pt x="455821" y="313838"/>
                  </a:lnTo>
                  <a:lnTo>
                    <a:pt x="420758" y="331067"/>
                  </a:lnTo>
                  <a:lnTo>
                    <a:pt x="385695" y="348721"/>
                  </a:lnTo>
                  <a:lnTo>
                    <a:pt x="350632" y="366797"/>
                  </a:lnTo>
                  <a:lnTo>
                    <a:pt x="315568" y="385290"/>
                  </a:lnTo>
                  <a:lnTo>
                    <a:pt x="280505" y="404199"/>
                  </a:lnTo>
                  <a:lnTo>
                    <a:pt x="245442" y="423521"/>
                  </a:lnTo>
                  <a:lnTo>
                    <a:pt x="210379" y="443254"/>
                  </a:lnTo>
                  <a:lnTo>
                    <a:pt x="175316" y="463394"/>
                  </a:lnTo>
                  <a:lnTo>
                    <a:pt x="140252" y="483938"/>
                  </a:lnTo>
                  <a:lnTo>
                    <a:pt x="105189" y="504886"/>
                  </a:lnTo>
                  <a:lnTo>
                    <a:pt x="70126" y="526233"/>
                  </a:lnTo>
                  <a:lnTo>
                    <a:pt x="35063" y="547978"/>
                  </a:lnTo>
                  <a:lnTo>
                    <a:pt x="0" y="57011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4089643"/>
              <a:ext cx="6977577" cy="694235"/>
            </a:xfrm>
            <a:custGeom>
              <a:avLst/>
              <a:pathLst>
                <a:path w="6977577" h="694235">
                  <a:moveTo>
                    <a:pt x="0" y="102580"/>
                  </a:moveTo>
                  <a:lnTo>
                    <a:pt x="35063" y="97019"/>
                  </a:lnTo>
                  <a:lnTo>
                    <a:pt x="70126" y="91604"/>
                  </a:lnTo>
                  <a:lnTo>
                    <a:pt x="105189" y="86334"/>
                  </a:lnTo>
                  <a:lnTo>
                    <a:pt x="140252" y="81212"/>
                  </a:lnTo>
                  <a:lnTo>
                    <a:pt x="175316" y="76237"/>
                  </a:lnTo>
                  <a:lnTo>
                    <a:pt x="210379" y="71411"/>
                  </a:lnTo>
                  <a:lnTo>
                    <a:pt x="245442" y="66734"/>
                  </a:lnTo>
                  <a:lnTo>
                    <a:pt x="280505" y="62208"/>
                  </a:lnTo>
                  <a:lnTo>
                    <a:pt x="315568" y="57832"/>
                  </a:lnTo>
                  <a:lnTo>
                    <a:pt x="350632" y="53609"/>
                  </a:lnTo>
                  <a:lnTo>
                    <a:pt x="385695" y="49539"/>
                  </a:lnTo>
                  <a:lnTo>
                    <a:pt x="420758" y="45623"/>
                  </a:lnTo>
                  <a:lnTo>
                    <a:pt x="455821" y="41861"/>
                  </a:lnTo>
                  <a:lnTo>
                    <a:pt x="490884" y="38255"/>
                  </a:lnTo>
                  <a:lnTo>
                    <a:pt x="525948" y="34806"/>
                  </a:lnTo>
                  <a:lnTo>
                    <a:pt x="561011" y="31513"/>
                  </a:lnTo>
                  <a:lnTo>
                    <a:pt x="596074" y="28379"/>
                  </a:lnTo>
                  <a:lnTo>
                    <a:pt x="631137" y="25404"/>
                  </a:lnTo>
                  <a:lnTo>
                    <a:pt x="666200" y="22589"/>
                  </a:lnTo>
                  <a:lnTo>
                    <a:pt x="701264" y="19934"/>
                  </a:lnTo>
                  <a:lnTo>
                    <a:pt x="736327" y="17441"/>
                  </a:lnTo>
                  <a:lnTo>
                    <a:pt x="771390" y="15111"/>
                  </a:lnTo>
                  <a:lnTo>
                    <a:pt x="806453" y="12944"/>
                  </a:lnTo>
                  <a:lnTo>
                    <a:pt x="841516" y="10941"/>
                  </a:lnTo>
                  <a:lnTo>
                    <a:pt x="876580" y="9104"/>
                  </a:lnTo>
                  <a:lnTo>
                    <a:pt x="911643" y="7432"/>
                  </a:lnTo>
                  <a:lnTo>
                    <a:pt x="946706" y="5927"/>
                  </a:lnTo>
                  <a:lnTo>
                    <a:pt x="981769" y="4590"/>
                  </a:lnTo>
                  <a:lnTo>
                    <a:pt x="1016832" y="3422"/>
                  </a:lnTo>
                  <a:lnTo>
                    <a:pt x="1051896" y="2423"/>
                  </a:lnTo>
                  <a:lnTo>
                    <a:pt x="1086959" y="1594"/>
                  </a:lnTo>
                  <a:lnTo>
                    <a:pt x="1122022" y="936"/>
                  </a:lnTo>
                  <a:lnTo>
                    <a:pt x="1157085" y="451"/>
                  </a:lnTo>
                  <a:lnTo>
                    <a:pt x="1192148" y="138"/>
                  </a:lnTo>
                  <a:lnTo>
                    <a:pt x="1227212" y="0"/>
                  </a:lnTo>
                  <a:lnTo>
                    <a:pt x="1262275" y="35"/>
                  </a:lnTo>
                  <a:lnTo>
                    <a:pt x="1297338" y="247"/>
                  </a:lnTo>
                  <a:lnTo>
                    <a:pt x="1332401" y="635"/>
                  </a:lnTo>
                  <a:lnTo>
                    <a:pt x="1367464" y="1200"/>
                  </a:lnTo>
                  <a:lnTo>
                    <a:pt x="1402528" y="1943"/>
                  </a:lnTo>
                  <a:lnTo>
                    <a:pt x="1437591" y="2865"/>
                  </a:lnTo>
                  <a:lnTo>
                    <a:pt x="1472654" y="3967"/>
                  </a:lnTo>
                  <a:lnTo>
                    <a:pt x="1507717" y="5250"/>
                  </a:lnTo>
                  <a:lnTo>
                    <a:pt x="1542780" y="6714"/>
                  </a:lnTo>
                  <a:lnTo>
                    <a:pt x="1577844" y="8361"/>
                  </a:lnTo>
                  <a:lnTo>
                    <a:pt x="1612907" y="10191"/>
                  </a:lnTo>
                  <a:lnTo>
                    <a:pt x="1647970" y="12205"/>
                  </a:lnTo>
                  <a:lnTo>
                    <a:pt x="1683033" y="14405"/>
                  </a:lnTo>
                  <a:lnTo>
                    <a:pt x="1718096" y="16790"/>
                  </a:lnTo>
                  <a:lnTo>
                    <a:pt x="1753160" y="19363"/>
                  </a:lnTo>
                  <a:lnTo>
                    <a:pt x="1788223" y="22122"/>
                  </a:lnTo>
                  <a:lnTo>
                    <a:pt x="1823286" y="25071"/>
                  </a:lnTo>
                  <a:lnTo>
                    <a:pt x="1858349" y="28209"/>
                  </a:lnTo>
                  <a:lnTo>
                    <a:pt x="1893412" y="31537"/>
                  </a:lnTo>
                  <a:lnTo>
                    <a:pt x="1928476" y="35056"/>
                  </a:lnTo>
                  <a:lnTo>
                    <a:pt x="1963539" y="38767"/>
                  </a:lnTo>
                  <a:lnTo>
                    <a:pt x="1998602" y="42672"/>
                  </a:lnTo>
                  <a:lnTo>
                    <a:pt x="2033665" y="46786"/>
                  </a:lnTo>
                  <a:lnTo>
                    <a:pt x="2068728" y="51177"/>
                  </a:lnTo>
                  <a:lnTo>
                    <a:pt x="2103792" y="55833"/>
                  </a:lnTo>
                  <a:lnTo>
                    <a:pt x="2138855" y="60733"/>
                  </a:lnTo>
                  <a:lnTo>
                    <a:pt x="2173918" y="65853"/>
                  </a:lnTo>
                  <a:lnTo>
                    <a:pt x="2208981" y="71171"/>
                  </a:lnTo>
                  <a:lnTo>
                    <a:pt x="2244044" y="76666"/>
                  </a:lnTo>
                  <a:lnTo>
                    <a:pt x="2279108" y="82314"/>
                  </a:lnTo>
                  <a:lnTo>
                    <a:pt x="2314171" y="88094"/>
                  </a:lnTo>
                  <a:lnTo>
                    <a:pt x="2349234" y="93983"/>
                  </a:lnTo>
                  <a:lnTo>
                    <a:pt x="2384297" y="99959"/>
                  </a:lnTo>
                  <a:lnTo>
                    <a:pt x="2419360" y="105999"/>
                  </a:lnTo>
                  <a:lnTo>
                    <a:pt x="2454424" y="112082"/>
                  </a:lnTo>
                  <a:lnTo>
                    <a:pt x="2489487" y="118184"/>
                  </a:lnTo>
                  <a:lnTo>
                    <a:pt x="2524550" y="124285"/>
                  </a:lnTo>
                  <a:lnTo>
                    <a:pt x="2559613" y="130360"/>
                  </a:lnTo>
                  <a:lnTo>
                    <a:pt x="2594676" y="136388"/>
                  </a:lnTo>
                  <a:lnTo>
                    <a:pt x="2629740" y="142348"/>
                  </a:lnTo>
                  <a:lnTo>
                    <a:pt x="2664803" y="148217"/>
                  </a:lnTo>
                  <a:lnTo>
                    <a:pt x="2699866" y="154351"/>
                  </a:lnTo>
                  <a:lnTo>
                    <a:pt x="2734929" y="160969"/>
                  </a:lnTo>
                  <a:lnTo>
                    <a:pt x="2769992" y="167986"/>
                  </a:lnTo>
                  <a:lnTo>
                    <a:pt x="2805056" y="175314"/>
                  </a:lnTo>
                  <a:lnTo>
                    <a:pt x="2840119" y="182866"/>
                  </a:lnTo>
                  <a:lnTo>
                    <a:pt x="2875182" y="190556"/>
                  </a:lnTo>
                  <a:lnTo>
                    <a:pt x="2910245" y="198297"/>
                  </a:lnTo>
                  <a:lnTo>
                    <a:pt x="2945308" y="206002"/>
                  </a:lnTo>
                  <a:lnTo>
                    <a:pt x="2980372" y="213584"/>
                  </a:lnTo>
                  <a:lnTo>
                    <a:pt x="3015435" y="220956"/>
                  </a:lnTo>
                  <a:lnTo>
                    <a:pt x="3050498" y="228032"/>
                  </a:lnTo>
                  <a:lnTo>
                    <a:pt x="3085561" y="234725"/>
                  </a:lnTo>
                  <a:lnTo>
                    <a:pt x="3120624" y="240995"/>
                  </a:lnTo>
                  <a:lnTo>
                    <a:pt x="3155688" y="247118"/>
                  </a:lnTo>
                  <a:lnTo>
                    <a:pt x="3190751" y="253159"/>
                  </a:lnTo>
                  <a:lnTo>
                    <a:pt x="3225814" y="259121"/>
                  </a:lnTo>
                  <a:lnTo>
                    <a:pt x="3260877" y="265011"/>
                  </a:lnTo>
                  <a:lnTo>
                    <a:pt x="3295940" y="270833"/>
                  </a:lnTo>
                  <a:lnTo>
                    <a:pt x="3331004" y="276592"/>
                  </a:lnTo>
                  <a:lnTo>
                    <a:pt x="3366067" y="282293"/>
                  </a:lnTo>
                  <a:lnTo>
                    <a:pt x="3401130" y="287941"/>
                  </a:lnTo>
                  <a:lnTo>
                    <a:pt x="3436193" y="293541"/>
                  </a:lnTo>
                  <a:lnTo>
                    <a:pt x="3471256" y="299098"/>
                  </a:lnTo>
                  <a:lnTo>
                    <a:pt x="3506320" y="304616"/>
                  </a:lnTo>
                  <a:lnTo>
                    <a:pt x="3541383" y="310101"/>
                  </a:lnTo>
                  <a:lnTo>
                    <a:pt x="3576446" y="315413"/>
                  </a:lnTo>
                  <a:lnTo>
                    <a:pt x="3611509" y="320392"/>
                  </a:lnTo>
                  <a:lnTo>
                    <a:pt x="3646572" y="325095"/>
                  </a:lnTo>
                  <a:lnTo>
                    <a:pt x="3681636" y="329578"/>
                  </a:lnTo>
                  <a:lnTo>
                    <a:pt x="3716699" y="333897"/>
                  </a:lnTo>
                  <a:lnTo>
                    <a:pt x="3751762" y="338111"/>
                  </a:lnTo>
                  <a:lnTo>
                    <a:pt x="3786825" y="342276"/>
                  </a:lnTo>
                  <a:lnTo>
                    <a:pt x="3821888" y="346448"/>
                  </a:lnTo>
                  <a:lnTo>
                    <a:pt x="3856952" y="350684"/>
                  </a:lnTo>
                  <a:lnTo>
                    <a:pt x="3892015" y="355042"/>
                  </a:lnTo>
                  <a:lnTo>
                    <a:pt x="3927078" y="359578"/>
                  </a:lnTo>
                  <a:lnTo>
                    <a:pt x="3962141" y="364301"/>
                  </a:lnTo>
                  <a:lnTo>
                    <a:pt x="3997204" y="368872"/>
                  </a:lnTo>
                  <a:lnTo>
                    <a:pt x="4032268" y="373238"/>
                  </a:lnTo>
                  <a:lnTo>
                    <a:pt x="4067331" y="377428"/>
                  </a:lnTo>
                  <a:lnTo>
                    <a:pt x="4102394" y="381469"/>
                  </a:lnTo>
                  <a:lnTo>
                    <a:pt x="4137457" y="385390"/>
                  </a:lnTo>
                  <a:lnTo>
                    <a:pt x="4172520" y="389218"/>
                  </a:lnTo>
                  <a:lnTo>
                    <a:pt x="4207584" y="392981"/>
                  </a:lnTo>
                  <a:lnTo>
                    <a:pt x="4242647" y="396707"/>
                  </a:lnTo>
                  <a:lnTo>
                    <a:pt x="4277710" y="400425"/>
                  </a:lnTo>
                  <a:lnTo>
                    <a:pt x="4312773" y="404162"/>
                  </a:lnTo>
                  <a:lnTo>
                    <a:pt x="4347836" y="407947"/>
                  </a:lnTo>
                  <a:lnTo>
                    <a:pt x="4382900" y="411806"/>
                  </a:lnTo>
                  <a:lnTo>
                    <a:pt x="4417963" y="415769"/>
                  </a:lnTo>
                  <a:lnTo>
                    <a:pt x="4453026" y="419863"/>
                  </a:lnTo>
                  <a:lnTo>
                    <a:pt x="4488089" y="423923"/>
                  </a:lnTo>
                  <a:lnTo>
                    <a:pt x="4523152" y="427776"/>
                  </a:lnTo>
                  <a:lnTo>
                    <a:pt x="4558216" y="431438"/>
                  </a:lnTo>
                  <a:lnTo>
                    <a:pt x="4593279" y="434923"/>
                  </a:lnTo>
                  <a:lnTo>
                    <a:pt x="4628342" y="438248"/>
                  </a:lnTo>
                  <a:lnTo>
                    <a:pt x="4663405" y="441428"/>
                  </a:lnTo>
                  <a:lnTo>
                    <a:pt x="4698468" y="444480"/>
                  </a:lnTo>
                  <a:lnTo>
                    <a:pt x="4733532" y="447417"/>
                  </a:lnTo>
                  <a:lnTo>
                    <a:pt x="4768595" y="450258"/>
                  </a:lnTo>
                  <a:lnTo>
                    <a:pt x="4803658" y="453016"/>
                  </a:lnTo>
                  <a:lnTo>
                    <a:pt x="4838721" y="455707"/>
                  </a:lnTo>
                  <a:lnTo>
                    <a:pt x="4873784" y="458348"/>
                  </a:lnTo>
                  <a:lnTo>
                    <a:pt x="4908848" y="460954"/>
                  </a:lnTo>
                  <a:lnTo>
                    <a:pt x="4943911" y="463540"/>
                  </a:lnTo>
                  <a:lnTo>
                    <a:pt x="4978974" y="466123"/>
                  </a:lnTo>
                  <a:lnTo>
                    <a:pt x="5014037" y="468718"/>
                  </a:lnTo>
                  <a:lnTo>
                    <a:pt x="5049100" y="471340"/>
                  </a:lnTo>
                  <a:lnTo>
                    <a:pt x="5084164" y="474005"/>
                  </a:lnTo>
                  <a:lnTo>
                    <a:pt x="5119227" y="476730"/>
                  </a:lnTo>
                  <a:lnTo>
                    <a:pt x="5154290" y="479529"/>
                  </a:lnTo>
                  <a:lnTo>
                    <a:pt x="5189353" y="482418"/>
                  </a:lnTo>
                  <a:lnTo>
                    <a:pt x="5224416" y="485383"/>
                  </a:lnTo>
                  <a:lnTo>
                    <a:pt x="5259480" y="488406"/>
                  </a:lnTo>
                  <a:lnTo>
                    <a:pt x="5294543" y="491487"/>
                  </a:lnTo>
                  <a:lnTo>
                    <a:pt x="5329606" y="494625"/>
                  </a:lnTo>
                  <a:lnTo>
                    <a:pt x="5364669" y="497819"/>
                  </a:lnTo>
                  <a:lnTo>
                    <a:pt x="5399732" y="501069"/>
                  </a:lnTo>
                  <a:lnTo>
                    <a:pt x="5434796" y="504374"/>
                  </a:lnTo>
                  <a:lnTo>
                    <a:pt x="5469859" y="507733"/>
                  </a:lnTo>
                  <a:lnTo>
                    <a:pt x="5504922" y="511145"/>
                  </a:lnTo>
                  <a:lnTo>
                    <a:pt x="5539985" y="514611"/>
                  </a:lnTo>
                  <a:lnTo>
                    <a:pt x="5575048" y="518129"/>
                  </a:lnTo>
                  <a:lnTo>
                    <a:pt x="5610112" y="521698"/>
                  </a:lnTo>
                  <a:lnTo>
                    <a:pt x="5645175" y="525319"/>
                  </a:lnTo>
                  <a:lnTo>
                    <a:pt x="5680238" y="528990"/>
                  </a:lnTo>
                  <a:lnTo>
                    <a:pt x="5715301" y="532710"/>
                  </a:lnTo>
                  <a:lnTo>
                    <a:pt x="5750364" y="536480"/>
                  </a:lnTo>
                  <a:lnTo>
                    <a:pt x="5785428" y="540298"/>
                  </a:lnTo>
                  <a:lnTo>
                    <a:pt x="5820491" y="544164"/>
                  </a:lnTo>
                  <a:lnTo>
                    <a:pt x="5855554" y="548077"/>
                  </a:lnTo>
                  <a:lnTo>
                    <a:pt x="5890617" y="552036"/>
                  </a:lnTo>
                  <a:lnTo>
                    <a:pt x="5925680" y="556041"/>
                  </a:lnTo>
                  <a:lnTo>
                    <a:pt x="5960744" y="560091"/>
                  </a:lnTo>
                  <a:lnTo>
                    <a:pt x="5995807" y="564186"/>
                  </a:lnTo>
                  <a:lnTo>
                    <a:pt x="6030870" y="568325"/>
                  </a:lnTo>
                  <a:lnTo>
                    <a:pt x="6065933" y="572506"/>
                  </a:lnTo>
                  <a:lnTo>
                    <a:pt x="6100996" y="576730"/>
                  </a:lnTo>
                  <a:lnTo>
                    <a:pt x="6136060" y="580996"/>
                  </a:lnTo>
                  <a:lnTo>
                    <a:pt x="6171123" y="585304"/>
                  </a:lnTo>
                  <a:lnTo>
                    <a:pt x="6206186" y="589651"/>
                  </a:lnTo>
                  <a:lnTo>
                    <a:pt x="6241249" y="594039"/>
                  </a:lnTo>
                  <a:lnTo>
                    <a:pt x="6276312" y="598466"/>
                  </a:lnTo>
                  <a:lnTo>
                    <a:pt x="6311376" y="602932"/>
                  </a:lnTo>
                  <a:lnTo>
                    <a:pt x="6346439" y="607435"/>
                  </a:lnTo>
                  <a:lnTo>
                    <a:pt x="6381502" y="611976"/>
                  </a:lnTo>
                  <a:lnTo>
                    <a:pt x="6416565" y="616553"/>
                  </a:lnTo>
                  <a:lnTo>
                    <a:pt x="6451628" y="621166"/>
                  </a:lnTo>
                  <a:lnTo>
                    <a:pt x="6486692" y="625815"/>
                  </a:lnTo>
                  <a:lnTo>
                    <a:pt x="6521755" y="630498"/>
                  </a:lnTo>
                  <a:lnTo>
                    <a:pt x="6556818" y="635215"/>
                  </a:lnTo>
                  <a:lnTo>
                    <a:pt x="6591881" y="639966"/>
                  </a:lnTo>
                  <a:lnTo>
                    <a:pt x="6626944" y="644749"/>
                  </a:lnTo>
                  <a:lnTo>
                    <a:pt x="6662008" y="649564"/>
                  </a:lnTo>
                  <a:lnTo>
                    <a:pt x="6697071" y="654411"/>
                  </a:lnTo>
                  <a:lnTo>
                    <a:pt x="6732134" y="659288"/>
                  </a:lnTo>
                  <a:lnTo>
                    <a:pt x="6767197" y="664196"/>
                  </a:lnTo>
                  <a:lnTo>
                    <a:pt x="6802260" y="669132"/>
                  </a:lnTo>
                  <a:lnTo>
                    <a:pt x="6837324" y="674098"/>
                  </a:lnTo>
                  <a:lnTo>
                    <a:pt x="6872387" y="679092"/>
                  </a:lnTo>
                  <a:lnTo>
                    <a:pt x="6907450" y="684113"/>
                  </a:lnTo>
                  <a:lnTo>
                    <a:pt x="6942513" y="689161"/>
                  </a:lnTo>
                  <a:lnTo>
                    <a:pt x="6977577" y="694235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3989675"/>
              <a:ext cx="6977577" cy="1230184"/>
            </a:xfrm>
            <a:custGeom>
              <a:avLst/>
              <a:pathLst>
                <a:path w="6977577" h="1230184">
                  <a:moveTo>
                    <a:pt x="0" y="0"/>
                  </a:moveTo>
                  <a:lnTo>
                    <a:pt x="35063" y="16130"/>
                  </a:lnTo>
                  <a:lnTo>
                    <a:pt x="70126" y="32089"/>
                  </a:lnTo>
                  <a:lnTo>
                    <a:pt x="105189" y="47875"/>
                  </a:lnTo>
                  <a:lnTo>
                    <a:pt x="140252" y="63488"/>
                  </a:lnTo>
                  <a:lnTo>
                    <a:pt x="175316" y="78927"/>
                  </a:lnTo>
                  <a:lnTo>
                    <a:pt x="210379" y="94192"/>
                  </a:lnTo>
                  <a:lnTo>
                    <a:pt x="245442" y="109280"/>
                  </a:lnTo>
                  <a:lnTo>
                    <a:pt x="280505" y="124191"/>
                  </a:lnTo>
                  <a:lnTo>
                    <a:pt x="315568" y="138925"/>
                  </a:lnTo>
                  <a:lnTo>
                    <a:pt x="350632" y="153481"/>
                  </a:lnTo>
                  <a:lnTo>
                    <a:pt x="385695" y="167856"/>
                  </a:lnTo>
                  <a:lnTo>
                    <a:pt x="420758" y="182051"/>
                  </a:lnTo>
                  <a:lnTo>
                    <a:pt x="455821" y="196064"/>
                  </a:lnTo>
                  <a:lnTo>
                    <a:pt x="490884" y="209893"/>
                  </a:lnTo>
                  <a:lnTo>
                    <a:pt x="525948" y="223539"/>
                  </a:lnTo>
                  <a:lnTo>
                    <a:pt x="561011" y="236999"/>
                  </a:lnTo>
                  <a:lnTo>
                    <a:pt x="596074" y="250272"/>
                  </a:lnTo>
                  <a:lnTo>
                    <a:pt x="631137" y="263356"/>
                  </a:lnTo>
                  <a:lnTo>
                    <a:pt x="666200" y="276251"/>
                  </a:lnTo>
                  <a:lnTo>
                    <a:pt x="701264" y="288956"/>
                  </a:lnTo>
                  <a:lnTo>
                    <a:pt x="736327" y="301467"/>
                  </a:lnTo>
                  <a:lnTo>
                    <a:pt x="771390" y="313785"/>
                  </a:lnTo>
                  <a:lnTo>
                    <a:pt x="806453" y="325907"/>
                  </a:lnTo>
                  <a:lnTo>
                    <a:pt x="841516" y="337833"/>
                  </a:lnTo>
                  <a:lnTo>
                    <a:pt x="876580" y="349560"/>
                  </a:lnTo>
                  <a:lnTo>
                    <a:pt x="911643" y="361087"/>
                  </a:lnTo>
                  <a:lnTo>
                    <a:pt x="946706" y="372413"/>
                  </a:lnTo>
                  <a:lnTo>
                    <a:pt x="981769" y="383536"/>
                  </a:lnTo>
                  <a:lnTo>
                    <a:pt x="1016832" y="394455"/>
                  </a:lnTo>
                  <a:lnTo>
                    <a:pt x="1051896" y="405169"/>
                  </a:lnTo>
                  <a:lnTo>
                    <a:pt x="1086959" y="415677"/>
                  </a:lnTo>
                  <a:lnTo>
                    <a:pt x="1122022" y="425977"/>
                  </a:lnTo>
                  <a:lnTo>
                    <a:pt x="1157085" y="436070"/>
                  </a:lnTo>
                  <a:lnTo>
                    <a:pt x="1192148" y="445955"/>
                  </a:lnTo>
                  <a:lnTo>
                    <a:pt x="1227212" y="455631"/>
                  </a:lnTo>
                  <a:lnTo>
                    <a:pt x="1262275" y="465099"/>
                  </a:lnTo>
                  <a:lnTo>
                    <a:pt x="1297338" y="474360"/>
                  </a:lnTo>
                  <a:lnTo>
                    <a:pt x="1332401" y="483414"/>
                  </a:lnTo>
                  <a:lnTo>
                    <a:pt x="1367464" y="492264"/>
                  </a:lnTo>
                  <a:lnTo>
                    <a:pt x="1402528" y="500911"/>
                  </a:lnTo>
                  <a:lnTo>
                    <a:pt x="1437591" y="509358"/>
                  </a:lnTo>
                  <a:lnTo>
                    <a:pt x="1472654" y="517609"/>
                  </a:lnTo>
                  <a:lnTo>
                    <a:pt x="1507717" y="525667"/>
                  </a:lnTo>
                  <a:lnTo>
                    <a:pt x="1542780" y="533538"/>
                  </a:lnTo>
                  <a:lnTo>
                    <a:pt x="1577844" y="541226"/>
                  </a:lnTo>
                  <a:lnTo>
                    <a:pt x="1612907" y="548738"/>
                  </a:lnTo>
                  <a:lnTo>
                    <a:pt x="1647970" y="556081"/>
                  </a:lnTo>
                  <a:lnTo>
                    <a:pt x="1683033" y="563262"/>
                  </a:lnTo>
                  <a:lnTo>
                    <a:pt x="1718096" y="570288"/>
                  </a:lnTo>
                  <a:lnTo>
                    <a:pt x="1753160" y="577169"/>
                  </a:lnTo>
                  <a:lnTo>
                    <a:pt x="1788223" y="583912"/>
                  </a:lnTo>
                  <a:lnTo>
                    <a:pt x="1823286" y="590528"/>
                  </a:lnTo>
                  <a:lnTo>
                    <a:pt x="1858349" y="597024"/>
                  </a:lnTo>
                  <a:lnTo>
                    <a:pt x="1893412" y="603411"/>
                  </a:lnTo>
                  <a:lnTo>
                    <a:pt x="1928476" y="609697"/>
                  </a:lnTo>
                  <a:lnTo>
                    <a:pt x="1963539" y="615892"/>
                  </a:lnTo>
                  <a:lnTo>
                    <a:pt x="1998602" y="622003"/>
                  </a:lnTo>
                  <a:lnTo>
                    <a:pt x="2033665" y="628047"/>
                  </a:lnTo>
                  <a:lnTo>
                    <a:pt x="2068728" y="634060"/>
                  </a:lnTo>
                  <a:lnTo>
                    <a:pt x="2103792" y="640045"/>
                  </a:lnTo>
                  <a:lnTo>
                    <a:pt x="2138855" y="645997"/>
                  </a:lnTo>
                  <a:lnTo>
                    <a:pt x="2173918" y="651911"/>
                  </a:lnTo>
                  <a:lnTo>
                    <a:pt x="2208981" y="657781"/>
                  </a:lnTo>
                  <a:lnTo>
                    <a:pt x="2244044" y="663601"/>
                  </a:lnTo>
                  <a:lnTo>
                    <a:pt x="2279108" y="669365"/>
                  </a:lnTo>
                  <a:lnTo>
                    <a:pt x="2314171" y="675065"/>
                  </a:lnTo>
                  <a:lnTo>
                    <a:pt x="2349234" y="680697"/>
                  </a:lnTo>
                  <a:lnTo>
                    <a:pt x="2384297" y="686254"/>
                  </a:lnTo>
                  <a:lnTo>
                    <a:pt x="2419360" y="691733"/>
                  </a:lnTo>
                  <a:lnTo>
                    <a:pt x="2454424" y="697130"/>
                  </a:lnTo>
                  <a:lnTo>
                    <a:pt x="2489487" y="702442"/>
                  </a:lnTo>
                  <a:lnTo>
                    <a:pt x="2524550" y="707667"/>
                  </a:lnTo>
                  <a:lnTo>
                    <a:pt x="2559613" y="712806"/>
                  </a:lnTo>
                  <a:lnTo>
                    <a:pt x="2594676" y="717858"/>
                  </a:lnTo>
                  <a:lnTo>
                    <a:pt x="2629740" y="722825"/>
                  </a:lnTo>
                  <a:lnTo>
                    <a:pt x="2664803" y="727708"/>
                  </a:lnTo>
                  <a:lnTo>
                    <a:pt x="2699866" y="732555"/>
                  </a:lnTo>
                  <a:lnTo>
                    <a:pt x="2734929" y="737377"/>
                  </a:lnTo>
                  <a:lnTo>
                    <a:pt x="2769992" y="742143"/>
                  </a:lnTo>
                  <a:lnTo>
                    <a:pt x="2805056" y="746821"/>
                  </a:lnTo>
                  <a:lnTo>
                    <a:pt x="2840119" y="751388"/>
                  </a:lnTo>
                  <a:lnTo>
                    <a:pt x="2875182" y="755831"/>
                  </a:lnTo>
                  <a:lnTo>
                    <a:pt x="2910245" y="760150"/>
                  </a:lnTo>
                  <a:lnTo>
                    <a:pt x="2945308" y="764365"/>
                  </a:lnTo>
                  <a:lnTo>
                    <a:pt x="2980372" y="768514"/>
                  </a:lnTo>
                  <a:lnTo>
                    <a:pt x="3015435" y="772648"/>
                  </a:lnTo>
                  <a:lnTo>
                    <a:pt x="3050498" y="776835"/>
                  </a:lnTo>
                  <a:lnTo>
                    <a:pt x="3085561" y="781149"/>
                  </a:lnTo>
                  <a:lnTo>
                    <a:pt x="3120624" y="785687"/>
                  </a:lnTo>
                  <a:lnTo>
                    <a:pt x="3155688" y="790577"/>
                  </a:lnTo>
                  <a:lnTo>
                    <a:pt x="3190751" y="795741"/>
                  </a:lnTo>
                  <a:lnTo>
                    <a:pt x="3225814" y="801067"/>
                  </a:lnTo>
                  <a:lnTo>
                    <a:pt x="3260877" y="806453"/>
                  </a:lnTo>
                  <a:lnTo>
                    <a:pt x="3295940" y="811811"/>
                  </a:lnTo>
                  <a:lnTo>
                    <a:pt x="3331004" y="817073"/>
                  </a:lnTo>
                  <a:lnTo>
                    <a:pt x="3366067" y="822197"/>
                  </a:lnTo>
                  <a:lnTo>
                    <a:pt x="3401130" y="827169"/>
                  </a:lnTo>
                  <a:lnTo>
                    <a:pt x="3436193" y="831996"/>
                  </a:lnTo>
                  <a:lnTo>
                    <a:pt x="3471256" y="836708"/>
                  </a:lnTo>
                  <a:lnTo>
                    <a:pt x="3506320" y="841348"/>
                  </a:lnTo>
                  <a:lnTo>
                    <a:pt x="3541383" y="845963"/>
                  </a:lnTo>
                  <a:lnTo>
                    <a:pt x="3576446" y="850790"/>
                  </a:lnTo>
                  <a:lnTo>
                    <a:pt x="3611509" y="856012"/>
                  </a:lnTo>
                  <a:lnTo>
                    <a:pt x="3646572" y="861471"/>
                  </a:lnTo>
                  <a:lnTo>
                    <a:pt x="3681636" y="867017"/>
                  </a:lnTo>
                  <a:lnTo>
                    <a:pt x="3716699" y="872518"/>
                  </a:lnTo>
                  <a:lnTo>
                    <a:pt x="3751762" y="877871"/>
                  </a:lnTo>
                  <a:lnTo>
                    <a:pt x="3786825" y="883009"/>
                  </a:lnTo>
                  <a:lnTo>
                    <a:pt x="3821888" y="887895"/>
                  </a:lnTo>
                  <a:lnTo>
                    <a:pt x="3856952" y="892525"/>
                  </a:lnTo>
                  <a:lnTo>
                    <a:pt x="3892015" y="896917"/>
                  </a:lnTo>
                  <a:lnTo>
                    <a:pt x="3927078" y="901102"/>
                  </a:lnTo>
                  <a:lnTo>
                    <a:pt x="3962141" y="905121"/>
                  </a:lnTo>
                  <a:lnTo>
                    <a:pt x="3997204" y="909073"/>
                  </a:lnTo>
                  <a:lnTo>
                    <a:pt x="4032268" y="912939"/>
                  </a:lnTo>
                  <a:lnTo>
                    <a:pt x="4067331" y="916677"/>
                  </a:lnTo>
                  <a:lnTo>
                    <a:pt x="4102394" y="920252"/>
                  </a:lnTo>
                  <a:lnTo>
                    <a:pt x="4137457" y="923637"/>
                  </a:lnTo>
                  <a:lnTo>
                    <a:pt x="4172520" y="926821"/>
                  </a:lnTo>
                  <a:lnTo>
                    <a:pt x="4207584" y="929802"/>
                  </a:lnTo>
                  <a:lnTo>
                    <a:pt x="4242647" y="932597"/>
                  </a:lnTo>
                  <a:lnTo>
                    <a:pt x="4277710" y="935233"/>
                  </a:lnTo>
                  <a:lnTo>
                    <a:pt x="4312773" y="937750"/>
                  </a:lnTo>
                  <a:lnTo>
                    <a:pt x="4347836" y="940199"/>
                  </a:lnTo>
                  <a:lnTo>
                    <a:pt x="4382900" y="942635"/>
                  </a:lnTo>
                  <a:lnTo>
                    <a:pt x="4417963" y="945115"/>
                  </a:lnTo>
                  <a:lnTo>
                    <a:pt x="4453026" y="947697"/>
                  </a:lnTo>
                  <a:lnTo>
                    <a:pt x="4488089" y="950262"/>
                  </a:lnTo>
                  <a:lnTo>
                    <a:pt x="4523152" y="952658"/>
                  </a:lnTo>
                  <a:lnTo>
                    <a:pt x="4558216" y="954883"/>
                  </a:lnTo>
                  <a:lnTo>
                    <a:pt x="4593279" y="956937"/>
                  </a:lnTo>
                  <a:lnTo>
                    <a:pt x="4628342" y="958820"/>
                  </a:lnTo>
                  <a:lnTo>
                    <a:pt x="4663405" y="960535"/>
                  </a:lnTo>
                  <a:lnTo>
                    <a:pt x="4698468" y="962087"/>
                  </a:lnTo>
                  <a:lnTo>
                    <a:pt x="4733532" y="963482"/>
                  </a:lnTo>
                  <a:lnTo>
                    <a:pt x="4768595" y="964729"/>
                  </a:lnTo>
                  <a:lnTo>
                    <a:pt x="4803658" y="965840"/>
                  </a:lnTo>
                  <a:lnTo>
                    <a:pt x="4838721" y="966827"/>
                  </a:lnTo>
                  <a:lnTo>
                    <a:pt x="4873784" y="967706"/>
                  </a:lnTo>
                  <a:lnTo>
                    <a:pt x="4908848" y="968494"/>
                  </a:lnTo>
                  <a:lnTo>
                    <a:pt x="4943911" y="969211"/>
                  </a:lnTo>
                  <a:lnTo>
                    <a:pt x="4978974" y="969876"/>
                  </a:lnTo>
                  <a:lnTo>
                    <a:pt x="5014037" y="970510"/>
                  </a:lnTo>
                  <a:lnTo>
                    <a:pt x="5049100" y="971137"/>
                  </a:lnTo>
                  <a:lnTo>
                    <a:pt x="5084164" y="971778"/>
                  </a:lnTo>
                  <a:lnTo>
                    <a:pt x="5119227" y="972454"/>
                  </a:lnTo>
                  <a:lnTo>
                    <a:pt x="5154290" y="973187"/>
                  </a:lnTo>
                  <a:lnTo>
                    <a:pt x="5189353" y="973998"/>
                  </a:lnTo>
                  <a:lnTo>
                    <a:pt x="5224416" y="974820"/>
                  </a:lnTo>
                  <a:lnTo>
                    <a:pt x="5259480" y="975596"/>
                  </a:lnTo>
                  <a:lnTo>
                    <a:pt x="5294543" y="976327"/>
                  </a:lnTo>
                  <a:lnTo>
                    <a:pt x="5329606" y="977010"/>
                  </a:lnTo>
                  <a:lnTo>
                    <a:pt x="5364669" y="977644"/>
                  </a:lnTo>
                  <a:lnTo>
                    <a:pt x="5399732" y="978225"/>
                  </a:lnTo>
                  <a:lnTo>
                    <a:pt x="5434796" y="978752"/>
                  </a:lnTo>
                  <a:lnTo>
                    <a:pt x="5469859" y="979220"/>
                  </a:lnTo>
                  <a:lnTo>
                    <a:pt x="5504922" y="979626"/>
                  </a:lnTo>
                  <a:lnTo>
                    <a:pt x="5539985" y="979965"/>
                  </a:lnTo>
                  <a:lnTo>
                    <a:pt x="5575048" y="980232"/>
                  </a:lnTo>
                  <a:lnTo>
                    <a:pt x="5610112" y="980423"/>
                  </a:lnTo>
                  <a:lnTo>
                    <a:pt x="5645175" y="980531"/>
                  </a:lnTo>
                  <a:lnTo>
                    <a:pt x="5680238" y="980552"/>
                  </a:lnTo>
                  <a:lnTo>
                    <a:pt x="5715301" y="980479"/>
                  </a:lnTo>
                  <a:lnTo>
                    <a:pt x="5750364" y="980307"/>
                  </a:lnTo>
                  <a:lnTo>
                    <a:pt x="5785428" y="980029"/>
                  </a:lnTo>
                  <a:lnTo>
                    <a:pt x="5820491" y="979640"/>
                  </a:lnTo>
                  <a:lnTo>
                    <a:pt x="5855554" y="979134"/>
                  </a:lnTo>
                  <a:lnTo>
                    <a:pt x="5890617" y="978504"/>
                  </a:lnTo>
                  <a:lnTo>
                    <a:pt x="5925680" y="977745"/>
                  </a:lnTo>
                  <a:lnTo>
                    <a:pt x="5960744" y="976851"/>
                  </a:lnTo>
                  <a:lnTo>
                    <a:pt x="5995807" y="975817"/>
                  </a:lnTo>
                  <a:lnTo>
                    <a:pt x="6030870" y="974637"/>
                  </a:lnTo>
                  <a:lnTo>
                    <a:pt x="6065933" y="973307"/>
                  </a:lnTo>
                  <a:lnTo>
                    <a:pt x="6100996" y="971822"/>
                  </a:lnTo>
                  <a:lnTo>
                    <a:pt x="6136060" y="970177"/>
                  </a:lnTo>
                  <a:lnTo>
                    <a:pt x="6171123" y="968369"/>
                  </a:lnTo>
                  <a:lnTo>
                    <a:pt x="6206186" y="966393"/>
                  </a:lnTo>
                  <a:lnTo>
                    <a:pt x="6241249" y="964247"/>
                  </a:lnTo>
                  <a:lnTo>
                    <a:pt x="6276312" y="961927"/>
                  </a:lnTo>
                  <a:lnTo>
                    <a:pt x="6311376" y="959430"/>
                  </a:lnTo>
                  <a:lnTo>
                    <a:pt x="6346439" y="956755"/>
                  </a:lnTo>
                  <a:lnTo>
                    <a:pt x="6381502" y="953899"/>
                  </a:lnTo>
                  <a:lnTo>
                    <a:pt x="6416565" y="950860"/>
                  </a:lnTo>
                  <a:lnTo>
                    <a:pt x="6451628" y="947637"/>
                  </a:lnTo>
                  <a:lnTo>
                    <a:pt x="6486692" y="944228"/>
                  </a:lnTo>
                  <a:lnTo>
                    <a:pt x="6521755" y="940633"/>
                  </a:lnTo>
                  <a:lnTo>
                    <a:pt x="6556818" y="936851"/>
                  </a:lnTo>
                  <a:lnTo>
                    <a:pt x="6591881" y="932881"/>
                  </a:lnTo>
                  <a:lnTo>
                    <a:pt x="6626944" y="928723"/>
                  </a:lnTo>
                  <a:lnTo>
                    <a:pt x="6662008" y="924376"/>
                  </a:lnTo>
                  <a:lnTo>
                    <a:pt x="6697071" y="919841"/>
                  </a:lnTo>
                  <a:lnTo>
                    <a:pt x="6732134" y="915117"/>
                  </a:lnTo>
                  <a:lnTo>
                    <a:pt x="6767197" y="910205"/>
                  </a:lnTo>
                  <a:lnTo>
                    <a:pt x="6802260" y="905105"/>
                  </a:lnTo>
                  <a:lnTo>
                    <a:pt x="6837324" y="899817"/>
                  </a:lnTo>
                  <a:lnTo>
                    <a:pt x="6872387" y="894342"/>
                  </a:lnTo>
                  <a:lnTo>
                    <a:pt x="6907450" y="888681"/>
                  </a:lnTo>
                  <a:lnTo>
                    <a:pt x="6942513" y="882833"/>
                  </a:lnTo>
                  <a:lnTo>
                    <a:pt x="6977577" y="876799"/>
                  </a:lnTo>
                  <a:lnTo>
                    <a:pt x="6977577" y="1230184"/>
                  </a:lnTo>
                  <a:lnTo>
                    <a:pt x="6942513" y="1230184"/>
                  </a:lnTo>
                  <a:lnTo>
                    <a:pt x="6907450" y="1230184"/>
                  </a:lnTo>
                  <a:lnTo>
                    <a:pt x="6872387" y="1230184"/>
                  </a:lnTo>
                  <a:lnTo>
                    <a:pt x="6837324" y="1230184"/>
                  </a:lnTo>
                  <a:lnTo>
                    <a:pt x="6802260" y="1230184"/>
                  </a:lnTo>
                  <a:lnTo>
                    <a:pt x="6767197" y="1230184"/>
                  </a:lnTo>
                  <a:lnTo>
                    <a:pt x="6732134" y="1230184"/>
                  </a:lnTo>
                  <a:lnTo>
                    <a:pt x="6697071" y="1230184"/>
                  </a:lnTo>
                  <a:lnTo>
                    <a:pt x="6662008" y="1230184"/>
                  </a:lnTo>
                  <a:lnTo>
                    <a:pt x="6626944" y="1230184"/>
                  </a:lnTo>
                  <a:lnTo>
                    <a:pt x="6591881" y="1230184"/>
                  </a:lnTo>
                  <a:lnTo>
                    <a:pt x="6556818" y="1230184"/>
                  </a:lnTo>
                  <a:lnTo>
                    <a:pt x="6521755" y="1230184"/>
                  </a:lnTo>
                  <a:lnTo>
                    <a:pt x="6486692" y="1230184"/>
                  </a:lnTo>
                  <a:lnTo>
                    <a:pt x="6451628" y="1230184"/>
                  </a:lnTo>
                  <a:lnTo>
                    <a:pt x="6416565" y="1230184"/>
                  </a:lnTo>
                  <a:lnTo>
                    <a:pt x="6381502" y="1230184"/>
                  </a:lnTo>
                  <a:lnTo>
                    <a:pt x="6346439" y="1230184"/>
                  </a:lnTo>
                  <a:lnTo>
                    <a:pt x="6311376" y="1230184"/>
                  </a:lnTo>
                  <a:lnTo>
                    <a:pt x="6276312" y="1230184"/>
                  </a:lnTo>
                  <a:lnTo>
                    <a:pt x="6241249" y="1230184"/>
                  </a:lnTo>
                  <a:lnTo>
                    <a:pt x="6206186" y="1230184"/>
                  </a:lnTo>
                  <a:lnTo>
                    <a:pt x="6171123" y="1230184"/>
                  </a:lnTo>
                  <a:lnTo>
                    <a:pt x="6136060" y="1230184"/>
                  </a:lnTo>
                  <a:lnTo>
                    <a:pt x="6100996" y="1230184"/>
                  </a:lnTo>
                  <a:lnTo>
                    <a:pt x="6065933" y="1230184"/>
                  </a:lnTo>
                  <a:lnTo>
                    <a:pt x="6030870" y="1230184"/>
                  </a:lnTo>
                  <a:lnTo>
                    <a:pt x="5995807" y="1230184"/>
                  </a:lnTo>
                  <a:lnTo>
                    <a:pt x="5960744" y="1230184"/>
                  </a:lnTo>
                  <a:lnTo>
                    <a:pt x="5925680" y="1230184"/>
                  </a:lnTo>
                  <a:lnTo>
                    <a:pt x="5890617" y="1230184"/>
                  </a:lnTo>
                  <a:lnTo>
                    <a:pt x="5855554" y="1227516"/>
                  </a:lnTo>
                  <a:lnTo>
                    <a:pt x="5820491" y="1224427"/>
                  </a:lnTo>
                  <a:lnTo>
                    <a:pt x="5785428" y="1221424"/>
                  </a:lnTo>
                  <a:lnTo>
                    <a:pt x="5750364" y="1218501"/>
                  </a:lnTo>
                  <a:lnTo>
                    <a:pt x="5715301" y="1215653"/>
                  </a:lnTo>
                  <a:lnTo>
                    <a:pt x="5680238" y="1212875"/>
                  </a:lnTo>
                  <a:lnTo>
                    <a:pt x="5645175" y="1210160"/>
                  </a:lnTo>
                  <a:lnTo>
                    <a:pt x="5610112" y="1207505"/>
                  </a:lnTo>
                  <a:lnTo>
                    <a:pt x="5575048" y="1204904"/>
                  </a:lnTo>
                  <a:lnTo>
                    <a:pt x="5539985" y="1202353"/>
                  </a:lnTo>
                  <a:lnTo>
                    <a:pt x="5504922" y="1199846"/>
                  </a:lnTo>
                  <a:lnTo>
                    <a:pt x="5469859" y="1197380"/>
                  </a:lnTo>
                  <a:lnTo>
                    <a:pt x="5434796" y="1194951"/>
                  </a:lnTo>
                  <a:lnTo>
                    <a:pt x="5399732" y="1192556"/>
                  </a:lnTo>
                  <a:lnTo>
                    <a:pt x="5364669" y="1190191"/>
                  </a:lnTo>
                  <a:lnTo>
                    <a:pt x="5329606" y="1187855"/>
                  </a:lnTo>
                  <a:lnTo>
                    <a:pt x="5294543" y="1185546"/>
                  </a:lnTo>
                  <a:lnTo>
                    <a:pt x="5259480" y="1183261"/>
                  </a:lnTo>
                  <a:lnTo>
                    <a:pt x="5224416" y="1181001"/>
                  </a:lnTo>
                  <a:lnTo>
                    <a:pt x="5189353" y="1178765"/>
                  </a:lnTo>
                  <a:lnTo>
                    <a:pt x="5154290" y="1176562"/>
                  </a:lnTo>
                  <a:lnTo>
                    <a:pt x="5119227" y="1174399"/>
                  </a:lnTo>
                  <a:lnTo>
                    <a:pt x="5084164" y="1172269"/>
                  </a:lnTo>
                  <a:lnTo>
                    <a:pt x="5049100" y="1170171"/>
                  </a:lnTo>
                  <a:lnTo>
                    <a:pt x="5014037" y="1168100"/>
                  </a:lnTo>
                  <a:lnTo>
                    <a:pt x="4978974" y="1166052"/>
                  </a:lnTo>
                  <a:lnTo>
                    <a:pt x="4943911" y="1164026"/>
                  </a:lnTo>
                  <a:lnTo>
                    <a:pt x="4908848" y="1162017"/>
                  </a:lnTo>
                  <a:lnTo>
                    <a:pt x="4873784" y="1160020"/>
                  </a:lnTo>
                  <a:lnTo>
                    <a:pt x="4838721" y="1158029"/>
                  </a:lnTo>
                  <a:lnTo>
                    <a:pt x="4803658" y="1156036"/>
                  </a:lnTo>
                  <a:lnTo>
                    <a:pt x="4768595" y="1154032"/>
                  </a:lnTo>
                  <a:lnTo>
                    <a:pt x="4733532" y="1152003"/>
                  </a:lnTo>
                  <a:lnTo>
                    <a:pt x="4698468" y="1149937"/>
                  </a:lnTo>
                  <a:lnTo>
                    <a:pt x="4663405" y="1147816"/>
                  </a:lnTo>
                  <a:lnTo>
                    <a:pt x="4628342" y="1145623"/>
                  </a:lnTo>
                  <a:lnTo>
                    <a:pt x="4593279" y="1143336"/>
                  </a:lnTo>
                  <a:lnTo>
                    <a:pt x="4558216" y="1140934"/>
                  </a:lnTo>
                  <a:lnTo>
                    <a:pt x="4523152" y="1138391"/>
                  </a:lnTo>
                  <a:lnTo>
                    <a:pt x="4488089" y="1135682"/>
                  </a:lnTo>
                  <a:lnTo>
                    <a:pt x="4453026" y="1132781"/>
                  </a:lnTo>
                  <a:lnTo>
                    <a:pt x="4417963" y="1129670"/>
                  </a:lnTo>
                  <a:lnTo>
                    <a:pt x="4382900" y="1126377"/>
                  </a:lnTo>
                  <a:lnTo>
                    <a:pt x="4347836" y="1122942"/>
                  </a:lnTo>
                  <a:lnTo>
                    <a:pt x="4312773" y="1119408"/>
                  </a:lnTo>
                  <a:lnTo>
                    <a:pt x="4277710" y="1115817"/>
                  </a:lnTo>
                  <a:lnTo>
                    <a:pt x="4242647" y="1112204"/>
                  </a:lnTo>
                  <a:lnTo>
                    <a:pt x="4207584" y="1108593"/>
                  </a:lnTo>
                  <a:lnTo>
                    <a:pt x="4172520" y="1104998"/>
                  </a:lnTo>
                  <a:lnTo>
                    <a:pt x="4137457" y="1101420"/>
                  </a:lnTo>
                  <a:lnTo>
                    <a:pt x="4102394" y="1097843"/>
                  </a:lnTo>
                  <a:lnTo>
                    <a:pt x="4067331" y="1094241"/>
                  </a:lnTo>
                  <a:lnTo>
                    <a:pt x="4032268" y="1090572"/>
                  </a:lnTo>
                  <a:lnTo>
                    <a:pt x="3997204" y="1086786"/>
                  </a:lnTo>
                  <a:lnTo>
                    <a:pt x="3962141" y="1082828"/>
                  </a:lnTo>
                  <a:lnTo>
                    <a:pt x="3927078" y="1078565"/>
                  </a:lnTo>
                  <a:lnTo>
                    <a:pt x="3892015" y="1073695"/>
                  </a:lnTo>
                  <a:lnTo>
                    <a:pt x="3856952" y="1068340"/>
                  </a:lnTo>
                  <a:lnTo>
                    <a:pt x="3821888" y="1062674"/>
                  </a:lnTo>
                  <a:lnTo>
                    <a:pt x="3786825" y="1056857"/>
                  </a:lnTo>
                  <a:lnTo>
                    <a:pt x="3751762" y="1051028"/>
                  </a:lnTo>
                  <a:lnTo>
                    <a:pt x="3716699" y="1045293"/>
                  </a:lnTo>
                  <a:lnTo>
                    <a:pt x="3681636" y="1039727"/>
                  </a:lnTo>
                  <a:lnTo>
                    <a:pt x="3646572" y="1034370"/>
                  </a:lnTo>
                  <a:lnTo>
                    <a:pt x="3611509" y="1029234"/>
                  </a:lnTo>
                  <a:lnTo>
                    <a:pt x="3576446" y="1024309"/>
                  </a:lnTo>
                  <a:lnTo>
                    <a:pt x="3541383" y="1019579"/>
                  </a:lnTo>
                  <a:lnTo>
                    <a:pt x="3506320" y="1014714"/>
                  </a:lnTo>
                  <a:lnTo>
                    <a:pt x="3471256" y="1009558"/>
                  </a:lnTo>
                  <a:lnTo>
                    <a:pt x="3436193" y="1004223"/>
                  </a:lnTo>
                  <a:lnTo>
                    <a:pt x="3401130" y="998817"/>
                  </a:lnTo>
                  <a:lnTo>
                    <a:pt x="3366067" y="993432"/>
                  </a:lnTo>
                  <a:lnTo>
                    <a:pt x="3331004" y="988145"/>
                  </a:lnTo>
                  <a:lnTo>
                    <a:pt x="3295940" y="983003"/>
                  </a:lnTo>
                  <a:lnTo>
                    <a:pt x="3260877" y="978029"/>
                  </a:lnTo>
                  <a:lnTo>
                    <a:pt x="3225814" y="973223"/>
                  </a:lnTo>
                  <a:lnTo>
                    <a:pt x="3190751" y="968561"/>
                  </a:lnTo>
                  <a:lnTo>
                    <a:pt x="3155688" y="964004"/>
                  </a:lnTo>
                  <a:lnTo>
                    <a:pt x="3120624" y="959507"/>
                  </a:lnTo>
                  <a:lnTo>
                    <a:pt x="3085561" y="955024"/>
                  </a:lnTo>
                  <a:lnTo>
                    <a:pt x="3050498" y="950542"/>
                  </a:lnTo>
                  <a:lnTo>
                    <a:pt x="3015435" y="946096"/>
                  </a:lnTo>
                  <a:lnTo>
                    <a:pt x="2980372" y="941721"/>
                  </a:lnTo>
                  <a:lnTo>
                    <a:pt x="2945308" y="937442"/>
                  </a:lnTo>
                  <a:lnTo>
                    <a:pt x="2910245" y="933272"/>
                  </a:lnTo>
                  <a:lnTo>
                    <a:pt x="2875182" y="929208"/>
                  </a:lnTo>
                  <a:lnTo>
                    <a:pt x="2840119" y="925227"/>
                  </a:lnTo>
                  <a:lnTo>
                    <a:pt x="2805056" y="921291"/>
                  </a:lnTo>
                  <a:lnTo>
                    <a:pt x="2769992" y="917346"/>
                  </a:lnTo>
                  <a:lnTo>
                    <a:pt x="2734929" y="913327"/>
                  </a:lnTo>
                  <a:lnTo>
                    <a:pt x="2699866" y="909162"/>
                  </a:lnTo>
                  <a:lnTo>
                    <a:pt x="2664803" y="904780"/>
                  </a:lnTo>
                  <a:lnTo>
                    <a:pt x="2629740" y="900215"/>
                  </a:lnTo>
                  <a:lnTo>
                    <a:pt x="2594676" y="895586"/>
                  </a:lnTo>
                  <a:lnTo>
                    <a:pt x="2559613" y="890908"/>
                  </a:lnTo>
                  <a:lnTo>
                    <a:pt x="2524550" y="886192"/>
                  </a:lnTo>
                  <a:lnTo>
                    <a:pt x="2489487" y="881451"/>
                  </a:lnTo>
                  <a:lnTo>
                    <a:pt x="2454424" y="876694"/>
                  </a:lnTo>
                  <a:lnTo>
                    <a:pt x="2419360" y="871932"/>
                  </a:lnTo>
                  <a:lnTo>
                    <a:pt x="2384297" y="867172"/>
                  </a:lnTo>
                  <a:lnTo>
                    <a:pt x="2349234" y="862423"/>
                  </a:lnTo>
                  <a:lnTo>
                    <a:pt x="2314171" y="857691"/>
                  </a:lnTo>
                  <a:lnTo>
                    <a:pt x="2279108" y="852982"/>
                  </a:lnTo>
                  <a:lnTo>
                    <a:pt x="2244044" y="848302"/>
                  </a:lnTo>
                  <a:lnTo>
                    <a:pt x="2208981" y="843654"/>
                  </a:lnTo>
                  <a:lnTo>
                    <a:pt x="2173918" y="839045"/>
                  </a:lnTo>
                  <a:lnTo>
                    <a:pt x="2138855" y="834478"/>
                  </a:lnTo>
                  <a:lnTo>
                    <a:pt x="2103792" y="829958"/>
                  </a:lnTo>
                  <a:lnTo>
                    <a:pt x="2068728" y="825493"/>
                  </a:lnTo>
                  <a:lnTo>
                    <a:pt x="2033665" y="821088"/>
                  </a:lnTo>
                  <a:lnTo>
                    <a:pt x="1998602" y="816754"/>
                  </a:lnTo>
                  <a:lnTo>
                    <a:pt x="1963539" y="812513"/>
                  </a:lnTo>
                  <a:lnTo>
                    <a:pt x="1928476" y="808376"/>
                  </a:lnTo>
                  <a:lnTo>
                    <a:pt x="1893412" y="804352"/>
                  </a:lnTo>
                  <a:lnTo>
                    <a:pt x="1858349" y="800447"/>
                  </a:lnTo>
                  <a:lnTo>
                    <a:pt x="1823286" y="796672"/>
                  </a:lnTo>
                  <a:lnTo>
                    <a:pt x="1788223" y="793035"/>
                  </a:lnTo>
                  <a:lnTo>
                    <a:pt x="1753160" y="789544"/>
                  </a:lnTo>
                  <a:lnTo>
                    <a:pt x="1718096" y="786208"/>
                  </a:lnTo>
                  <a:lnTo>
                    <a:pt x="1683033" y="783035"/>
                  </a:lnTo>
                  <a:lnTo>
                    <a:pt x="1647970" y="780034"/>
                  </a:lnTo>
                  <a:lnTo>
                    <a:pt x="1612907" y="777210"/>
                  </a:lnTo>
                  <a:lnTo>
                    <a:pt x="1577844" y="774572"/>
                  </a:lnTo>
                  <a:lnTo>
                    <a:pt x="1542780" y="772126"/>
                  </a:lnTo>
                  <a:lnTo>
                    <a:pt x="1507717" y="769876"/>
                  </a:lnTo>
                  <a:lnTo>
                    <a:pt x="1472654" y="767829"/>
                  </a:lnTo>
                  <a:lnTo>
                    <a:pt x="1437591" y="765988"/>
                  </a:lnTo>
                  <a:lnTo>
                    <a:pt x="1402528" y="764356"/>
                  </a:lnTo>
                  <a:lnTo>
                    <a:pt x="1367464" y="762937"/>
                  </a:lnTo>
                  <a:lnTo>
                    <a:pt x="1332401" y="761733"/>
                  </a:lnTo>
                  <a:lnTo>
                    <a:pt x="1297338" y="760745"/>
                  </a:lnTo>
                  <a:lnTo>
                    <a:pt x="1262275" y="759975"/>
                  </a:lnTo>
                  <a:lnTo>
                    <a:pt x="1227212" y="759424"/>
                  </a:lnTo>
                  <a:lnTo>
                    <a:pt x="1192148" y="759090"/>
                  </a:lnTo>
                  <a:lnTo>
                    <a:pt x="1157085" y="758975"/>
                  </a:lnTo>
                  <a:lnTo>
                    <a:pt x="1122022" y="759077"/>
                  </a:lnTo>
                  <a:lnTo>
                    <a:pt x="1086959" y="759395"/>
                  </a:lnTo>
                  <a:lnTo>
                    <a:pt x="1051896" y="759929"/>
                  </a:lnTo>
                  <a:lnTo>
                    <a:pt x="1016832" y="760677"/>
                  </a:lnTo>
                  <a:lnTo>
                    <a:pt x="981769" y="761637"/>
                  </a:lnTo>
                  <a:lnTo>
                    <a:pt x="946706" y="762808"/>
                  </a:lnTo>
                  <a:lnTo>
                    <a:pt x="911643" y="764187"/>
                  </a:lnTo>
                  <a:lnTo>
                    <a:pt x="876580" y="765774"/>
                  </a:lnTo>
                  <a:lnTo>
                    <a:pt x="841516" y="767565"/>
                  </a:lnTo>
                  <a:lnTo>
                    <a:pt x="806453" y="769560"/>
                  </a:lnTo>
                  <a:lnTo>
                    <a:pt x="771390" y="771756"/>
                  </a:lnTo>
                  <a:lnTo>
                    <a:pt x="736327" y="774150"/>
                  </a:lnTo>
                  <a:lnTo>
                    <a:pt x="701264" y="776742"/>
                  </a:lnTo>
                  <a:lnTo>
                    <a:pt x="666200" y="779529"/>
                  </a:lnTo>
                  <a:lnTo>
                    <a:pt x="631137" y="782509"/>
                  </a:lnTo>
                  <a:lnTo>
                    <a:pt x="596074" y="785680"/>
                  </a:lnTo>
                  <a:lnTo>
                    <a:pt x="561011" y="789041"/>
                  </a:lnTo>
                  <a:lnTo>
                    <a:pt x="525948" y="792588"/>
                  </a:lnTo>
                  <a:lnTo>
                    <a:pt x="490884" y="796322"/>
                  </a:lnTo>
                  <a:lnTo>
                    <a:pt x="455821" y="800239"/>
                  </a:lnTo>
                  <a:lnTo>
                    <a:pt x="420758" y="804339"/>
                  </a:lnTo>
                  <a:lnTo>
                    <a:pt x="385695" y="808619"/>
                  </a:lnTo>
                  <a:lnTo>
                    <a:pt x="350632" y="813078"/>
                  </a:lnTo>
                  <a:lnTo>
                    <a:pt x="315568" y="817714"/>
                  </a:lnTo>
                  <a:lnTo>
                    <a:pt x="280505" y="822526"/>
                  </a:lnTo>
                  <a:lnTo>
                    <a:pt x="245442" y="827512"/>
                  </a:lnTo>
                  <a:lnTo>
                    <a:pt x="210379" y="832670"/>
                  </a:lnTo>
                  <a:lnTo>
                    <a:pt x="175316" y="838000"/>
                  </a:lnTo>
                  <a:lnTo>
                    <a:pt x="140252" y="843500"/>
                  </a:lnTo>
                  <a:lnTo>
                    <a:pt x="105189" y="849169"/>
                  </a:lnTo>
                  <a:lnTo>
                    <a:pt x="70126" y="855004"/>
                  </a:lnTo>
                  <a:lnTo>
                    <a:pt x="35063" y="861006"/>
                  </a:lnTo>
                  <a:lnTo>
                    <a:pt x="0" y="867172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3989675"/>
              <a:ext cx="6977577" cy="980552"/>
            </a:xfrm>
            <a:custGeom>
              <a:avLst/>
              <a:pathLst>
                <a:path w="6977577" h="980552">
                  <a:moveTo>
                    <a:pt x="0" y="0"/>
                  </a:moveTo>
                  <a:lnTo>
                    <a:pt x="35063" y="16130"/>
                  </a:lnTo>
                  <a:lnTo>
                    <a:pt x="70126" y="32089"/>
                  </a:lnTo>
                  <a:lnTo>
                    <a:pt x="105189" y="47875"/>
                  </a:lnTo>
                  <a:lnTo>
                    <a:pt x="140252" y="63488"/>
                  </a:lnTo>
                  <a:lnTo>
                    <a:pt x="175316" y="78927"/>
                  </a:lnTo>
                  <a:lnTo>
                    <a:pt x="210379" y="94192"/>
                  </a:lnTo>
                  <a:lnTo>
                    <a:pt x="245442" y="109280"/>
                  </a:lnTo>
                  <a:lnTo>
                    <a:pt x="280505" y="124191"/>
                  </a:lnTo>
                  <a:lnTo>
                    <a:pt x="315568" y="138925"/>
                  </a:lnTo>
                  <a:lnTo>
                    <a:pt x="350632" y="153481"/>
                  </a:lnTo>
                  <a:lnTo>
                    <a:pt x="385695" y="167856"/>
                  </a:lnTo>
                  <a:lnTo>
                    <a:pt x="420758" y="182051"/>
                  </a:lnTo>
                  <a:lnTo>
                    <a:pt x="455821" y="196064"/>
                  </a:lnTo>
                  <a:lnTo>
                    <a:pt x="490884" y="209893"/>
                  </a:lnTo>
                  <a:lnTo>
                    <a:pt x="525948" y="223539"/>
                  </a:lnTo>
                  <a:lnTo>
                    <a:pt x="561011" y="236999"/>
                  </a:lnTo>
                  <a:lnTo>
                    <a:pt x="596074" y="250272"/>
                  </a:lnTo>
                  <a:lnTo>
                    <a:pt x="631137" y="263356"/>
                  </a:lnTo>
                  <a:lnTo>
                    <a:pt x="666200" y="276251"/>
                  </a:lnTo>
                  <a:lnTo>
                    <a:pt x="701264" y="288956"/>
                  </a:lnTo>
                  <a:lnTo>
                    <a:pt x="736327" y="301467"/>
                  </a:lnTo>
                  <a:lnTo>
                    <a:pt x="771390" y="313785"/>
                  </a:lnTo>
                  <a:lnTo>
                    <a:pt x="806453" y="325907"/>
                  </a:lnTo>
                  <a:lnTo>
                    <a:pt x="841516" y="337833"/>
                  </a:lnTo>
                  <a:lnTo>
                    <a:pt x="876580" y="349560"/>
                  </a:lnTo>
                  <a:lnTo>
                    <a:pt x="911643" y="361087"/>
                  </a:lnTo>
                  <a:lnTo>
                    <a:pt x="946706" y="372413"/>
                  </a:lnTo>
                  <a:lnTo>
                    <a:pt x="981769" y="383536"/>
                  </a:lnTo>
                  <a:lnTo>
                    <a:pt x="1016832" y="394455"/>
                  </a:lnTo>
                  <a:lnTo>
                    <a:pt x="1051896" y="405169"/>
                  </a:lnTo>
                  <a:lnTo>
                    <a:pt x="1086959" y="415677"/>
                  </a:lnTo>
                  <a:lnTo>
                    <a:pt x="1122022" y="425977"/>
                  </a:lnTo>
                  <a:lnTo>
                    <a:pt x="1157085" y="436070"/>
                  </a:lnTo>
                  <a:lnTo>
                    <a:pt x="1192148" y="445955"/>
                  </a:lnTo>
                  <a:lnTo>
                    <a:pt x="1227212" y="455631"/>
                  </a:lnTo>
                  <a:lnTo>
                    <a:pt x="1262275" y="465099"/>
                  </a:lnTo>
                  <a:lnTo>
                    <a:pt x="1297338" y="474360"/>
                  </a:lnTo>
                  <a:lnTo>
                    <a:pt x="1332401" y="483414"/>
                  </a:lnTo>
                  <a:lnTo>
                    <a:pt x="1367464" y="492264"/>
                  </a:lnTo>
                  <a:lnTo>
                    <a:pt x="1402528" y="500911"/>
                  </a:lnTo>
                  <a:lnTo>
                    <a:pt x="1437591" y="509358"/>
                  </a:lnTo>
                  <a:lnTo>
                    <a:pt x="1472654" y="517609"/>
                  </a:lnTo>
                  <a:lnTo>
                    <a:pt x="1507717" y="525667"/>
                  </a:lnTo>
                  <a:lnTo>
                    <a:pt x="1542780" y="533538"/>
                  </a:lnTo>
                  <a:lnTo>
                    <a:pt x="1577844" y="541226"/>
                  </a:lnTo>
                  <a:lnTo>
                    <a:pt x="1612907" y="548738"/>
                  </a:lnTo>
                  <a:lnTo>
                    <a:pt x="1647970" y="556081"/>
                  </a:lnTo>
                  <a:lnTo>
                    <a:pt x="1683033" y="563262"/>
                  </a:lnTo>
                  <a:lnTo>
                    <a:pt x="1718096" y="570288"/>
                  </a:lnTo>
                  <a:lnTo>
                    <a:pt x="1753160" y="577169"/>
                  </a:lnTo>
                  <a:lnTo>
                    <a:pt x="1788223" y="583912"/>
                  </a:lnTo>
                  <a:lnTo>
                    <a:pt x="1823286" y="590528"/>
                  </a:lnTo>
                  <a:lnTo>
                    <a:pt x="1858349" y="597024"/>
                  </a:lnTo>
                  <a:lnTo>
                    <a:pt x="1893412" y="603411"/>
                  </a:lnTo>
                  <a:lnTo>
                    <a:pt x="1928476" y="609697"/>
                  </a:lnTo>
                  <a:lnTo>
                    <a:pt x="1963539" y="615892"/>
                  </a:lnTo>
                  <a:lnTo>
                    <a:pt x="1998602" y="622003"/>
                  </a:lnTo>
                  <a:lnTo>
                    <a:pt x="2033665" y="628047"/>
                  </a:lnTo>
                  <a:lnTo>
                    <a:pt x="2068728" y="634060"/>
                  </a:lnTo>
                  <a:lnTo>
                    <a:pt x="2103792" y="640045"/>
                  </a:lnTo>
                  <a:lnTo>
                    <a:pt x="2138855" y="645997"/>
                  </a:lnTo>
                  <a:lnTo>
                    <a:pt x="2173918" y="651911"/>
                  </a:lnTo>
                  <a:lnTo>
                    <a:pt x="2208981" y="657781"/>
                  </a:lnTo>
                  <a:lnTo>
                    <a:pt x="2244044" y="663601"/>
                  </a:lnTo>
                  <a:lnTo>
                    <a:pt x="2279108" y="669365"/>
                  </a:lnTo>
                  <a:lnTo>
                    <a:pt x="2314171" y="675065"/>
                  </a:lnTo>
                  <a:lnTo>
                    <a:pt x="2349234" y="680697"/>
                  </a:lnTo>
                  <a:lnTo>
                    <a:pt x="2384297" y="686254"/>
                  </a:lnTo>
                  <a:lnTo>
                    <a:pt x="2419360" y="691733"/>
                  </a:lnTo>
                  <a:lnTo>
                    <a:pt x="2454424" y="697130"/>
                  </a:lnTo>
                  <a:lnTo>
                    <a:pt x="2489487" y="702442"/>
                  </a:lnTo>
                  <a:lnTo>
                    <a:pt x="2524550" y="707667"/>
                  </a:lnTo>
                  <a:lnTo>
                    <a:pt x="2559613" y="712806"/>
                  </a:lnTo>
                  <a:lnTo>
                    <a:pt x="2594676" y="717858"/>
                  </a:lnTo>
                  <a:lnTo>
                    <a:pt x="2629740" y="722825"/>
                  </a:lnTo>
                  <a:lnTo>
                    <a:pt x="2664803" y="727708"/>
                  </a:lnTo>
                  <a:lnTo>
                    <a:pt x="2699866" y="732555"/>
                  </a:lnTo>
                  <a:lnTo>
                    <a:pt x="2734929" y="737377"/>
                  </a:lnTo>
                  <a:lnTo>
                    <a:pt x="2769992" y="742143"/>
                  </a:lnTo>
                  <a:lnTo>
                    <a:pt x="2805056" y="746821"/>
                  </a:lnTo>
                  <a:lnTo>
                    <a:pt x="2840119" y="751388"/>
                  </a:lnTo>
                  <a:lnTo>
                    <a:pt x="2875182" y="755831"/>
                  </a:lnTo>
                  <a:lnTo>
                    <a:pt x="2910245" y="760150"/>
                  </a:lnTo>
                  <a:lnTo>
                    <a:pt x="2945308" y="764365"/>
                  </a:lnTo>
                  <a:lnTo>
                    <a:pt x="2980372" y="768514"/>
                  </a:lnTo>
                  <a:lnTo>
                    <a:pt x="3015435" y="772648"/>
                  </a:lnTo>
                  <a:lnTo>
                    <a:pt x="3050498" y="776835"/>
                  </a:lnTo>
                  <a:lnTo>
                    <a:pt x="3085561" y="781149"/>
                  </a:lnTo>
                  <a:lnTo>
                    <a:pt x="3120624" y="785687"/>
                  </a:lnTo>
                  <a:lnTo>
                    <a:pt x="3155688" y="790577"/>
                  </a:lnTo>
                  <a:lnTo>
                    <a:pt x="3190751" y="795741"/>
                  </a:lnTo>
                  <a:lnTo>
                    <a:pt x="3225814" y="801067"/>
                  </a:lnTo>
                  <a:lnTo>
                    <a:pt x="3260877" y="806453"/>
                  </a:lnTo>
                  <a:lnTo>
                    <a:pt x="3295940" y="811811"/>
                  </a:lnTo>
                  <a:lnTo>
                    <a:pt x="3331004" y="817073"/>
                  </a:lnTo>
                  <a:lnTo>
                    <a:pt x="3366067" y="822197"/>
                  </a:lnTo>
                  <a:lnTo>
                    <a:pt x="3401130" y="827169"/>
                  </a:lnTo>
                  <a:lnTo>
                    <a:pt x="3436193" y="831996"/>
                  </a:lnTo>
                  <a:lnTo>
                    <a:pt x="3471256" y="836708"/>
                  </a:lnTo>
                  <a:lnTo>
                    <a:pt x="3506320" y="841348"/>
                  </a:lnTo>
                  <a:lnTo>
                    <a:pt x="3541383" y="845963"/>
                  </a:lnTo>
                  <a:lnTo>
                    <a:pt x="3576446" y="850790"/>
                  </a:lnTo>
                  <a:lnTo>
                    <a:pt x="3611509" y="856012"/>
                  </a:lnTo>
                  <a:lnTo>
                    <a:pt x="3646572" y="861471"/>
                  </a:lnTo>
                  <a:lnTo>
                    <a:pt x="3681636" y="867017"/>
                  </a:lnTo>
                  <a:lnTo>
                    <a:pt x="3716699" y="872518"/>
                  </a:lnTo>
                  <a:lnTo>
                    <a:pt x="3751762" y="877871"/>
                  </a:lnTo>
                  <a:lnTo>
                    <a:pt x="3786825" y="883009"/>
                  </a:lnTo>
                  <a:lnTo>
                    <a:pt x="3821888" y="887895"/>
                  </a:lnTo>
                  <a:lnTo>
                    <a:pt x="3856952" y="892525"/>
                  </a:lnTo>
                  <a:lnTo>
                    <a:pt x="3892015" y="896917"/>
                  </a:lnTo>
                  <a:lnTo>
                    <a:pt x="3927078" y="901102"/>
                  </a:lnTo>
                  <a:lnTo>
                    <a:pt x="3962141" y="905121"/>
                  </a:lnTo>
                  <a:lnTo>
                    <a:pt x="3997204" y="909073"/>
                  </a:lnTo>
                  <a:lnTo>
                    <a:pt x="4032268" y="912939"/>
                  </a:lnTo>
                  <a:lnTo>
                    <a:pt x="4067331" y="916677"/>
                  </a:lnTo>
                  <a:lnTo>
                    <a:pt x="4102394" y="920252"/>
                  </a:lnTo>
                  <a:lnTo>
                    <a:pt x="4137457" y="923637"/>
                  </a:lnTo>
                  <a:lnTo>
                    <a:pt x="4172520" y="926821"/>
                  </a:lnTo>
                  <a:lnTo>
                    <a:pt x="4207584" y="929802"/>
                  </a:lnTo>
                  <a:lnTo>
                    <a:pt x="4242647" y="932597"/>
                  </a:lnTo>
                  <a:lnTo>
                    <a:pt x="4277710" y="935233"/>
                  </a:lnTo>
                  <a:lnTo>
                    <a:pt x="4312773" y="937750"/>
                  </a:lnTo>
                  <a:lnTo>
                    <a:pt x="4347836" y="940199"/>
                  </a:lnTo>
                  <a:lnTo>
                    <a:pt x="4382900" y="942635"/>
                  </a:lnTo>
                  <a:lnTo>
                    <a:pt x="4417963" y="945115"/>
                  </a:lnTo>
                  <a:lnTo>
                    <a:pt x="4453026" y="947697"/>
                  </a:lnTo>
                  <a:lnTo>
                    <a:pt x="4488089" y="950262"/>
                  </a:lnTo>
                  <a:lnTo>
                    <a:pt x="4523152" y="952658"/>
                  </a:lnTo>
                  <a:lnTo>
                    <a:pt x="4558216" y="954883"/>
                  </a:lnTo>
                  <a:lnTo>
                    <a:pt x="4593279" y="956937"/>
                  </a:lnTo>
                  <a:lnTo>
                    <a:pt x="4628342" y="958820"/>
                  </a:lnTo>
                  <a:lnTo>
                    <a:pt x="4663405" y="960535"/>
                  </a:lnTo>
                  <a:lnTo>
                    <a:pt x="4698468" y="962087"/>
                  </a:lnTo>
                  <a:lnTo>
                    <a:pt x="4733532" y="963482"/>
                  </a:lnTo>
                  <a:lnTo>
                    <a:pt x="4768595" y="964729"/>
                  </a:lnTo>
                  <a:lnTo>
                    <a:pt x="4803658" y="965840"/>
                  </a:lnTo>
                  <a:lnTo>
                    <a:pt x="4838721" y="966827"/>
                  </a:lnTo>
                  <a:lnTo>
                    <a:pt x="4873784" y="967706"/>
                  </a:lnTo>
                  <a:lnTo>
                    <a:pt x="4908848" y="968494"/>
                  </a:lnTo>
                  <a:lnTo>
                    <a:pt x="4943911" y="969211"/>
                  </a:lnTo>
                  <a:lnTo>
                    <a:pt x="4978974" y="969876"/>
                  </a:lnTo>
                  <a:lnTo>
                    <a:pt x="5014037" y="970510"/>
                  </a:lnTo>
                  <a:lnTo>
                    <a:pt x="5049100" y="971137"/>
                  </a:lnTo>
                  <a:lnTo>
                    <a:pt x="5084164" y="971778"/>
                  </a:lnTo>
                  <a:lnTo>
                    <a:pt x="5119227" y="972454"/>
                  </a:lnTo>
                  <a:lnTo>
                    <a:pt x="5154290" y="973187"/>
                  </a:lnTo>
                  <a:lnTo>
                    <a:pt x="5189353" y="973998"/>
                  </a:lnTo>
                  <a:lnTo>
                    <a:pt x="5224416" y="974820"/>
                  </a:lnTo>
                  <a:lnTo>
                    <a:pt x="5259480" y="975596"/>
                  </a:lnTo>
                  <a:lnTo>
                    <a:pt x="5294543" y="976327"/>
                  </a:lnTo>
                  <a:lnTo>
                    <a:pt x="5329606" y="977010"/>
                  </a:lnTo>
                  <a:lnTo>
                    <a:pt x="5364669" y="977644"/>
                  </a:lnTo>
                  <a:lnTo>
                    <a:pt x="5399732" y="978225"/>
                  </a:lnTo>
                  <a:lnTo>
                    <a:pt x="5434796" y="978752"/>
                  </a:lnTo>
                  <a:lnTo>
                    <a:pt x="5469859" y="979220"/>
                  </a:lnTo>
                  <a:lnTo>
                    <a:pt x="5504922" y="979626"/>
                  </a:lnTo>
                  <a:lnTo>
                    <a:pt x="5539985" y="979965"/>
                  </a:lnTo>
                  <a:lnTo>
                    <a:pt x="5575048" y="980232"/>
                  </a:lnTo>
                  <a:lnTo>
                    <a:pt x="5610112" y="980423"/>
                  </a:lnTo>
                  <a:lnTo>
                    <a:pt x="5645175" y="980531"/>
                  </a:lnTo>
                  <a:lnTo>
                    <a:pt x="5680238" y="980552"/>
                  </a:lnTo>
                  <a:lnTo>
                    <a:pt x="5715301" y="980479"/>
                  </a:lnTo>
                  <a:lnTo>
                    <a:pt x="5750364" y="980307"/>
                  </a:lnTo>
                  <a:lnTo>
                    <a:pt x="5785428" y="980029"/>
                  </a:lnTo>
                  <a:lnTo>
                    <a:pt x="5820491" y="979640"/>
                  </a:lnTo>
                  <a:lnTo>
                    <a:pt x="5855554" y="979134"/>
                  </a:lnTo>
                  <a:lnTo>
                    <a:pt x="5890617" y="978504"/>
                  </a:lnTo>
                  <a:lnTo>
                    <a:pt x="5925680" y="977745"/>
                  </a:lnTo>
                  <a:lnTo>
                    <a:pt x="5960744" y="976851"/>
                  </a:lnTo>
                  <a:lnTo>
                    <a:pt x="5995807" y="975817"/>
                  </a:lnTo>
                  <a:lnTo>
                    <a:pt x="6030870" y="974637"/>
                  </a:lnTo>
                  <a:lnTo>
                    <a:pt x="6065933" y="973307"/>
                  </a:lnTo>
                  <a:lnTo>
                    <a:pt x="6100996" y="971822"/>
                  </a:lnTo>
                  <a:lnTo>
                    <a:pt x="6136060" y="970177"/>
                  </a:lnTo>
                  <a:lnTo>
                    <a:pt x="6171123" y="968369"/>
                  </a:lnTo>
                  <a:lnTo>
                    <a:pt x="6206186" y="966393"/>
                  </a:lnTo>
                  <a:lnTo>
                    <a:pt x="6241249" y="964247"/>
                  </a:lnTo>
                  <a:lnTo>
                    <a:pt x="6276312" y="961927"/>
                  </a:lnTo>
                  <a:lnTo>
                    <a:pt x="6311376" y="959430"/>
                  </a:lnTo>
                  <a:lnTo>
                    <a:pt x="6346439" y="956755"/>
                  </a:lnTo>
                  <a:lnTo>
                    <a:pt x="6381502" y="953899"/>
                  </a:lnTo>
                  <a:lnTo>
                    <a:pt x="6416565" y="950860"/>
                  </a:lnTo>
                  <a:lnTo>
                    <a:pt x="6451628" y="947637"/>
                  </a:lnTo>
                  <a:lnTo>
                    <a:pt x="6486692" y="944228"/>
                  </a:lnTo>
                  <a:lnTo>
                    <a:pt x="6521755" y="940633"/>
                  </a:lnTo>
                  <a:lnTo>
                    <a:pt x="6556818" y="936851"/>
                  </a:lnTo>
                  <a:lnTo>
                    <a:pt x="6591881" y="932881"/>
                  </a:lnTo>
                  <a:lnTo>
                    <a:pt x="6626944" y="928723"/>
                  </a:lnTo>
                  <a:lnTo>
                    <a:pt x="6662008" y="924376"/>
                  </a:lnTo>
                  <a:lnTo>
                    <a:pt x="6697071" y="919841"/>
                  </a:lnTo>
                  <a:lnTo>
                    <a:pt x="6732134" y="915117"/>
                  </a:lnTo>
                  <a:lnTo>
                    <a:pt x="6767197" y="910205"/>
                  </a:lnTo>
                  <a:lnTo>
                    <a:pt x="6802260" y="905105"/>
                  </a:lnTo>
                  <a:lnTo>
                    <a:pt x="6837324" y="899817"/>
                  </a:lnTo>
                  <a:lnTo>
                    <a:pt x="6872387" y="894342"/>
                  </a:lnTo>
                  <a:lnTo>
                    <a:pt x="6907450" y="888681"/>
                  </a:lnTo>
                  <a:lnTo>
                    <a:pt x="6942513" y="882833"/>
                  </a:lnTo>
                  <a:lnTo>
                    <a:pt x="6977577" y="87679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4748650"/>
              <a:ext cx="6977577" cy="471209"/>
            </a:xfrm>
            <a:custGeom>
              <a:avLst/>
              <a:pathLst>
                <a:path w="6977577" h="471209">
                  <a:moveTo>
                    <a:pt x="6977577" y="471209"/>
                  </a:moveTo>
                  <a:lnTo>
                    <a:pt x="6942513" y="471209"/>
                  </a:lnTo>
                  <a:lnTo>
                    <a:pt x="6907450" y="471209"/>
                  </a:lnTo>
                  <a:lnTo>
                    <a:pt x="6872387" y="471209"/>
                  </a:lnTo>
                  <a:lnTo>
                    <a:pt x="6837324" y="471209"/>
                  </a:lnTo>
                  <a:lnTo>
                    <a:pt x="6802260" y="471209"/>
                  </a:lnTo>
                  <a:lnTo>
                    <a:pt x="6767197" y="471209"/>
                  </a:lnTo>
                  <a:lnTo>
                    <a:pt x="6732134" y="471209"/>
                  </a:lnTo>
                  <a:lnTo>
                    <a:pt x="6697071" y="471209"/>
                  </a:lnTo>
                  <a:lnTo>
                    <a:pt x="6662008" y="471209"/>
                  </a:lnTo>
                  <a:lnTo>
                    <a:pt x="6626944" y="471209"/>
                  </a:lnTo>
                  <a:lnTo>
                    <a:pt x="6591881" y="471209"/>
                  </a:lnTo>
                  <a:lnTo>
                    <a:pt x="6556818" y="471209"/>
                  </a:lnTo>
                  <a:lnTo>
                    <a:pt x="6521755" y="471209"/>
                  </a:lnTo>
                  <a:lnTo>
                    <a:pt x="6486692" y="471209"/>
                  </a:lnTo>
                  <a:lnTo>
                    <a:pt x="6451628" y="471209"/>
                  </a:lnTo>
                  <a:lnTo>
                    <a:pt x="6416565" y="471209"/>
                  </a:lnTo>
                  <a:lnTo>
                    <a:pt x="6381502" y="471209"/>
                  </a:lnTo>
                  <a:lnTo>
                    <a:pt x="6346439" y="471209"/>
                  </a:lnTo>
                  <a:lnTo>
                    <a:pt x="6311376" y="471209"/>
                  </a:lnTo>
                  <a:lnTo>
                    <a:pt x="6276312" y="471209"/>
                  </a:lnTo>
                  <a:lnTo>
                    <a:pt x="6241249" y="471209"/>
                  </a:lnTo>
                  <a:lnTo>
                    <a:pt x="6206186" y="471209"/>
                  </a:lnTo>
                  <a:lnTo>
                    <a:pt x="6171123" y="471209"/>
                  </a:lnTo>
                  <a:lnTo>
                    <a:pt x="6136060" y="471209"/>
                  </a:lnTo>
                  <a:lnTo>
                    <a:pt x="6100996" y="471209"/>
                  </a:lnTo>
                  <a:lnTo>
                    <a:pt x="6065933" y="471209"/>
                  </a:lnTo>
                  <a:lnTo>
                    <a:pt x="6030870" y="471209"/>
                  </a:lnTo>
                  <a:lnTo>
                    <a:pt x="5995807" y="471209"/>
                  </a:lnTo>
                  <a:lnTo>
                    <a:pt x="5960744" y="471209"/>
                  </a:lnTo>
                  <a:lnTo>
                    <a:pt x="5925680" y="471209"/>
                  </a:lnTo>
                  <a:lnTo>
                    <a:pt x="5890617" y="471209"/>
                  </a:lnTo>
                  <a:lnTo>
                    <a:pt x="5855554" y="468541"/>
                  </a:lnTo>
                  <a:lnTo>
                    <a:pt x="5820491" y="465452"/>
                  </a:lnTo>
                  <a:lnTo>
                    <a:pt x="5785428" y="462449"/>
                  </a:lnTo>
                  <a:lnTo>
                    <a:pt x="5750364" y="459526"/>
                  </a:lnTo>
                  <a:lnTo>
                    <a:pt x="5715301" y="456678"/>
                  </a:lnTo>
                  <a:lnTo>
                    <a:pt x="5680238" y="453899"/>
                  </a:lnTo>
                  <a:lnTo>
                    <a:pt x="5645175" y="451185"/>
                  </a:lnTo>
                  <a:lnTo>
                    <a:pt x="5610112" y="448530"/>
                  </a:lnTo>
                  <a:lnTo>
                    <a:pt x="5575048" y="445929"/>
                  </a:lnTo>
                  <a:lnTo>
                    <a:pt x="5539985" y="443377"/>
                  </a:lnTo>
                  <a:lnTo>
                    <a:pt x="5504922" y="440871"/>
                  </a:lnTo>
                  <a:lnTo>
                    <a:pt x="5469859" y="438405"/>
                  </a:lnTo>
                  <a:lnTo>
                    <a:pt x="5434796" y="435976"/>
                  </a:lnTo>
                  <a:lnTo>
                    <a:pt x="5399732" y="433581"/>
                  </a:lnTo>
                  <a:lnTo>
                    <a:pt x="5364669" y="431216"/>
                  </a:lnTo>
                  <a:lnTo>
                    <a:pt x="5329606" y="428880"/>
                  </a:lnTo>
                  <a:lnTo>
                    <a:pt x="5294543" y="426570"/>
                  </a:lnTo>
                  <a:lnTo>
                    <a:pt x="5259480" y="424286"/>
                  </a:lnTo>
                  <a:lnTo>
                    <a:pt x="5224416" y="422026"/>
                  </a:lnTo>
                  <a:lnTo>
                    <a:pt x="5189353" y="419790"/>
                  </a:lnTo>
                  <a:lnTo>
                    <a:pt x="5154290" y="417587"/>
                  </a:lnTo>
                  <a:lnTo>
                    <a:pt x="5119227" y="415423"/>
                  </a:lnTo>
                  <a:lnTo>
                    <a:pt x="5084164" y="413294"/>
                  </a:lnTo>
                  <a:lnTo>
                    <a:pt x="5049100" y="411196"/>
                  </a:lnTo>
                  <a:lnTo>
                    <a:pt x="5014037" y="409124"/>
                  </a:lnTo>
                  <a:lnTo>
                    <a:pt x="4978974" y="407077"/>
                  </a:lnTo>
                  <a:lnTo>
                    <a:pt x="4943911" y="405051"/>
                  </a:lnTo>
                  <a:lnTo>
                    <a:pt x="4908848" y="403042"/>
                  </a:lnTo>
                  <a:lnTo>
                    <a:pt x="4873784" y="401045"/>
                  </a:lnTo>
                  <a:lnTo>
                    <a:pt x="4838721" y="399054"/>
                  </a:lnTo>
                  <a:lnTo>
                    <a:pt x="4803658" y="397061"/>
                  </a:lnTo>
                  <a:lnTo>
                    <a:pt x="4768595" y="395056"/>
                  </a:lnTo>
                  <a:lnTo>
                    <a:pt x="4733532" y="393028"/>
                  </a:lnTo>
                  <a:lnTo>
                    <a:pt x="4698468" y="390962"/>
                  </a:lnTo>
                  <a:lnTo>
                    <a:pt x="4663405" y="388841"/>
                  </a:lnTo>
                  <a:lnTo>
                    <a:pt x="4628342" y="386648"/>
                  </a:lnTo>
                  <a:lnTo>
                    <a:pt x="4593279" y="384361"/>
                  </a:lnTo>
                  <a:lnTo>
                    <a:pt x="4558216" y="381959"/>
                  </a:lnTo>
                  <a:lnTo>
                    <a:pt x="4523152" y="379416"/>
                  </a:lnTo>
                  <a:lnTo>
                    <a:pt x="4488089" y="376707"/>
                  </a:lnTo>
                  <a:lnTo>
                    <a:pt x="4453026" y="373806"/>
                  </a:lnTo>
                  <a:lnTo>
                    <a:pt x="4417963" y="370695"/>
                  </a:lnTo>
                  <a:lnTo>
                    <a:pt x="4382900" y="367402"/>
                  </a:lnTo>
                  <a:lnTo>
                    <a:pt x="4347836" y="363967"/>
                  </a:lnTo>
                  <a:lnTo>
                    <a:pt x="4312773" y="360433"/>
                  </a:lnTo>
                  <a:lnTo>
                    <a:pt x="4277710" y="356842"/>
                  </a:lnTo>
                  <a:lnTo>
                    <a:pt x="4242647" y="353228"/>
                  </a:lnTo>
                  <a:lnTo>
                    <a:pt x="4207584" y="349617"/>
                  </a:lnTo>
                  <a:lnTo>
                    <a:pt x="4172520" y="346023"/>
                  </a:lnTo>
                  <a:lnTo>
                    <a:pt x="4137457" y="342444"/>
                  </a:lnTo>
                  <a:lnTo>
                    <a:pt x="4102394" y="338868"/>
                  </a:lnTo>
                  <a:lnTo>
                    <a:pt x="4067331" y="335266"/>
                  </a:lnTo>
                  <a:lnTo>
                    <a:pt x="4032268" y="331597"/>
                  </a:lnTo>
                  <a:lnTo>
                    <a:pt x="3997204" y="327811"/>
                  </a:lnTo>
                  <a:lnTo>
                    <a:pt x="3962141" y="323853"/>
                  </a:lnTo>
                  <a:lnTo>
                    <a:pt x="3927078" y="319590"/>
                  </a:lnTo>
                  <a:lnTo>
                    <a:pt x="3892015" y="314719"/>
                  </a:lnTo>
                  <a:lnTo>
                    <a:pt x="3856952" y="309365"/>
                  </a:lnTo>
                  <a:lnTo>
                    <a:pt x="3821888" y="303699"/>
                  </a:lnTo>
                  <a:lnTo>
                    <a:pt x="3786825" y="297882"/>
                  </a:lnTo>
                  <a:lnTo>
                    <a:pt x="3751762" y="292053"/>
                  </a:lnTo>
                  <a:lnTo>
                    <a:pt x="3716699" y="286318"/>
                  </a:lnTo>
                  <a:lnTo>
                    <a:pt x="3681636" y="280752"/>
                  </a:lnTo>
                  <a:lnTo>
                    <a:pt x="3646572" y="275395"/>
                  </a:lnTo>
                  <a:lnTo>
                    <a:pt x="3611509" y="270258"/>
                  </a:lnTo>
                  <a:lnTo>
                    <a:pt x="3576446" y="265334"/>
                  </a:lnTo>
                  <a:lnTo>
                    <a:pt x="3541383" y="260603"/>
                  </a:lnTo>
                  <a:lnTo>
                    <a:pt x="3506320" y="255739"/>
                  </a:lnTo>
                  <a:lnTo>
                    <a:pt x="3471256" y="250583"/>
                  </a:lnTo>
                  <a:lnTo>
                    <a:pt x="3436193" y="245248"/>
                  </a:lnTo>
                  <a:lnTo>
                    <a:pt x="3401130" y="239841"/>
                  </a:lnTo>
                  <a:lnTo>
                    <a:pt x="3366067" y="234457"/>
                  </a:lnTo>
                  <a:lnTo>
                    <a:pt x="3331004" y="229169"/>
                  </a:lnTo>
                  <a:lnTo>
                    <a:pt x="3295940" y="224027"/>
                  </a:lnTo>
                  <a:lnTo>
                    <a:pt x="3260877" y="219054"/>
                  </a:lnTo>
                  <a:lnTo>
                    <a:pt x="3225814" y="214248"/>
                  </a:lnTo>
                  <a:lnTo>
                    <a:pt x="3190751" y="209586"/>
                  </a:lnTo>
                  <a:lnTo>
                    <a:pt x="3155688" y="205029"/>
                  </a:lnTo>
                  <a:lnTo>
                    <a:pt x="3120624" y="200531"/>
                  </a:lnTo>
                  <a:lnTo>
                    <a:pt x="3085561" y="196049"/>
                  </a:lnTo>
                  <a:lnTo>
                    <a:pt x="3050498" y="191567"/>
                  </a:lnTo>
                  <a:lnTo>
                    <a:pt x="3015435" y="187121"/>
                  </a:lnTo>
                  <a:lnTo>
                    <a:pt x="2980372" y="182746"/>
                  </a:lnTo>
                  <a:lnTo>
                    <a:pt x="2945308" y="178467"/>
                  </a:lnTo>
                  <a:lnTo>
                    <a:pt x="2910245" y="174297"/>
                  </a:lnTo>
                  <a:lnTo>
                    <a:pt x="2875182" y="170233"/>
                  </a:lnTo>
                  <a:lnTo>
                    <a:pt x="2840119" y="166251"/>
                  </a:lnTo>
                  <a:lnTo>
                    <a:pt x="2805056" y="162315"/>
                  </a:lnTo>
                  <a:lnTo>
                    <a:pt x="2769992" y="158371"/>
                  </a:lnTo>
                  <a:lnTo>
                    <a:pt x="2734929" y="154352"/>
                  </a:lnTo>
                  <a:lnTo>
                    <a:pt x="2699866" y="150187"/>
                  </a:lnTo>
                  <a:lnTo>
                    <a:pt x="2664803" y="145805"/>
                  </a:lnTo>
                  <a:lnTo>
                    <a:pt x="2629740" y="141240"/>
                  </a:lnTo>
                  <a:lnTo>
                    <a:pt x="2594676" y="136611"/>
                  </a:lnTo>
                  <a:lnTo>
                    <a:pt x="2559613" y="131933"/>
                  </a:lnTo>
                  <a:lnTo>
                    <a:pt x="2524550" y="127217"/>
                  </a:lnTo>
                  <a:lnTo>
                    <a:pt x="2489487" y="122476"/>
                  </a:lnTo>
                  <a:lnTo>
                    <a:pt x="2454424" y="117719"/>
                  </a:lnTo>
                  <a:lnTo>
                    <a:pt x="2419360" y="112956"/>
                  </a:lnTo>
                  <a:lnTo>
                    <a:pt x="2384297" y="108197"/>
                  </a:lnTo>
                  <a:lnTo>
                    <a:pt x="2349234" y="103448"/>
                  </a:lnTo>
                  <a:lnTo>
                    <a:pt x="2314171" y="98716"/>
                  </a:lnTo>
                  <a:lnTo>
                    <a:pt x="2279108" y="94007"/>
                  </a:lnTo>
                  <a:lnTo>
                    <a:pt x="2244044" y="89327"/>
                  </a:lnTo>
                  <a:lnTo>
                    <a:pt x="2208981" y="84679"/>
                  </a:lnTo>
                  <a:lnTo>
                    <a:pt x="2173918" y="80069"/>
                  </a:lnTo>
                  <a:lnTo>
                    <a:pt x="2138855" y="75502"/>
                  </a:lnTo>
                  <a:lnTo>
                    <a:pt x="2103792" y="70983"/>
                  </a:lnTo>
                  <a:lnTo>
                    <a:pt x="2068728" y="66517"/>
                  </a:lnTo>
                  <a:lnTo>
                    <a:pt x="2033665" y="62112"/>
                  </a:lnTo>
                  <a:lnTo>
                    <a:pt x="1998602" y="57779"/>
                  </a:lnTo>
                  <a:lnTo>
                    <a:pt x="1963539" y="53538"/>
                  </a:lnTo>
                  <a:lnTo>
                    <a:pt x="1928476" y="49401"/>
                  </a:lnTo>
                  <a:lnTo>
                    <a:pt x="1893412" y="45376"/>
                  </a:lnTo>
                  <a:lnTo>
                    <a:pt x="1858349" y="41472"/>
                  </a:lnTo>
                  <a:lnTo>
                    <a:pt x="1823286" y="37697"/>
                  </a:lnTo>
                  <a:lnTo>
                    <a:pt x="1788223" y="34060"/>
                  </a:lnTo>
                  <a:lnTo>
                    <a:pt x="1753160" y="30569"/>
                  </a:lnTo>
                  <a:lnTo>
                    <a:pt x="1718096" y="27233"/>
                  </a:lnTo>
                  <a:lnTo>
                    <a:pt x="1683033" y="24060"/>
                  </a:lnTo>
                  <a:lnTo>
                    <a:pt x="1647970" y="21058"/>
                  </a:lnTo>
                  <a:lnTo>
                    <a:pt x="1612907" y="18235"/>
                  </a:lnTo>
                  <a:lnTo>
                    <a:pt x="1577844" y="15597"/>
                  </a:lnTo>
                  <a:lnTo>
                    <a:pt x="1542780" y="13151"/>
                  </a:lnTo>
                  <a:lnTo>
                    <a:pt x="1507717" y="10901"/>
                  </a:lnTo>
                  <a:lnTo>
                    <a:pt x="1472654" y="8854"/>
                  </a:lnTo>
                  <a:lnTo>
                    <a:pt x="1437591" y="7012"/>
                  </a:lnTo>
                  <a:lnTo>
                    <a:pt x="1402528" y="5381"/>
                  </a:lnTo>
                  <a:lnTo>
                    <a:pt x="1367464" y="3962"/>
                  </a:lnTo>
                  <a:lnTo>
                    <a:pt x="1332401" y="2758"/>
                  </a:lnTo>
                  <a:lnTo>
                    <a:pt x="1297338" y="1770"/>
                  </a:lnTo>
                  <a:lnTo>
                    <a:pt x="1262275" y="1000"/>
                  </a:lnTo>
                  <a:lnTo>
                    <a:pt x="1227212" y="448"/>
                  </a:lnTo>
                  <a:lnTo>
                    <a:pt x="1192148" y="115"/>
                  </a:lnTo>
                  <a:lnTo>
                    <a:pt x="1157085" y="0"/>
                  </a:lnTo>
                  <a:lnTo>
                    <a:pt x="1122022" y="101"/>
                  </a:lnTo>
                  <a:lnTo>
                    <a:pt x="1086959" y="420"/>
                  </a:lnTo>
                  <a:lnTo>
                    <a:pt x="1051896" y="954"/>
                  </a:lnTo>
                  <a:lnTo>
                    <a:pt x="1016832" y="1701"/>
                  </a:lnTo>
                  <a:lnTo>
                    <a:pt x="981769" y="2662"/>
                  </a:lnTo>
                  <a:lnTo>
                    <a:pt x="946706" y="3832"/>
                  </a:lnTo>
                  <a:lnTo>
                    <a:pt x="911643" y="5212"/>
                  </a:lnTo>
                  <a:lnTo>
                    <a:pt x="876580" y="6799"/>
                  </a:lnTo>
                  <a:lnTo>
                    <a:pt x="841516" y="8590"/>
                  </a:lnTo>
                  <a:lnTo>
                    <a:pt x="806453" y="10585"/>
                  </a:lnTo>
                  <a:lnTo>
                    <a:pt x="771390" y="12780"/>
                  </a:lnTo>
                  <a:lnTo>
                    <a:pt x="736327" y="15175"/>
                  </a:lnTo>
                  <a:lnTo>
                    <a:pt x="701264" y="17767"/>
                  </a:lnTo>
                  <a:lnTo>
                    <a:pt x="666200" y="20554"/>
                  </a:lnTo>
                  <a:lnTo>
                    <a:pt x="631137" y="23534"/>
                  </a:lnTo>
                  <a:lnTo>
                    <a:pt x="596074" y="26705"/>
                  </a:lnTo>
                  <a:lnTo>
                    <a:pt x="561011" y="30065"/>
                  </a:lnTo>
                  <a:lnTo>
                    <a:pt x="525948" y="33613"/>
                  </a:lnTo>
                  <a:lnTo>
                    <a:pt x="490884" y="37347"/>
                  </a:lnTo>
                  <a:lnTo>
                    <a:pt x="455821" y="41264"/>
                  </a:lnTo>
                  <a:lnTo>
                    <a:pt x="420758" y="45364"/>
                  </a:lnTo>
                  <a:lnTo>
                    <a:pt x="385695" y="49644"/>
                  </a:lnTo>
                  <a:lnTo>
                    <a:pt x="350632" y="54103"/>
                  </a:lnTo>
                  <a:lnTo>
                    <a:pt x="315568" y="58739"/>
                  </a:lnTo>
                  <a:lnTo>
                    <a:pt x="280505" y="63550"/>
                  </a:lnTo>
                  <a:lnTo>
                    <a:pt x="245442" y="68536"/>
                  </a:lnTo>
                  <a:lnTo>
                    <a:pt x="210379" y="73695"/>
                  </a:lnTo>
                  <a:lnTo>
                    <a:pt x="175316" y="79025"/>
                  </a:lnTo>
                  <a:lnTo>
                    <a:pt x="140252" y="84525"/>
                  </a:lnTo>
                  <a:lnTo>
                    <a:pt x="105189" y="90193"/>
                  </a:lnTo>
                  <a:lnTo>
                    <a:pt x="70126" y="96029"/>
                  </a:lnTo>
                  <a:lnTo>
                    <a:pt x="35063" y="102031"/>
                  </a:lnTo>
                  <a:lnTo>
                    <a:pt x="0" y="1081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4423262"/>
              <a:ext cx="6977577" cy="700772"/>
            </a:xfrm>
            <a:custGeom>
              <a:avLst/>
              <a:pathLst>
                <a:path w="6977577" h="700772">
                  <a:moveTo>
                    <a:pt x="0" y="0"/>
                  </a:moveTo>
                  <a:lnTo>
                    <a:pt x="35063" y="4982"/>
                  </a:lnTo>
                  <a:lnTo>
                    <a:pt x="70126" y="9960"/>
                  </a:lnTo>
                  <a:lnTo>
                    <a:pt x="105189" y="14936"/>
                  </a:lnTo>
                  <a:lnTo>
                    <a:pt x="140252" y="19908"/>
                  </a:lnTo>
                  <a:lnTo>
                    <a:pt x="175316" y="24878"/>
                  </a:lnTo>
                  <a:lnTo>
                    <a:pt x="210379" y="29845"/>
                  </a:lnTo>
                  <a:lnTo>
                    <a:pt x="245442" y="34809"/>
                  </a:lnTo>
                  <a:lnTo>
                    <a:pt x="280505" y="39772"/>
                  </a:lnTo>
                  <a:lnTo>
                    <a:pt x="315568" y="44733"/>
                  </a:lnTo>
                  <a:lnTo>
                    <a:pt x="350632" y="49693"/>
                  </a:lnTo>
                  <a:lnTo>
                    <a:pt x="385695" y="54651"/>
                  </a:lnTo>
                  <a:lnTo>
                    <a:pt x="420758" y="59609"/>
                  </a:lnTo>
                  <a:lnTo>
                    <a:pt x="455821" y="64565"/>
                  </a:lnTo>
                  <a:lnTo>
                    <a:pt x="490884" y="69521"/>
                  </a:lnTo>
                  <a:lnTo>
                    <a:pt x="525948" y="74477"/>
                  </a:lnTo>
                  <a:lnTo>
                    <a:pt x="561011" y="79433"/>
                  </a:lnTo>
                  <a:lnTo>
                    <a:pt x="596074" y="84390"/>
                  </a:lnTo>
                  <a:lnTo>
                    <a:pt x="631137" y="89346"/>
                  </a:lnTo>
                  <a:lnTo>
                    <a:pt x="666200" y="94304"/>
                  </a:lnTo>
                  <a:lnTo>
                    <a:pt x="701264" y="99263"/>
                  </a:lnTo>
                  <a:lnTo>
                    <a:pt x="736327" y="104223"/>
                  </a:lnTo>
                  <a:lnTo>
                    <a:pt x="771390" y="109184"/>
                  </a:lnTo>
                  <a:lnTo>
                    <a:pt x="806453" y="114147"/>
                  </a:lnTo>
                  <a:lnTo>
                    <a:pt x="841516" y="119113"/>
                  </a:lnTo>
                  <a:lnTo>
                    <a:pt x="876580" y="124080"/>
                  </a:lnTo>
                  <a:lnTo>
                    <a:pt x="911643" y="129051"/>
                  </a:lnTo>
                  <a:lnTo>
                    <a:pt x="946706" y="134024"/>
                  </a:lnTo>
                  <a:lnTo>
                    <a:pt x="981769" y="139000"/>
                  </a:lnTo>
                  <a:lnTo>
                    <a:pt x="1016832" y="143979"/>
                  </a:lnTo>
                  <a:lnTo>
                    <a:pt x="1051896" y="148963"/>
                  </a:lnTo>
                  <a:lnTo>
                    <a:pt x="1086959" y="153950"/>
                  </a:lnTo>
                  <a:lnTo>
                    <a:pt x="1122022" y="158941"/>
                  </a:lnTo>
                  <a:lnTo>
                    <a:pt x="1157085" y="163936"/>
                  </a:lnTo>
                  <a:lnTo>
                    <a:pt x="1192148" y="168936"/>
                  </a:lnTo>
                  <a:lnTo>
                    <a:pt x="1227212" y="173941"/>
                  </a:lnTo>
                  <a:lnTo>
                    <a:pt x="1262275" y="178951"/>
                  </a:lnTo>
                  <a:lnTo>
                    <a:pt x="1297338" y="183966"/>
                  </a:lnTo>
                  <a:lnTo>
                    <a:pt x="1332401" y="188987"/>
                  </a:lnTo>
                  <a:lnTo>
                    <a:pt x="1367464" y="194014"/>
                  </a:lnTo>
                  <a:lnTo>
                    <a:pt x="1402528" y="199047"/>
                  </a:lnTo>
                  <a:lnTo>
                    <a:pt x="1437591" y="204086"/>
                  </a:lnTo>
                  <a:lnTo>
                    <a:pt x="1472654" y="209132"/>
                  </a:lnTo>
                  <a:lnTo>
                    <a:pt x="1507717" y="214185"/>
                  </a:lnTo>
                  <a:lnTo>
                    <a:pt x="1542780" y="219245"/>
                  </a:lnTo>
                  <a:lnTo>
                    <a:pt x="1577844" y="224313"/>
                  </a:lnTo>
                  <a:lnTo>
                    <a:pt x="1612907" y="229388"/>
                  </a:lnTo>
                  <a:lnTo>
                    <a:pt x="1647970" y="234471"/>
                  </a:lnTo>
                  <a:lnTo>
                    <a:pt x="1683033" y="239562"/>
                  </a:lnTo>
                  <a:lnTo>
                    <a:pt x="1718096" y="244662"/>
                  </a:lnTo>
                  <a:lnTo>
                    <a:pt x="1753160" y="249770"/>
                  </a:lnTo>
                  <a:lnTo>
                    <a:pt x="1788223" y="254887"/>
                  </a:lnTo>
                  <a:lnTo>
                    <a:pt x="1823286" y="260014"/>
                  </a:lnTo>
                  <a:lnTo>
                    <a:pt x="1858349" y="265149"/>
                  </a:lnTo>
                  <a:lnTo>
                    <a:pt x="1893412" y="270295"/>
                  </a:lnTo>
                  <a:lnTo>
                    <a:pt x="1928476" y="275450"/>
                  </a:lnTo>
                  <a:lnTo>
                    <a:pt x="1963539" y="280616"/>
                  </a:lnTo>
                  <a:lnTo>
                    <a:pt x="1998602" y="285792"/>
                  </a:lnTo>
                  <a:lnTo>
                    <a:pt x="2033665" y="290981"/>
                  </a:lnTo>
                  <a:lnTo>
                    <a:pt x="2068728" y="296190"/>
                  </a:lnTo>
                  <a:lnTo>
                    <a:pt x="2103792" y="301415"/>
                  </a:lnTo>
                  <a:lnTo>
                    <a:pt x="2138855" y="306651"/>
                  </a:lnTo>
                  <a:lnTo>
                    <a:pt x="2173918" y="311891"/>
                  </a:lnTo>
                  <a:lnTo>
                    <a:pt x="2208981" y="317131"/>
                  </a:lnTo>
                  <a:lnTo>
                    <a:pt x="2244044" y="322365"/>
                  </a:lnTo>
                  <a:lnTo>
                    <a:pt x="2279108" y="327587"/>
                  </a:lnTo>
                  <a:lnTo>
                    <a:pt x="2314171" y="332792"/>
                  </a:lnTo>
                  <a:lnTo>
                    <a:pt x="2349234" y="337974"/>
                  </a:lnTo>
                  <a:lnTo>
                    <a:pt x="2384297" y="343127"/>
                  </a:lnTo>
                  <a:lnTo>
                    <a:pt x="2419360" y="348246"/>
                  </a:lnTo>
                  <a:lnTo>
                    <a:pt x="2454424" y="353326"/>
                  </a:lnTo>
                  <a:lnTo>
                    <a:pt x="2489487" y="358360"/>
                  </a:lnTo>
                  <a:lnTo>
                    <a:pt x="2524550" y="363343"/>
                  </a:lnTo>
                  <a:lnTo>
                    <a:pt x="2559613" y="368271"/>
                  </a:lnTo>
                  <a:lnTo>
                    <a:pt x="2594676" y="373136"/>
                  </a:lnTo>
                  <a:lnTo>
                    <a:pt x="2629740" y="377933"/>
                  </a:lnTo>
                  <a:lnTo>
                    <a:pt x="2664803" y="382658"/>
                  </a:lnTo>
                  <a:lnTo>
                    <a:pt x="2699866" y="387272"/>
                  </a:lnTo>
                  <a:lnTo>
                    <a:pt x="2734929" y="391765"/>
                  </a:lnTo>
                  <a:lnTo>
                    <a:pt x="2769992" y="396158"/>
                  </a:lnTo>
                  <a:lnTo>
                    <a:pt x="2805056" y="400470"/>
                  </a:lnTo>
                  <a:lnTo>
                    <a:pt x="2840119" y="404721"/>
                  </a:lnTo>
                  <a:lnTo>
                    <a:pt x="2875182" y="408933"/>
                  </a:lnTo>
                  <a:lnTo>
                    <a:pt x="2910245" y="413125"/>
                  </a:lnTo>
                  <a:lnTo>
                    <a:pt x="2945308" y="417317"/>
                  </a:lnTo>
                  <a:lnTo>
                    <a:pt x="2980372" y="421531"/>
                  </a:lnTo>
                  <a:lnTo>
                    <a:pt x="3015435" y="425786"/>
                  </a:lnTo>
                  <a:lnTo>
                    <a:pt x="3050498" y="430102"/>
                  </a:lnTo>
                  <a:lnTo>
                    <a:pt x="3085561" y="434500"/>
                  </a:lnTo>
                  <a:lnTo>
                    <a:pt x="3120624" y="439011"/>
                  </a:lnTo>
                  <a:lnTo>
                    <a:pt x="3155688" y="443704"/>
                  </a:lnTo>
                  <a:lnTo>
                    <a:pt x="3190751" y="448565"/>
                  </a:lnTo>
                  <a:lnTo>
                    <a:pt x="3225814" y="453559"/>
                  </a:lnTo>
                  <a:lnTo>
                    <a:pt x="3260877" y="458655"/>
                  </a:lnTo>
                  <a:lnTo>
                    <a:pt x="3295940" y="463820"/>
                  </a:lnTo>
                  <a:lnTo>
                    <a:pt x="3331004" y="469022"/>
                  </a:lnTo>
                  <a:lnTo>
                    <a:pt x="3366067" y="474229"/>
                  </a:lnTo>
                  <a:lnTo>
                    <a:pt x="3401130" y="479406"/>
                  </a:lnTo>
                  <a:lnTo>
                    <a:pt x="3436193" y="484523"/>
                  </a:lnTo>
                  <a:lnTo>
                    <a:pt x="3471256" y="489547"/>
                  </a:lnTo>
                  <a:lnTo>
                    <a:pt x="3506320" y="494445"/>
                  </a:lnTo>
                  <a:lnTo>
                    <a:pt x="3541383" y="499184"/>
                  </a:lnTo>
                  <a:lnTo>
                    <a:pt x="3576446" y="503963"/>
                  </a:lnTo>
                  <a:lnTo>
                    <a:pt x="3611509" y="509037"/>
                  </a:lnTo>
                  <a:lnTo>
                    <a:pt x="3646572" y="514335"/>
                  </a:lnTo>
                  <a:lnTo>
                    <a:pt x="3681636" y="519786"/>
                  </a:lnTo>
                  <a:lnTo>
                    <a:pt x="3716699" y="525319"/>
                  </a:lnTo>
                  <a:lnTo>
                    <a:pt x="3751762" y="530863"/>
                  </a:lnTo>
                  <a:lnTo>
                    <a:pt x="3786825" y="536347"/>
                  </a:lnTo>
                  <a:lnTo>
                    <a:pt x="3821888" y="541698"/>
                  </a:lnTo>
                  <a:lnTo>
                    <a:pt x="3856952" y="546846"/>
                  </a:lnTo>
                  <a:lnTo>
                    <a:pt x="3892015" y="551720"/>
                  </a:lnTo>
                  <a:lnTo>
                    <a:pt x="3927078" y="556247"/>
                  </a:lnTo>
                  <a:lnTo>
                    <a:pt x="3962141" y="560388"/>
                  </a:lnTo>
                  <a:lnTo>
                    <a:pt x="3997204" y="564343"/>
                  </a:lnTo>
                  <a:lnTo>
                    <a:pt x="4032268" y="568169"/>
                  </a:lnTo>
                  <a:lnTo>
                    <a:pt x="4067331" y="571873"/>
                  </a:lnTo>
                  <a:lnTo>
                    <a:pt x="4102394" y="575461"/>
                  </a:lnTo>
                  <a:lnTo>
                    <a:pt x="4137457" y="578942"/>
                  </a:lnTo>
                  <a:lnTo>
                    <a:pt x="4172520" y="582323"/>
                  </a:lnTo>
                  <a:lnTo>
                    <a:pt x="4207584" y="585611"/>
                  </a:lnTo>
                  <a:lnTo>
                    <a:pt x="4242647" y="588814"/>
                  </a:lnTo>
                  <a:lnTo>
                    <a:pt x="4277710" y="591939"/>
                  </a:lnTo>
                  <a:lnTo>
                    <a:pt x="4312773" y="594993"/>
                  </a:lnTo>
                  <a:lnTo>
                    <a:pt x="4347836" y="597984"/>
                  </a:lnTo>
                  <a:lnTo>
                    <a:pt x="4382900" y="600919"/>
                  </a:lnTo>
                  <a:lnTo>
                    <a:pt x="4417963" y="603806"/>
                  </a:lnTo>
                  <a:lnTo>
                    <a:pt x="4453026" y="606652"/>
                  </a:lnTo>
                  <a:lnTo>
                    <a:pt x="4488089" y="609386"/>
                  </a:lnTo>
                  <a:lnTo>
                    <a:pt x="4523152" y="611938"/>
                  </a:lnTo>
                  <a:lnTo>
                    <a:pt x="4558216" y="614322"/>
                  </a:lnTo>
                  <a:lnTo>
                    <a:pt x="4593279" y="616550"/>
                  </a:lnTo>
                  <a:lnTo>
                    <a:pt x="4628342" y="618635"/>
                  </a:lnTo>
                  <a:lnTo>
                    <a:pt x="4663405" y="620589"/>
                  </a:lnTo>
                  <a:lnTo>
                    <a:pt x="4698468" y="622426"/>
                  </a:lnTo>
                  <a:lnTo>
                    <a:pt x="4733532" y="624156"/>
                  </a:lnTo>
                  <a:lnTo>
                    <a:pt x="4768595" y="625794"/>
                  </a:lnTo>
                  <a:lnTo>
                    <a:pt x="4803658" y="627352"/>
                  </a:lnTo>
                  <a:lnTo>
                    <a:pt x="4838721" y="628842"/>
                  </a:lnTo>
                  <a:lnTo>
                    <a:pt x="4873784" y="630277"/>
                  </a:lnTo>
                  <a:lnTo>
                    <a:pt x="4908848" y="631669"/>
                  </a:lnTo>
                  <a:lnTo>
                    <a:pt x="4943911" y="633032"/>
                  </a:lnTo>
                  <a:lnTo>
                    <a:pt x="4978974" y="634378"/>
                  </a:lnTo>
                  <a:lnTo>
                    <a:pt x="5014037" y="635719"/>
                  </a:lnTo>
                  <a:lnTo>
                    <a:pt x="5049100" y="637068"/>
                  </a:lnTo>
                  <a:lnTo>
                    <a:pt x="5084164" y="638437"/>
                  </a:lnTo>
                  <a:lnTo>
                    <a:pt x="5119227" y="639840"/>
                  </a:lnTo>
                  <a:lnTo>
                    <a:pt x="5154290" y="641289"/>
                  </a:lnTo>
                  <a:lnTo>
                    <a:pt x="5189353" y="642795"/>
                  </a:lnTo>
                  <a:lnTo>
                    <a:pt x="5224416" y="644324"/>
                  </a:lnTo>
                  <a:lnTo>
                    <a:pt x="5259480" y="645842"/>
                  </a:lnTo>
                  <a:lnTo>
                    <a:pt x="5294543" y="647350"/>
                  </a:lnTo>
                  <a:lnTo>
                    <a:pt x="5329606" y="648846"/>
                  </a:lnTo>
                  <a:lnTo>
                    <a:pt x="5364669" y="650331"/>
                  </a:lnTo>
                  <a:lnTo>
                    <a:pt x="5399732" y="651804"/>
                  </a:lnTo>
                  <a:lnTo>
                    <a:pt x="5434796" y="653265"/>
                  </a:lnTo>
                  <a:lnTo>
                    <a:pt x="5469859" y="654714"/>
                  </a:lnTo>
                  <a:lnTo>
                    <a:pt x="5504922" y="656150"/>
                  </a:lnTo>
                  <a:lnTo>
                    <a:pt x="5539985" y="657573"/>
                  </a:lnTo>
                  <a:lnTo>
                    <a:pt x="5575048" y="658982"/>
                  </a:lnTo>
                  <a:lnTo>
                    <a:pt x="5610112" y="660378"/>
                  </a:lnTo>
                  <a:lnTo>
                    <a:pt x="5645175" y="661760"/>
                  </a:lnTo>
                  <a:lnTo>
                    <a:pt x="5680238" y="663127"/>
                  </a:lnTo>
                  <a:lnTo>
                    <a:pt x="5715301" y="664480"/>
                  </a:lnTo>
                  <a:lnTo>
                    <a:pt x="5750364" y="665818"/>
                  </a:lnTo>
                  <a:lnTo>
                    <a:pt x="5785428" y="667140"/>
                  </a:lnTo>
                  <a:lnTo>
                    <a:pt x="5820491" y="668447"/>
                  </a:lnTo>
                  <a:lnTo>
                    <a:pt x="5855554" y="669739"/>
                  </a:lnTo>
                  <a:lnTo>
                    <a:pt x="5890617" y="671014"/>
                  </a:lnTo>
                  <a:lnTo>
                    <a:pt x="5925680" y="672272"/>
                  </a:lnTo>
                  <a:lnTo>
                    <a:pt x="5960744" y="673514"/>
                  </a:lnTo>
                  <a:lnTo>
                    <a:pt x="5995807" y="674738"/>
                  </a:lnTo>
                  <a:lnTo>
                    <a:pt x="6030870" y="675945"/>
                  </a:lnTo>
                  <a:lnTo>
                    <a:pt x="6065933" y="677134"/>
                  </a:lnTo>
                  <a:lnTo>
                    <a:pt x="6100996" y="678305"/>
                  </a:lnTo>
                  <a:lnTo>
                    <a:pt x="6136060" y="679458"/>
                  </a:lnTo>
                  <a:lnTo>
                    <a:pt x="6171123" y="680592"/>
                  </a:lnTo>
                  <a:lnTo>
                    <a:pt x="6206186" y="681707"/>
                  </a:lnTo>
                  <a:lnTo>
                    <a:pt x="6241249" y="682802"/>
                  </a:lnTo>
                  <a:lnTo>
                    <a:pt x="6276312" y="683878"/>
                  </a:lnTo>
                  <a:lnTo>
                    <a:pt x="6311376" y="684934"/>
                  </a:lnTo>
                  <a:lnTo>
                    <a:pt x="6346439" y="685969"/>
                  </a:lnTo>
                  <a:lnTo>
                    <a:pt x="6381502" y="686984"/>
                  </a:lnTo>
                  <a:lnTo>
                    <a:pt x="6416565" y="687978"/>
                  </a:lnTo>
                  <a:lnTo>
                    <a:pt x="6451628" y="688950"/>
                  </a:lnTo>
                  <a:lnTo>
                    <a:pt x="6486692" y="689901"/>
                  </a:lnTo>
                  <a:lnTo>
                    <a:pt x="6521755" y="690831"/>
                  </a:lnTo>
                  <a:lnTo>
                    <a:pt x="6556818" y="691738"/>
                  </a:lnTo>
                  <a:lnTo>
                    <a:pt x="6591881" y="692622"/>
                  </a:lnTo>
                  <a:lnTo>
                    <a:pt x="6626944" y="693483"/>
                  </a:lnTo>
                  <a:lnTo>
                    <a:pt x="6662008" y="694322"/>
                  </a:lnTo>
                  <a:lnTo>
                    <a:pt x="6697071" y="695137"/>
                  </a:lnTo>
                  <a:lnTo>
                    <a:pt x="6732134" y="695928"/>
                  </a:lnTo>
                  <a:lnTo>
                    <a:pt x="6767197" y="696695"/>
                  </a:lnTo>
                  <a:lnTo>
                    <a:pt x="6802260" y="697437"/>
                  </a:lnTo>
                  <a:lnTo>
                    <a:pt x="6837324" y="698155"/>
                  </a:lnTo>
                  <a:lnTo>
                    <a:pt x="6872387" y="698848"/>
                  </a:lnTo>
                  <a:lnTo>
                    <a:pt x="6907450" y="699515"/>
                  </a:lnTo>
                  <a:lnTo>
                    <a:pt x="6942513" y="700157"/>
                  </a:lnTo>
                  <a:lnTo>
                    <a:pt x="6977577" y="700772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4327900"/>
              <a:ext cx="6977577" cy="891960"/>
            </a:xfrm>
            <a:custGeom>
              <a:avLst/>
              <a:pathLst>
                <a:path w="6977577" h="891960">
                  <a:moveTo>
                    <a:pt x="0" y="440253"/>
                  </a:moveTo>
                  <a:lnTo>
                    <a:pt x="35063" y="452880"/>
                  </a:lnTo>
                  <a:lnTo>
                    <a:pt x="70126" y="465280"/>
                  </a:lnTo>
                  <a:lnTo>
                    <a:pt x="105189" y="477453"/>
                  </a:lnTo>
                  <a:lnTo>
                    <a:pt x="140252" y="489398"/>
                  </a:lnTo>
                  <a:lnTo>
                    <a:pt x="175316" y="501114"/>
                  </a:lnTo>
                  <a:lnTo>
                    <a:pt x="210379" y="512601"/>
                  </a:lnTo>
                  <a:lnTo>
                    <a:pt x="245442" y="523858"/>
                  </a:lnTo>
                  <a:lnTo>
                    <a:pt x="280505" y="534884"/>
                  </a:lnTo>
                  <a:lnTo>
                    <a:pt x="315568" y="545679"/>
                  </a:lnTo>
                  <a:lnTo>
                    <a:pt x="350632" y="556241"/>
                  </a:lnTo>
                  <a:lnTo>
                    <a:pt x="385695" y="566570"/>
                  </a:lnTo>
                  <a:lnTo>
                    <a:pt x="420758" y="576664"/>
                  </a:lnTo>
                  <a:lnTo>
                    <a:pt x="455821" y="586523"/>
                  </a:lnTo>
                  <a:lnTo>
                    <a:pt x="490884" y="596147"/>
                  </a:lnTo>
                  <a:lnTo>
                    <a:pt x="525948" y="605533"/>
                  </a:lnTo>
                  <a:lnTo>
                    <a:pt x="561011" y="614681"/>
                  </a:lnTo>
                  <a:lnTo>
                    <a:pt x="596074" y="623590"/>
                  </a:lnTo>
                  <a:lnTo>
                    <a:pt x="631137" y="632258"/>
                  </a:lnTo>
                  <a:lnTo>
                    <a:pt x="666200" y="640685"/>
                  </a:lnTo>
                  <a:lnTo>
                    <a:pt x="701264" y="648869"/>
                  </a:lnTo>
                  <a:lnTo>
                    <a:pt x="736327" y="656810"/>
                  </a:lnTo>
                  <a:lnTo>
                    <a:pt x="771390" y="664505"/>
                  </a:lnTo>
                  <a:lnTo>
                    <a:pt x="806453" y="671955"/>
                  </a:lnTo>
                  <a:lnTo>
                    <a:pt x="841516" y="679157"/>
                  </a:lnTo>
                  <a:lnTo>
                    <a:pt x="876580" y="686110"/>
                  </a:lnTo>
                  <a:lnTo>
                    <a:pt x="911643" y="692813"/>
                  </a:lnTo>
                  <a:lnTo>
                    <a:pt x="946706" y="699265"/>
                  </a:lnTo>
                  <a:lnTo>
                    <a:pt x="981769" y="705465"/>
                  </a:lnTo>
                  <a:lnTo>
                    <a:pt x="1016832" y="711412"/>
                  </a:lnTo>
                  <a:lnTo>
                    <a:pt x="1051896" y="717104"/>
                  </a:lnTo>
                  <a:lnTo>
                    <a:pt x="1086959" y="722541"/>
                  </a:lnTo>
                  <a:lnTo>
                    <a:pt x="1122022" y="727723"/>
                  </a:lnTo>
                  <a:lnTo>
                    <a:pt x="1157085" y="732648"/>
                  </a:lnTo>
                  <a:lnTo>
                    <a:pt x="1192148" y="737316"/>
                  </a:lnTo>
                  <a:lnTo>
                    <a:pt x="1227212" y="741727"/>
                  </a:lnTo>
                  <a:lnTo>
                    <a:pt x="1262275" y="745881"/>
                  </a:lnTo>
                  <a:lnTo>
                    <a:pt x="1297338" y="749780"/>
                  </a:lnTo>
                  <a:lnTo>
                    <a:pt x="1332401" y="753423"/>
                  </a:lnTo>
                  <a:lnTo>
                    <a:pt x="1367464" y="756811"/>
                  </a:lnTo>
                  <a:lnTo>
                    <a:pt x="1402528" y="759948"/>
                  </a:lnTo>
                  <a:lnTo>
                    <a:pt x="1437591" y="762834"/>
                  </a:lnTo>
                  <a:lnTo>
                    <a:pt x="1472654" y="765473"/>
                  </a:lnTo>
                  <a:lnTo>
                    <a:pt x="1507717" y="767867"/>
                  </a:lnTo>
                  <a:lnTo>
                    <a:pt x="1542780" y="770022"/>
                  </a:lnTo>
                  <a:lnTo>
                    <a:pt x="1577844" y="771940"/>
                  </a:lnTo>
                  <a:lnTo>
                    <a:pt x="1612907" y="773627"/>
                  </a:lnTo>
                  <a:lnTo>
                    <a:pt x="1647970" y="775089"/>
                  </a:lnTo>
                  <a:lnTo>
                    <a:pt x="1683033" y="776330"/>
                  </a:lnTo>
                  <a:lnTo>
                    <a:pt x="1718096" y="777359"/>
                  </a:lnTo>
                  <a:lnTo>
                    <a:pt x="1753160" y="778180"/>
                  </a:lnTo>
                  <a:lnTo>
                    <a:pt x="1788223" y="778802"/>
                  </a:lnTo>
                  <a:lnTo>
                    <a:pt x="1823286" y="779232"/>
                  </a:lnTo>
                  <a:lnTo>
                    <a:pt x="1858349" y="779477"/>
                  </a:lnTo>
                  <a:lnTo>
                    <a:pt x="1893412" y="779544"/>
                  </a:lnTo>
                  <a:lnTo>
                    <a:pt x="1928476" y="779441"/>
                  </a:lnTo>
                  <a:lnTo>
                    <a:pt x="1963539" y="779176"/>
                  </a:lnTo>
                  <a:lnTo>
                    <a:pt x="1998602" y="778754"/>
                  </a:lnTo>
                  <a:lnTo>
                    <a:pt x="2033665" y="778181"/>
                  </a:lnTo>
                  <a:lnTo>
                    <a:pt x="2068728" y="777451"/>
                  </a:lnTo>
                  <a:lnTo>
                    <a:pt x="2103792" y="776568"/>
                  </a:lnTo>
                  <a:lnTo>
                    <a:pt x="2138855" y="775536"/>
                  </a:lnTo>
                  <a:lnTo>
                    <a:pt x="2173918" y="774359"/>
                  </a:lnTo>
                  <a:lnTo>
                    <a:pt x="2208981" y="773038"/>
                  </a:lnTo>
                  <a:lnTo>
                    <a:pt x="2244044" y="771576"/>
                  </a:lnTo>
                  <a:lnTo>
                    <a:pt x="2279108" y="769975"/>
                  </a:lnTo>
                  <a:lnTo>
                    <a:pt x="2314171" y="768237"/>
                  </a:lnTo>
                  <a:lnTo>
                    <a:pt x="2349234" y="766364"/>
                  </a:lnTo>
                  <a:lnTo>
                    <a:pt x="2384297" y="764361"/>
                  </a:lnTo>
                  <a:lnTo>
                    <a:pt x="2419360" y="762229"/>
                  </a:lnTo>
                  <a:lnTo>
                    <a:pt x="2454424" y="759975"/>
                  </a:lnTo>
                  <a:lnTo>
                    <a:pt x="2489487" y="757602"/>
                  </a:lnTo>
                  <a:lnTo>
                    <a:pt x="2524550" y="755118"/>
                  </a:lnTo>
                  <a:lnTo>
                    <a:pt x="2559613" y="752528"/>
                  </a:lnTo>
                  <a:lnTo>
                    <a:pt x="2594676" y="749841"/>
                  </a:lnTo>
                  <a:lnTo>
                    <a:pt x="2629740" y="747065"/>
                  </a:lnTo>
                  <a:lnTo>
                    <a:pt x="2664803" y="744208"/>
                  </a:lnTo>
                  <a:lnTo>
                    <a:pt x="2699866" y="741164"/>
                  </a:lnTo>
                  <a:lnTo>
                    <a:pt x="2734929" y="737852"/>
                  </a:lnTo>
                  <a:lnTo>
                    <a:pt x="2769992" y="734275"/>
                  </a:lnTo>
                  <a:lnTo>
                    <a:pt x="2805056" y="730440"/>
                  </a:lnTo>
                  <a:lnTo>
                    <a:pt x="2840119" y="726357"/>
                  </a:lnTo>
                  <a:lnTo>
                    <a:pt x="2875182" y="722045"/>
                  </a:lnTo>
                  <a:lnTo>
                    <a:pt x="2910245" y="717537"/>
                  </a:lnTo>
                  <a:lnTo>
                    <a:pt x="2945308" y="712878"/>
                  </a:lnTo>
                  <a:lnTo>
                    <a:pt x="2980372" y="708127"/>
                  </a:lnTo>
                  <a:lnTo>
                    <a:pt x="3015435" y="703359"/>
                  </a:lnTo>
                  <a:lnTo>
                    <a:pt x="3050498" y="698658"/>
                  </a:lnTo>
                  <a:lnTo>
                    <a:pt x="3085561" y="694114"/>
                  </a:lnTo>
                  <a:lnTo>
                    <a:pt x="3120624" y="689730"/>
                  </a:lnTo>
                  <a:lnTo>
                    <a:pt x="3155688" y="684943"/>
                  </a:lnTo>
                  <a:lnTo>
                    <a:pt x="3190751" y="679678"/>
                  </a:lnTo>
                  <a:lnTo>
                    <a:pt x="3225814" y="673984"/>
                  </a:lnTo>
                  <a:lnTo>
                    <a:pt x="3260877" y="667915"/>
                  </a:lnTo>
                  <a:lnTo>
                    <a:pt x="3295940" y="661537"/>
                  </a:lnTo>
                  <a:lnTo>
                    <a:pt x="3331004" y="654932"/>
                  </a:lnTo>
                  <a:lnTo>
                    <a:pt x="3366067" y="648206"/>
                  </a:lnTo>
                  <a:lnTo>
                    <a:pt x="3401130" y="641483"/>
                  </a:lnTo>
                  <a:lnTo>
                    <a:pt x="3436193" y="634907"/>
                  </a:lnTo>
                  <a:lnTo>
                    <a:pt x="3471256" y="628640"/>
                  </a:lnTo>
                  <a:lnTo>
                    <a:pt x="3506320" y="622853"/>
                  </a:lnTo>
                  <a:lnTo>
                    <a:pt x="3541383" y="617722"/>
                  </a:lnTo>
                  <a:lnTo>
                    <a:pt x="3576446" y="612796"/>
                  </a:lnTo>
                  <a:lnTo>
                    <a:pt x="3611509" y="607337"/>
                  </a:lnTo>
                  <a:lnTo>
                    <a:pt x="3646572" y="601410"/>
                  </a:lnTo>
                  <a:lnTo>
                    <a:pt x="3681636" y="595092"/>
                  </a:lnTo>
                  <a:lnTo>
                    <a:pt x="3716699" y="588475"/>
                  </a:lnTo>
                  <a:lnTo>
                    <a:pt x="3751762" y="581673"/>
                  </a:lnTo>
                  <a:lnTo>
                    <a:pt x="3786825" y="574829"/>
                  </a:lnTo>
                  <a:lnTo>
                    <a:pt x="3821888" y="568113"/>
                  </a:lnTo>
                  <a:lnTo>
                    <a:pt x="3856952" y="561719"/>
                  </a:lnTo>
                  <a:lnTo>
                    <a:pt x="3892015" y="555859"/>
                  </a:lnTo>
                  <a:lnTo>
                    <a:pt x="3927078" y="550757"/>
                  </a:lnTo>
                  <a:lnTo>
                    <a:pt x="3962141" y="546534"/>
                  </a:lnTo>
                  <a:lnTo>
                    <a:pt x="3997204" y="542536"/>
                  </a:lnTo>
                  <a:lnTo>
                    <a:pt x="4032268" y="538580"/>
                  </a:lnTo>
                  <a:lnTo>
                    <a:pt x="4067331" y="534643"/>
                  </a:lnTo>
                  <a:lnTo>
                    <a:pt x="4102394" y="530706"/>
                  </a:lnTo>
                  <a:lnTo>
                    <a:pt x="4137457" y="526760"/>
                  </a:lnTo>
                  <a:lnTo>
                    <a:pt x="4172520" y="522804"/>
                  </a:lnTo>
                  <a:lnTo>
                    <a:pt x="4207584" y="518847"/>
                  </a:lnTo>
                  <a:lnTo>
                    <a:pt x="4242647" y="514913"/>
                  </a:lnTo>
                  <a:lnTo>
                    <a:pt x="4277710" y="511035"/>
                  </a:lnTo>
                  <a:lnTo>
                    <a:pt x="4312773" y="507255"/>
                  </a:lnTo>
                  <a:lnTo>
                    <a:pt x="4347836" y="503624"/>
                  </a:lnTo>
                  <a:lnTo>
                    <a:pt x="4382900" y="500197"/>
                  </a:lnTo>
                  <a:lnTo>
                    <a:pt x="4417963" y="497032"/>
                  </a:lnTo>
                  <a:lnTo>
                    <a:pt x="4453026" y="494183"/>
                  </a:lnTo>
                  <a:lnTo>
                    <a:pt x="4488089" y="491612"/>
                  </a:lnTo>
                  <a:lnTo>
                    <a:pt x="4523152" y="489227"/>
                  </a:lnTo>
                  <a:lnTo>
                    <a:pt x="4558216" y="486997"/>
                  </a:lnTo>
                  <a:lnTo>
                    <a:pt x="4593279" y="484896"/>
                  </a:lnTo>
                  <a:lnTo>
                    <a:pt x="4628342" y="482895"/>
                  </a:lnTo>
                  <a:lnTo>
                    <a:pt x="4663405" y="480970"/>
                  </a:lnTo>
                  <a:lnTo>
                    <a:pt x="4698468" y="479096"/>
                  </a:lnTo>
                  <a:lnTo>
                    <a:pt x="4733532" y="477251"/>
                  </a:lnTo>
                  <a:lnTo>
                    <a:pt x="4768595" y="475415"/>
                  </a:lnTo>
                  <a:lnTo>
                    <a:pt x="4803658" y="473568"/>
                  </a:lnTo>
                  <a:lnTo>
                    <a:pt x="4838721" y="471694"/>
                  </a:lnTo>
                  <a:lnTo>
                    <a:pt x="4873784" y="469778"/>
                  </a:lnTo>
                  <a:lnTo>
                    <a:pt x="4908848" y="467805"/>
                  </a:lnTo>
                  <a:lnTo>
                    <a:pt x="4943911" y="465764"/>
                  </a:lnTo>
                  <a:lnTo>
                    <a:pt x="4978974" y="463643"/>
                  </a:lnTo>
                  <a:lnTo>
                    <a:pt x="5014037" y="461432"/>
                  </a:lnTo>
                  <a:lnTo>
                    <a:pt x="5049100" y="459120"/>
                  </a:lnTo>
                  <a:lnTo>
                    <a:pt x="5084164" y="456698"/>
                  </a:lnTo>
                  <a:lnTo>
                    <a:pt x="5119227" y="454156"/>
                  </a:lnTo>
                  <a:lnTo>
                    <a:pt x="5154290" y="451483"/>
                  </a:lnTo>
                  <a:lnTo>
                    <a:pt x="5189353" y="448669"/>
                  </a:lnTo>
                  <a:lnTo>
                    <a:pt x="5224416" y="445675"/>
                  </a:lnTo>
                  <a:lnTo>
                    <a:pt x="5259480" y="442482"/>
                  </a:lnTo>
                  <a:lnTo>
                    <a:pt x="5294543" y="439090"/>
                  </a:lnTo>
                  <a:lnTo>
                    <a:pt x="5329606" y="435498"/>
                  </a:lnTo>
                  <a:lnTo>
                    <a:pt x="5364669" y="431707"/>
                  </a:lnTo>
                  <a:lnTo>
                    <a:pt x="5399732" y="427716"/>
                  </a:lnTo>
                  <a:lnTo>
                    <a:pt x="5434796" y="423523"/>
                  </a:lnTo>
                  <a:lnTo>
                    <a:pt x="5469859" y="419127"/>
                  </a:lnTo>
                  <a:lnTo>
                    <a:pt x="5504922" y="414526"/>
                  </a:lnTo>
                  <a:lnTo>
                    <a:pt x="5539985" y="409717"/>
                  </a:lnTo>
                  <a:lnTo>
                    <a:pt x="5575048" y="404697"/>
                  </a:lnTo>
                  <a:lnTo>
                    <a:pt x="5610112" y="399464"/>
                  </a:lnTo>
                  <a:lnTo>
                    <a:pt x="5645175" y="394015"/>
                  </a:lnTo>
                  <a:lnTo>
                    <a:pt x="5680238" y="388346"/>
                  </a:lnTo>
                  <a:lnTo>
                    <a:pt x="5715301" y="382453"/>
                  </a:lnTo>
                  <a:lnTo>
                    <a:pt x="5750364" y="376333"/>
                  </a:lnTo>
                  <a:lnTo>
                    <a:pt x="5785428" y="369983"/>
                  </a:lnTo>
                  <a:lnTo>
                    <a:pt x="5820491" y="363398"/>
                  </a:lnTo>
                  <a:lnTo>
                    <a:pt x="5855554" y="356575"/>
                  </a:lnTo>
                  <a:lnTo>
                    <a:pt x="5890617" y="349510"/>
                  </a:lnTo>
                  <a:lnTo>
                    <a:pt x="5925680" y="342200"/>
                  </a:lnTo>
                  <a:lnTo>
                    <a:pt x="5960744" y="334641"/>
                  </a:lnTo>
                  <a:lnTo>
                    <a:pt x="5995807" y="326830"/>
                  </a:lnTo>
                  <a:lnTo>
                    <a:pt x="6030870" y="318765"/>
                  </a:lnTo>
                  <a:lnTo>
                    <a:pt x="6065933" y="310441"/>
                  </a:lnTo>
                  <a:lnTo>
                    <a:pt x="6100996" y="301858"/>
                  </a:lnTo>
                  <a:lnTo>
                    <a:pt x="6136060" y="293011"/>
                  </a:lnTo>
                  <a:lnTo>
                    <a:pt x="6171123" y="283899"/>
                  </a:lnTo>
                  <a:lnTo>
                    <a:pt x="6206186" y="274521"/>
                  </a:lnTo>
                  <a:lnTo>
                    <a:pt x="6241249" y="264875"/>
                  </a:lnTo>
                  <a:lnTo>
                    <a:pt x="6276312" y="254958"/>
                  </a:lnTo>
                  <a:lnTo>
                    <a:pt x="6311376" y="244772"/>
                  </a:lnTo>
                  <a:lnTo>
                    <a:pt x="6346439" y="234313"/>
                  </a:lnTo>
                  <a:lnTo>
                    <a:pt x="6381502" y="223583"/>
                  </a:lnTo>
                  <a:lnTo>
                    <a:pt x="6416565" y="212581"/>
                  </a:lnTo>
                  <a:lnTo>
                    <a:pt x="6451628" y="201306"/>
                  </a:lnTo>
                  <a:lnTo>
                    <a:pt x="6486692" y="189760"/>
                  </a:lnTo>
                  <a:lnTo>
                    <a:pt x="6521755" y="177941"/>
                  </a:lnTo>
                  <a:lnTo>
                    <a:pt x="6556818" y="165852"/>
                  </a:lnTo>
                  <a:lnTo>
                    <a:pt x="6591881" y="153492"/>
                  </a:lnTo>
                  <a:lnTo>
                    <a:pt x="6626944" y="140862"/>
                  </a:lnTo>
                  <a:lnTo>
                    <a:pt x="6662008" y="127963"/>
                  </a:lnTo>
                  <a:lnTo>
                    <a:pt x="6697071" y="114797"/>
                  </a:lnTo>
                  <a:lnTo>
                    <a:pt x="6732134" y="101365"/>
                  </a:lnTo>
                  <a:lnTo>
                    <a:pt x="6767197" y="87668"/>
                  </a:lnTo>
                  <a:lnTo>
                    <a:pt x="6802260" y="73707"/>
                  </a:lnTo>
                  <a:lnTo>
                    <a:pt x="6837324" y="59484"/>
                  </a:lnTo>
                  <a:lnTo>
                    <a:pt x="6872387" y="45000"/>
                  </a:lnTo>
                  <a:lnTo>
                    <a:pt x="6907450" y="30257"/>
                  </a:lnTo>
                  <a:lnTo>
                    <a:pt x="6942513" y="15256"/>
                  </a:lnTo>
                  <a:lnTo>
                    <a:pt x="6977577" y="0"/>
                  </a:lnTo>
                  <a:lnTo>
                    <a:pt x="6977577" y="416737"/>
                  </a:lnTo>
                  <a:lnTo>
                    <a:pt x="6942513" y="421235"/>
                  </a:lnTo>
                  <a:lnTo>
                    <a:pt x="6907450" y="425735"/>
                  </a:lnTo>
                  <a:lnTo>
                    <a:pt x="6872387" y="430237"/>
                  </a:lnTo>
                  <a:lnTo>
                    <a:pt x="6837324" y="434742"/>
                  </a:lnTo>
                  <a:lnTo>
                    <a:pt x="6802260" y="439248"/>
                  </a:lnTo>
                  <a:lnTo>
                    <a:pt x="6767197" y="443755"/>
                  </a:lnTo>
                  <a:lnTo>
                    <a:pt x="6732134" y="448264"/>
                  </a:lnTo>
                  <a:lnTo>
                    <a:pt x="6697071" y="452773"/>
                  </a:lnTo>
                  <a:lnTo>
                    <a:pt x="6662008" y="457283"/>
                  </a:lnTo>
                  <a:lnTo>
                    <a:pt x="6626944" y="461792"/>
                  </a:lnTo>
                  <a:lnTo>
                    <a:pt x="6591881" y="466299"/>
                  </a:lnTo>
                  <a:lnTo>
                    <a:pt x="6556818" y="470805"/>
                  </a:lnTo>
                  <a:lnTo>
                    <a:pt x="6521755" y="475307"/>
                  </a:lnTo>
                  <a:lnTo>
                    <a:pt x="6486692" y="479805"/>
                  </a:lnTo>
                  <a:lnTo>
                    <a:pt x="6451628" y="484298"/>
                  </a:lnTo>
                  <a:lnTo>
                    <a:pt x="6416565" y="488784"/>
                  </a:lnTo>
                  <a:lnTo>
                    <a:pt x="6381502" y="493261"/>
                  </a:lnTo>
                  <a:lnTo>
                    <a:pt x="6346439" y="497728"/>
                  </a:lnTo>
                  <a:lnTo>
                    <a:pt x="6311376" y="502182"/>
                  </a:lnTo>
                  <a:lnTo>
                    <a:pt x="6276312" y="506622"/>
                  </a:lnTo>
                  <a:lnTo>
                    <a:pt x="6241249" y="511043"/>
                  </a:lnTo>
                  <a:lnTo>
                    <a:pt x="6206186" y="515445"/>
                  </a:lnTo>
                  <a:lnTo>
                    <a:pt x="6171123" y="519823"/>
                  </a:lnTo>
                  <a:lnTo>
                    <a:pt x="6136060" y="524173"/>
                  </a:lnTo>
                  <a:lnTo>
                    <a:pt x="6100996" y="528494"/>
                  </a:lnTo>
                  <a:lnTo>
                    <a:pt x="6065933" y="532780"/>
                  </a:lnTo>
                  <a:lnTo>
                    <a:pt x="6030870" y="537027"/>
                  </a:lnTo>
                  <a:lnTo>
                    <a:pt x="5995807" y="541231"/>
                  </a:lnTo>
                  <a:lnTo>
                    <a:pt x="5960744" y="545387"/>
                  </a:lnTo>
                  <a:lnTo>
                    <a:pt x="5925680" y="549490"/>
                  </a:lnTo>
                  <a:lnTo>
                    <a:pt x="5890617" y="553536"/>
                  </a:lnTo>
                  <a:lnTo>
                    <a:pt x="5855554" y="557519"/>
                  </a:lnTo>
                  <a:lnTo>
                    <a:pt x="5820491" y="561433"/>
                  </a:lnTo>
                  <a:lnTo>
                    <a:pt x="5785428" y="565274"/>
                  </a:lnTo>
                  <a:lnTo>
                    <a:pt x="5750364" y="569035"/>
                  </a:lnTo>
                  <a:lnTo>
                    <a:pt x="5715301" y="572711"/>
                  </a:lnTo>
                  <a:lnTo>
                    <a:pt x="5680238" y="576297"/>
                  </a:lnTo>
                  <a:lnTo>
                    <a:pt x="5645175" y="579787"/>
                  </a:lnTo>
                  <a:lnTo>
                    <a:pt x="5610112" y="583177"/>
                  </a:lnTo>
                  <a:lnTo>
                    <a:pt x="5575048" y="586459"/>
                  </a:lnTo>
                  <a:lnTo>
                    <a:pt x="5539985" y="589631"/>
                  </a:lnTo>
                  <a:lnTo>
                    <a:pt x="5504922" y="592686"/>
                  </a:lnTo>
                  <a:lnTo>
                    <a:pt x="5469859" y="595621"/>
                  </a:lnTo>
                  <a:lnTo>
                    <a:pt x="5434796" y="598431"/>
                  </a:lnTo>
                  <a:lnTo>
                    <a:pt x="5399732" y="601112"/>
                  </a:lnTo>
                  <a:lnTo>
                    <a:pt x="5364669" y="603661"/>
                  </a:lnTo>
                  <a:lnTo>
                    <a:pt x="5329606" y="606074"/>
                  </a:lnTo>
                  <a:lnTo>
                    <a:pt x="5294543" y="608350"/>
                  </a:lnTo>
                  <a:lnTo>
                    <a:pt x="5259480" y="610485"/>
                  </a:lnTo>
                  <a:lnTo>
                    <a:pt x="5224416" y="612478"/>
                  </a:lnTo>
                  <a:lnTo>
                    <a:pt x="5189353" y="614328"/>
                  </a:lnTo>
                  <a:lnTo>
                    <a:pt x="5154290" y="616016"/>
                  </a:lnTo>
                  <a:lnTo>
                    <a:pt x="5119227" y="617531"/>
                  </a:lnTo>
                  <a:lnTo>
                    <a:pt x="5084164" y="618898"/>
                  </a:lnTo>
                  <a:lnTo>
                    <a:pt x="5049100" y="620140"/>
                  </a:lnTo>
                  <a:lnTo>
                    <a:pt x="5014037" y="621283"/>
                  </a:lnTo>
                  <a:lnTo>
                    <a:pt x="4978974" y="622352"/>
                  </a:lnTo>
                  <a:lnTo>
                    <a:pt x="4943911" y="623372"/>
                  </a:lnTo>
                  <a:lnTo>
                    <a:pt x="4908848" y="624368"/>
                  </a:lnTo>
                  <a:lnTo>
                    <a:pt x="4873784" y="625362"/>
                  </a:lnTo>
                  <a:lnTo>
                    <a:pt x="4838721" y="626379"/>
                  </a:lnTo>
                  <a:lnTo>
                    <a:pt x="4803658" y="627439"/>
                  </a:lnTo>
                  <a:lnTo>
                    <a:pt x="4768595" y="628562"/>
                  </a:lnTo>
                  <a:lnTo>
                    <a:pt x="4733532" y="629767"/>
                  </a:lnTo>
                  <a:lnTo>
                    <a:pt x="4698468" y="631069"/>
                  </a:lnTo>
                  <a:lnTo>
                    <a:pt x="4663405" y="632482"/>
                  </a:lnTo>
                  <a:lnTo>
                    <a:pt x="4628342" y="634021"/>
                  </a:lnTo>
                  <a:lnTo>
                    <a:pt x="4593279" y="635695"/>
                  </a:lnTo>
                  <a:lnTo>
                    <a:pt x="4558216" y="637514"/>
                  </a:lnTo>
                  <a:lnTo>
                    <a:pt x="4523152" y="639487"/>
                  </a:lnTo>
                  <a:lnTo>
                    <a:pt x="4488089" y="641619"/>
                  </a:lnTo>
                  <a:lnTo>
                    <a:pt x="4453026" y="643918"/>
                  </a:lnTo>
                  <a:lnTo>
                    <a:pt x="4417963" y="646339"/>
                  </a:lnTo>
                  <a:lnTo>
                    <a:pt x="4382900" y="648847"/>
                  </a:lnTo>
                  <a:lnTo>
                    <a:pt x="4347836" y="651465"/>
                  </a:lnTo>
                  <a:lnTo>
                    <a:pt x="4312773" y="654219"/>
                  </a:lnTo>
                  <a:lnTo>
                    <a:pt x="4277710" y="657130"/>
                  </a:lnTo>
                  <a:lnTo>
                    <a:pt x="4242647" y="660217"/>
                  </a:lnTo>
                  <a:lnTo>
                    <a:pt x="4207584" y="663491"/>
                  </a:lnTo>
                  <a:lnTo>
                    <a:pt x="4172520" y="666951"/>
                  </a:lnTo>
                  <a:lnTo>
                    <a:pt x="4137457" y="670588"/>
                  </a:lnTo>
                  <a:lnTo>
                    <a:pt x="4102394" y="674380"/>
                  </a:lnTo>
                  <a:lnTo>
                    <a:pt x="4067331" y="678294"/>
                  </a:lnTo>
                  <a:lnTo>
                    <a:pt x="4032268" y="682287"/>
                  </a:lnTo>
                  <a:lnTo>
                    <a:pt x="3997204" y="686308"/>
                  </a:lnTo>
                  <a:lnTo>
                    <a:pt x="3962141" y="690301"/>
                  </a:lnTo>
                  <a:lnTo>
                    <a:pt x="3927078" y="694326"/>
                  </a:lnTo>
                  <a:lnTo>
                    <a:pt x="3892015" y="698874"/>
                  </a:lnTo>
                  <a:lnTo>
                    <a:pt x="3856952" y="703955"/>
                  </a:lnTo>
                  <a:lnTo>
                    <a:pt x="3821888" y="709511"/>
                  </a:lnTo>
                  <a:lnTo>
                    <a:pt x="3786825" y="715475"/>
                  </a:lnTo>
                  <a:lnTo>
                    <a:pt x="3751762" y="721759"/>
                  </a:lnTo>
                  <a:lnTo>
                    <a:pt x="3716699" y="728252"/>
                  </a:lnTo>
                  <a:lnTo>
                    <a:pt x="3681636" y="734817"/>
                  </a:lnTo>
                  <a:lnTo>
                    <a:pt x="3646572" y="741288"/>
                  </a:lnTo>
                  <a:lnTo>
                    <a:pt x="3611509" y="747475"/>
                  </a:lnTo>
                  <a:lnTo>
                    <a:pt x="3576446" y="753175"/>
                  </a:lnTo>
                  <a:lnTo>
                    <a:pt x="3541383" y="758180"/>
                  </a:lnTo>
                  <a:lnTo>
                    <a:pt x="3506320" y="763108"/>
                  </a:lnTo>
                  <a:lnTo>
                    <a:pt x="3471256" y="768477"/>
                  </a:lnTo>
                  <a:lnTo>
                    <a:pt x="3436193" y="774241"/>
                  </a:lnTo>
                  <a:lnTo>
                    <a:pt x="3401130" y="780348"/>
                  </a:lnTo>
                  <a:lnTo>
                    <a:pt x="3366067" y="786737"/>
                  </a:lnTo>
                  <a:lnTo>
                    <a:pt x="3331004" y="793331"/>
                  </a:lnTo>
                  <a:lnTo>
                    <a:pt x="3295940" y="800033"/>
                  </a:lnTo>
                  <a:lnTo>
                    <a:pt x="3260877" y="806722"/>
                  </a:lnTo>
                  <a:lnTo>
                    <a:pt x="3225814" y="813260"/>
                  </a:lnTo>
                  <a:lnTo>
                    <a:pt x="3190751" y="819491"/>
                  </a:lnTo>
                  <a:lnTo>
                    <a:pt x="3155688" y="825247"/>
                  </a:lnTo>
                  <a:lnTo>
                    <a:pt x="3120624" y="830352"/>
                  </a:lnTo>
                  <a:lnTo>
                    <a:pt x="3085561" y="834781"/>
                  </a:lnTo>
                  <a:lnTo>
                    <a:pt x="3050498" y="839189"/>
                  </a:lnTo>
                  <a:lnTo>
                    <a:pt x="3015435" y="843681"/>
                  </a:lnTo>
                  <a:lnTo>
                    <a:pt x="2980372" y="848254"/>
                  </a:lnTo>
                  <a:lnTo>
                    <a:pt x="2945308" y="852899"/>
                  </a:lnTo>
                  <a:lnTo>
                    <a:pt x="2910245" y="857595"/>
                  </a:lnTo>
                  <a:lnTo>
                    <a:pt x="2875182" y="862310"/>
                  </a:lnTo>
                  <a:lnTo>
                    <a:pt x="2840119" y="866994"/>
                  </a:lnTo>
                  <a:lnTo>
                    <a:pt x="2805056" y="871588"/>
                  </a:lnTo>
                  <a:lnTo>
                    <a:pt x="2769992" y="876017"/>
                  </a:lnTo>
                  <a:lnTo>
                    <a:pt x="2734929" y="880197"/>
                  </a:lnTo>
                  <a:lnTo>
                    <a:pt x="2699866" y="884042"/>
                  </a:lnTo>
                  <a:lnTo>
                    <a:pt x="2664803" y="887461"/>
                  </a:lnTo>
                  <a:lnTo>
                    <a:pt x="2629740" y="890576"/>
                  </a:lnTo>
                  <a:lnTo>
                    <a:pt x="2594676" y="891960"/>
                  </a:lnTo>
                  <a:lnTo>
                    <a:pt x="2559613" y="891960"/>
                  </a:lnTo>
                  <a:lnTo>
                    <a:pt x="2524550" y="891960"/>
                  </a:lnTo>
                  <a:lnTo>
                    <a:pt x="2489487" y="891960"/>
                  </a:lnTo>
                  <a:lnTo>
                    <a:pt x="2454424" y="891960"/>
                  </a:lnTo>
                  <a:lnTo>
                    <a:pt x="2419360" y="891960"/>
                  </a:lnTo>
                  <a:lnTo>
                    <a:pt x="2384297" y="891960"/>
                  </a:lnTo>
                  <a:lnTo>
                    <a:pt x="2349234" y="891960"/>
                  </a:lnTo>
                  <a:lnTo>
                    <a:pt x="2314171" y="891960"/>
                  </a:lnTo>
                  <a:lnTo>
                    <a:pt x="2279108" y="891960"/>
                  </a:lnTo>
                  <a:lnTo>
                    <a:pt x="2244044" y="891960"/>
                  </a:lnTo>
                  <a:lnTo>
                    <a:pt x="2208981" y="891960"/>
                  </a:lnTo>
                  <a:lnTo>
                    <a:pt x="2173918" y="891960"/>
                  </a:lnTo>
                  <a:lnTo>
                    <a:pt x="2138855" y="891960"/>
                  </a:lnTo>
                  <a:lnTo>
                    <a:pt x="2103792" y="891960"/>
                  </a:lnTo>
                  <a:lnTo>
                    <a:pt x="2068728" y="891960"/>
                  </a:lnTo>
                  <a:lnTo>
                    <a:pt x="2033665" y="891960"/>
                  </a:lnTo>
                  <a:lnTo>
                    <a:pt x="1998602" y="891960"/>
                  </a:lnTo>
                  <a:lnTo>
                    <a:pt x="1963539" y="891960"/>
                  </a:lnTo>
                  <a:lnTo>
                    <a:pt x="1928476" y="891960"/>
                  </a:lnTo>
                  <a:lnTo>
                    <a:pt x="1893412" y="891960"/>
                  </a:lnTo>
                  <a:lnTo>
                    <a:pt x="1858349" y="891960"/>
                  </a:lnTo>
                  <a:lnTo>
                    <a:pt x="1823286" y="891960"/>
                  </a:lnTo>
                  <a:lnTo>
                    <a:pt x="1788223" y="891960"/>
                  </a:lnTo>
                  <a:lnTo>
                    <a:pt x="1753160" y="891960"/>
                  </a:lnTo>
                  <a:lnTo>
                    <a:pt x="1718096" y="891960"/>
                  </a:lnTo>
                  <a:lnTo>
                    <a:pt x="1683033" y="891960"/>
                  </a:lnTo>
                  <a:lnTo>
                    <a:pt x="1647970" y="891960"/>
                  </a:lnTo>
                  <a:lnTo>
                    <a:pt x="1612907" y="891960"/>
                  </a:lnTo>
                  <a:lnTo>
                    <a:pt x="1577844" y="891960"/>
                  </a:lnTo>
                  <a:lnTo>
                    <a:pt x="1542780" y="891960"/>
                  </a:lnTo>
                  <a:lnTo>
                    <a:pt x="1507717" y="891960"/>
                  </a:lnTo>
                  <a:lnTo>
                    <a:pt x="1472654" y="891960"/>
                  </a:lnTo>
                  <a:lnTo>
                    <a:pt x="1437591" y="891960"/>
                  </a:lnTo>
                  <a:lnTo>
                    <a:pt x="1402528" y="891960"/>
                  </a:lnTo>
                  <a:lnTo>
                    <a:pt x="1367464" y="891960"/>
                  </a:lnTo>
                  <a:lnTo>
                    <a:pt x="1332401" y="891960"/>
                  </a:lnTo>
                  <a:lnTo>
                    <a:pt x="1297338" y="891960"/>
                  </a:lnTo>
                  <a:lnTo>
                    <a:pt x="1262275" y="891960"/>
                  </a:lnTo>
                  <a:lnTo>
                    <a:pt x="1227212" y="891960"/>
                  </a:lnTo>
                  <a:lnTo>
                    <a:pt x="1192148" y="891960"/>
                  </a:lnTo>
                  <a:lnTo>
                    <a:pt x="1157085" y="891960"/>
                  </a:lnTo>
                  <a:lnTo>
                    <a:pt x="1122022" y="891960"/>
                  </a:lnTo>
                  <a:lnTo>
                    <a:pt x="1086959" y="891960"/>
                  </a:lnTo>
                  <a:lnTo>
                    <a:pt x="1051896" y="891960"/>
                  </a:lnTo>
                  <a:lnTo>
                    <a:pt x="1016832" y="891960"/>
                  </a:lnTo>
                  <a:lnTo>
                    <a:pt x="981769" y="891960"/>
                  </a:lnTo>
                  <a:lnTo>
                    <a:pt x="946706" y="891960"/>
                  </a:lnTo>
                  <a:lnTo>
                    <a:pt x="911643" y="891960"/>
                  </a:lnTo>
                  <a:lnTo>
                    <a:pt x="876580" y="891960"/>
                  </a:lnTo>
                  <a:lnTo>
                    <a:pt x="841516" y="891960"/>
                  </a:lnTo>
                  <a:lnTo>
                    <a:pt x="806453" y="891960"/>
                  </a:lnTo>
                  <a:lnTo>
                    <a:pt x="771390" y="891960"/>
                  </a:lnTo>
                  <a:lnTo>
                    <a:pt x="736327" y="891960"/>
                  </a:lnTo>
                  <a:lnTo>
                    <a:pt x="701264" y="891960"/>
                  </a:lnTo>
                  <a:lnTo>
                    <a:pt x="666200" y="891960"/>
                  </a:lnTo>
                  <a:lnTo>
                    <a:pt x="631137" y="891960"/>
                  </a:lnTo>
                  <a:lnTo>
                    <a:pt x="596074" y="891960"/>
                  </a:lnTo>
                  <a:lnTo>
                    <a:pt x="561011" y="891960"/>
                  </a:lnTo>
                  <a:lnTo>
                    <a:pt x="525948" y="891960"/>
                  </a:lnTo>
                  <a:lnTo>
                    <a:pt x="490884" y="891960"/>
                  </a:lnTo>
                  <a:lnTo>
                    <a:pt x="455821" y="891960"/>
                  </a:lnTo>
                  <a:lnTo>
                    <a:pt x="420758" y="891960"/>
                  </a:lnTo>
                  <a:lnTo>
                    <a:pt x="385695" y="891960"/>
                  </a:lnTo>
                  <a:lnTo>
                    <a:pt x="350632" y="891960"/>
                  </a:lnTo>
                  <a:lnTo>
                    <a:pt x="315568" y="891960"/>
                  </a:lnTo>
                  <a:lnTo>
                    <a:pt x="280505" y="891960"/>
                  </a:lnTo>
                  <a:lnTo>
                    <a:pt x="245442" y="891960"/>
                  </a:lnTo>
                  <a:lnTo>
                    <a:pt x="210379" y="891960"/>
                  </a:lnTo>
                  <a:lnTo>
                    <a:pt x="175316" y="891960"/>
                  </a:lnTo>
                  <a:lnTo>
                    <a:pt x="140252" y="891960"/>
                  </a:lnTo>
                  <a:lnTo>
                    <a:pt x="105189" y="891960"/>
                  </a:lnTo>
                  <a:lnTo>
                    <a:pt x="70126" y="891960"/>
                  </a:lnTo>
                  <a:lnTo>
                    <a:pt x="35063" y="891960"/>
                  </a:lnTo>
                  <a:lnTo>
                    <a:pt x="0" y="891960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4327900"/>
              <a:ext cx="6977577" cy="779544"/>
            </a:xfrm>
            <a:custGeom>
              <a:avLst/>
              <a:pathLst>
                <a:path w="6977577" h="779544">
                  <a:moveTo>
                    <a:pt x="0" y="440253"/>
                  </a:moveTo>
                  <a:lnTo>
                    <a:pt x="35063" y="452880"/>
                  </a:lnTo>
                  <a:lnTo>
                    <a:pt x="70126" y="465280"/>
                  </a:lnTo>
                  <a:lnTo>
                    <a:pt x="105189" y="477453"/>
                  </a:lnTo>
                  <a:lnTo>
                    <a:pt x="140252" y="489398"/>
                  </a:lnTo>
                  <a:lnTo>
                    <a:pt x="175316" y="501114"/>
                  </a:lnTo>
                  <a:lnTo>
                    <a:pt x="210379" y="512601"/>
                  </a:lnTo>
                  <a:lnTo>
                    <a:pt x="245442" y="523858"/>
                  </a:lnTo>
                  <a:lnTo>
                    <a:pt x="280505" y="534884"/>
                  </a:lnTo>
                  <a:lnTo>
                    <a:pt x="315568" y="545679"/>
                  </a:lnTo>
                  <a:lnTo>
                    <a:pt x="350632" y="556241"/>
                  </a:lnTo>
                  <a:lnTo>
                    <a:pt x="385695" y="566570"/>
                  </a:lnTo>
                  <a:lnTo>
                    <a:pt x="420758" y="576664"/>
                  </a:lnTo>
                  <a:lnTo>
                    <a:pt x="455821" y="586523"/>
                  </a:lnTo>
                  <a:lnTo>
                    <a:pt x="490884" y="596147"/>
                  </a:lnTo>
                  <a:lnTo>
                    <a:pt x="525948" y="605533"/>
                  </a:lnTo>
                  <a:lnTo>
                    <a:pt x="561011" y="614681"/>
                  </a:lnTo>
                  <a:lnTo>
                    <a:pt x="596074" y="623590"/>
                  </a:lnTo>
                  <a:lnTo>
                    <a:pt x="631137" y="632258"/>
                  </a:lnTo>
                  <a:lnTo>
                    <a:pt x="666200" y="640685"/>
                  </a:lnTo>
                  <a:lnTo>
                    <a:pt x="701264" y="648869"/>
                  </a:lnTo>
                  <a:lnTo>
                    <a:pt x="736327" y="656810"/>
                  </a:lnTo>
                  <a:lnTo>
                    <a:pt x="771390" y="664505"/>
                  </a:lnTo>
                  <a:lnTo>
                    <a:pt x="806453" y="671955"/>
                  </a:lnTo>
                  <a:lnTo>
                    <a:pt x="841516" y="679157"/>
                  </a:lnTo>
                  <a:lnTo>
                    <a:pt x="876580" y="686110"/>
                  </a:lnTo>
                  <a:lnTo>
                    <a:pt x="911643" y="692813"/>
                  </a:lnTo>
                  <a:lnTo>
                    <a:pt x="946706" y="699265"/>
                  </a:lnTo>
                  <a:lnTo>
                    <a:pt x="981769" y="705465"/>
                  </a:lnTo>
                  <a:lnTo>
                    <a:pt x="1016832" y="711412"/>
                  </a:lnTo>
                  <a:lnTo>
                    <a:pt x="1051896" y="717104"/>
                  </a:lnTo>
                  <a:lnTo>
                    <a:pt x="1086959" y="722541"/>
                  </a:lnTo>
                  <a:lnTo>
                    <a:pt x="1122022" y="727723"/>
                  </a:lnTo>
                  <a:lnTo>
                    <a:pt x="1157085" y="732648"/>
                  </a:lnTo>
                  <a:lnTo>
                    <a:pt x="1192148" y="737316"/>
                  </a:lnTo>
                  <a:lnTo>
                    <a:pt x="1227212" y="741727"/>
                  </a:lnTo>
                  <a:lnTo>
                    <a:pt x="1262275" y="745881"/>
                  </a:lnTo>
                  <a:lnTo>
                    <a:pt x="1297338" y="749780"/>
                  </a:lnTo>
                  <a:lnTo>
                    <a:pt x="1332401" y="753423"/>
                  </a:lnTo>
                  <a:lnTo>
                    <a:pt x="1367464" y="756811"/>
                  </a:lnTo>
                  <a:lnTo>
                    <a:pt x="1402528" y="759948"/>
                  </a:lnTo>
                  <a:lnTo>
                    <a:pt x="1437591" y="762834"/>
                  </a:lnTo>
                  <a:lnTo>
                    <a:pt x="1472654" y="765473"/>
                  </a:lnTo>
                  <a:lnTo>
                    <a:pt x="1507717" y="767867"/>
                  </a:lnTo>
                  <a:lnTo>
                    <a:pt x="1542780" y="770022"/>
                  </a:lnTo>
                  <a:lnTo>
                    <a:pt x="1577844" y="771940"/>
                  </a:lnTo>
                  <a:lnTo>
                    <a:pt x="1612907" y="773627"/>
                  </a:lnTo>
                  <a:lnTo>
                    <a:pt x="1647970" y="775089"/>
                  </a:lnTo>
                  <a:lnTo>
                    <a:pt x="1683033" y="776330"/>
                  </a:lnTo>
                  <a:lnTo>
                    <a:pt x="1718096" y="777359"/>
                  </a:lnTo>
                  <a:lnTo>
                    <a:pt x="1753160" y="778180"/>
                  </a:lnTo>
                  <a:lnTo>
                    <a:pt x="1788223" y="778802"/>
                  </a:lnTo>
                  <a:lnTo>
                    <a:pt x="1823286" y="779232"/>
                  </a:lnTo>
                  <a:lnTo>
                    <a:pt x="1858349" y="779477"/>
                  </a:lnTo>
                  <a:lnTo>
                    <a:pt x="1893412" y="779544"/>
                  </a:lnTo>
                  <a:lnTo>
                    <a:pt x="1928476" y="779441"/>
                  </a:lnTo>
                  <a:lnTo>
                    <a:pt x="1963539" y="779176"/>
                  </a:lnTo>
                  <a:lnTo>
                    <a:pt x="1998602" y="778754"/>
                  </a:lnTo>
                  <a:lnTo>
                    <a:pt x="2033665" y="778181"/>
                  </a:lnTo>
                  <a:lnTo>
                    <a:pt x="2068728" y="777451"/>
                  </a:lnTo>
                  <a:lnTo>
                    <a:pt x="2103792" y="776568"/>
                  </a:lnTo>
                  <a:lnTo>
                    <a:pt x="2138855" y="775536"/>
                  </a:lnTo>
                  <a:lnTo>
                    <a:pt x="2173918" y="774359"/>
                  </a:lnTo>
                  <a:lnTo>
                    <a:pt x="2208981" y="773038"/>
                  </a:lnTo>
                  <a:lnTo>
                    <a:pt x="2244044" y="771576"/>
                  </a:lnTo>
                  <a:lnTo>
                    <a:pt x="2279108" y="769975"/>
                  </a:lnTo>
                  <a:lnTo>
                    <a:pt x="2314171" y="768237"/>
                  </a:lnTo>
                  <a:lnTo>
                    <a:pt x="2349234" y="766364"/>
                  </a:lnTo>
                  <a:lnTo>
                    <a:pt x="2384297" y="764361"/>
                  </a:lnTo>
                  <a:lnTo>
                    <a:pt x="2419360" y="762229"/>
                  </a:lnTo>
                  <a:lnTo>
                    <a:pt x="2454424" y="759975"/>
                  </a:lnTo>
                  <a:lnTo>
                    <a:pt x="2489487" y="757602"/>
                  </a:lnTo>
                  <a:lnTo>
                    <a:pt x="2524550" y="755118"/>
                  </a:lnTo>
                  <a:lnTo>
                    <a:pt x="2559613" y="752528"/>
                  </a:lnTo>
                  <a:lnTo>
                    <a:pt x="2594676" y="749841"/>
                  </a:lnTo>
                  <a:lnTo>
                    <a:pt x="2629740" y="747065"/>
                  </a:lnTo>
                  <a:lnTo>
                    <a:pt x="2664803" y="744208"/>
                  </a:lnTo>
                  <a:lnTo>
                    <a:pt x="2699866" y="741164"/>
                  </a:lnTo>
                  <a:lnTo>
                    <a:pt x="2734929" y="737852"/>
                  </a:lnTo>
                  <a:lnTo>
                    <a:pt x="2769992" y="734275"/>
                  </a:lnTo>
                  <a:lnTo>
                    <a:pt x="2805056" y="730440"/>
                  </a:lnTo>
                  <a:lnTo>
                    <a:pt x="2840119" y="726357"/>
                  </a:lnTo>
                  <a:lnTo>
                    <a:pt x="2875182" y="722045"/>
                  </a:lnTo>
                  <a:lnTo>
                    <a:pt x="2910245" y="717537"/>
                  </a:lnTo>
                  <a:lnTo>
                    <a:pt x="2945308" y="712878"/>
                  </a:lnTo>
                  <a:lnTo>
                    <a:pt x="2980372" y="708127"/>
                  </a:lnTo>
                  <a:lnTo>
                    <a:pt x="3015435" y="703359"/>
                  </a:lnTo>
                  <a:lnTo>
                    <a:pt x="3050498" y="698658"/>
                  </a:lnTo>
                  <a:lnTo>
                    <a:pt x="3085561" y="694114"/>
                  </a:lnTo>
                  <a:lnTo>
                    <a:pt x="3120624" y="689730"/>
                  </a:lnTo>
                  <a:lnTo>
                    <a:pt x="3155688" y="684943"/>
                  </a:lnTo>
                  <a:lnTo>
                    <a:pt x="3190751" y="679678"/>
                  </a:lnTo>
                  <a:lnTo>
                    <a:pt x="3225814" y="673984"/>
                  </a:lnTo>
                  <a:lnTo>
                    <a:pt x="3260877" y="667915"/>
                  </a:lnTo>
                  <a:lnTo>
                    <a:pt x="3295940" y="661537"/>
                  </a:lnTo>
                  <a:lnTo>
                    <a:pt x="3331004" y="654932"/>
                  </a:lnTo>
                  <a:lnTo>
                    <a:pt x="3366067" y="648206"/>
                  </a:lnTo>
                  <a:lnTo>
                    <a:pt x="3401130" y="641483"/>
                  </a:lnTo>
                  <a:lnTo>
                    <a:pt x="3436193" y="634907"/>
                  </a:lnTo>
                  <a:lnTo>
                    <a:pt x="3471256" y="628640"/>
                  </a:lnTo>
                  <a:lnTo>
                    <a:pt x="3506320" y="622853"/>
                  </a:lnTo>
                  <a:lnTo>
                    <a:pt x="3541383" y="617722"/>
                  </a:lnTo>
                  <a:lnTo>
                    <a:pt x="3576446" y="612796"/>
                  </a:lnTo>
                  <a:lnTo>
                    <a:pt x="3611509" y="607337"/>
                  </a:lnTo>
                  <a:lnTo>
                    <a:pt x="3646572" y="601410"/>
                  </a:lnTo>
                  <a:lnTo>
                    <a:pt x="3681636" y="595092"/>
                  </a:lnTo>
                  <a:lnTo>
                    <a:pt x="3716699" y="588475"/>
                  </a:lnTo>
                  <a:lnTo>
                    <a:pt x="3751762" y="581673"/>
                  </a:lnTo>
                  <a:lnTo>
                    <a:pt x="3786825" y="574829"/>
                  </a:lnTo>
                  <a:lnTo>
                    <a:pt x="3821888" y="568113"/>
                  </a:lnTo>
                  <a:lnTo>
                    <a:pt x="3856952" y="561719"/>
                  </a:lnTo>
                  <a:lnTo>
                    <a:pt x="3892015" y="555859"/>
                  </a:lnTo>
                  <a:lnTo>
                    <a:pt x="3927078" y="550757"/>
                  </a:lnTo>
                  <a:lnTo>
                    <a:pt x="3962141" y="546534"/>
                  </a:lnTo>
                  <a:lnTo>
                    <a:pt x="3997204" y="542536"/>
                  </a:lnTo>
                  <a:lnTo>
                    <a:pt x="4032268" y="538580"/>
                  </a:lnTo>
                  <a:lnTo>
                    <a:pt x="4067331" y="534643"/>
                  </a:lnTo>
                  <a:lnTo>
                    <a:pt x="4102394" y="530706"/>
                  </a:lnTo>
                  <a:lnTo>
                    <a:pt x="4137457" y="526760"/>
                  </a:lnTo>
                  <a:lnTo>
                    <a:pt x="4172520" y="522804"/>
                  </a:lnTo>
                  <a:lnTo>
                    <a:pt x="4207584" y="518847"/>
                  </a:lnTo>
                  <a:lnTo>
                    <a:pt x="4242647" y="514913"/>
                  </a:lnTo>
                  <a:lnTo>
                    <a:pt x="4277710" y="511035"/>
                  </a:lnTo>
                  <a:lnTo>
                    <a:pt x="4312773" y="507255"/>
                  </a:lnTo>
                  <a:lnTo>
                    <a:pt x="4347836" y="503624"/>
                  </a:lnTo>
                  <a:lnTo>
                    <a:pt x="4382900" y="500197"/>
                  </a:lnTo>
                  <a:lnTo>
                    <a:pt x="4417963" y="497032"/>
                  </a:lnTo>
                  <a:lnTo>
                    <a:pt x="4453026" y="494183"/>
                  </a:lnTo>
                  <a:lnTo>
                    <a:pt x="4488089" y="491612"/>
                  </a:lnTo>
                  <a:lnTo>
                    <a:pt x="4523152" y="489227"/>
                  </a:lnTo>
                  <a:lnTo>
                    <a:pt x="4558216" y="486997"/>
                  </a:lnTo>
                  <a:lnTo>
                    <a:pt x="4593279" y="484896"/>
                  </a:lnTo>
                  <a:lnTo>
                    <a:pt x="4628342" y="482895"/>
                  </a:lnTo>
                  <a:lnTo>
                    <a:pt x="4663405" y="480970"/>
                  </a:lnTo>
                  <a:lnTo>
                    <a:pt x="4698468" y="479096"/>
                  </a:lnTo>
                  <a:lnTo>
                    <a:pt x="4733532" y="477251"/>
                  </a:lnTo>
                  <a:lnTo>
                    <a:pt x="4768595" y="475415"/>
                  </a:lnTo>
                  <a:lnTo>
                    <a:pt x="4803658" y="473568"/>
                  </a:lnTo>
                  <a:lnTo>
                    <a:pt x="4838721" y="471694"/>
                  </a:lnTo>
                  <a:lnTo>
                    <a:pt x="4873784" y="469778"/>
                  </a:lnTo>
                  <a:lnTo>
                    <a:pt x="4908848" y="467805"/>
                  </a:lnTo>
                  <a:lnTo>
                    <a:pt x="4943911" y="465764"/>
                  </a:lnTo>
                  <a:lnTo>
                    <a:pt x="4978974" y="463643"/>
                  </a:lnTo>
                  <a:lnTo>
                    <a:pt x="5014037" y="461432"/>
                  </a:lnTo>
                  <a:lnTo>
                    <a:pt x="5049100" y="459120"/>
                  </a:lnTo>
                  <a:lnTo>
                    <a:pt x="5084164" y="456698"/>
                  </a:lnTo>
                  <a:lnTo>
                    <a:pt x="5119227" y="454156"/>
                  </a:lnTo>
                  <a:lnTo>
                    <a:pt x="5154290" y="451483"/>
                  </a:lnTo>
                  <a:lnTo>
                    <a:pt x="5189353" y="448669"/>
                  </a:lnTo>
                  <a:lnTo>
                    <a:pt x="5224416" y="445675"/>
                  </a:lnTo>
                  <a:lnTo>
                    <a:pt x="5259480" y="442482"/>
                  </a:lnTo>
                  <a:lnTo>
                    <a:pt x="5294543" y="439090"/>
                  </a:lnTo>
                  <a:lnTo>
                    <a:pt x="5329606" y="435498"/>
                  </a:lnTo>
                  <a:lnTo>
                    <a:pt x="5364669" y="431707"/>
                  </a:lnTo>
                  <a:lnTo>
                    <a:pt x="5399732" y="427716"/>
                  </a:lnTo>
                  <a:lnTo>
                    <a:pt x="5434796" y="423523"/>
                  </a:lnTo>
                  <a:lnTo>
                    <a:pt x="5469859" y="419127"/>
                  </a:lnTo>
                  <a:lnTo>
                    <a:pt x="5504922" y="414526"/>
                  </a:lnTo>
                  <a:lnTo>
                    <a:pt x="5539985" y="409717"/>
                  </a:lnTo>
                  <a:lnTo>
                    <a:pt x="5575048" y="404697"/>
                  </a:lnTo>
                  <a:lnTo>
                    <a:pt x="5610112" y="399464"/>
                  </a:lnTo>
                  <a:lnTo>
                    <a:pt x="5645175" y="394015"/>
                  </a:lnTo>
                  <a:lnTo>
                    <a:pt x="5680238" y="388346"/>
                  </a:lnTo>
                  <a:lnTo>
                    <a:pt x="5715301" y="382453"/>
                  </a:lnTo>
                  <a:lnTo>
                    <a:pt x="5750364" y="376333"/>
                  </a:lnTo>
                  <a:lnTo>
                    <a:pt x="5785428" y="369983"/>
                  </a:lnTo>
                  <a:lnTo>
                    <a:pt x="5820491" y="363398"/>
                  </a:lnTo>
                  <a:lnTo>
                    <a:pt x="5855554" y="356575"/>
                  </a:lnTo>
                  <a:lnTo>
                    <a:pt x="5890617" y="349510"/>
                  </a:lnTo>
                  <a:lnTo>
                    <a:pt x="5925680" y="342200"/>
                  </a:lnTo>
                  <a:lnTo>
                    <a:pt x="5960744" y="334641"/>
                  </a:lnTo>
                  <a:lnTo>
                    <a:pt x="5995807" y="326830"/>
                  </a:lnTo>
                  <a:lnTo>
                    <a:pt x="6030870" y="318765"/>
                  </a:lnTo>
                  <a:lnTo>
                    <a:pt x="6065933" y="310441"/>
                  </a:lnTo>
                  <a:lnTo>
                    <a:pt x="6100996" y="301858"/>
                  </a:lnTo>
                  <a:lnTo>
                    <a:pt x="6136060" y="293011"/>
                  </a:lnTo>
                  <a:lnTo>
                    <a:pt x="6171123" y="283899"/>
                  </a:lnTo>
                  <a:lnTo>
                    <a:pt x="6206186" y="274521"/>
                  </a:lnTo>
                  <a:lnTo>
                    <a:pt x="6241249" y="264875"/>
                  </a:lnTo>
                  <a:lnTo>
                    <a:pt x="6276312" y="254958"/>
                  </a:lnTo>
                  <a:lnTo>
                    <a:pt x="6311376" y="244772"/>
                  </a:lnTo>
                  <a:lnTo>
                    <a:pt x="6346439" y="234313"/>
                  </a:lnTo>
                  <a:lnTo>
                    <a:pt x="6381502" y="223583"/>
                  </a:lnTo>
                  <a:lnTo>
                    <a:pt x="6416565" y="212581"/>
                  </a:lnTo>
                  <a:lnTo>
                    <a:pt x="6451628" y="201306"/>
                  </a:lnTo>
                  <a:lnTo>
                    <a:pt x="6486692" y="189760"/>
                  </a:lnTo>
                  <a:lnTo>
                    <a:pt x="6521755" y="177941"/>
                  </a:lnTo>
                  <a:lnTo>
                    <a:pt x="6556818" y="165852"/>
                  </a:lnTo>
                  <a:lnTo>
                    <a:pt x="6591881" y="153492"/>
                  </a:lnTo>
                  <a:lnTo>
                    <a:pt x="6626944" y="140862"/>
                  </a:lnTo>
                  <a:lnTo>
                    <a:pt x="6662008" y="127963"/>
                  </a:lnTo>
                  <a:lnTo>
                    <a:pt x="6697071" y="114797"/>
                  </a:lnTo>
                  <a:lnTo>
                    <a:pt x="6732134" y="101365"/>
                  </a:lnTo>
                  <a:lnTo>
                    <a:pt x="6767197" y="87668"/>
                  </a:lnTo>
                  <a:lnTo>
                    <a:pt x="6802260" y="73707"/>
                  </a:lnTo>
                  <a:lnTo>
                    <a:pt x="6837324" y="59484"/>
                  </a:lnTo>
                  <a:lnTo>
                    <a:pt x="6872387" y="45000"/>
                  </a:lnTo>
                  <a:lnTo>
                    <a:pt x="6907450" y="30257"/>
                  </a:lnTo>
                  <a:lnTo>
                    <a:pt x="6942513" y="15256"/>
                  </a:lnTo>
                  <a:lnTo>
                    <a:pt x="697757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4744637"/>
              <a:ext cx="6977577" cy="475222"/>
            </a:xfrm>
            <a:custGeom>
              <a:avLst/>
              <a:pathLst>
                <a:path w="6977577" h="475222">
                  <a:moveTo>
                    <a:pt x="6977577" y="0"/>
                  </a:moveTo>
                  <a:lnTo>
                    <a:pt x="6942513" y="4497"/>
                  </a:lnTo>
                  <a:lnTo>
                    <a:pt x="6907450" y="8997"/>
                  </a:lnTo>
                  <a:lnTo>
                    <a:pt x="6872387" y="13500"/>
                  </a:lnTo>
                  <a:lnTo>
                    <a:pt x="6837324" y="18004"/>
                  </a:lnTo>
                  <a:lnTo>
                    <a:pt x="6802260" y="22510"/>
                  </a:lnTo>
                  <a:lnTo>
                    <a:pt x="6767197" y="27018"/>
                  </a:lnTo>
                  <a:lnTo>
                    <a:pt x="6732134" y="31527"/>
                  </a:lnTo>
                  <a:lnTo>
                    <a:pt x="6697071" y="36036"/>
                  </a:lnTo>
                  <a:lnTo>
                    <a:pt x="6662008" y="40545"/>
                  </a:lnTo>
                  <a:lnTo>
                    <a:pt x="6626944" y="45054"/>
                  </a:lnTo>
                  <a:lnTo>
                    <a:pt x="6591881" y="49562"/>
                  </a:lnTo>
                  <a:lnTo>
                    <a:pt x="6556818" y="54067"/>
                  </a:lnTo>
                  <a:lnTo>
                    <a:pt x="6521755" y="58570"/>
                  </a:lnTo>
                  <a:lnTo>
                    <a:pt x="6486692" y="63068"/>
                  </a:lnTo>
                  <a:lnTo>
                    <a:pt x="6451628" y="67561"/>
                  </a:lnTo>
                  <a:lnTo>
                    <a:pt x="6416565" y="72047"/>
                  </a:lnTo>
                  <a:lnTo>
                    <a:pt x="6381502" y="76524"/>
                  </a:lnTo>
                  <a:lnTo>
                    <a:pt x="6346439" y="80991"/>
                  </a:lnTo>
                  <a:lnTo>
                    <a:pt x="6311376" y="85445"/>
                  </a:lnTo>
                  <a:lnTo>
                    <a:pt x="6276312" y="89884"/>
                  </a:lnTo>
                  <a:lnTo>
                    <a:pt x="6241249" y="94306"/>
                  </a:lnTo>
                  <a:lnTo>
                    <a:pt x="6206186" y="98707"/>
                  </a:lnTo>
                  <a:lnTo>
                    <a:pt x="6171123" y="103085"/>
                  </a:lnTo>
                  <a:lnTo>
                    <a:pt x="6136060" y="107436"/>
                  </a:lnTo>
                  <a:lnTo>
                    <a:pt x="6100996" y="111756"/>
                  </a:lnTo>
                  <a:lnTo>
                    <a:pt x="6065933" y="116042"/>
                  </a:lnTo>
                  <a:lnTo>
                    <a:pt x="6030870" y="120289"/>
                  </a:lnTo>
                  <a:lnTo>
                    <a:pt x="5995807" y="124493"/>
                  </a:lnTo>
                  <a:lnTo>
                    <a:pt x="5960744" y="128650"/>
                  </a:lnTo>
                  <a:lnTo>
                    <a:pt x="5925680" y="132753"/>
                  </a:lnTo>
                  <a:lnTo>
                    <a:pt x="5890617" y="136799"/>
                  </a:lnTo>
                  <a:lnTo>
                    <a:pt x="5855554" y="140781"/>
                  </a:lnTo>
                  <a:lnTo>
                    <a:pt x="5820491" y="144696"/>
                  </a:lnTo>
                  <a:lnTo>
                    <a:pt x="5785428" y="148536"/>
                  </a:lnTo>
                  <a:lnTo>
                    <a:pt x="5750364" y="152297"/>
                  </a:lnTo>
                  <a:lnTo>
                    <a:pt x="5715301" y="155974"/>
                  </a:lnTo>
                  <a:lnTo>
                    <a:pt x="5680238" y="159560"/>
                  </a:lnTo>
                  <a:lnTo>
                    <a:pt x="5645175" y="163050"/>
                  </a:lnTo>
                  <a:lnTo>
                    <a:pt x="5610112" y="166439"/>
                  </a:lnTo>
                  <a:lnTo>
                    <a:pt x="5575048" y="169722"/>
                  </a:lnTo>
                  <a:lnTo>
                    <a:pt x="5539985" y="172893"/>
                  </a:lnTo>
                  <a:lnTo>
                    <a:pt x="5504922" y="175949"/>
                  </a:lnTo>
                  <a:lnTo>
                    <a:pt x="5469859" y="178883"/>
                  </a:lnTo>
                  <a:lnTo>
                    <a:pt x="5434796" y="181693"/>
                  </a:lnTo>
                  <a:lnTo>
                    <a:pt x="5399732" y="184374"/>
                  </a:lnTo>
                  <a:lnTo>
                    <a:pt x="5364669" y="186923"/>
                  </a:lnTo>
                  <a:lnTo>
                    <a:pt x="5329606" y="189337"/>
                  </a:lnTo>
                  <a:lnTo>
                    <a:pt x="5294543" y="191612"/>
                  </a:lnTo>
                  <a:lnTo>
                    <a:pt x="5259480" y="193747"/>
                  </a:lnTo>
                  <a:lnTo>
                    <a:pt x="5224416" y="195741"/>
                  </a:lnTo>
                  <a:lnTo>
                    <a:pt x="5189353" y="197591"/>
                  </a:lnTo>
                  <a:lnTo>
                    <a:pt x="5154290" y="199279"/>
                  </a:lnTo>
                  <a:lnTo>
                    <a:pt x="5119227" y="200794"/>
                  </a:lnTo>
                  <a:lnTo>
                    <a:pt x="5084164" y="202161"/>
                  </a:lnTo>
                  <a:lnTo>
                    <a:pt x="5049100" y="203403"/>
                  </a:lnTo>
                  <a:lnTo>
                    <a:pt x="5014037" y="204546"/>
                  </a:lnTo>
                  <a:lnTo>
                    <a:pt x="4978974" y="205615"/>
                  </a:lnTo>
                  <a:lnTo>
                    <a:pt x="4943911" y="206635"/>
                  </a:lnTo>
                  <a:lnTo>
                    <a:pt x="4908848" y="207630"/>
                  </a:lnTo>
                  <a:lnTo>
                    <a:pt x="4873784" y="208625"/>
                  </a:lnTo>
                  <a:lnTo>
                    <a:pt x="4838721" y="209642"/>
                  </a:lnTo>
                  <a:lnTo>
                    <a:pt x="4803658" y="210702"/>
                  </a:lnTo>
                  <a:lnTo>
                    <a:pt x="4768595" y="211825"/>
                  </a:lnTo>
                  <a:lnTo>
                    <a:pt x="4733532" y="213029"/>
                  </a:lnTo>
                  <a:lnTo>
                    <a:pt x="4698468" y="214331"/>
                  </a:lnTo>
                  <a:lnTo>
                    <a:pt x="4663405" y="215745"/>
                  </a:lnTo>
                  <a:lnTo>
                    <a:pt x="4628342" y="217284"/>
                  </a:lnTo>
                  <a:lnTo>
                    <a:pt x="4593279" y="218958"/>
                  </a:lnTo>
                  <a:lnTo>
                    <a:pt x="4558216" y="220777"/>
                  </a:lnTo>
                  <a:lnTo>
                    <a:pt x="4523152" y="222749"/>
                  </a:lnTo>
                  <a:lnTo>
                    <a:pt x="4488089" y="224882"/>
                  </a:lnTo>
                  <a:lnTo>
                    <a:pt x="4453026" y="227181"/>
                  </a:lnTo>
                  <a:lnTo>
                    <a:pt x="4417963" y="229602"/>
                  </a:lnTo>
                  <a:lnTo>
                    <a:pt x="4382900" y="232110"/>
                  </a:lnTo>
                  <a:lnTo>
                    <a:pt x="4347836" y="234728"/>
                  </a:lnTo>
                  <a:lnTo>
                    <a:pt x="4312773" y="237482"/>
                  </a:lnTo>
                  <a:lnTo>
                    <a:pt x="4277710" y="240393"/>
                  </a:lnTo>
                  <a:lnTo>
                    <a:pt x="4242647" y="243480"/>
                  </a:lnTo>
                  <a:lnTo>
                    <a:pt x="4207584" y="246753"/>
                  </a:lnTo>
                  <a:lnTo>
                    <a:pt x="4172520" y="250214"/>
                  </a:lnTo>
                  <a:lnTo>
                    <a:pt x="4137457" y="253851"/>
                  </a:lnTo>
                  <a:lnTo>
                    <a:pt x="4102394" y="257643"/>
                  </a:lnTo>
                  <a:lnTo>
                    <a:pt x="4067331" y="261556"/>
                  </a:lnTo>
                  <a:lnTo>
                    <a:pt x="4032268" y="265549"/>
                  </a:lnTo>
                  <a:lnTo>
                    <a:pt x="3997204" y="269570"/>
                  </a:lnTo>
                  <a:lnTo>
                    <a:pt x="3962141" y="273564"/>
                  </a:lnTo>
                  <a:lnTo>
                    <a:pt x="3927078" y="277589"/>
                  </a:lnTo>
                  <a:lnTo>
                    <a:pt x="3892015" y="282137"/>
                  </a:lnTo>
                  <a:lnTo>
                    <a:pt x="3856952" y="287218"/>
                  </a:lnTo>
                  <a:lnTo>
                    <a:pt x="3821888" y="292774"/>
                  </a:lnTo>
                  <a:lnTo>
                    <a:pt x="3786825" y="298737"/>
                  </a:lnTo>
                  <a:lnTo>
                    <a:pt x="3751762" y="305021"/>
                  </a:lnTo>
                  <a:lnTo>
                    <a:pt x="3716699" y="311515"/>
                  </a:lnTo>
                  <a:lnTo>
                    <a:pt x="3681636" y="318080"/>
                  </a:lnTo>
                  <a:lnTo>
                    <a:pt x="3646572" y="324550"/>
                  </a:lnTo>
                  <a:lnTo>
                    <a:pt x="3611509" y="330738"/>
                  </a:lnTo>
                  <a:lnTo>
                    <a:pt x="3576446" y="336437"/>
                  </a:lnTo>
                  <a:lnTo>
                    <a:pt x="3541383" y="341442"/>
                  </a:lnTo>
                  <a:lnTo>
                    <a:pt x="3506320" y="346371"/>
                  </a:lnTo>
                  <a:lnTo>
                    <a:pt x="3471256" y="351740"/>
                  </a:lnTo>
                  <a:lnTo>
                    <a:pt x="3436193" y="357503"/>
                  </a:lnTo>
                  <a:lnTo>
                    <a:pt x="3401130" y="363611"/>
                  </a:lnTo>
                  <a:lnTo>
                    <a:pt x="3366067" y="370000"/>
                  </a:lnTo>
                  <a:lnTo>
                    <a:pt x="3331004" y="376594"/>
                  </a:lnTo>
                  <a:lnTo>
                    <a:pt x="3295940" y="383295"/>
                  </a:lnTo>
                  <a:lnTo>
                    <a:pt x="3260877" y="389985"/>
                  </a:lnTo>
                  <a:lnTo>
                    <a:pt x="3225814" y="396523"/>
                  </a:lnTo>
                  <a:lnTo>
                    <a:pt x="3190751" y="402754"/>
                  </a:lnTo>
                  <a:lnTo>
                    <a:pt x="3155688" y="408509"/>
                  </a:lnTo>
                  <a:lnTo>
                    <a:pt x="3120624" y="413615"/>
                  </a:lnTo>
                  <a:lnTo>
                    <a:pt x="3085561" y="418043"/>
                  </a:lnTo>
                  <a:lnTo>
                    <a:pt x="3050498" y="422452"/>
                  </a:lnTo>
                  <a:lnTo>
                    <a:pt x="3015435" y="426944"/>
                  </a:lnTo>
                  <a:lnTo>
                    <a:pt x="2980372" y="431517"/>
                  </a:lnTo>
                  <a:lnTo>
                    <a:pt x="2945308" y="436161"/>
                  </a:lnTo>
                  <a:lnTo>
                    <a:pt x="2910245" y="440858"/>
                  </a:lnTo>
                  <a:lnTo>
                    <a:pt x="2875182" y="445572"/>
                  </a:lnTo>
                  <a:lnTo>
                    <a:pt x="2840119" y="450257"/>
                  </a:lnTo>
                  <a:lnTo>
                    <a:pt x="2805056" y="454851"/>
                  </a:lnTo>
                  <a:lnTo>
                    <a:pt x="2769992" y="459279"/>
                  </a:lnTo>
                  <a:lnTo>
                    <a:pt x="2734929" y="463460"/>
                  </a:lnTo>
                  <a:lnTo>
                    <a:pt x="2699866" y="467304"/>
                  </a:lnTo>
                  <a:lnTo>
                    <a:pt x="2664803" y="470724"/>
                  </a:lnTo>
                  <a:lnTo>
                    <a:pt x="2629740" y="473838"/>
                  </a:lnTo>
                  <a:lnTo>
                    <a:pt x="2594676" y="475222"/>
                  </a:lnTo>
                  <a:lnTo>
                    <a:pt x="2559613" y="475222"/>
                  </a:lnTo>
                  <a:lnTo>
                    <a:pt x="2524550" y="475222"/>
                  </a:lnTo>
                  <a:lnTo>
                    <a:pt x="2489487" y="475222"/>
                  </a:lnTo>
                  <a:lnTo>
                    <a:pt x="2454424" y="475222"/>
                  </a:lnTo>
                  <a:lnTo>
                    <a:pt x="2419360" y="475222"/>
                  </a:lnTo>
                  <a:lnTo>
                    <a:pt x="2384297" y="475222"/>
                  </a:lnTo>
                  <a:lnTo>
                    <a:pt x="2349234" y="475222"/>
                  </a:lnTo>
                  <a:lnTo>
                    <a:pt x="2314171" y="475222"/>
                  </a:lnTo>
                  <a:lnTo>
                    <a:pt x="2279108" y="475222"/>
                  </a:lnTo>
                  <a:lnTo>
                    <a:pt x="2244044" y="475222"/>
                  </a:lnTo>
                  <a:lnTo>
                    <a:pt x="2208981" y="475222"/>
                  </a:lnTo>
                  <a:lnTo>
                    <a:pt x="2173918" y="475222"/>
                  </a:lnTo>
                  <a:lnTo>
                    <a:pt x="2138855" y="475222"/>
                  </a:lnTo>
                  <a:lnTo>
                    <a:pt x="2103792" y="475222"/>
                  </a:lnTo>
                  <a:lnTo>
                    <a:pt x="2068728" y="475222"/>
                  </a:lnTo>
                  <a:lnTo>
                    <a:pt x="2033665" y="475222"/>
                  </a:lnTo>
                  <a:lnTo>
                    <a:pt x="1998602" y="475222"/>
                  </a:lnTo>
                  <a:lnTo>
                    <a:pt x="1963539" y="475222"/>
                  </a:lnTo>
                  <a:lnTo>
                    <a:pt x="1928476" y="475222"/>
                  </a:lnTo>
                  <a:lnTo>
                    <a:pt x="1893412" y="475222"/>
                  </a:lnTo>
                  <a:lnTo>
                    <a:pt x="1858349" y="475222"/>
                  </a:lnTo>
                  <a:lnTo>
                    <a:pt x="1823286" y="475222"/>
                  </a:lnTo>
                  <a:lnTo>
                    <a:pt x="1788223" y="475222"/>
                  </a:lnTo>
                  <a:lnTo>
                    <a:pt x="1753160" y="475222"/>
                  </a:lnTo>
                  <a:lnTo>
                    <a:pt x="1718096" y="475222"/>
                  </a:lnTo>
                  <a:lnTo>
                    <a:pt x="1683033" y="475222"/>
                  </a:lnTo>
                  <a:lnTo>
                    <a:pt x="1647970" y="475222"/>
                  </a:lnTo>
                  <a:lnTo>
                    <a:pt x="1612907" y="475222"/>
                  </a:lnTo>
                  <a:lnTo>
                    <a:pt x="1577844" y="475222"/>
                  </a:lnTo>
                  <a:lnTo>
                    <a:pt x="1542780" y="475222"/>
                  </a:lnTo>
                  <a:lnTo>
                    <a:pt x="1507717" y="475222"/>
                  </a:lnTo>
                  <a:lnTo>
                    <a:pt x="1472654" y="475222"/>
                  </a:lnTo>
                  <a:lnTo>
                    <a:pt x="1437591" y="475222"/>
                  </a:lnTo>
                  <a:lnTo>
                    <a:pt x="1402528" y="475222"/>
                  </a:lnTo>
                  <a:lnTo>
                    <a:pt x="1367464" y="475222"/>
                  </a:lnTo>
                  <a:lnTo>
                    <a:pt x="1332401" y="475222"/>
                  </a:lnTo>
                  <a:lnTo>
                    <a:pt x="1297338" y="475222"/>
                  </a:lnTo>
                  <a:lnTo>
                    <a:pt x="1262275" y="475222"/>
                  </a:lnTo>
                  <a:lnTo>
                    <a:pt x="1227212" y="475222"/>
                  </a:lnTo>
                  <a:lnTo>
                    <a:pt x="1192148" y="475222"/>
                  </a:lnTo>
                  <a:lnTo>
                    <a:pt x="1157085" y="475222"/>
                  </a:lnTo>
                  <a:lnTo>
                    <a:pt x="1122022" y="475222"/>
                  </a:lnTo>
                  <a:lnTo>
                    <a:pt x="1086959" y="475222"/>
                  </a:lnTo>
                  <a:lnTo>
                    <a:pt x="1051896" y="475222"/>
                  </a:lnTo>
                  <a:lnTo>
                    <a:pt x="1016832" y="475222"/>
                  </a:lnTo>
                  <a:lnTo>
                    <a:pt x="981769" y="475222"/>
                  </a:lnTo>
                  <a:lnTo>
                    <a:pt x="946706" y="475222"/>
                  </a:lnTo>
                  <a:lnTo>
                    <a:pt x="911643" y="475222"/>
                  </a:lnTo>
                  <a:lnTo>
                    <a:pt x="876580" y="475222"/>
                  </a:lnTo>
                  <a:lnTo>
                    <a:pt x="841516" y="475222"/>
                  </a:lnTo>
                  <a:lnTo>
                    <a:pt x="806453" y="475222"/>
                  </a:lnTo>
                  <a:lnTo>
                    <a:pt x="771390" y="475222"/>
                  </a:lnTo>
                  <a:lnTo>
                    <a:pt x="736327" y="475222"/>
                  </a:lnTo>
                  <a:lnTo>
                    <a:pt x="701264" y="475222"/>
                  </a:lnTo>
                  <a:lnTo>
                    <a:pt x="666200" y="475222"/>
                  </a:lnTo>
                  <a:lnTo>
                    <a:pt x="631137" y="475222"/>
                  </a:lnTo>
                  <a:lnTo>
                    <a:pt x="596074" y="475222"/>
                  </a:lnTo>
                  <a:lnTo>
                    <a:pt x="561011" y="475222"/>
                  </a:lnTo>
                  <a:lnTo>
                    <a:pt x="525948" y="475222"/>
                  </a:lnTo>
                  <a:lnTo>
                    <a:pt x="490884" y="475222"/>
                  </a:lnTo>
                  <a:lnTo>
                    <a:pt x="455821" y="475222"/>
                  </a:lnTo>
                  <a:lnTo>
                    <a:pt x="420758" y="475222"/>
                  </a:lnTo>
                  <a:lnTo>
                    <a:pt x="385695" y="475222"/>
                  </a:lnTo>
                  <a:lnTo>
                    <a:pt x="350632" y="475222"/>
                  </a:lnTo>
                  <a:lnTo>
                    <a:pt x="315568" y="475222"/>
                  </a:lnTo>
                  <a:lnTo>
                    <a:pt x="280505" y="475222"/>
                  </a:lnTo>
                  <a:lnTo>
                    <a:pt x="245442" y="475222"/>
                  </a:lnTo>
                  <a:lnTo>
                    <a:pt x="210379" y="475222"/>
                  </a:lnTo>
                  <a:lnTo>
                    <a:pt x="175316" y="475222"/>
                  </a:lnTo>
                  <a:lnTo>
                    <a:pt x="140252" y="475222"/>
                  </a:lnTo>
                  <a:lnTo>
                    <a:pt x="105189" y="475222"/>
                  </a:lnTo>
                  <a:lnTo>
                    <a:pt x="70126" y="475222"/>
                  </a:lnTo>
                  <a:lnTo>
                    <a:pt x="35063" y="475222"/>
                  </a:lnTo>
                  <a:lnTo>
                    <a:pt x="0" y="47522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4536268"/>
              <a:ext cx="6977577" cy="658320"/>
            </a:xfrm>
            <a:custGeom>
              <a:avLst/>
              <a:pathLst>
                <a:path w="6977577" h="658320">
                  <a:moveTo>
                    <a:pt x="0" y="582661"/>
                  </a:moveTo>
                  <a:lnTo>
                    <a:pt x="35063" y="586268"/>
                  </a:lnTo>
                  <a:lnTo>
                    <a:pt x="70126" y="589785"/>
                  </a:lnTo>
                  <a:lnTo>
                    <a:pt x="105189" y="593212"/>
                  </a:lnTo>
                  <a:lnTo>
                    <a:pt x="140252" y="596549"/>
                  </a:lnTo>
                  <a:lnTo>
                    <a:pt x="175316" y="599795"/>
                  </a:lnTo>
                  <a:lnTo>
                    <a:pt x="210379" y="602951"/>
                  </a:lnTo>
                  <a:lnTo>
                    <a:pt x="245442" y="606018"/>
                  </a:lnTo>
                  <a:lnTo>
                    <a:pt x="280505" y="608996"/>
                  </a:lnTo>
                  <a:lnTo>
                    <a:pt x="315568" y="611884"/>
                  </a:lnTo>
                  <a:lnTo>
                    <a:pt x="350632" y="614683"/>
                  </a:lnTo>
                  <a:lnTo>
                    <a:pt x="385695" y="617393"/>
                  </a:lnTo>
                  <a:lnTo>
                    <a:pt x="420758" y="620014"/>
                  </a:lnTo>
                  <a:lnTo>
                    <a:pt x="455821" y="622547"/>
                  </a:lnTo>
                  <a:lnTo>
                    <a:pt x="490884" y="624992"/>
                  </a:lnTo>
                  <a:lnTo>
                    <a:pt x="525948" y="627348"/>
                  </a:lnTo>
                  <a:lnTo>
                    <a:pt x="561011" y="629616"/>
                  </a:lnTo>
                  <a:lnTo>
                    <a:pt x="596074" y="631797"/>
                  </a:lnTo>
                  <a:lnTo>
                    <a:pt x="631137" y="633889"/>
                  </a:lnTo>
                  <a:lnTo>
                    <a:pt x="666200" y="635895"/>
                  </a:lnTo>
                  <a:lnTo>
                    <a:pt x="701264" y="637813"/>
                  </a:lnTo>
                  <a:lnTo>
                    <a:pt x="736327" y="639644"/>
                  </a:lnTo>
                  <a:lnTo>
                    <a:pt x="771390" y="641388"/>
                  </a:lnTo>
                  <a:lnTo>
                    <a:pt x="806453" y="643046"/>
                  </a:lnTo>
                  <a:lnTo>
                    <a:pt x="841516" y="644617"/>
                  </a:lnTo>
                  <a:lnTo>
                    <a:pt x="876580" y="646102"/>
                  </a:lnTo>
                  <a:lnTo>
                    <a:pt x="911643" y="647501"/>
                  </a:lnTo>
                  <a:lnTo>
                    <a:pt x="946706" y="648813"/>
                  </a:lnTo>
                  <a:lnTo>
                    <a:pt x="981769" y="650040"/>
                  </a:lnTo>
                  <a:lnTo>
                    <a:pt x="1016832" y="651182"/>
                  </a:lnTo>
                  <a:lnTo>
                    <a:pt x="1051896" y="652238"/>
                  </a:lnTo>
                  <a:lnTo>
                    <a:pt x="1086959" y="653209"/>
                  </a:lnTo>
                  <a:lnTo>
                    <a:pt x="1122022" y="654095"/>
                  </a:lnTo>
                  <a:lnTo>
                    <a:pt x="1157085" y="654896"/>
                  </a:lnTo>
                  <a:lnTo>
                    <a:pt x="1192148" y="655612"/>
                  </a:lnTo>
                  <a:lnTo>
                    <a:pt x="1227212" y="656244"/>
                  </a:lnTo>
                  <a:lnTo>
                    <a:pt x="1262275" y="656792"/>
                  </a:lnTo>
                  <a:lnTo>
                    <a:pt x="1297338" y="657256"/>
                  </a:lnTo>
                  <a:lnTo>
                    <a:pt x="1332401" y="657635"/>
                  </a:lnTo>
                  <a:lnTo>
                    <a:pt x="1367464" y="657932"/>
                  </a:lnTo>
                  <a:lnTo>
                    <a:pt x="1402528" y="658144"/>
                  </a:lnTo>
                  <a:lnTo>
                    <a:pt x="1437591" y="658273"/>
                  </a:lnTo>
                  <a:lnTo>
                    <a:pt x="1472654" y="658320"/>
                  </a:lnTo>
                  <a:lnTo>
                    <a:pt x="1507717" y="658283"/>
                  </a:lnTo>
                  <a:lnTo>
                    <a:pt x="1542780" y="658163"/>
                  </a:lnTo>
                  <a:lnTo>
                    <a:pt x="1577844" y="657961"/>
                  </a:lnTo>
                  <a:lnTo>
                    <a:pt x="1612907" y="657677"/>
                  </a:lnTo>
                  <a:lnTo>
                    <a:pt x="1647970" y="657310"/>
                  </a:lnTo>
                  <a:lnTo>
                    <a:pt x="1683033" y="656861"/>
                  </a:lnTo>
                  <a:lnTo>
                    <a:pt x="1718096" y="656331"/>
                  </a:lnTo>
                  <a:lnTo>
                    <a:pt x="1753160" y="655719"/>
                  </a:lnTo>
                  <a:lnTo>
                    <a:pt x="1788223" y="655025"/>
                  </a:lnTo>
                  <a:lnTo>
                    <a:pt x="1823286" y="654250"/>
                  </a:lnTo>
                  <a:lnTo>
                    <a:pt x="1858349" y="653394"/>
                  </a:lnTo>
                  <a:lnTo>
                    <a:pt x="1893412" y="652457"/>
                  </a:lnTo>
                  <a:lnTo>
                    <a:pt x="1928476" y="651440"/>
                  </a:lnTo>
                  <a:lnTo>
                    <a:pt x="1963539" y="650342"/>
                  </a:lnTo>
                  <a:lnTo>
                    <a:pt x="1998602" y="649163"/>
                  </a:lnTo>
                  <a:lnTo>
                    <a:pt x="2033665" y="647898"/>
                  </a:lnTo>
                  <a:lnTo>
                    <a:pt x="2068728" y="646518"/>
                  </a:lnTo>
                  <a:lnTo>
                    <a:pt x="2103792" y="645020"/>
                  </a:lnTo>
                  <a:lnTo>
                    <a:pt x="2138855" y="643409"/>
                  </a:lnTo>
                  <a:lnTo>
                    <a:pt x="2173918" y="641687"/>
                  </a:lnTo>
                  <a:lnTo>
                    <a:pt x="2208981" y="639856"/>
                  </a:lnTo>
                  <a:lnTo>
                    <a:pt x="2244044" y="637919"/>
                  </a:lnTo>
                  <a:lnTo>
                    <a:pt x="2279108" y="635880"/>
                  </a:lnTo>
                  <a:lnTo>
                    <a:pt x="2314171" y="633741"/>
                  </a:lnTo>
                  <a:lnTo>
                    <a:pt x="2349234" y="631505"/>
                  </a:lnTo>
                  <a:lnTo>
                    <a:pt x="2384297" y="629174"/>
                  </a:lnTo>
                  <a:lnTo>
                    <a:pt x="2419360" y="626752"/>
                  </a:lnTo>
                  <a:lnTo>
                    <a:pt x="2454424" y="624241"/>
                  </a:lnTo>
                  <a:lnTo>
                    <a:pt x="2489487" y="621644"/>
                  </a:lnTo>
                  <a:lnTo>
                    <a:pt x="2524550" y="618964"/>
                  </a:lnTo>
                  <a:lnTo>
                    <a:pt x="2559613" y="616203"/>
                  </a:lnTo>
                  <a:lnTo>
                    <a:pt x="2594676" y="613365"/>
                  </a:lnTo>
                  <a:lnTo>
                    <a:pt x="2629740" y="610452"/>
                  </a:lnTo>
                  <a:lnTo>
                    <a:pt x="2664803" y="607466"/>
                  </a:lnTo>
                  <a:lnTo>
                    <a:pt x="2699866" y="604234"/>
                  </a:lnTo>
                  <a:lnTo>
                    <a:pt x="2734929" y="600656"/>
                  </a:lnTo>
                  <a:lnTo>
                    <a:pt x="2769992" y="596777"/>
                  </a:lnTo>
                  <a:lnTo>
                    <a:pt x="2805056" y="592645"/>
                  </a:lnTo>
                  <a:lnTo>
                    <a:pt x="2840119" y="588307"/>
                  </a:lnTo>
                  <a:lnTo>
                    <a:pt x="2875182" y="583809"/>
                  </a:lnTo>
                  <a:lnTo>
                    <a:pt x="2910245" y="579197"/>
                  </a:lnTo>
                  <a:lnTo>
                    <a:pt x="2945308" y="574520"/>
                  </a:lnTo>
                  <a:lnTo>
                    <a:pt x="2980372" y="569822"/>
                  </a:lnTo>
                  <a:lnTo>
                    <a:pt x="3015435" y="565152"/>
                  </a:lnTo>
                  <a:lnTo>
                    <a:pt x="3050498" y="560555"/>
                  </a:lnTo>
                  <a:lnTo>
                    <a:pt x="3085561" y="556078"/>
                  </a:lnTo>
                  <a:lnTo>
                    <a:pt x="3120624" y="551672"/>
                  </a:lnTo>
                  <a:lnTo>
                    <a:pt x="3155688" y="546726"/>
                  </a:lnTo>
                  <a:lnTo>
                    <a:pt x="3190751" y="541216"/>
                  </a:lnTo>
                  <a:lnTo>
                    <a:pt x="3225814" y="535253"/>
                  </a:lnTo>
                  <a:lnTo>
                    <a:pt x="3260877" y="528950"/>
                  </a:lnTo>
                  <a:lnTo>
                    <a:pt x="3295940" y="522416"/>
                  </a:lnTo>
                  <a:lnTo>
                    <a:pt x="3331004" y="515763"/>
                  </a:lnTo>
                  <a:lnTo>
                    <a:pt x="3366067" y="509103"/>
                  </a:lnTo>
                  <a:lnTo>
                    <a:pt x="3401130" y="502547"/>
                  </a:lnTo>
                  <a:lnTo>
                    <a:pt x="3436193" y="496205"/>
                  </a:lnTo>
                  <a:lnTo>
                    <a:pt x="3471256" y="490190"/>
                  </a:lnTo>
                  <a:lnTo>
                    <a:pt x="3506320" y="484612"/>
                  </a:lnTo>
                  <a:lnTo>
                    <a:pt x="3541383" y="479582"/>
                  </a:lnTo>
                  <a:lnTo>
                    <a:pt x="3576446" y="474617"/>
                  </a:lnTo>
                  <a:lnTo>
                    <a:pt x="3611509" y="469037"/>
                  </a:lnTo>
                  <a:lnTo>
                    <a:pt x="3646572" y="462980"/>
                  </a:lnTo>
                  <a:lnTo>
                    <a:pt x="3681636" y="456586"/>
                  </a:lnTo>
                  <a:lnTo>
                    <a:pt x="3716699" y="449995"/>
                  </a:lnTo>
                  <a:lnTo>
                    <a:pt x="3751762" y="443347"/>
                  </a:lnTo>
                  <a:lnTo>
                    <a:pt x="3786825" y="436783"/>
                  </a:lnTo>
                  <a:lnTo>
                    <a:pt x="3821888" y="430443"/>
                  </a:lnTo>
                  <a:lnTo>
                    <a:pt x="3856952" y="424468"/>
                  </a:lnTo>
                  <a:lnTo>
                    <a:pt x="3892015" y="418998"/>
                  </a:lnTo>
                  <a:lnTo>
                    <a:pt x="3927078" y="414173"/>
                  </a:lnTo>
                  <a:lnTo>
                    <a:pt x="3962141" y="410049"/>
                  </a:lnTo>
                  <a:lnTo>
                    <a:pt x="3997204" y="406053"/>
                  </a:lnTo>
                  <a:lnTo>
                    <a:pt x="4032268" y="402064"/>
                  </a:lnTo>
                  <a:lnTo>
                    <a:pt x="4067331" y="398100"/>
                  </a:lnTo>
                  <a:lnTo>
                    <a:pt x="4102394" y="394175"/>
                  </a:lnTo>
                  <a:lnTo>
                    <a:pt x="4137457" y="390305"/>
                  </a:lnTo>
                  <a:lnTo>
                    <a:pt x="4172520" y="386509"/>
                  </a:lnTo>
                  <a:lnTo>
                    <a:pt x="4207584" y="382800"/>
                  </a:lnTo>
                  <a:lnTo>
                    <a:pt x="4242647" y="379197"/>
                  </a:lnTo>
                  <a:lnTo>
                    <a:pt x="4277710" y="375714"/>
                  </a:lnTo>
                  <a:lnTo>
                    <a:pt x="4312773" y="372368"/>
                  </a:lnTo>
                  <a:lnTo>
                    <a:pt x="4347836" y="369176"/>
                  </a:lnTo>
                  <a:lnTo>
                    <a:pt x="4382900" y="366154"/>
                  </a:lnTo>
                  <a:lnTo>
                    <a:pt x="4417963" y="363317"/>
                  </a:lnTo>
                  <a:lnTo>
                    <a:pt x="4453026" y="360682"/>
                  </a:lnTo>
                  <a:lnTo>
                    <a:pt x="4488089" y="358247"/>
                  </a:lnTo>
                  <a:lnTo>
                    <a:pt x="4523152" y="355988"/>
                  </a:lnTo>
                  <a:lnTo>
                    <a:pt x="4558216" y="353887"/>
                  </a:lnTo>
                  <a:lnTo>
                    <a:pt x="4593279" y="351927"/>
                  </a:lnTo>
                  <a:lnTo>
                    <a:pt x="4628342" y="350089"/>
                  </a:lnTo>
                  <a:lnTo>
                    <a:pt x="4663405" y="348358"/>
                  </a:lnTo>
                  <a:lnTo>
                    <a:pt x="4698468" y="346714"/>
                  </a:lnTo>
                  <a:lnTo>
                    <a:pt x="4733532" y="345140"/>
                  </a:lnTo>
                  <a:lnTo>
                    <a:pt x="4768595" y="343620"/>
                  </a:lnTo>
                  <a:lnTo>
                    <a:pt x="4803658" y="342135"/>
                  </a:lnTo>
                  <a:lnTo>
                    <a:pt x="4838721" y="340668"/>
                  </a:lnTo>
                  <a:lnTo>
                    <a:pt x="4873784" y="339201"/>
                  </a:lnTo>
                  <a:lnTo>
                    <a:pt x="4908848" y="337718"/>
                  </a:lnTo>
                  <a:lnTo>
                    <a:pt x="4943911" y="336199"/>
                  </a:lnTo>
                  <a:lnTo>
                    <a:pt x="4978974" y="334629"/>
                  </a:lnTo>
                  <a:lnTo>
                    <a:pt x="5014037" y="332989"/>
                  </a:lnTo>
                  <a:lnTo>
                    <a:pt x="5049100" y="331261"/>
                  </a:lnTo>
                  <a:lnTo>
                    <a:pt x="5084164" y="329429"/>
                  </a:lnTo>
                  <a:lnTo>
                    <a:pt x="5119227" y="327475"/>
                  </a:lnTo>
                  <a:lnTo>
                    <a:pt x="5154290" y="325381"/>
                  </a:lnTo>
                  <a:lnTo>
                    <a:pt x="5189353" y="323130"/>
                  </a:lnTo>
                  <a:lnTo>
                    <a:pt x="5224416" y="320708"/>
                  </a:lnTo>
                  <a:lnTo>
                    <a:pt x="5259480" y="318115"/>
                  </a:lnTo>
                  <a:lnTo>
                    <a:pt x="5294543" y="315351"/>
                  </a:lnTo>
                  <a:lnTo>
                    <a:pt x="5329606" y="312417"/>
                  </a:lnTo>
                  <a:lnTo>
                    <a:pt x="5364669" y="309315"/>
                  </a:lnTo>
                  <a:lnTo>
                    <a:pt x="5399732" y="306045"/>
                  </a:lnTo>
                  <a:lnTo>
                    <a:pt x="5434796" y="302608"/>
                  </a:lnTo>
                  <a:lnTo>
                    <a:pt x="5469859" y="299005"/>
                  </a:lnTo>
                  <a:lnTo>
                    <a:pt x="5504922" y="295237"/>
                  </a:lnTo>
                  <a:lnTo>
                    <a:pt x="5539985" y="291305"/>
                  </a:lnTo>
                  <a:lnTo>
                    <a:pt x="5575048" y="287210"/>
                  </a:lnTo>
                  <a:lnTo>
                    <a:pt x="5610112" y="282952"/>
                  </a:lnTo>
                  <a:lnTo>
                    <a:pt x="5645175" y="278533"/>
                  </a:lnTo>
                  <a:lnTo>
                    <a:pt x="5680238" y="273953"/>
                  </a:lnTo>
                  <a:lnTo>
                    <a:pt x="5715301" y="269213"/>
                  </a:lnTo>
                  <a:lnTo>
                    <a:pt x="5750364" y="264315"/>
                  </a:lnTo>
                  <a:lnTo>
                    <a:pt x="5785428" y="259259"/>
                  </a:lnTo>
                  <a:lnTo>
                    <a:pt x="5820491" y="254047"/>
                  </a:lnTo>
                  <a:lnTo>
                    <a:pt x="5855554" y="248678"/>
                  </a:lnTo>
                  <a:lnTo>
                    <a:pt x="5890617" y="243154"/>
                  </a:lnTo>
                  <a:lnTo>
                    <a:pt x="5925680" y="237476"/>
                  </a:lnTo>
                  <a:lnTo>
                    <a:pt x="5960744" y="231645"/>
                  </a:lnTo>
                  <a:lnTo>
                    <a:pt x="5995807" y="225662"/>
                  </a:lnTo>
                  <a:lnTo>
                    <a:pt x="6030870" y="219527"/>
                  </a:lnTo>
                  <a:lnTo>
                    <a:pt x="6065933" y="213242"/>
                  </a:lnTo>
                  <a:lnTo>
                    <a:pt x="6100996" y="206807"/>
                  </a:lnTo>
                  <a:lnTo>
                    <a:pt x="6136060" y="200224"/>
                  </a:lnTo>
                  <a:lnTo>
                    <a:pt x="6171123" y="193492"/>
                  </a:lnTo>
                  <a:lnTo>
                    <a:pt x="6206186" y="186614"/>
                  </a:lnTo>
                  <a:lnTo>
                    <a:pt x="6241249" y="179590"/>
                  </a:lnTo>
                  <a:lnTo>
                    <a:pt x="6276312" y="172421"/>
                  </a:lnTo>
                  <a:lnTo>
                    <a:pt x="6311376" y="165108"/>
                  </a:lnTo>
                  <a:lnTo>
                    <a:pt x="6346439" y="157652"/>
                  </a:lnTo>
                  <a:lnTo>
                    <a:pt x="6381502" y="150054"/>
                  </a:lnTo>
                  <a:lnTo>
                    <a:pt x="6416565" y="142314"/>
                  </a:lnTo>
                  <a:lnTo>
                    <a:pt x="6451628" y="134434"/>
                  </a:lnTo>
                  <a:lnTo>
                    <a:pt x="6486692" y="126414"/>
                  </a:lnTo>
                  <a:lnTo>
                    <a:pt x="6521755" y="118256"/>
                  </a:lnTo>
                  <a:lnTo>
                    <a:pt x="6556818" y="109960"/>
                  </a:lnTo>
                  <a:lnTo>
                    <a:pt x="6591881" y="101527"/>
                  </a:lnTo>
                  <a:lnTo>
                    <a:pt x="6626944" y="92958"/>
                  </a:lnTo>
                  <a:lnTo>
                    <a:pt x="6662008" y="84254"/>
                  </a:lnTo>
                  <a:lnTo>
                    <a:pt x="6697071" y="75417"/>
                  </a:lnTo>
                  <a:lnTo>
                    <a:pt x="6732134" y="66446"/>
                  </a:lnTo>
                  <a:lnTo>
                    <a:pt x="6767197" y="57343"/>
                  </a:lnTo>
                  <a:lnTo>
                    <a:pt x="6802260" y="48109"/>
                  </a:lnTo>
                  <a:lnTo>
                    <a:pt x="6837324" y="38744"/>
                  </a:lnTo>
                  <a:lnTo>
                    <a:pt x="6872387" y="29250"/>
                  </a:lnTo>
                  <a:lnTo>
                    <a:pt x="6907450" y="19627"/>
                  </a:lnTo>
                  <a:lnTo>
                    <a:pt x="6942513" y="9877"/>
                  </a:lnTo>
                  <a:lnTo>
                    <a:pt x="6977577" y="0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4865768"/>
              <a:ext cx="6977577" cy="354091"/>
            </a:xfrm>
            <a:custGeom>
              <a:avLst/>
              <a:pathLst>
                <a:path w="6977577" h="354091">
                  <a:moveTo>
                    <a:pt x="0" y="0"/>
                  </a:moveTo>
                  <a:lnTo>
                    <a:pt x="35063" y="9443"/>
                  </a:lnTo>
                  <a:lnTo>
                    <a:pt x="70126" y="18707"/>
                  </a:lnTo>
                  <a:lnTo>
                    <a:pt x="105189" y="27791"/>
                  </a:lnTo>
                  <a:lnTo>
                    <a:pt x="140252" y="36693"/>
                  </a:lnTo>
                  <a:lnTo>
                    <a:pt x="175316" y="45414"/>
                  </a:lnTo>
                  <a:lnTo>
                    <a:pt x="210379" y="53952"/>
                  </a:lnTo>
                  <a:lnTo>
                    <a:pt x="245442" y="62306"/>
                  </a:lnTo>
                  <a:lnTo>
                    <a:pt x="280505" y="70475"/>
                  </a:lnTo>
                  <a:lnTo>
                    <a:pt x="315568" y="78459"/>
                  </a:lnTo>
                  <a:lnTo>
                    <a:pt x="350632" y="86256"/>
                  </a:lnTo>
                  <a:lnTo>
                    <a:pt x="385695" y="93866"/>
                  </a:lnTo>
                  <a:lnTo>
                    <a:pt x="420758" y="101287"/>
                  </a:lnTo>
                  <a:lnTo>
                    <a:pt x="455821" y="108518"/>
                  </a:lnTo>
                  <a:lnTo>
                    <a:pt x="490884" y="115558"/>
                  </a:lnTo>
                  <a:lnTo>
                    <a:pt x="525948" y="122407"/>
                  </a:lnTo>
                  <a:lnTo>
                    <a:pt x="561011" y="129062"/>
                  </a:lnTo>
                  <a:lnTo>
                    <a:pt x="596074" y="135523"/>
                  </a:lnTo>
                  <a:lnTo>
                    <a:pt x="631137" y="141788"/>
                  </a:lnTo>
                  <a:lnTo>
                    <a:pt x="666200" y="147857"/>
                  </a:lnTo>
                  <a:lnTo>
                    <a:pt x="701264" y="153728"/>
                  </a:lnTo>
                  <a:lnTo>
                    <a:pt x="736327" y="159399"/>
                  </a:lnTo>
                  <a:lnTo>
                    <a:pt x="771390" y="164869"/>
                  </a:lnTo>
                  <a:lnTo>
                    <a:pt x="806453" y="170137"/>
                  </a:lnTo>
                  <a:lnTo>
                    <a:pt x="841516" y="175202"/>
                  </a:lnTo>
                  <a:lnTo>
                    <a:pt x="876580" y="180062"/>
                  </a:lnTo>
                  <a:lnTo>
                    <a:pt x="911643" y="184716"/>
                  </a:lnTo>
                  <a:lnTo>
                    <a:pt x="946706" y="189163"/>
                  </a:lnTo>
                  <a:lnTo>
                    <a:pt x="981769" y="193401"/>
                  </a:lnTo>
                  <a:lnTo>
                    <a:pt x="1016832" y="197429"/>
                  </a:lnTo>
                  <a:lnTo>
                    <a:pt x="1051896" y="201247"/>
                  </a:lnTo>
                  <a:lnTo>
                    <a:pt x="1086959" y="204852"/>
                  </a:lnTo>
                  <a:lnTo>
                    <a:pt x="1122022" y="208245"/>
                  </a:lnTo>
                  <a:lnTo>
                    <a:pt x="1157085" y="211424"/>
                  </a:lnTo>
                  <a:lnTo>
                    <a:pt x="1192148" y="214388"/>
                  </a:lnTo>
                  <a:lnTo>
                    <a:pt x="1227212" y="217139"/>
                  </a:lnTo>
                  <a:lnTo>
                    <a:pt x="1262275" y="219674"/>
                  </a:lnTo>
                  <a:lnTo>
                    <a:pt x="1297338" y="221995"/>
                  </a:lnTo>
                  <a:lnTo>
                    <a:pt x="1332401" y="224103"/>
                  </a:lnTo>
                  <a:lnTo>
                    <a:pt x="1367464" y="225997"/>
                  </a:lnTo>
                  <a:lnTo>
                    <a:pt x="1402528" y="227680"/>
                  </a:lnTo>
                  <a:lnTo>
                    <a:pt x="1437591" y="229153"/>
                  </a:lnTo>
                  <a:lnTo>
                    <a:pt x="1472654" y="230419"/>
                  </a:lnTo>
                  <a:lnTo>
                    <a:pt x="1507717" y="231479"/>
                  </a:lnTo>
                  <a:lnTo>
                    <a:pt x="1542780" y="232338"/>
                  </a:lnTo>
                  <a:lnTo>
                    <a:pt x="1577844" y="232998"/>
                  </a:lnTo>
                  <a:lnTo>
                    <a:pt x="1612907" y="233465"/>
                  </a:lnTo>
                  <a:lnTo>
                    <a:pt x="1647970" y="233742"/>
                  </a:lnTo>
                  <a:lnTo>
                    <a:pt x="1683033" y="233835"/>
                  </a:lnTo>
                  <a:lnTo>
                    <a:pt x="1718096" y="233749"/>
                  </a:lnTo>
                  <a:lnTo>
                    <a:pt x="1753160" y="233490"/>
                  </a:lnTo>
                  <a:lnTo>
                    <a:pt x="1788223" y="233064"/>
                  </a:lnTo>
                  <a:lnTo>
                    <a:pt x="1823286" y="232478"/>
                  </a:lnTo>
                  <a:lnTo>
                    <a:pt x="1858349" y="231737"/>
                  </a:lnTo>
                  <a:lnTo>
                    <a:pt x="1893412" y="230849"/>
                  </a:lnTo>
                  <a:lnTo>
                    <a:pt x="1928476" y="229819"/>
                  </a:lnTo>
                  <a:lnTo>
                    <a:pt x="1963539" y="228654"/>
                  </a:lnTo>
                  <a:lnTo>
                    <a:pt x="1998602" y="227360"/>
                  </a:lnTo>
                  <a:lnTo>
                    <a:pt x="2033665" y="225932"/>
                  </a:lnTo>
                  <a:lnTo>
                    <a:pt x="2068728" y="224328"/>
                  </a:lnTo>
                  <a:lnTo>
                    <a:pt x="2103792" y="222553"/>
                  </a:lnTo>
                  <a:lnTo>
                    <a:pt x="2138855" y="220621"/>
                  </a:lnTo>
                  <a:lnTo>
                    <a:pt x="2173918" y="218543"/>
                  </a:lnTo>
                  <a:lnTo>
                    <a:pt x="2208981" y="216330"/>
                  </a:lnTo>
                  <a:lnTo>
                    <a:pt x="2244044" y="213993"/>
                  </a:lnTo>
                  <a:lnTo>
                    <a:pt x="2279108" y="211541"/>
                  </a:lnTo>
                  <a:lnTo>
                    <a:pt x="2314171" y="208987"/>
                  </a:lnTo>
                  <a:lnTo>
                    <a:pt x="2349234" y="206340"/>
                  </a:lnTo>
                  <a:lnTo>
                    <a:pt x="2384297" y="203613"/>
                  </a:lnTo>
                  <a:lnTo>
                    <a:pt x="2419360" y="200817"/>
                  </a:lnTo>
                  <a:lnTo>
                    <a:pt x="2454424" y="197965"/>
                  </a:lnTo>
                  <a:lnTo>
                    <a:pt x="2489487" y="195071"/>
                  </a:lnTo>
                  <a:lnTo>
                    <a:pt x="2524550" y="192149"/>
                  </a:lnTo>
                  <a:lnTo>
                    <a:pt x="2559613" y="189212"/>
                  </a:lnTo>
                  <a:lnTo>
                    <a:pt x="2594676" y="186278"/>
                  </a:lnTo>
                  <a:lnTo>
                    <a:pt x="2629740" y="183363"/>
                  </a:lnTo>
                  <a:lnTo>
                    <a:pt x="2664803" y="180481"/>
                  </a:lnTo>
                  <a:lnTo>
                    <a:pt x="2699866" y="177378"/>
                  </a:lnTo>
                  <a:lnTo>
                    <a:pt x="2734929" y="173883"/>
                  </a:lnTo>
                  <a:lnTo>
                    <a:pt x="2769992" y="170042"/>
                  </a:lnTo>
                  <a:lnTo>
                    <a:pt x="2805056" y="165902"/>
                  </a:lnTo>
                  <a:lnTo>
                    <a:pt x="2840119" y="161513"/>
                  </a:lnTo>
                  <a:lnTo>
                    <a:pt x="2875182" y="156934"/>
                  </a:lnTo>
                  <a:lnTo>
                    <a:pt x="2910245" y="152236"/>
                  </a:lnTo>
                  <a:lnTo>
                    <a:pt x="2945308" y="147501"/>
                  </a:lnTo>
                  <a:lnTo>
                    <a:pt x="2980372" y="142825"/>
                  </a:lnTo>
                  <a:lnTo>
                    <a:pt x="3015435" y="138314"/>
                  </a:lnTo>
                  <a:lnTo>
                    <a:pt x="3050498" y="134086"/>
                  </a:lnTo>
                  <a:lnTo>
                    <a:pt x="3085561" y="130265"/>
                  </a:lnTo>
                  <a:lnTo>
                    <a:pt x="3120624" y="126892"/>
                  </a:lnTo>
                  <a:lnTo>
                    <a:pt x="3155688" y="123468"/>
                  </a:lnTo>
                  <a:lnTo>
                    <a:pt x="3190751" y="119889"/>
                  </a:lnTo>
                  <a:lnTo>
                    <a:pt x="3225814" y="116162"/>
                  </a:lnTo>
                  <a:lnTo>
                    <a:pt x="3260877" y="112297"/>
                  </a:lnTo>
                  <a:lnTo>
                    <a:pt x="3295940" y="108316"/>
                  </a:lnTo>
                  <a:lnTo>
                    <a:pt x="3331004" y="104255"/>
                  </a:lnTo>
                  <a:lnTo>
                    <a:pt x="3366067" y="100169"/>
                  </a:lnTo>
                  <a:lnTo>
                    <a:pt x="3401130" y="96134"/>
                  </a:lnTo>
                  <a:lnTo>
                    <a:pt x="3436193" y="92241"/>
                  </a:lnTo>
                  <a:lnTo>
                    <a:pt x="3471256" y="88596"/>
                  </a:lnTo>
                  <a:lnTo>
                    <a:pt x="3506320" y="85316"/>
                  </a:lnTo>
                  <a:lnTo>
                    <a:pt x="3541383" y="82522"/>
                  </a:lnTo>
                  <a:lnTo>
                    <a:pt x="3576446" y="80091"/>
                  </a:lnTo>
                  <a:lnTo>
                    <a:pt x="3611509" y="77722"/>
                  </a:lnTo>
                  <a:lnTo>
                    <a:pt x="3646572" y="75367"/>
                  </a:lnTo>
                  <a:lnTo>
                    <a:pt x="3681636" y="72990"/>
                  </a:lnTo>
                  <a:lnTo>
                    <a:pt x="3716699" y="70567"/>
                  </a:lnTo>
                  <a:lnTo>
                    <a:pt x="3751762" y="68094"/>
                  </a:lnTo>
                  <a:lnTo>
                    <a:pt x="3786825" y="65595"/>
                  </a:lnTo>
                  <a:lnTo>
                    <a:pt x="3821888" y="63114"/>
                  </a:lnTo>
                  <a:lnTo>
                    <a:pt x="3856952" y="60721"/>
                  </a:lnTo>
                  <a:lnTo>
                    <a:pt x="3892015" y="58500"/>
                  </a:lnTo>
                  <a:lnTo>
                    <a:pt x="3927078" y="56544"/>
                  </a:lnTo>
                  <a:lnTo>
                    <a:pt x="3962141" y="54917"/>
                  </a:lnTo>
                  <a:lnTo>
                    <a:pt x="3997204" y="53428"/>
                  </a:lnTo>
                  <a:lnTo>
                    <a:pt x="4032268" y="52006"/>
                  </a:lnTo>
                  <a:lnTo>
                    <a:pt x="4067331" y="50624"/>
                  </a:lnTo>
                  <a:lnTo>
                    <a:pt x="4102394" y="49262"/>
                  </a:lnTo>
                  <a:lnTo>
                    <a:pt x="4137457" y="47908"/>
                  </a:lnTo>
                  <a:lnTo>
                    <a:pt x="4172520" y="46555"/>
                  </a:lnTo>
                  <a:lnTo>
                    <a:pt x="4207584" y="45210"/>
                  </a:lnTo>
                  <a:lnTo>
                    <a:pt x="4242647" y="43889"/>
                  </a:lnTo>
                  <a:lnTo>
                    <a:pt x="4277710" y="42616"/>
                  </a:lnTo>
                  <a:lnTo>
                    <a:pt x="4312773" y="41427"/>
                  </a:lnTo>
                  <a:lnTo>
                    <a:pt x="4347836" y="40363"/>
                  </a:lnTo>
                  <a:lnTo>
                    <a:pt x="4382900" y="39469"/>
                  </a:lnTo>
                  <a:lnTo>
                    <a:pt x="4417963" y="38792"/>
                  </a:lnTo>
                  <a:lnTo>
                    <a:pt x="4453026" y="38378"/>
                  </a:lnTo>
                  <a:lnTo>
                    <a:pt x="4488089" y="38210"/>
                  </a:lnTo>
                  <a:lnTo>
                    <a:pt x="4523152" y="38227"/>
                  </a:lnTo>
                  <a:lnTo>
                    <a:pt x="4558216" y="38408"/>
                  </a:lnTo>
                  <a:lnTo>
                    <a:pt x="4593279" y="38731"/>
                  </a:lnTo>
                  <a:lnTo>
                    <a:pt x="4628342" y="39177"/>
                  </a:lnTo>
                  <a:lnTo>
                    <a:pt x="4663405" y="39726"/>
                  </a:lnTo>
                  <a:lnTo>
                    <a:pt x="4698468" y="40362"/>
                  </a:lnTo>
                  <a:lnTo>
                    <a:pt x="4733532" y="41068"/>
                  </a:lnTo>
                  <a:lnTo>
                    <a:pt x="4768595" y="41829"/>
                  </a:lnTo>
                  <a:lnTo>
                    <a:pt x="4803658" y="42634"/>
                  </a:lnTo>
                  <a:lnTo>
                    <a:pt x="4838721" y="43471"/>
                  </a:lnTo>
                  <a:lnTo>
                    <a:pt x="4873784" y="44331"/>
                  </a:lnTo>
                  <a:lnTo>
                    <a:pt x="4908848" y="45206"/>
                  </a:lnTo>
                  <a:lnTo>
                    <a:pt x="4943911" y="46088"/>
                  </a:lnTo>
                  <a:lnTo>
                    <a:pt x="4978974" y="46971"/>
                  </a:lnTo>
                  <a:lnTo>
                    <a:pt x="5014037" y="47851"/>
                  </a:lnTo>
                  <a:lnTo>
                    <a:pt x="5049100" y="48722"/>
                  </a:lnTo>
                  <a:lnTo>
                    <a:pt x="5084164" y="49581"/>
                  </a:lnTo>
                  <a:lnTo>
                    <a:pt x="5119227" y="50421"/>
                  </a:lnTo>
                  <a:lnTo>
                    <a:pt x="5154290" y="51238"/>
                  </a:lnTo>
                  <a:lnTo>
                    <a:pt x="5189353" y="52026"/>
                  </a:lnTo>
                  <a:lnTo>
                    <a:pt x="5224416" y="52784"/>
                  </a:lnTo>
                  <a:lnTo>
                    <a:pt x="5259480" y="53514"/>
                  </a:lnTo>
                  <a:lnTo>
                    <a:pt x="5294543" y="54217"/>
                  </a:lnTo>
                  <a:lnTo>
                    <a:pt x="5329606" y="54892"/>
                  </a:lnTo>
                  <a:lnTo>
                    <a:pt x="5364669" y="55538"/>
                  </a:lnTo>
                  <a:lnTo>
                    <a:pt x="5399732" y="56154"/>
                  </a:lnTo>
                  <a:lnTo>
                    <a:pt x="5434796" y="56739"/>
                  </a:lnTo>
                  <a:lnTo>
                    <a:pt x="5469859" y="57289"/>
                  </a:lnTo>
                  <a:lnTo>
                    <a:pt x="5504922" y="57804"/>
                  </a:lnTo>
                  <a:lnTo>
                    <a:pt x="5539985" y="58280"/>
                  </a:lnTo>
                  <a:lnTo>
                    <a:pt x="5575048" y="58715"/>
                  </a:lnTo>
                  <a:lnTo>
                    <a:pt x="5610112" y="59105"/>
                  </a:lnTo>
                  <a:lnTo>
                    <a:pt x="5645175" y="59447"/>
                  </a:lnTo>
                  <a:lnTo>
                    <a:pt x="5680238" y="59737"/>
                  </a:lnTo>
                  <a:lnTo>
                    <a:pt x="5715301" y="59973"/>
                  </a:lnTo>
                  <a:lnTo>
                    <a:pt x="5750364" y="60149"/>
                  </a:lnTo>
                  <a:lnTo>
                    <a:pt x="5785428" y="60263"/>
                  </a:lnTo>
                  <a:lnTo>
                    <a:pt x="5820491" y="60310"/>
                  </a:lnTo>
                  <a:lnTo>
                    <a:pt x="5855554" y="60287"/>
                  </a:lnTo>
                  <a:lnTo>
                    <a:pt x="5890617" y="60190"/>
                  </a:lnTo>
                  <a:lnTo>
                    <a:pt x="5925680" y="60015"/>
                  </a:lnTo>
                  <a:lnTo>
                    <a:pt x="5960744" y="59759"/>
                  </a:lnTo>
                  <a:lnTo>
                    <a:pt x="5995807" y="59419"/>
                  </a:lnTo>
                  <a:lnTo>
                    <a:pt x="6030870" y="58990"/>
                  </a:lnTo>
                  <a:lnTo>
                    <a:pt x="6065933" y="58471"/>
                  </a:lnTo>
                  <a:lnTo>
                    <a:pt x="6100996" y="57858"/>
                  </a:lnTo>
                  <a:lnTo>
                    <a:pt x="6136060" y="57149"/>
                  </a:lnTo>
                  <a:lnTo>
                    <a:pt x="6171123" y="56341"/>
                  </a:lnTo>
                  <a:lnTo>
                    <a:pt x="6206186" y="55432"/>
                  </a:lnTo>
                  <a:lnTo>
                    <a:pt x="6241249" y="54420"/>
                  </a:lnTo>
                  <a:lnTo>
                    <a:pt x="6276312" y="53304"/>
                  </a:lnTo>
                  <a:lnTo>
                    <a:pt x="6311376" y="52083"/>
                  </a:lnTo>
                  <a:lnTo>
                    <a:pt x="6346439" y="50754"/>
                  </a:lnTo>
                  <a:lnTo>
                    <a:pt x="6381502" y="49317"/>
                  </a:lnTo>
                  <a:lnTo>
                    <a:pt x="6416565" y="47772"/>
                  </a:lnTo>
                  <a:lnTo>
                    <a:pt x="6451628" y="46117"/>
                  </a:lnTo>
                  <a:lnTo>
                    <a:pt x="6486692" y="44353"/>
                  </a:lnTo>
                  <a:lnTo>
                    <a:pt x="6521755" y="42479"/>
                  </a:lnTo>
                  <a:lnTo>
                    <a:pt x="6556818" y="40496"/>
                  </a:lnTo>
                  <a:lnTo>
                    <a:pt x="6591881" y="38403"/>
                  </a:lnTo>
                  <a:lnTo>
                    <a:pt x="6626944" y="36200"/>
                  </a:lnTo>
                  <a:lnTo>
                    <a:pt x="6662008" y="33889"/>
                  </a:lnTo>
                  <a:lnTo>
                    <a:pt x="6697071" y="31469"/>
                  </a:lnTo>
                  <a:lnTo>
                    <a:pt x="6732134" y="28942"/>
                  </a:lnTo>
                  <a:lnTo>
                    <a:pt x="6767197" y="26307"/>
                  </a:lnTo>
                  <a:lnTo>
                    <a:pt x="6802260" y="23566"/>
                  </a:lnTo>
                  <a:lnTo>
                    <a:pt x="6837324" y="20720"/>
                  </a:lnTo>
                  <a:lnTo>
                    <a:pt x="6872387" y="17769"/>
                  </a:lnTo>
                  <a:lnTo>
                    <a:pt x="6907450" y="14714"/>
                  </a:lnTo>
                  <a:lnTo>
                    <a:pt x="6942513" y="11556"/>
                  </a:lnTo>
                  <a:lnTo>
                    <a:pt x="6977577" y="8297"/>
                  </a:lnTo>
                  <a:lnTo>
                    <a:pt x="6977577" y="354091"/>
                  </a:lnTo>
                  <a:lnTo>
                    <a:pt x="6942513" y="354091"/>
                  </a:lnTo>
                  <a:lnTo>
                    <a:pt x="6907450" y="354091"/>
                  </a:lnTo>
                  <a:lnTo>
                    <a:pt x="6872387" y="354091"/>
                  </a:lnTo>
                  <a:lnTo>
                    <a:pt x="6837324" y="354091"/>
                  </a:lnTo>
                  <a:lnTo>
                    <a:pt x="6802260" y="351639"/>
                  </a:lnTo>
                  <a:lnTo>
                    <a:pt x="6767197" y="345895"/>
                  </a:lnTo>
                  <a:lnTo>
                    <a:pt x="6732134" y="340283"/>
                  </a:lnTo>
                  <a:lnTo>
                    <a:pt x="6697071" y="334802"/>
                  </a:lnTo>
                  <a:lnTo>
                    <a:pt x="6662008" y="329453"/>
                  </a:lnTo>
                  <a:lnTo>
                    <a:pt x="6626944" y="324234"/>
                  </a:lnTo>
                  <a:lnTo>
                    <a:pt x="6591881" y="319147"/>
                  </a:lnTo>
                  <a:lnTo>
                    <a:pt x="6556818" y="314191"/>
                  </a:lnTo>
                  <a:lnTo>
                    <a:pt x="6521755" y="309365"/>
                  </a:lnTo>
                  <a:lnTo>
                    <a:pt x="6486692" y="304669"/>
                  </a:lnTo>
                  <a:lnTo>
                    <a:pt x="6451628" y="300102"/>
                  </a:lnTo>
                  <a:lnTo>
                    <a:pt x="6416565" y="295664"/>
                  </a:lnTo>
                  <a:lnTo>
                    <a:pt x="6381502" y="291353"/>
                  </a:lnTo>
                  <a:lnTo>
                    <a:pt x="6346439" y="287168"/>
                  </a:lnTo>
                  <a:lnTo>
                    <a:pt x="6311376" y="283108"/>
                  </a:lnTo>
                  <a:lnTo>
                    <a:pt x="6276312" y="279172"/>
                  </a:lnTo>
                  <a:lnTo>
                    <a:pt x="6241249" y="275356"/>
                  </a:lnTo>
                  <a:lnTo>
                    <a:pt x="6206186" y="271660"/>
                  </a:lnTo>
                  <a:lnTo>
                    <a:pt x="6171123" y="268081"/>
                  </a:lnTo>
                  <a:lnTo>
                    <a:pt x="6136060" y="264617"/>
                  </a:lnTo>
                  <a:lnTo>
                    <a:pt x="6100996" y="261264"/>
                  </a:lnTo>
                  <a:lnTo>
                    <a:pt x="6065933" y="258019"/>
                  </a:lnTo>
                  <a:lnTo>
                    <a:pt x="6030870" y="254880"/>
                  </a:lnTo>
                  <a:lnTo>
                    <a:pt x="5995807" y="251843"/>
                  </a:lnTo>
                  <a:lnTo>
                    <a:pt x="5960744" y="248903"/>
                  </a:lnTo>
                  <a:lnTo>
                    <a:pt x="5925680" y="246058"/>
                  </a:lnTo>
                  <a:lnTo>
                    <a:pt x="5890617" y="243303"/>
                  </a:lnTo>
                  <a:lnTo>
                    <a:pt x="5855554" y="240634"/>
                  </a:lnTo>
                  <a:lnTo>
                    <a:pt x="5820491" y="238046"/>
                  </a:lnTo>
                  <a:lnTo>
                    <a:pt x="5785428" y="235536"/>
                  </a:lnTo>
                  <a:lnTo>
                    <a:pt x="5750364" y="233098"/>
                  </a:lnTo>
                  <a:lnTo>
                    <a:pt x="5715301" y="230729"/>
                  </a:lnTo>
                  <a:lnTo>
                    <a:pt x="5680238" y="228423"/>
                  </a:lnTo>
                  <a:lnTo>
                    <a:pt x="5645175" y="226177"/>
                  </a:lnTo>
                  <a:lnTo>
                    <a:pt x="5610112" y="223986"/>
                  </a:lnTo>
                  <a:lnTo>
                    <a:pt x="5575048" y="221846"/>
                  </a:lnTo>
                  <a:lnTo>
                    <a:pt x="5539985" y="219753"/>
                  </a:lnTo>
                  <a:lnTo>
                    <a:pt x="5504922" y="217703"/>
                  </a:lnTo>
                  <a:lnTo>
                    <a:pt x="5469859" y="215692"/>
                  </a:lnTo>
                  <a:lnTo>
                    <a:pt x="5434796" y="213718"/>
                  </a:lnTo>
                  <a:lnTo>
                    <a:pt x="5399732" y="211777"/>
                  </a:lnTo>
                  <a:lnTo>
                    <a:pt x="5364669" y="209866"/>
                  </a:lnTo>
                  <a:lnTo>
                    <a:pt x="5329606" y="207984"/>
                  </a:lnTo>
                  <a:lnTo>
                    <a:pt x="5294543" y="206128"/>
                  </a:lnTo>
                  <a:lnTo>
                    <a:pt x="5259480" y="204297"/>
                  </a:lnTo>
                  <a:lnTo>
                    <a:pt x="5224416" y="202489"/>
                  </a:lnTo>
                  <a:lnTo>
                    <a:pt x="5189353" y="200705"/>
                  </a:lnTo>
                  <a:lnTo>
                    <a:pt x="5154290" y="198906"/>
                  </a:lnTo>
                  <a:lnTo>
                    <a:pt x="5119227" y="197050"/>
                  </a:lnTo>
                  <a:lnTo>
                    <a:pt x="5084164" y="195155"/>
                  </a:lnTo>
                  <a:lnTo>
                    <a:pt x="5049100" y="193238"/>
                  </a:lnTo>
                  <a:lnTo>
                    <a:pt x="5014037" y="191318"/>
                  </a:lnTo>
                  <a:lnTo>
                    <a:pt x="4978974" y="189412"/>
                  </a:lnTo>
                  <a:lnTo>
                    <a:pt x="4943911" y="187540"/>
                  </a:lnTo>
                  <a:lnTo>
                    <a:pt x="4908848" y="185720"/>
                  </a:lnTo>
                  <a:lnTo>
                    <a:pt x="4873784" y="183968"/>
                  </a:lnTo>
                  <a:lnTo>
                    <a:pt x="4838721" y="182301"/>
                  </a:lnTo>
                  <a:lnTo>
                    <a:pt x="4803658" y="180733"/>
                  </a:lnTo>
                  <a:lnTo>
                    <a:pt x="4768595" y="179279"/>
                  </a:lnTo>
                  <a:lnTo>
                    <a:pt x="4733532" y="177950"/>
                  </a:lnTo>
                  <a:lnTo>
                    <a:pt x="4698468" y="176757"/>
                  </a:lnTo>
                  <a:lnTo>
                    <a:pt x="4663405" y="175709"/>
                  </a:lnTo>
                  <a:lnTo>
                    <a:pt x="4628342" y="174812"/>
                  </a:lnTo>
                  <a:lnTo>
                    <a:pt x="4593279" y="174073"/>
                  </a:lnTo>
                  <a:lnTo>
                    <a:pt x="4558216" y="173497"/>
                  </a:lnTo>
                  <a:lnTo>
                    <a:pt x="4523152" y="173085"/>
                  </a:lnTo>
                  <a:lnTo>
                    <a:pt x="4488089" y="172841"/>
                  </a:lnTo>
                  <a:lnTo>
                    <a:pt x="4453026" y="172765"/>
                  </a:lnTo>
                  <a:lnTo>
                    <a:pt x="4417963" y="172795"/>
                  </a:lnTo>
                  <a:lnTo>
                    <a:pt x="4382900" y="172881"/>
                  </a:lnTo>
                  <a:lnTo>
                    <a:pt x="4347836" y="173050"/>
                  </a:lnTo>
                  <a:lnTo>
                    <a:pt x="4312773" y="173327"/>
                  </a:lnTo>
                  <a:lnTo>
                    <a:pt x="4277710" y="173736"/>
                  </a:lnTo>
                  <a:lnTo>
                    <a:pt x="4242647" y="174299"/>
                  </a:lnTo>
                  <a:lnTo>
                    <a:pt x="4207584" y="175027"/>
                  </a:lnTo>
                  <a:lnTo>
                    <a:pt x="4172520" y="175927"/>
                  </a:lnTo>
                  <a:lnTo>
                    <a:pt x="4137457" y="176993"/>
                  </a:lnTo>
                  <a:lnTo>
                    <a:pt x="4102394" y="178209"/>
                  </a:lnTo>
                  <a:lnTo>
                    <a:pt x="4067331" y="179551"/>
                  </a:lnTo>
                  <a:lnTo>
                    <a:pt x="4032268" y="180983"/>
                  </a:lnTo>
                  <a:lnTo>
                    <a:pt x="3997204" y="182464"/>
                  </a:lnTo>
                  <a:lnTo>
                    <a:pt x="3962141" y="183948"/>
                  </a:lnTo>
                  <a:lnTo>
                    <a:pt x="3927078" y="185397"/>
                  </a:lnTo>
                  <a:lnTo>
                    <a:pt x="3892015" y="186855"/>
                  </a:lnTo>
                  <a:lnTo>
                    <a:pt x="3856952" y="188377"/>
                  </a:lnTo>
                  <a:lnTo>
                    <a:pt x="3821888" y="190019"/>
                  </a:lnTo>
                  <a:lnTo>
                    <a:pt x="3786825" y="191824"/>
                  </a:lnTo>
                  <a:lnTo>
                    <a:pt x="3751762" y="193821"/>
                  </a:lnTo>
                  <a:lnTo>
                    <a:pt x="3716699" y="196016"/>
                  </a:lnTo>
                  <a:lnTo>
                    <a:pt x="3681636" y="198392"/>
                  </a:lnTo>
                  <a:lnTo>
                    <a:pt x="3646572" y="200907"/>
                  </a:lnTo>
                  <a:lnTo>
                    <a:pt x="3611509" y="203495"/>
                  </a:lnTo>
                  <a:lnTo>
                    <a:pt x="3576446" y="206081"/>
                  </a:lnTo>
                  <a:lnTo>
                    <a:pt x="3541383" y="208582"/>
                  </a:lnTo>
                  <a:lnTo>
                    <a:pt x="3506320" y="211195"/>
                  </a:lnTo>
                  <a:lnTo>
                    <a:pt x="3471256" y="214100"/>
                  </a:lnTo>
                  <a:lnTo>
                    <a:pt x="3436193" y="217293"/>
                  </a:lnTo>
                  <a:lnTo>
                    <a:pt x="3401130" y="220765"/>
                  </a:lnTo>
                  <a:lnTo>
                    <a:pt x="3366067" y="224501"/>
                  </a:lnTo>
                  <a:lnTo>
                    <a:pt x="3331004" y="228468"/>
                  </a:lnTo>
                  <a:lnTo>
                    <a:pt x="3295940" y="232616"/>
                  </a:lnTo>
                  <a:lnTo>
                    <a:pt x="3260877" y="236876"/>
                  </a:lnTo>
                  <a:lnTo>
                    <a:pt x="3225814" y="241162"/>
                  </a:lnTo>
                  <a:lnTo>
                    <a:pt x="3190751" y="245371"/>
                  </a:lnTo>
                  <a:lnTo>
                    <a:pt x="3155688" y="249390"/>
                  </a:lnTo>
                  <a:lnTo>
                    <a:pt x="3120624" y="253100"/>
                  </a:lnTo>
                  <a:lnTo>
                    <a:pt x="3085561" y="256513"/>
                  </a:lnTo>
                  <a:lnTo>
                    <a:pt x="3050498" y="260213"/>
                  </a:lnTo>
                  <a:lnTo>
                    <a:pt x="3015435" y="264252"/>
                  </a:lnTo>
                  <a:lnTo>
                    <a:pt x="2980372" y="268588"/>
                  </a:lnTo>
                  <a:lnTo>
                    <a:pt x="2945308" y="273170"/>
                  </a:lnTo>
                  <a:lnTo>
                    <a:pt x="2910245" y="277938"/>
                  </a:lnTo>
                  <a:lnTo>
                    <a:pt x="2875182" y="282821"/>
                  </a:lnTo>
                  <a:lnTo>
                    <a:pt x="2840119" y="287734"/>
                  </a:lnTo>
                  <a:lnTo>
                    <a:pt x="2805056" y="292581"/>
                  </a:lnTo>
                  <a:lnTo>
                    <a:pt x="2769992" y="297255"/>
                  </a:lnTo>
                  <a:lnTo>
                    <a:pt x="2734929" y="301638"/>
                  </a:lnTo>
                  <a:lnTo>
                    <a:pt x="2699866" y="305610"/>
                  </a:lnTo>
                  <a:lnTo>
                    <a:pt x="2664803" y="309050"/>
                  </a:lnTo>
                  <a:lnTo>
                    <a:pt x="2629740" y="312163"/>
                  </a:lnTo>
                  <a:lnTo>
                    <a:pt x="2594676" y="315325"/>
                  </a:lnTo>
                  <a:lnTo>
                    <a:pt x="2559613" y="318530"/>
                  </a:lnTo>
                  <a:lnTo>
                    <a:pt x="2524550" y="321773"/>
                  </a:lnTo>
                  <a:lnTo>
                    <a:pt x="2489487" y="325047"/>
                  </a:lnTo>
                  <a:lnTo>
                    <a:pt x="2454424" y="328344"/>
                  </a:lnTo>
                  <a:lnTo>
                    <a:pt x="2419360" y="331657"/>
                  </a:lnTo>
                  <a:lnTo>
                    <a:pt x="2384297" y="334975"/>
                  </a:lnTo>
                  <a:lnTo>
                    <a:pt x="2349234" y="338289"/>
                  </a:lnTo>
                  <a:lnTo>
                    <a:pt x="2314171" y="341589"/>
                  </a:lnTo>
                  <a:lnTo>
                    <a:pt x="2279108" y="344863"/>
                  </a:lnTo>
                  <a:lnTo>
                    <a:pt x="2244044" y="348101"/>
                  </a:lnTo>
                  <a:lnTo>
                    <a:pt x="2208981" y="351290"/>
                  </a:lnTo>
                  <a:lnTo>
                    <a:pt x="2173918" y="354091"/>
                  </a:lnTo>
                  <a:lnTo>
                    <a:pt x="2138855" y="354091"/>
                  </a:lnTo>
                  <a:lnTo>
                    <a:pt x="2103792" y="354091"/>
                  </a:lnTo>
                  <a:lnTo>
                    <a:pt x="2068728" y="354091"/>
                  </a:lnTo>
                  <a:lnTo>
                    <a:pt x="2033665" y="354091"/>
                  </a:lnTo>
                  <a:lnTo>
                    <a:pt x="1998602" y="354091"/>
                  </a:lnTo>
                  <a:lnTo>
                    <a:pt x="1963539" y="354091"/>
                  </a:lnTo>
                  <a:lnTo>
                    <a:pt x="1928476" y="354091"/>
                  </a:lnTo>
                  <a:lnTo>
                    <a:pt x="1893412" y="354091"/>
                  </a:lnTo>
                  <a:lnTo>
                    <a:pt x="1858349" y="354091"/>
                  </a:lnTo>
                  <a:lnTo>
                    <a:pt x="1823286" y="354091"/>
                  </a:lnTo>
                  <a:lnTo>
                    <a:pt x="1788223" y="354091"/>
                  </a:lnTo>
                  <a:lnTo>
                    <a:pt x="1753160" y="354091"/>
                  </a:lnTo>
                  <a:lnTo>
                    <a:pt x="1718096" y="354091"/>
                  </a:lnTo>
                  <a:lnTo>
                    <a:pt x="1683033" y="354091"/>
                  </a:lnTo>
                  <a:lnTo>
                    <a:pt x="1647970" y="354091"/>
                  </a:lnTo>
                  <a:lnTo>
                    <a:pt x="1612907" y="354091"/>
                  </a:lnTo>
                  <a:lnTo>
                    <a:pt x="1577844" y="354091"/>
                  </a:lnTo>
                  <a:lnTo>
                    <a:pt x="1542780" y="354091"/>
                  </a:lnTo>
                  <a:lnTo>
                    <a:pt x="1507717" y="354091"/>
                  </a:lnTo>
                  <a:lnTo>
                    <a:pt x="1472654" y="354091"/>
                  </a:lnTo>
                  <a:lnTo>
                    <a:pt x="1437591" y="354091"/>
                  </a:lnTo>
                  <a:lnTo>
                    <a:pt x="1402528" y="354091"/>
                  </a:lnTo>
                  <a:lnTo>
                    <a:pt x="1367464" y="354091"/>
                  </a:lnTo>
                  <a:lnTo>
                    <a:pt x="1332401" y="354091"/>
                  </a:lnTo>
                  <a:lnTo>
                    <a:pt x="1297338" y="354091"/>
                  </a:lnTo>
                  <a:lnTo>
                    <a:pt x="1262275" y="354091"/>
                  </a:lnTo>
                  <a:lnTo>
                    <a:pt x="1227212" y="354091"/>
                  </a:lnTo>
                  <a:lnTo>
                    <a:pt x="1192148" y="354091"/>
                  </a:lnTo>
                  <a:lnTo>
                    <a:pt x="1157085" y="354091"/>
                  </a:lnTo>
                  <a:lnTo>
                    <a:pt x="1122022" y="354091"/>
                  </a:lnTo>
                  <a:lnTo>
                    <a:pt x="1086959" y="354091"/>
                  </a:lnTo>
                  <a:lnTo>
                    <a:pt x="1051896" y="354091"/>
                  </a:lnTo>
                  <a:lnTo>
                    <a:pt x="1016832" y="354091"/>
                  </a:lnTo>
                  <a:lnTo>
                    <a:pt x="981769" y="354091"/>
                  </a:lnTo>
                  <a:lnTo>
                    <a:pt x="946706" y="354091"/>
                  </a:lnTo>
                  <a:lnTo>
                    <a:pt x="911643" y="354091"/>
                  </a:lnTo>
                  <a:lnTo>
                    <a:pt x="876580" y="354091"/>
                  </a:lnTo>
                  <a:lnTo>
                    <a:pt x="841516" y="354091"/>
                  </a:lnTo>
                  <a:lnTo>
                    <a:pt x="806453" y="354091"/>
                  </a:lnTo>
                  <a:lnTo>
                    <a:pt x="771390" y="354091"/>
                  </a:lnTo>
                  <a:lnTo>
                    <a:pt x="736327" y="354091"/>
                  </a:lnTo>
                  <a:lnTo>
                    <a:pt x="701264" y="354091"/>
                  </a:lnTo>
                  <a:lnTo>
                    <a:pt x="666200" y="354091"/>
                  </a:lnTo>
                  <a:lnTo>
                    <a:pt x="631137" y="354091"/>
                  </a:lnTo>
                  <a:lnTo>
                    <a:pt x="596074" y="354091"/>
                  </a:lnTo>
                  <a:lnTo>
                    <a:pt x="561011" y="354091"/>
                  </a:lnTo>
                  <a:lnTo>
                    <a:pt x="525948" y="354091"/>
                  </a:lnTo>
                  <a:lnTo>
                    <a:pt x="490884" y="354091"/>
                  </a:lnTo>
                  <a:lnTo>
                    <a:pt x="455821" y="354091"/>
                  </a:lnTo>
                  <a:lnTo>
                    <a:pt x="420758" y="354091"/>
                  </a:lnTo>
                  <a:lnTo>
                    <a:pt x="385695" y="354091"/>
                  </a:lnTo>
                  <a:lnTo>
                    <a:pt x="350632" y="354091"/>
                  </a:lnTo>
                  <a:lnTo>
                    <a:pt x="315568" y="354091"/>
                  </a:lnTo>
                  <a:lnTo>
                    <a:pt x="280505" y="354091"/>
                  </a:lnTo>
                  <a:lnTo>
                    <a:pt x="245442" y="354091"/>
                  </a:lnTo>
                  <a:lnTo>
                    <a:pt x="210379" y="354091"/>
                  </a:lnTo>
                  <a:lnTo>
                    <a:pt x="175316" y="354091"/>
                  </a:lnTo>
                  <a:lnTo>
                    <a:pt x="140252" y="354091"/>
                  </a:lnTo>
                  <a:lnTo>
                    <a:pt x="105189" y="354091"/>
                  </a:lnTo>
                  <a:lnTo>
                    <a:pt x="70126" y="354091"/>
                  </a:lnTo>
                  <a:lnTo>
                    <a:pt x="35063" y="354091"/>
                  </a:lnTo>
                  <a:lnTo>
                    <a:pt x="0" y="354091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4865768"/>
              <a:ext cx="6977577" cy="233835"/>
            </a:xfrm>
            <a:custGeom>
              <a:avLst/>
              <a:pathLst>
                <a:path w="6977577" h="233835">
                  <a:moveTo>
                    <a:pt x="0" y="0"/>
                  </a:moveTo>
                  <a:lnTo>
                    <a:pt x="35063" y="9443"/>
                  </a:lnTo>
                  <a:lnTo>
                    <a:pt x="70126" y="18707"/>
                  </a:lnTo>
                  <a:lnTo>
                    <a:pt x="105189" y="27791"/>
                  </a:lnTo>
                  <a:lnTo>
                    <a:pt x="140252" y="36693"/>
                  </a:lnTo>
                  <a:lnTo>
                    <a:pt x="175316" y="45414"/>
                  </a:lnTo>
                  <a:lnTo>
                    <a:pt x="210379" y="53952"/>
                  </a:lnTo>
                  <a:lnTo>
                    <a:pt x="245442" y="62306"/>
                  </a:lnTo>
                  <a:lnTo>
                    <a:pt x="280505" y="70475"/>
                  </a:lnTo>
                  <a:lnTo>
                    <a:pt x="315568" y="78459"/>
                  </a:lnTo>
                  <a:lnTo>
                    <a:pt x="350632" y="86256"/>
                  </a:lnTo>
                  <a:lnTo>
                    <a:pt x="385695" y="93866"/>
                  </a:lnTo>
                  <a:lnTo>
                    <a:pt x="420758" y="101287"/>
                  </a:lnTo>
                  <a:lnTo>
                    <a:pt x="455821" y="108518"/>
                  </a:lnTo>
                  <a:lnTo>
                    <a:pt x="490884" y="115558"/>
                  </a:lnTo>
                  <a:lnTo>
                    <a:pt x="525948" y="122407"/>
                  </a:lnTo>
                  <a:lnTo>
                    <a:pt x="561011" y="129062"/>
                  </a:lnTo>
                  <a:lnTo>
                    <a:pt x="596074" y="135523"/>
                  </a:lnTo>
                  <a:lnTo>
                    <a:pt x="631137" y="141788"/>
                  </a:lnTo>
                  <a:lnTo>
                    <a:pt x="666200" y="147857"/>
                  </a:lnTo>
                  <a:lnTo>
                    <a:pt x="701264" y="153728"/>
                  </a:lnTo>
                  <a:lnTo>
                    <a:pt x="736327" y="159399"/>
                  </a:lnTo>
                  <a:lnTo>
                    <a:pt x="771390" y="164869"/>
                  </a:lnTo>
                  <a:lnTo>
                    <a:pt x="806453" y="170137"/>
                  </a:lnTo>
                  <a:lnTo>
                    <a:pt x="841516" y="175202"/>
                  </a:lnTo>
                  <a:lnTo>
                    <a:pt x="876580" y="180062"/>
                  </a:lnTo>
                  <a:lnTo>
                    <a:pt x="911643" y="184716"/>
                  </a:lnTo>
                  <a:lnTo>
                    <a:pt x="946706" y="189163"/>
                  </a:lnTo>
                  <a:lnTo>
                    <a:pt x="981769" y="193401"/>
                  </a:lnTo>
                  <a:lnTo>
                    <a:pt x="1016832" y="197429"/>
                  </a:lnTo>
                  <a:lnTo>
                    <a:pt x="1051896" y="201247"/>
                  </a:lnTo>
                  <a:lnTo>
                    <a:pt x="1086959" y="204852"/>
                  </a:lnTo>
                  <a:lnTo>
                    <a:pt x="1122022" y="208245"/>
                  </a:lnTo>
                  <a:lnTo>
                    <a:pt x="1157085" y="211424"/>
                  </a:lnTo>
                  <a:lnTo>
                    <a:pt x="1192148" y="214388"/>
                  </a:lnTo>
                  <a:lnTo>
                    <a:pt x="1227212" y="217139"/>
                  </a:lnTo>
                  <a:lnTo>
                    <a:pt x="1262275" y="219674"/>
                  </a:lnTo>
                  <a:lnTo>
                    <a:pt x="1297338" y="221995"/>
                  </a:lnTo>
                  <a:lnTo>
                    <a:pt x="1332401" y="224103"/>
                  </a:lnTo>
                  <a:lnTo>
                    <a:pt x="1367464" y="225997"/>
                  </a:lnTo>
                  <a:lnTo>
                    <a:pt x="1402528" y="227680"/>
                  </a:lnTo>
                  <a:lnTo>
                    <a:pt x="1437591" y="229153"/>
                  </a:lnTo>
                  <a:lnTo>
                    <a:pt x="1472654" y="230419"/>
                  </a:lnTo>
                  <a:lnTo>
                    <a:pt x="1507717" y="231479"/>
                  </a:lnTo>
                  <a:lnTo>
                    <a:pt x="1542780" y="232338"/>
                  </a:lnTo>
                  <a:lnTo>
                    <a:pt x="1577844" y="232998"/>
                  </a:lnTo>
                  <a:lnTo>
                    <a:pt x="1612907" y="233465"/>
                  </a:lnTo>
                  <a:lnTo>
                    <a:pt x="1647970" y="233742"/>
                  </a:lnTo>
                  <a:lnTo>
                    <a:pt x="1683033" y="233835"/>
                  </a:lnTo>
                  <a:lnTo>
                    <a:pt x="1718096" y="233749"/>
                  </a:lnTo>
                  <a:lnTo>
                    <a:pt x="1753160" y="233490"/>
                  </a:lnTo>
                  <a:lnTo>
                    <a:pt x="1788223" y="233064"/>
                  </a:lnTo>
                  <a:lnTo>
                    <a:pt x="1823286" y="232478"/>
                  </a:lnTo>
                  <a:lnTo>
                    <a:pt x="1858349" y="231737"/>
                  </a:lnTo>
                  <a:lnTo>
                    <a:pt x="1893412" y="230849"/>
                  </a:lnTo>
                  <a:lnTo>
                    <a:pt x="1928476" y="229819"/>
                  </a:lnTo>
                  <a:lnTo>
                    <a:pt x="1963539" y="228654"/>
                  </a:lnTo>
                  <a:lnTo>
                    <a:pt x="1998602" y="227360"/>
                  </a:lnTo>
                  <a:lnTo>
                    <a:pt x="2033665" y="225932"/>
                  </a:lnTo>
                  <a:lnTo>
                    <a:pt x="2068728" y="224328"/>
                  </a:lnTo>
                  <a:lnTo>
                    <a:pt x="2103792" y="222553"/>
                  </a:lnTo>
                  <a:lnTo>
                    <a:pt x="2138855" y="220621"/>
                  </a:lnTo>
                  <a:lnTo>
                    <a:pt x="2173918" y="218543"/>
                  </a:lnTo>
                  <a:lnTo>
                    <a:pt x="2208981" y="216330"/>
                  </a:lnTo>
                  <a:lnTo>
                    <a:pt x="2244044" y="213993"/>
                  </a:lnTo>
                  <a:lnTo>
                    <a:pt x="2279108" y="211541"/>
                  </a:lnTo>
                  <a:lnTo>
                    <a:pt x="2314171" y="208987"/>
                  </a:lnTo>
                  <a:lnTo>
                    <a:pt x="2349234" y="206340"/>
                  </a:lnTo>
                  <a:lnTo>
                    <a:pt x="2384297" y="203613"/>
                  </a:lnTo>
                  <a:lnTo>
                    <a:pt x="2419360" y="200817"/>
                  </a:lnTo>
                  <a:lnTo>
                    <a:pt x="2454424" y="197965"/>
                  </a:lnTo>
                  <a:lnTo>
                    <a:pt x="2489487" y="195071"/>
                  </a:lnTo>
                  <a:lnTo>
                    <a:pt x="2524550" y="192149"/>
                  </a:lnTo>
                  <a:lnTo>
                    <a:pt x="2559613" y="189212"/>
                  </a:lnTo>
                  <a:lnTo>
                    <a:pt x="2594676" y="186278"/>
                  </a:lnTo>
                  <a:lnTo>
                    <a:pt x="2629740" y="183363"/>
                  </a:lnTo>
                  <a:lnTo>
                    <a:pt x="2664803" y="180481"/>
                  </a:lnTo>
                  <a:lnTo>
                    <a:pt x="2699866" y="177378"/>
                  </a:lnTo>
                  <a:lnTo>
                    <a:pt x="2734929" y="173883"/>
                  </a:lnTo>
                  <a:lnTo>
                    <a:pt x="2769992" y="170042"/>
                  </a:lnTo>
                  <a:lnTo>
                    <a:pt x="2805056" y="165902"/>
                  </a:lnTo>
                  <a:lnTo>
                    <a:pt x="2840119" y="161513"/>
                  </a:lnTo>
                  <a:lnTo>
                    <a:pt x="2875182" y="156934"/>
                  </a:lnTo>
                  <a:lnTo>
                    <a:pt x="2910245" y="152236"/>
                  </a:lnTo>
                  <a:lnTo>
                    <a:pt x="2945308" y="147501"/>
                  </a:lnTo>
                  <a:lnTo>
                    <a:pt x="2980372" y="142825"/>
                  </a:lnTo>
                  <a:lnTo>
                    <a:pt x="3015435" y="138314"/>
                  </a:lnTo>
                  <a:lnTo>
                    <a:pt x="3050498" y="134086"/>
                  </a:lnTo>
                  <a:lnTo>
                    <a:pt x="3085561" y="130265"/>
                  </a:lnTo>
                  <a:lnTo>
                    <a:pt x="3120624" y="126892"/>
                  </a:lnTo>
                  <a:lnTo>
                    <a:pt x="3155688" y="123468"/>
                  </a:lnTo>
                  <a:lnTo>
                    <a:pt x="3190751" y="119889"/>
                  </a:lnTo>
                  <a:lnTo>
                    <a:pt x="3225814" y="116162"/>
                  </a:lnTo>
                  <a:lnTo>
                    <a:pt x="3260877" y="112297"/>
                  </a:lnTo>
                  <a:lnTo>
                    <a:pt x="3295940" y="108316"/>
                  </a:lnTo>
                  <a:lnTo>
                    <a:pt x="3331004" y="104255"/>
                  </a:lnTo>
                  <a:lnTo>
                    <a:pt x="3366067" y="100169"/>
                  </a:lnTo>
                  <a:lnTo>
                    <a:pt x="3401130" y="96134"/>
                  </a:lnTo>
                  <a:lnTo>
                    <a:pt x="3436193" y="92241"/>
                  </a:lnTo>
                  <a:lnTo>
                    <a:pt x="3471256" y="88596"/>
                  </a:lnTo>
                  <a:lnTo>
                    <a:pt x="3506320" y="85316"/>
                  </a:lnTo>
                  <a:lnTo>
                    <a:pt x="3541383" y="82522"/>
                  </a:lnTo>
                  <a:lnTo>
                    <a:pt x="3576446" y="80091"/>
                  </a:lnTo>
                  <a:lnTo>
                    <a:pt x="3611509" y="77722"/>
                  </a:lnTo>
                  <a:lnTo>
                    <a:pt x="3646572" y="75367"/>
                  </a:lnTo>
                  <a:lnTo>
                    <a:pt x="3681636" y="72990"/>
                  </a:lnTo>
                  <a:lnTo>
                    <a:pt x="3716699" y="70567"/>
                  </a:lnTo>
                  <a:lnTo>
                    <a:pt x="3751762" y="68094"/>
                  </a:lnTo>
                  <a:lnTo>
                    <a:pt x="3786825" y="65595"/>
                  </a:lnTo>
                  <a:lnTo>
                    <a:pt x="3821888" y="63114"/>
                  </a:lnTo>
                  <a:lnTo>
                    <a:pt x="3856952" y="60721"/>
                  </a:lnTo>
                  <a:lnTo>
                    <a:pt x="3892015" y="58500"/>
                  </a:lnTo>
                  <a:lnTo>
                    <a:pt x="3927078" y="56544"/>
                  </a:lnTo>
                  <a:lnTo>
                    <a:pt x="3962141" y="54917"/>
                  </a:lnTo>
                  <a:lnTo>
                    <a:pt x="3997204" y="53428"/>
                  </a:lnTo>
                  <a:lnTo>
                    <a:pt x="4032268" y="52006"/>
                  </a:lnTo>
                  <a:lnTo>
                    <a:pt x="4067331" y="50624"/>
                  </a:lnTo>
                  <a:lnTo>
                    <a:pt x="4102394" y="49262"/>
                  </a:lnTo>
                  <a:lnTo>
                    <a:pt x="4137457" y="47908"/>
                  </a:lnTo>
                  <a:lnTo>
                    <a:pt x="4172520" y="46555"/>
                  </a:lnTo>
                  <a:lnTo>
                    <a:pt x="4207584" y="45210"/>
                  </a:lnTo>
                  <a:lnTo>
                    <a:pt x="4242647" y="43889"/>
                  </a:lnTo>
                  <a:lnTo>
                    <a:pt x="4277710" y="42616"/>
                  </a:lnTo>
                  <a:lnTo>
                    <a:pt x="4312773" y="41427"/>
                  </a:lnTo>
                  <a:lnTo>
                    <a:pt x="4347836" y="40363"/>
                  </a:lnTo>
                  <a:lnTo>
                    <a:pt x="4382900" y="39469"/>
                  </a:lnTo>
                  <a:lnTo>
                    <a:pt x="4417963" y="38792"/>
                  </a:lnTo>
                  <a:lnTo>
                    <a:pt x="4453026" y="38378"/>
                  </a:lnTo>
                  <a:lnTo>
                    <a:pt x="4488089" y="38210"/>
                  </a:lnTo>
                  <a:lnTo>
                    <a:pt x="4523152" y="38227"/>
                  </a:lnTo>
                  <a:lnTo>
                    <a:pt x="4558216" y="38408"/>
                  </a:lnTo>
                  <a:lnTo>
                    <a:pt x="4593279" y="38731"/>
                  </a:lnTo>
                  <a:lnTo>
                    <a:pt x="4628342" y="39177"/>
                  </a:lnTo>
                  <a:lnTo>
                    <a:pt x="4663405" y="39726"/>
                  </a:lnTo>
                  <a:lnTo>
                    <a:pt x="4698468" y="40362"/>
                  </a:lnTo>
                  <a:lnTo>
                    <a:pt x="4733532" y="41068"/>
                  </a:lnTo>
                  <a:lnTo>
                    <a:pt x="4768595" y="41829"/>
                  </a:lnTo>
                  <a:lnTo>
                    <a:pt x="4803658" y="42634"/>
                  </a:lnTo>
                  <a:lnTo>
                    <a:pt x="4838721" y="43471"/>
                  </a:lnTo>
                  <a:lnTo>
                    <a:pt x="4873784" y="44331"/>
                  </a:lnTo>
                  <a:lnTo>
                    <a:pt x="4908848" y="45206"/>
                  </a:lnTo>
                  <a:lnTo>
                    <a:pt x="4943911" y="46088"/>
                  </a:lnTo>
                  <a:lnTo>
                    <a:pt x="4978974" y="46971"/>
                  </a:lnTo>
                  <a:lnTo>
                    <a:pt x="5014037" y="47851"/>
                  </a:lnTo>
                  <a:lnTo>
                    <a:pt x="5049100" y="48722"/>
                  </a:lnTo>
                  <a:lnTo>
                    <a:pt x="5084164" y="49581"/>
                  </a:lnTo>
                  <a:lnTo>
                    <a:pt x="5119227" y="50421"/>
                  </a:lnTo>
                  <a:lnTo>
                    <a:pt x="5154290" y="51238"/>
                  </a:lnTo>
                  <a:lnTo>
                    <a:pt x="5189353" y="52026"/>
                  </a:lnTo>
                  <a:lnTo>
                    <a:pt x="5224416" y="52784"/>
                  </a:lnTo>
                  <a:lnTo>
                    <a:pt x="5259480" y="53514"/>
                  </a:lnTo>
                  <a:lnTo>
                    <a:pt x="5294543" y="54217"/>
                  </a:lnTo>
                  <a:lnTo>
                    <a:pt x="5329606" y="54892"/>
                  </a:lnTo>
                  <a:lnTo>
                    <a:pt x="5364669" y="55538"/>
                  </a:lnTo>
                  <a:lnTo>
                    <a:pt x="5399732" y="56154"/>
                  </a:lnTo>
                  <a:lnTo>
                    <a:pt x="5434796" y="56739"/>
                  </a:lnTo>
                  <a:lnTo>
                    <a:pt x="5469859" y="57289"/>
                  </a:lnTo>
                  <a:lnTo>
                    <a:pt x="5504922" y="57804"/>
                  </a:lnTo>
                  <a:lnTo>
                    <a:pt x="5539985" y="58280"/>
                  </a:lnTo>
                  <a:lnTo>
                    <a:pt x="5575048" y="58715"/>
                  </a:lnTo>
                  <a:lnTo>
                    <a:pt x="5610112" y="59105"/>
                  </a:lnTo>
                  <a:lnTo>
                    <a:pt x="5645175" y="59447"/>
                  </a:lnTo>
                  <a:lnTo>
                    <a:pt x="5680238" y="59737"/>
                  </a:lnTo>
                  <a:lnTo>
                    <a:pt x="5715301" y="59973"/>
                  </a:lnTo>
                  <a:lnTo>
                    <a:pt x="5750364" y="60149"/>
                  </a:lnTo>
                  <a:lnTo>
                    <a:pt x="5785428" y="60263"/>
                  </a:lnTo>
                  <a:lnTo>
                    <a:pt x="5820491" y="60310"/>
                  </a:lnTo>
                  <a:lnTo>
                    <a:pt x="5855554" y="60287"/>
                  </a:lnTo>
                  <a:lnTo>
                    <a:pt x="5890617" y="60190"/>
                  </a:lnTo>
                  <a:lnTo>
                    <a:pt x="5925680" y="60015"/>
                  </a:lnTo>
                  <a:lnTo>
                    <a:pt x="5960744" y="59759"/>
                  </a:lnTo>
                  <a:lnTo>
                    <a:pt x="5995807" y="59419"/>
                  </a:lnTo>
                  <a:lnTo>
                    <a:pt x="6030870" y="58990"/>
                  </a:lnTo>
                  <a:lnTo>
                    <a:pt x="6065933" y="58471"/>
                  </a:lnTo>
                  <a:lnTo>
                    <a:pt x="6100996" y="57858"/>
                  </a:lnTo>
                  <a:lnTo>
                    <a:pt x="6136060" y="57149"/>
                  </a:lnTo>
                  <a:lnTo>
                    <a:pt x="6171123" y="56341"/>
                  </a:lnTo>
                  <a:lnTo>
                    <a:pt x="6206186" y="55432"/>
                  </a:lnTo>
                  <a:lnTo>
                    <a:pt x="6241249" y="54420"/>
                  </a:lnTo>
                  <a:lnTo>
                    <a:pt x="6276312" y="53304"/>
                  </a:lnTo>
                  <a:lnTo>
                    <a:pt x="6311376" y="52083"/>
                  </a:lnTo>
                  <a:lnTo>
                    <a:pt x="6346439" y="50754"/>
                  </a:lnTo>
                  <a:lnTo>
                    <a:pt x="6381502" y="49317"/>
                  </a:lnTo>
                  <a:lnTo>
                    <a:pt x="6416565" y="47772"/>
                  </a:lnTo>
                  <a:lnTo>
                    <a:pt x="6451628" y="46117"/>
                  </a:lnTo>
                  <a:lnTo>
                    <a:pt x="6486692" y="44353"/>
                  </a:lnTo>
                  <a:lnTo>
                    <a:pt x="6521755" y="42479"/>
                  </a:lnTo>
                  <a:lnTo>
                    <a:pt x="6556818" y="40496"/>
                  </a:lnTo>
                  <a:lnTo>
                    <a:pt x="6591881" y="38403"/>
                  </a:lnTo>
                  <a:lnTo>
                    <a:pt x="6626944" y="36200"/>
                  </a:lnTo>
                  <a:lnTo>
                    <a:pt x="6662008" y="33889"/>
                  </a:lnTo>
                  <a:lnTo>
                    <a:pt x="6697071" y="31469"/>
                  </a:lnTo>
                  <a:lnTo>
                    <a:pt x="6732134" y="28942"/>
                  </a:lnTo>
                  <a:lnTo>
                    <a:pt x="6767197" y="26307"/>
                  </a:lnTo>
                  <a:lnTo>
                    <a:pt x="6802260" y="23566"/>
                  </a:lnTo>
                  <a:lnTo>
                    <a:pt x="6837324" y="20720"/>
                  </a:lnTo>
                  <a:lnTo>
                    <a:pt x="6872387" y="17769"/>
                  </a:lnTo>
                  <a:lnTo>
                    <a:pt x="6907450" y="14714"/>
                  </a:lnTo>
                  <a:lnTo>
                    <a:pt x="6942513" y="11556"/>
                  </a:lnTo>
                  <a:lnTo>
                    <a:pt x="6977577" y="82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5038533"/>
              <a:ext cx="6977577" cy="181326"/>
            </a:xfrm>
            <a:custGeom>
              <a:avLst/>
              <a:pathLst>
                <a:path w="6977577" h="181326">
                  <a:moveTo>
                    <a:pt x="6977577" y="181326"/>
                  </a:moveTo>
                  <a:lnTo>
                    <a:pt x="6942513" y="181326"/>
                  </a:lnTo>
                  <a:lnTo>
                    <a:pt x="6907450" y="181326"/>
                  </a:lnTo>
                  <a:lnTo>
                    <a:pt x="6872387" y="181326"/>
                  </a:lnTo>
                  <a:lnTo>
                    <a:pt x="6837324" y="181326"/>
                  </a:lnTo>
                  <a:lnTo>
                    <a:pt x="6802260" y="178873"/>
                  </a:lnTo>
                  <a:lnTo>
                    <a:pt x="6767197" y="173130"/>
                  </a:lnTo>
                  <a:lnTo>
                    <a:pt x="6732134" y="167518"/>
                  </a:lnTo>
                  <a:lnTo>
                    <a:pt x="6697071" y="162037"/>
                  </a:lnTo>
                  <a:lnTo>
                    <a:pt x="6662008" y="156687"/>
                  </a:lnTo>
                  <a:lnTo>
                    <a:pt x="6626944" y="151469"/>
                  </a:lnTo>
                  <a:lnTo>
                    <a:pt x="6591881" y="146382"/>
                  </a:lnTo>
                  <a:lnTo>
                    <a:pt x="6556818" y="141425"/>
                  </a:lnTo>
                  <a:lnTo>
                    <a:pt x="6521755" y="136599"/>
                  </a:lnTo>
                  <a:lnTo>
                    <a:pt x="6486692" y="131903"/>
                  </a:lnTo>
                  <a:lnTo>
                    <a:pt x="6451628" y="127337"/>
                  </a:lnTo>
                  <a:lnTo>
                    <a:pt x="6416565" y="122898"/>
                  </a:lnTo>
                  <a:lnTo>
                    <a:pt x="6381502" y="118587"/>
                  </a:lnTo>
                  <a:lnTo>
                    <a:pt x="6346439" y="114403"/>
                  </a:lnTo>
                  <a:lnTo>
                    <a:pt x="6311376" y="110343"/>
                  </a:lnTo>
                  <a:lnTo>
                    <a:pt x="6276312" y="106406"/>
                  </a:lnTo>
                  <a:lnTo>
                    <a:pt x="6241249" y="102591"/>
                  </a:lnTo>
                  <a:lnTo>
                    <a:pt x="6206186" y="98895"/>
                  </a:lnTo>
                  <a:lnTo>
                    <a:pt x="6171123" y="95316"/>
                  </a:lnTo>
                  <a:lnTo>
                    <a:pt x="6136060" y="91851"/>
                  </a:lnTo>
                  <a:lnTo>
                    <a:pt x="6100996" y="88498"/>
                  </a:lnTo>
                  <a:lnTo>
                    <a:pt x="6065933" y="85254"/>
                  </a:lnTo>
                  <a:lnTo>
                    <a:pt x="6030870" y="82115"/>
                  </a:lnTo>
                  <a:lnTo>
                    <a:pt x="5995807" y="79077"/>
                  </a:lnTo>
                  <a:lnTo>
                    <a:pt x="5960744" y="76138"/>
                  </a:lnTo>
                  <a:lnTo>
                    <a:pt x="5925680" y="73293"/>
                  </a:lnTo>
                  <a:lnTo>
                    <a:pt x="5890617" y="70538"/>
                  </a:lnTo>
                  <a:lnTo>
                    <a:pt x="5855554" y="67868"/>
                  </a:lnTo>
                  <a:lnTo>
                    <a:pt x="5820491" y="65281"/>
                  </a:lnTo>
                  <a:lnTo>
                    <a:pt x="5785428" y="62771"/>
                  </a:lnTo>
                  <a:lnTo>
                    <a:pt x="5750364" y="60333"/>
                  </a:lnTo>
                  <a:lnTo>
                    <a:pt x="5715301" y="57964"/>
                  </a:lnTo>
                  <a:lnTo>
                    <a:pt x="5680238" y="55658"/>
                  </a:lnTo>
                  <a:lnTo>
                    <a:pt x="5645175" y="53412"/>
                  </a:lnTo>
                  <a:lnTo>
                    <a:pt x="5610112" y="51221"/>
                  </a:lnTo>
                  <a:lnTo>
                    <a:pt x="5575048" y="49081"/>
                  </a:lnTo>
                  <a:lnTo>
                    <a:pt x="5539985" y="46987"/>
                  </a:lnTo>
                  <a:lnTo>
                    <a:pt x="5504922" y="44937"/>
                  </a:lnTo>
                  <a:lnTo>
                    <a:pt x="5469859" y="42927"/>
                  </a:lnTo>
                  <a:lnTo>
                    <a:pt x="5434796" y="40952"/>
                  </a:lnTo>
                  <a:lnTo>
                    <a:pt x="5399732" y="39011"/>
                  </a:lnTo>
                  <a:lnTo>
                    <a:pt x="5364669" y="37101"/>
                  </a:lnTo>
                  <a:lnTo>
                    <a:pt x="5329606" y="35218"/>
                  </a:lnTo>
                  <a:lnTo>
                    <a:pt x="5294543" y="33362"/>
                  </a:lnTo>
                  <a:lnTo>
                    <a:pt x="5259480" y="31531"/>
                  </a:lnTo>
                  <a:lnTo>
                    <a:pt x="5224416" y="29724"/>
                  </a:lnTo>
                  <a:lnTo>
                    <a:pt x="5189353" y="27940"/>
                  </a:lnTo>
                  <a:lnTo>
                    <a:pt x="5154290" y="26141"/>
                  </a:lnTo>
                  <a:lnTo>
                    <a:pt x="5119227" y="24285"/>
                  </a:lnTo>
                  <a:lnTo>
                    <a:pt x="5084164" y="22390"/>
                  </a:lnTo>
                  <a:lnTo>
                    <a:pt x="5049100" y="20473"/>
                  </a:lnTo>
                  <a:lnTo>
                    <a:pt x="5014037" y="18552"/>
                  </a:lnTo>
                  <a:lnTo>
                    <a:pt x="4978974" y="16647"/>
                  </a:lnTo>
                  <a:lnTo>
                    <a:pt x="4943911" y="14775"/>
                  </a:lnTo>
                  <a:lnTo>
                    <a:pt x="4908848" y="12955"/>
                  </a:lnTo>
                  <a:lnTo>
                    <a:pt x="4873784" y="11203"/>
                  </a:lnTo>
                  <a:lnTo>
                    <a:pt x="4838721" y="9535"/>
                  </a:lnTo>
                  <a:lnTo>
                    <a:pt x="4803658" y="7968"/>
                  </a:lnTo>
                  <a:lnTo>
                    <a:pt x="4768595" y="6514"/>
                  </a:lnTo>
                  <a:lnTo>
                    <a:pt x="4733532" y="5185"/>
                  </a:lnTo>
                  <a:lnTo>
                    <a:pt x="4698468" y="3992"/>
                  </a:lnTo>
                  <a:lnTo>
                    <a:pt x="4663405" y="2943"/>
                  </a:lnTo>
                  <a:lnTo>
                    <a:pt x="4628342" y="2047"/>
                  </a:lnTo>
                  <a:lnTo>
                    <a:pt x="4593279" y="1308"/>
                  </a:lnTo>
                  <a:lnTo>
                    <a:pt x="4558216" y="731"/>
                  </a:lnTo>
                  <a:lnTo>
                    <a:pt x="4523152" y="320"/>
                  </a:lnTo>
                  <a:lnTo>
                    <a:pt x="4488089" y="75"/>
                  </a:lnTo>
                  <a:lnTo>
                    <a:pt x="4453026" y="0"/>
                  </a:lnTo>
                  <a:lnTo>
                    <a:pt x="4417963" y="29"/>
                  </a:lnTo>
                  <a:lnTo>
                    <a:pt x="4382900" y="116"/>
                  </a:lnTo>
                  <a:lnTo>
                    <a:pt x="4347836" y="285"/>
                  </a:lnTo>
                  <a:lnTo>
                    <a:pt x="4312773" y="561"/>
                  </a:lnTo>
                  <a:lnTo>
                    <a:pt x="4277710" y="971"/>
                  </a:lnTo>
                  <a:lnTo>
                    <a:pt x="4242647" y="1533"/>
                  </a:lnTo>
                  <a:lnTo>
                    <a:pt x="4207584" y="2262"/>
                  </a:lnTo>
                  <a:lnTo>
                    <a:pt x="4172520" y="3162"/>
                  </a:lnTo>
                  <a:lnTo>
                    <a:pt x="4137457" y="4228"/>
                  </a:lnTo>
                  <a:lnTo>
                    <a:pt x="4102394" y="5444"/>
                  </a:lnTo>
                  <a:lnTo>
                    <a:pt x="4067331" y="6785"/>
                  </a:lnTo>
                  <a:lnTo>
                    <a:pt x="4032268" y="8217"/>
                  </a:lnTo>
                  <a:lnTo>
                    <a:pt x="3997204" y="9698"/>
                  </a:lnTo>
                  <a:lnTo>
                    <a:pt x="3962141" y="11182"/>
                  </a:lnTo>
                  <a:lnTo>
                    <a:pt x="3927078" y="12632"/>
                  </a:lnTo>
                  <a:lnTo>
                    <a:pt x="3892015" y="14090"/>
                  </a:lnTo>
                  <a:lnTo>
                    <a:pt x="3856952" y="15612"/>
                  </a:lnTo>
                  <a:lnTo>
                    <a:pt x="3821888" y="17253"/>
                  </a:lnTo>
                  <a:lnTo>
                    <a:pt x="3786825" y="19058"/>
                  </a:lnTo>
                  <a:lnTo>
                    <a:pt x="3751762" y="21055"/>
                  </a:lnTo>
                  <a:lnTo>
                    <a:pt x="3716699" y="23251"/>
                  </a:lnTo>
                  <a:lnTo>
                    <a:pt x="3681636" y="25627"/>
                  </a:lnTo>
                  <a:lnTo>
                    <a:pt x="3646572" y="28141"/>
                  </a:lnTo>
                  <a:lnTo>
                    <a:pt x="3611509" y="30730"/>
                  </a:lnTo>
                  <a:lnTo>
                    <a:pt x="3576446" y="33316"/>
                  </a:lnTo>
                  <a:lnTo>
                    <a:pt x="3541383" y="35816"/>
                  </a:lnTo>
                  <a:lnTo>
                    <a:pt x="3506320" y="38430"/>
                  </a:lnTo>
                  <a:lnTo>
                    <a:pt x="3471256" y="41335"/>
                  </a:lnTo>
                  <a:lnTo>
                    <a:pt x="3436193" y="44527"/>
                  </a:lnTo>
                  <a:lnTo>
                    <a:pt x="3401130" y="48000"/>
                  </a:lnTo>
                  <a:lnTo>
                    <a:pt x="3366067" y="51736"/>
                  </a:lnTo>
                  <a:lnTo>
                    <a:pt x="3331004" y="55702"/>
                  </a:lnTo>
                  <a:lnTo>
                    <a:pt x="3295940" y="59850"/>
                  </a:lnTo>
                  <a:lnTo>
                    <a:pt x="3260877" y="64111"/>
                  </a:lnTo>
                  <a:lnTo>
                    <a:pt x="3225814" y="68397"/>
                  </a:lnTo>
                  <a:lnTo>
                    <a:pt x="3190751" y="72606"/>
                  </a:lnTo>
                  <a:lnTo>
                    <a:pt x="3155688" y="76625"/>
                  </a:lnTo>
                  <a:lnTo>
                    <a:pt x="3120624" y="80335"/>
                  </a:lnTo>
                  <a:lnTo>
                    <a:pt x="3085561" y="83748"/>
                  </a:lnTo>
                  <a:lnTo>
                    <a:pt x="3050498" y="87448"/>
                  </a:lnTo>
                  <a:lnTo>
                    <a:pt x="3015435" y="91487"/>
                  </a:lnTo>
                  <a:lnTo>
                    <a:pt x="2980372" y="95822"/>
                  </a:lnTo>
                  <a:lnTo>
                    <a:pt x="2945308" y="100404"/>
                  </a:lnTo>
                  <a:lnTo>
                    <a:pt x="2910245" y="105172"/>
                  </a:lnTo>
                  <a:lnTo>
                    <a:pt x="2875182" y="110055"/>
                  </a:lnTo>
                  <a:lnTo>
                    <a:pt x="2840119" y="114969"/>
                  </a:lnTo>
                  <a:lnTo>
                    <a:pt x="2805056" y="119816"/>
                  </a:lnTo>
                  <a:lnTo>
                    <a:pt x="2769992" y="124489"/>
                  </a:lnTo>
                  <a:lnTo>
                    <a:pt x="2734929" y="128872"/>
                  </a:lnTo>
                  <a:lnTo>
                    <a:pt x="2699866" y="132845"/>
                  </a:lnTo>
                  <a:lnTo>
                    <a:pt x="2664803" y="136285"/>
                  </a:lnTo>
                  <a:lnTo>
                    <a:pt x="2629740" y="139398"/>
                  </a:lnTo>
                  <a:lnTo>
                    <a:pt x="2594676" y="142559"/>
                  </a:lnTo>
                  <a:lnTo>
                    <a:pt x="2559613" y="145765"/>
                  </a:lnTo>
                  <a:lnTo>
                    <a:pt x="2524550" y="149008"/>
                  </a:lnTo>
                  <a:lnTo>
                    <a:pt x="2489487" y="152282"/>
                  </a:lnTo>
                  <a:lnTo>
                    <a:pt x="2454424" y="155579"/>
                  </a:lnTo>
                  <a:lnTo>
                    <a:pt x="2419360" y="158891"/>
                  </a:lnTo>
                  <a:lnTo>
                    <a:pt x="2384297" y="162209"/>
                  </a:lnTo>
                  <a:lnTo>
                    <a:pt x="2349234" y="165524"/>
                  </a:lnTo>
                  <a:lnTo>
                    <a:pt x="2314171" y="168823"/>
                  </a:lnTo>
                  <a:lnTo>
                    <a:pt x="2279108" y="172098"/>
                  </a:lnTo>
                  <a:lnTo>
                    <a:pt x="2244044" y="175335"/>
                  </a:lnTo>
                  <a:lnTo>
                    <a:pt x="2208981" y="178524"/>
                  </a:lnTo>
                  <a:lnTo>
                    <a:pt x="2173918" y="181326"/>
                  </a:lnTo>
                  <a:lnTo>
                    <a:pt x="2138855" y="181326"/>
                  </a:lnTo>
                  <a:lnTo>
                    <a:pt x="2103792" y="181326"/>
                  </a:lnTo>
                  <a:lnTo>
                    <a:pt x="2068728" y="181326"/>
                  </a:lnTo>
                  <a:lnTo>
                    <a:pt x="2033665" y="181326"/>
                  </a:lnTo>
                  <a:lnTo>
                    <a:pt x="1998602" y="181326"/>
                  </a:lnTo>
                  <a:lnTo>
                    <a:pt x="1963539" y="181326"/>
                  </a:lnTo>
                  <a:lnTo>
                    <a:pt x="1928476" y="181326"/>
                  </a:lnTo>
                  <a:lnTo>
                    <a:pt x="1893412" y="181326"/>
                  </a:lnTo>
                  <a:lnTo>
                    <a:pt x="1858349" y="181326"/>
                  </a:lnTo>
                  <a:lnTo>
                    <a:pt x="1823286" y="181326"/>
                  </a:lnTo>
                  <a:lnTo>
                    <a:pt x="1788223" y="181326"/>
                  </a:lnTo>
                  <a:lnTo>
                    <a:pt x="1753160" y="181326"/>
                  </a:lnTo>
                  <a:lnTo>
                    <a:pt x="1718096" y="181326"/>
                  </a:lnTo>
                  <a:lnTo>
                    <a:pt x="1683033" y="181326"/>
                  </a:lnTo>
                  <a:lnTo>
                    <a:pt x="1647970" y="181326"/>
                  </a:lnTo>
                  <a:lnTo>
                    <a:pt x="1612907" y="181326"/>
                  </a:lnTo>
                  <a:lnTo>
                    <a:pt x="1577844" y="181326"/>
                  </a:lnTo>
                  <a:lnTo>
                    <a:pt x="1542780" y="181326"/>
                  </a:lnTo>
                  <a:lnTo>
                    <a:pt x="1507717" y="181326"/>
                  </a:lnTo>
                  <a:lnTo>
                    <a:pt x="1472654" y="181326"/>
                  </a:lnTo>
                  <a:lnTo>
                    <a:pt x="1437591" y="181326"/>
                  </a:lnTo>
                  <a:lnTo>
                    <a:pt x="1402528" y="181326"/>
                  </a:lnTo>
                  <a:lnTo>
                    <a:pt x="1367464" y="181326"/>
                  </a:lnTo>
                  <a:lnTo>
                    <a:pt x="1332401" y="181326"/>
                  </a:lnTo>
                  <a:lnTo>
                    <a:pt x="1297338" y="181326"/>
                  </a:lnTo>
                  <a:lnTo>
                    <a:pt x="1262275" y="181326"/>
                  </a:lnTo>
                  <a:lnTo>
                    <a:pt x="1227212" y="181326"/>
                  </a:lnTo>
                  <a:lnTo>
                    <a:pt x="1192148" y="181326"/>
                  </a:lnTo>
                  <a:lnTo>
                    <a:pt x="1157085" y="181326"/>
                  </a:lnTo>
                  <a:lnTo>
                    <a:pt x="1122022" y="181326"/>
                  </a:lnTo>
                  <a:lnTo>
                    <a:pt x="1086959" y="181326"/>
                  </a:lnTo>
                  <a:lnTo>
                    <a:pt x="1051896" y="181326"/>
                  </a:lnTo>
                  <a:lnTo>
                    <a:pt x="1016832" y="181326"/>
                  </a:lnTo>
                  <a:lnTo>
                    <a:pt x="981769" y="181326"/>
                  </a:lnTo>
                  <a:lnTo>
                    <a:pt x="946706" y="181326"/>
                  </a:lnTo>
                  <a:lnTo>
                    <a:pt x="911643" y="181326"/>
                  </a:lnTo>
                  <a:lnTo>
                    <a:pt x="876580" y="181326"/>
                  </a:lnTo>
                  <a:lnTo>
                    <a:pt x="841516" y="181326"/>
                  </a:lnTo>
                  <a:lnTo>
                    <a:pt x="806453" y="181326"/>
                  </a:lnTo>
                  <a:lnTo>
                    <a:pt x="771390" y="181326"/>
                  </a:lnTo>
                  <a:lnTo>
                    <a:pt x="736327" y="181326"/>
                  </a:lnTo>
                  <a:lnTo>
                    <a:pt x="701264" y="181326"/>
                  </a:lnTo>
                  <a:lnTo>
                    <a:pt x="666200" y="181326"/>
                  </a:lnTo>
                  <a:lnTo>
                    <a:pt x="631137" y="181326"/>
                  </a:lnTo>
                  <a:lnTo>
                    <a:pt x="596074" y="181326"/>
                  </a:lnTo>
                  <a:lnTo>
                    <a:pt x="561011" y="181326"/>
                  </a:lnTo>
                  <a:lnTo>
                    <a:pt x="525948" y="181326"/>
                  </a:lnTo>
                  <a:lnTo>
                    <a:pt x="490884" y="181326"/>
                  </a:lnTo>
                  <a:lnTo>
                    <a:pt x="455821" y="181326"/>
                  </a:lnTo>
                  <a:lnTo>
                    <a:pt x="420758" y="181326"/>
                  </a:lnTo>
                  <a:lnTo>
                    <a:pt x="385695" y="181326"/>
                  </a:lnTo>
                  <a:lnTo>
                    <a:pt x="350632" y="181326"/>
                  </a:lnTo>
                  <a:lnTo>
                    <a:pt x="315568" y="181326"/>
                  </a:lnTo>
                  <a:lnTo>
                    <a:pt x="280505" y="181326"/>
                  </a:lnTo>
                  <a:lnTo>
                    <a:pt x="245442" y="181326"/>
                  </a:lnTo>
                  <a:lnTo>
                    <a:pt x="210379" y="181326"/>
                  </a:lnTo>
                  <a:lnTo>
                    <a:pt x="175316" y="181326"/>
                  </a:lnTo>
                  <a:lnTo>
                    <a:pt x="140252" y="181326"/>
                  </a:lnTo>
                  <a:lnTo>
                    <a:pt x="105189" y="181326"/>
                  </a:lnTo>
                  <a:lnTo>
                    <a:pt x="70126" y="181326"/>
                  </a:lnTo>
                  <a:lnTo>
                    <a:pt x="35063" y="181326"/>
                  </a:lnTo>
                  <a:lnTo>
                    <a:pt x="0" y="18132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4971294"/>
              <a:ext cx="6977577" cy="225688"/>
            </a:xfrm>
            <a:custGeom>
              <a:avLst/>
              <a:pathLst>
                <a:path w="6977577" h="225688">
                  <a:moveTo>
                    <a:pt x="0" y="209295"/>
                  </a:moveTo>
                  <a:lnTo>
                    <a:pt x="35063" y="210643"/>
                  </a:lnTo>
                  <a:lnTo>
                    <a:pt x="70126" y="211935"/>
                  </a:lnTo>
                  <a:lnTo>
                    <a:pt x="105189" y="213169"/>
                  </a:lnTo>
                  <a:lnTo>
                    <a:pt x="140252" y="214345"/>
                  </a:lnTo>
                  <a:lnTo>
                    <a:pt x="175316" y="215464"/>
                  </a:lnTo>
                  <a:lnTo>
                    <a:pt x="210379" y="216525"/>
                  </a:lnTo>
                  <a:lnTo>
                    <a:pt x="245442" y="217529"/>
                  </a:lnTo>
                  <a:lnTo>
                    <a:pt x="280505" y="218475"/>
                  </a:lnTo>
                  <a:lnTo>
                    <a:pt x="315568" y="219362"/>
                  </a:lnTo>
                  <a:lnTo>
                    <a:pt x="350632" y="220192"/>
                  </a:lnTo>
                  <a:lnTo>
                    <a:pt x="385695" y="220964"/>
                  </a:lnTo>
                  <a:lnTo>
                    <a:pt x="420758" y="221678"/>
                  </a:lnTo>
                  <a:lnTo>
                    <a:pt x="455821" y="222334"/>
                  </a:lnTo>
                  <a:lnTo>
                    <a:pt x="490884" y="222931"/>
                  </a:lnTo>
                  <a:lnTo>
                    <a:pt x="525948" y="223470"/>
                  </a:lnTo>
                  <a:lnTo>
                    <a:pt x="561011" y="223951"/>
                  </a:lnTo>
                  <a:lnTo>
                    <a:pt x="596074" y="224373"/>
                  </a:lnTo>
                  <a:lnTo>
                    <a:pt x="631137" y="224737"/>
                  </a:lnTo>
                  <a:lnTo>
                    <a:pt x="666200" y="225043"/>
                  </a:lnTo>
                  <a:lnTo>
                    <a:pt x="701264" y="225289"/>
                  </a:lnTo>
                  <a:lnTo>
                    <a:pt x="736327" y="225477"/>
                  </a:lnTo>
                  <a:lnTo>
                    <a:pt x="771390" y="225606"/>
                  </a:lnTo>
                  <a:lnTo>
                    <a:pt x="806453" y="225676"/>
                  </a:lnTo>
                  <a:lnTo>
                    <a:pt x="841516" y="225688"/>
                  </a:lnTo>
                  <a:lnTo>
                    <a:pt x="876580" y="225640"/>
                  </a:lnTo>
                  <a:lnTo>
                    <a:pt x="911643" y="225533"/>
                  </a:lnTo>
                  <a:lnTo>
                    <a:pt x="946706" y="225367"/>
                  </a:lnTo>
                  <a:lnTo>
                    <a:pt x="981769" y="225142"/>
                  </a:lnTo>
                  <a:lnTo>
                    <a:pt x="1016832" y="224858"/>
                  </a:lnTo>
                  <a:lnTo>
                    <a:pt x="1051896" y="224514"/>
                  </a:lnTo>
                  <a:lnTo>
                    <a:pt x="1086959" y="224111"/>
                  </a:lnTo>
                  <a:lnTo>
                    <a:pt x="1122022" y="223648"/>
                  </a:lnTo>
                  <a:lnTo>
                    <a:pt x="1157085" y="223126"/>
                  </a:lnTo>
                  <a:lnTo>
                    <a:pt x="1192148" y="222544"/>
                  </a:lnTo>
                  <a:lnTo>
                    <a:pt x="1227212" y="221903"/>
                  </a:lnTo>
                  <a:lnTo>
                    <a:pt x="1262275" y="221201"/>
                  </a:lnTo>
                  <a:lnTo>
                    <a:pt x="1297338" y="220440"/>
                  </a:lnTo>
                  <a:lnTo>
                    <a:pt x="1332401" y="219619"/>
                  </a:lnTo>
                  <a:lnTo>
                    <a:pt x="1367464" y="218738"/>
                  </a:lnTo>
                  <a:lnTo>
                    <a:pt x="1402528" y="217796"/>
                  </a:lnTo>
                  <a:lnTo>
                    <a:pt x="1437591" y="216795"/>
                  </a:lnTo>
                  <a:lnTo>
                    <a:pt x="1472654" y="215734"/>
                  </a:lnTo>
                  <a:lnTo>
                    <a:pt x="1507717" y="214612"/>
                  </a:lnTo>
                  <a:lnTo>
                    <a:pt x="1542780" y="213430"/>
                  </a:lnTo>
                  <a:lnTo>
                    <a:pt x="1577844" y="212187"/>
                  </a:lnTo>
                  <a:lnTo>
                    <a:pt x="1612907" y="210884"/>
                  </a:lnTo>
                  <a:lnTo>
                    <a:pt x="1647970" y="209520"/>
                  </a:lnTo>
                  <a:lnTo>
                    <a:pt x="1683033" y="208096"/>
                  </a:lnTo>
                  <a:lnTo>
                    <a:pt x="1718096" y="206611"/>
                  </a:lnTo>
                  <a:lnTo>
                    <a:pt x="1753160" y="205065"/>
                  </a:lnTo>
                  <a:lnTo>
                    <a:pt x="1788223" y="203459"/>
                  </a:lnTo>
                  <a:lnTo>
                    <a:pt x="1823286" y="201791"/>
                  </a:lnTo>
                  <a:lnTo>
                    <a:pt x="1858349" y="200063"/>
                  </a:lnTo>
                  <a:lnTo>
                    <a:pt x="1893412" y="198273"/>
                  </a:lnTo>
                  <a:lnTo>
                    <a:pt x="1928476" y="196423"/>
                  </a:lnTo>
                  <a:lnTo>
                    <a:pt x="1963539" y="194511"/>
                  </a:lnTo>
                  <a:lnTo>
                    <a:pt x="1998602" y="192538"/>
                  </a:lnTo>
                  <a:lnTo>
                    <a:pt x="2033665" y="190489"/>
                  </a:lnTo>
                  <a:lnTo>
                    <a:pt x="2068728" y="188300"/>
                  </a:lnTo>
                  <a:lnTo>
                    <a:pt x="2103792" y="185974"/>
                  </a:lnTo>
                  <a:lnTo>
                    <a:pt x="2138855" y="183522"/>
                  </a:lnTo>
                  <a:lnTo>
                    <a:pt x="2173918" y="180955"/>
                  </a:lnTo>
                  <a:lnTo>
                    <a:pt x="2208981" y="178284"/>
                  </a:lnTo>
                  <a:lnTo>
                    <a:pt x="2244044" y="175521"/>
                  </a:lnTo>
                  <a:lnTo>
                    <a:pt x="2279108" y="172676"/>
                  </a:lnTo>
                  <a:lnTo>
                    <a:pt x="2314171" y="169762"/>
                  </a:lnTo>
                  <a:lnTo>
                    <a:pt x="2349234" y="166789"/>
                  </a:lnTo>
                  <a:lnTo>
                    <a:pt x="2384297" y="163768"/>
                  </a:lnTo>
                  <a:lnTo>
                    <a:pt x="2419360" y="160711"/>
                  </a:lnTo>
                  <a:lnTo>
                    <a:pt x="2454424" y="157629"/>
                  </a:lnTo>
                  <a:lnTo>
                    <a:pt x="2489487" y="154533"/>
                  </a:lnTo>
                  <a:lnTo>
                    <a:pt x="2524550" y="151435"/>
                  </a:lnTo>
                  <a:lnTo>
                    <a:pt x="2559613" y="148345"/>
                  </a:lnTo>
                  <a:lnTo>
                    <a:pt x="2594676" y="145276"/>
                  </a:lnTo>
                  <a:lnTo>
                    <a:pt x="2629740" y="142237"/>
                  </a:lnTo>
                  <a:lnTo>
                    <a:pt x="2664803" y="139240"/>
                  </a:lnTo>
                  <a:lnTo>
                    <a:pt x="2699866" y="135968"/>
                  </a:lnTo>
                  <a:lnTo>
                    <a:pt x="2734929" y="132234"/>
                  </a:lnTo>
                  <a:lnTo>
                    <a:pt x="2769992" y="128123"/>
                  </a:lnTo>
                  <a:lnTo>
                    <a:pt x="2805056" y="123716"/>
                  </a:lnTo>
                  <a:lnTo>
                    <a:pt x="2840119" y="119098"/>
                  </a:lnTo>
                  <a:lnTo>
                    <a:pt x="2875182" y="114352"/>
                  </a:lnTo>
                  <a:lnTo>
                    <a:pt x="2910245" y="109561"/>
                  </a:lnTo>
                  <a:lnTo>
                    <a:pt x="2945308" y="104809"/>
                  </a:lnTo>
                  <a:lnTo>
                    <a:pt x="2980372" y="100180"/>
                  </a:lnTo>
                  <a:lnTo>
                    <a:pt x="3015435" y="95757"/>
                  </a:lnTo>
                  <a:lnTo>
                    <a:pt x="3050498" y="91624"/>
                  </a:lnTo>
                  <a:lnTo>
                    <a:pt x="3085561" y="87863"/>
                  </a:lnTo>
                  <a:lnTo>
                    <a:pt x="3120624" y="84470"/>
                  </a:lnTo>
                  <a:lnTo>
                    <a:pt x="3155688" y="80903"/>
                  </a:lnTo>
                  <a:lnTo>
                    <a:pt x="3190751" y="77104"/>
                  </a:lnTo>
                  <a:lnTo>
                    <a:pt x="3225814" y="73136"/>
                  </a:lnTo>
                  <a:lnTo>
                    <a:pt x="3260877" y="69061"/>
                  </a:lnTo>
                  <a:lnTo>
                    <a:pt x="3295940" y="64940"/>
                  </a:lnTo>
                  <a:lnTo>
                    <a:pt x="3331004" y="60835"/>
                  </a:lnTo>
                  <a:lnTo>
                    <a:pt x="3366067" y="56809"/>
                  </a:lnTo>
                  <a:lnTo>
                    <a:pt x="3401130" y="52924"/>
                  </a:lnTo>
                  <a:lnTo>
                    <a:pt x="3436193" y="49241"/>
                  </a:lnTo>
                  <a:lnTo>
                    <a:pt x="3471256" y="45822"/>
                  </a:lnTo>
                  <a:lnTo>
                    <a:pt x="3506320" y="42730"/>
                  </a:lnTo>
                  <a:lnTo>
                    <a:pt x="3541383" y="40026"/>
                  </a:lnTo>
                  <a:lnTo>
                    <a:pt x="3576446" y="37560"/>
                  </a:lnTo>
                  <a:lnTo>
                    <a:pt x="3611509" y="35083"/>
                  </a:lnTo>
                  <a:lnTo>
                    <a:pt x="3646572" y="32611"/>
                  </a:lnTo>
                  <a:lnTo>
                    <a:pt x="3681636" y="30165"/>
                  </a:lnTo>
                  <a:lnTo>
                    <a:pt x="3716699" y="27766"/>
                  </a:lnTo>
                  <a:lnTo>
                    <a:pt x="3751762" y="25432"/>
                  </a:lnTo>
                  <a:lnTo>
                    <a:pt x="3786825" y="23183"/>
                  </a:lnTo>
                  <a:lnTo>
                    <a:pt x="3821888" y="21041"/>
                  </a:lnTo>
                  <a:lnTo>
                    <a:pt x="3856952" y="19023"/>
                  </a:lnTo>
                  <a:lnTo>
                    <a:pt x="3892015" y="17151"/>
                  </a:lnTo>
                  <a:lnTo>
                    <a:pt x="3927078" y="15445"/>
                  </a:lnTo>
                  <a:lnTo>
                    <a:pt x="3962141" y="13906"/>
                  </a:lnTo>
                  <a:lnTo>
                    <a:pt x="3997204" y="12420"/>
                  </a:lnTo>
                  <a:lnTo>
                    <a:pt x="4032268" y="10968"/>
                  </a:lnTo>
                  <a:lnTo>
                    <a:pt x="4067331" y="9561"/>
                  </a:lnTo>
                  <a:lnTo>
                    <a:pt x="4102394" y="8210"/>
                  </a:lnTo>
                  <a:lnTo>
                    <a:pt x="4137457" y="6925"/>
                  </a:lnTo>
                  <a:lnTo>
                    <a:pt x="4172520" y="5715"/>
                  </a:lnTo>
                  <a:lnTo>
                    <a:pt x="4207584" y="4593"/>
                  </a:lnTo>
                  <a:lnTo>
                    <a:pt x="4242647" y="3568"/>
                  </a:lnTo>
                  <a:lnTo>
                    <a:pt x="4277710" y="2650"/>
                  </a:lnTo>
                  <a:lnTo>
                    <a:pt x="4312773" y="1851"/>
                  </a:lnTo>
                  <a:lnTo>
                    <a:pt x="4347836" y="1181"/>
                  </a:lnTo>
                  <a:lnTo>
                    <a:pt x="4382900" y="649"/>
                  </a:lnTo>
                  <a:lnTo>
                    <a:pt x="4417963" y="267"/>
                  </a:lnTo>
                  <a:lnTo>
                    <a:pt x="4453026" y="46"/>
                  </a:lnTo>
                  <a:lnTo>
                    <a:pt x="4488089" y="0"/>
                  </a:lnTo>
                  <a:lnTo>
                    <a:pt x="4523152" y="130"/>
                  </a:lnTo>
                  <a:lnTo>
                    <a:pt x="4558216" y="427"/>
                  </a:lnTo>
                  <a:lnTo>
                    <a:pt x="4593279" y="877"/>
                  </a:lnTo>
                  <a:lnTo>
                    <a:pt x="4628342" y="1469"/>
                  </a:lnTo>
                  <a:lnTo>
                    <a:pt x="4663405" y="2192"/>
                  </a:lnTo>
                  <a:lnTo>
                    <a:pt x="4698468" y="3034"/>
                  </a:lnTo>
                  <a:lnTo>
                    <a:pt x="4733532" y="3983"/>
                  </a:lnTo>
                  <a:lnTo>
                    <a:pt x="4768595" y="5028"/>
                  </a:lnTo>
                  <a:lnTo>
                    <a:pt x="4803658" y="6158"/>
                  </a:lnTo>
                  <a:lnTo>
                    <a:pt x="4838721" y="7360"/>
                  </a:lnTo>
                  <a:lnTo>
                    <a:pt x="4873784" y="8624"/>
                  </a:lnTo>
                  <a:lnTo>
                    <a:pt x="4908848" y="9937"/>
                  </a:lnTo>
                  <a:lnTo>
                    <a:pt x="4943911" y="11288"/>
                  </a:lnTo>
                  <a:lnTo>
                    <a:pt x="4978974" y="12666"/>
                  </a:lnTo>
                  <a:lnTo>
                    <a:pt x="5014037" y="14059"/>
                  </a:lnTo>
                  <a:lnTo>
                    <a:pt x="5049100" y="15454"/>
                  </a:lnTo>
                  <a:lnTo>
                    <a:pt x="5084164" y="16842"/>
                  </a:lnTo>
                  <a:lnTo>
                    <a:pt x="5119227" y="18210"/>
                  </a:lnTo>
                  <a:lnTo>
                    <a:pt x="5154290" y="19546"/>
                  </a:lnTo>
                  <a:lnTo>
                    <a:pt x="5189353" y="20840"/>
                  </a:lnTo>
                  <a:lnTo>
                    <a:pt x="5224416" y="22111"/>
                  </a:lnTo>
                  <a:lnTo>
                    <a:pt x="5259480" y="23380"/>
                  </a:lnTo>
                  <a:lnTo>
                    <a:pt x="5294543" y="24647"/>
                  </a:lnTo>
                  <a:lnTo>
                    <a:pt x="5329606" y="25912"/>
                  </a:lnTo>
                  <a:lnTo>
                    <a:pt x="5364669" y="27176"/>
                  </a:lnTo>
                  <a:lnTo>
                    <a:pt x="5399732" y="28440"/>
                  </a:lnTo>
                  <a:lnTo>
                    <a:pt x="5434796" y="29702"/>
                  </a:lnTo>
                  <a:lnTo>
                    <a:pt x="5469859" y="30965"/>
                  </a:lnTo>
                  <a:lnTo>
                    <a:pt x="5504922" y="32228"/>
                  </a:lnTo>
                  <a:lnTo>
                    <a:pt x="5539985" y="33491"/>
                  </a:lnTo>
                  <a:lnTo>
                    <a:pt x="5575048" y="34755"/>
                  </a:lnTo>
                  <a:lnTo>
                    <a:pt x="5610112" y="36020"/>
                  </a:lnTo>
                  <a:lnTo>
                    <a:pt x="5645175" y="37286"/>
                  </a:lnTo>
                  <a:lnTo>
                    <a:pt x="5680238" y="38554"/>
                  </a:lnTo>
                  <a:lnTo>
                    <a:pt x="5715301" y="39825"/>
                  </a:lnTo>
                  <a:lnTo>
                    <a:pt x="5750364" y="41098"/>
                  </a:lnTo>
                  <a:lnTo>
                    <a:pt x="5785428" y="42374"/>
                  </a:lnTo>
                  <a:lnTo>
                    <a:pt x="5820491" y="43652"/>
                  </a:lnTo>
                  <a:lnTo>
                    <a:pt x="5855554" y="44935"/>
                  </a:lnTo>
                  <a:lnTo>
                    <a:pt x="5890617" y="46221"/>
                  </a:lnTo>
                  <a:lnTo>
                    <a:pt x="5925680" y="47511"/>
                  </a:lnTo>
                  <a:lnTo>
                    <a:pt x="5960744" y="48805"/>
                  </a:lnTo>
                  <a:lnTo>
                    <a:pt x="5995807" y="50105"/>
                  </a:lnTo>
                  <a:lnTo>
                    <a:pt x="6030870" y="51409"/>
                  </a:lnTo>
                  <a:lnTo>
                    <a:pt x="6065933" y="52719"/>
                  </a:lnTo>
                  <a:lnTo>
                    <a:pt x="6100996" y="54035"/>
                  </a:lnTo>
                  <a:lnTo>
                    <a:pt x="6136060" y="55357"/>
                  </a:lnTo>
                  <a:lnTo>
                    <a:pt x="6171123" y="56685"/>
                  </a:lnTo>
                  <a:lnTo>
                    <a:pt x="6206186" y="58020"/>
                  </a:lnTo>
                  <a:lnTo>
                    <a:pt x="6241249" y="59363"/>
                  </a:lnTo>
                  <a:lnTo>
                    <a:pt x="6276312" y="60712"/>
                  </a:lnTo>
                  <a:lnTo>
                    <a:pt x="6311376" y="62070"/>
                  </a:lnTo>
                  <a:lnTo>
                    <a:pt x="6346439" y="63435"/>
                  </a:lnTo>
                  <a:lnTo>
                    <a:pt x="6381502" y="64809"/>
                  </a:lnTo>
                  <a:lnTo>
                    <a:pt x="6416565" y="66192"/>
                  </a:lnTo>
                  <a:lnTo>
                    <a:pt x="6451628" y="67584"/>
                  </a:lnTo>
                  <a:lnTo>
                    <a:pt x="6486692" y="68985"/>
                  </a:lnTo>
                  <a:lnTo>
                    <a:pt x="6521755" y="70396"/>
                  </a:lnTo>
                  <a:lnTo>
                    <a:pt x="6556818" y="71817"/>
                  </a:lnTo>
                  <a:lnTo>
                    <a:pt x="6591881" y="73249"/>
                  </a:lnTo>
                  <a:lnTo>
                    <a:pt x="6626944" y="74692"/>
                  </a:lnTo>
                  <a:lnTo>
                    <a:pt x="6662008" y="76145"/>
                  </a:lnTo>
                  <a:lnTo>
                    <a:pt x="6697071" y="77610"/>
                  </a:lnTo>
                  <a:lnTo>
                    <a:pt x="6732134" y="79087"/>
                  </a:lnTo>
                  <a:lnTo>
                    <a:pt x="6767197" y="80576"/>
                  </a:lnTo>
                  <a:lnTo>
                    <a:pt x="6802260" y="82077"/>
                  </a:lnTo>
                  <a:lnTo>
                    <a:pt x="6837324" y="83591"/>
                  </a:lnTo>
                  <a:lnTo>
                    <a:pt x="6872387" y="85118"/>
                  </a:lnTo>
                  <a:lnTo>
                    <a:pt x="6907450" y="86659"/>
                  </a:lnTo>
                  <a:lnTo>
                    <a:pt x="6942513" y="88213"/>
                  </a:lnTo>
                  <a:lnTo>
                    <a:pt x="6977577" y="89781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4257889"/>
              <a:ext cx="6977577" cy="961971"/>
            </a:xfrm>
            <a:custGeom>
              <a:avLst/>
              <a:pathLst>
                <a:path w="6977577" h="961971">
                  <a:moveTo>
                    <a:pt x="0" y="183038"/>
                  </a:moveTo>
                  <a:lnTo>
                    <a:pt x="35063" y="199044"/>
                  </a:lnTo>
                  <a:lnTo>
                    <a:pt x="70126" y="214759"/>
                  </a:lnTo>
                  <a:lnTo>
                    <a:pt x="105189" y="230184"/>
                  </a:lnTo>
                  <a:lnTo>
                    <a:pt x="140252" y="245318"/>
                  </a:lnTo>
                  <a:lnTo>
                    <a:pt x="175316" y="260159"/>
                  </a:lnTo>
                  <a:lnTo>
                    <a:pt x="210379" y="274708"/>
                  </a:lnTo>
                  <a:lnTo>
                    <a:pt x="245442" y="288963"/>
                  </a:lnTo>
                  <a:lnTo>
                    <a:pt x="280505" y="302923"/>
                  </a:lnTo>
                  <a:lnTo>
                    <a:pt x="315568" y="316588"/>
                  </a:lnTo>
                  <a:lnTo>
                    <a:pt x="350632" y="329955"/>
                  </a:lnTo>
                  <a:lnTo>
                    <a:pt x="385695" y="343025"/>
                  </a:lnTo>
                  <a:lnTo>
                    <a:pt x="420758" y="355795"/>
                  </a:lnTo>
                  <a:lnTo>
                    <a:pt x="455821" y="368266"/>
                  </a:lnTo>
                  <a:lnTo>
                    <a:pt x="490884" y="380434"/>
                  </a:lnTo>
                  <a:lnTo>
                    <a:pt x="525948" y="392301"/>
                  </a:lnTo>
                  <a:lnTo>
                    <a:pt x="561011" y="403863"/>
                  </a:lnTo>
                  <a:lnTo>
                    <a:pt x="596074" y="415119"/>
                  </a:lnTo>
                  <a:lnTo>
                    <a:pt x="631137" y="426069"/>
                  </a:lnTo>
                  <a:lnTo>
                    <a:pt x="666200" y="436711"/>
                  </a:lnTo>
                  <a:lnTo>
                    <a:pt x="701264" y="447043"/>
                  </a:lnTo>
                  <a:lnTo>
                    <a:pt x="736327" y="457063"/>
                  </a:lnTo>
                  <a:lnTo>
                    <a:pt x="771390" y="466770"/>
                  </a:lnTo>
                  <a:lnTo>
                    <a:pt x="806453" y="476163"/>
                  </a:lnTo>
                  <a:lnTo>
                    <a:pt x="841516" y="485240"/>
                  </a:lnTo>
                  <a:lnTo>
                    <a:pt x="876580" y="493999"/>
                  </a:lnTo>
                  <a:lnTo>
                    <a:pt x="911643" y="502439"/>
                  </a:lnTo>
                  <a:lnTo>
                    <a:pt x="946706" y="510558"/>
                  </a:lnTo>
                  <a:lnTo>
                    <a:pt x="981769" y="518355"/>
                  </a:lnTo>
                  <a:lnTo>
                    <a:pt x="1016832" y="525829"/>
                  </a:lnTo>
                  <a:lnTo>
                    <a:pt x="1051896" y="532977"/>
                  </a:lnTo>
                  <a:lnTo>
                    <a:pt x="1086959" y="539800"/>
                  </a:lnTo>
                  <a:lnTo>
                    <a:pt x="1122022" y="546295"/>
                  </a:lnTo>
                  <a:lnTo>
                    <a:pt x="1157085" y="552464"/>
                  </a:lnTo>
                  <a:lnTo>
                    <a:pt x="1192148" y="558304"/>
                  </a:lnTo>
                  <a:lnTo>
                    <a:pt x="1227212" y="563816"/>
                  </a:lnTo>
                  <a:lnTo>
                    <a:pt x="1262275" y="569001"/>
                  </a:lnTo>
                  <a:lnTo>
                    <a:pt x="1297338" y="573858"/>
                  </a:lnTo>
                  <a:lnTo>
                    <a:pt x="1332401" y="578391"/>
                  </a:lnTo>
                  <a:lnTo>
                    <a:pt x="1367464" y="582599"/>
                  </a:lnTo>
                  <a:lnTo>
                    <a:pt x="1402528" y="586487"/>
                  </a:lnTo>
                  <a:lnTo>
                    <a:pt x="1437591" y="590056"/>
                  </a:lnTo>
                  <a:lnTo>
                    <a:pt x="1472654" y="593311"/>
                  </a:lnTo>
                  <a:lnTo>
                    <a:pt x="1507717" y="596257"/>
                  </a:lnTo>
                  <a:lnTo>
                    <a:pt x="1542780" y="598898"/>
                  </a:lnTo>
                  <a:lnTo>
                    <a:pt x="1577844" y="601242"/>
                  </a:lnTo>
                  <a:lnTo>
                    <a:pt x="1612907" y="603294"/>
                  </a:lnTo>
                  <a:lnTo>
                    <a:pt x="1647970" y="605063"/>
                  </a:lnTo>
                  <a:lnTo>
                    <a:pt x="1683033" y="606556"/>
                  </a:lnTo>
                  <a:lnTo>
                    <a:pt x="1718096" y="607783"/>
                  </a:lnTo>
                  <a:lnTo>
                    <a:pt x="1753160" y="608753"/>
                  </a:lnTo>
                  <a:lnTo>
                    <a:pt x="1788223" y="609476"/>
                  </a:lnTo>
                  <a:lnTo>
                    <a:pt x="1823286" y="609961"/>
                  </a:lnTo>
                  <a:lnTo>
                    <a:pt x="1858349" y="610220"/>
                  </a:lnTo>
                  <a:lnTo>
                    <a:pt x="1893412" y="610263"/>
                  </a:lnTo>
                  <a:lnTo>
                    <a:pt x="1928476" y="610100"/>
                  </a:lnTo>
                  <a:lnTo>
                    <a:pt x="1963539" y="609740"/>
                  </a:lnTo>
                  <a:lnTo>
                    <a:pt x="1998602" y="609195"/>
                  </a:lnTo>
                  <a:lnTo>
                    <a:pt x="2033665" y="608467"/>
                  </a:lnTo>
                  <a:lnTo>
                    <a:pt x="2068728" y="607544"/>
                  </a:lnTo>
                  <a:lnTo>
                    <a:pt x="2103792" y="606430"/>
                  </a:lnTo>
                  <a:lnTo>
                    <a:pt x="2138855" y="605131"/>
                  </a:lnTo>
                  <a:lnTo>
                    <a:pt x="2173918" y="603651"/>
                  </a:lnTo>
                  <a:lnTo>
                    <a:pt x="2208981" y="601995"/>
                  </a:lnTo>
                  <a:lnTo>
                    <a:pt x="2244044" y="600166"/>
                  </a:lnTo>
                  <a:lnTo>
                    <a:pt x="2279108" y="598166"/>
                  </a:lnTo>
                  <a:lnTo>
                    <a:pt x="2314171" y="596001"/>
                  </a:lnTo>
                  <a:lnTo>
                    <a:pt x="2349234" y="593672"/>
                  </a:lnTo>
                  <a:lnTo>
                    <a:pt x="2384297" y="591186"/>
                  </a:lnTo>
                  <a:lnTo>
                    <a:pt x="2419360" y="588547"/>
                  </a:lnTo>
                  <a:lnTo>
                    <a:pt x="2454424" y="585762"/>
                  </a:lnTo>
                  <a:lnTo>
                    <a:pt x="2489487" y="582838"/>
                  </a:lnTo>
                  <a:lnTo>
                    <a:pt x="2524550" y="579785"/>
                  </a:lnTo>
                  <a:lnTo>
                    <a:pt x="2559613" y="576612"/>
                  </a:lnTo>
                  <a:lnTo>
                    <a:pt x="2594676" y="573331"/>
                  </a:lnTo>
                  <a:lnTo>
                    <a:pt x="2629740" y="569952"/>
                  </a:lnTo>
                  <a:lnTo>
                    <a:pt x="2664803" y="566488"/>
                  </a:lnTo>
                  <a:lnTo>
                    <a:pt x="2699866" y="562606"/>
                  </a:lnTo>
                  <a:lnTo>
                    <a:pt x="2734929" y="558095"/>
                  </a:lnTo>
                  <a:lnTo>
                    <a:pt x="2769992" y="553017"/>
                  </a:lnTo>
                  <a:lnTo>
                    <a:pt x="2805056" y="547434"/>
                  </a:lnTo>
                  <a:lnTo>
                    <a:pt x="2840119" y="541419"/>
                  </a:lnTo>
                  <a:lnTo>
                    <a:pt x="2875182" y="535055"/>
                  </a:lnTo>
                  <a:lnTo>
                    <a:pt x="2910245" y="528441"/>
                  </a:lnTo>
                  <a:lnTo>
                    <a:pt x="2945308" y="521699"/>
                  </a:lnTo>
                  <a:lnTo>
                    <a:pt x="2980372" y="514966"/>
                  </a:lnTo>
                  <a:lnTo>
                    <a:pt x="3015435" y="508400"/>
                  </a:lnTo>
                  <a:lnTo>
                    <a:pt x="3050498" y="502174"/>
                  </a:lnTo>
                  <a:lnTo>
                    <a:pt x="3085561" y="496471"/>
                  </a:lnTo>
                  <a:lnTo>
                    <a:pt x="3120624" y="491330"/>
                  </a:lnTo>
                  <a:lnTo>
                    <a:pt x="3155688" y="485860"/>
                  </a:lnTo>
                  <a:lnTo>
                    <a:pt x="3190751" y="479918"/>
                  </a:lnTo>
                  <a:lnTo>
                    <a:pt x="3225814" y="473551"/>
                  </a:lnTo>
                  <a:lnTo>
                    <a:pt x="3260877" y="466817"/>
                  </a:lnTo>
                  <a:lnTo>
                    <a:pt x="3295940" y="459788"/>
                  </a:lnTo>
                  <a:lnTo>
                    <a:pt x="3331004" y="452561"/>
                  </a:lnTo>
                  <a:lnTo>
                    <a:pt x="3366067" y="445262"/>
                  </a:lnTo>
                  <a:lnTo>
                    <a:pt x="3401130" y="438045"/>
                  </a:lnTo>
                  <a:lnTo>
                    <a:pt x="3436193" y="431091"/>
                  </a:lnTo>
                  <a:lnTo>
                    <a:pt x="3471256" y="424604"/>
                  </a:lnTo>
                  <a:lnTo>
                    <a:pt x="3506320" y="418805"/>
                  </a:lnTo>
                  <a:lnTo>
                    <a:pt x="3541383" y="413917"/>
                  </a:lnTo>
                  <a:lnTo>
                    <a:pt x="3576446" y="409567"/>
                  </a:lnTo>
                  <a:lnTo>
                    <a:pt x="3611509" y="405031"/>
                  </a:lnTo>
                  <a:lnTo>
                    <a:pt x="3646572" y="400298"/>
                  </a:lnTo>
                  <a:lnTo>
                    <a:pt x="3681636" y="395369"/>
                  </a:lnTo>
                  <a:lnTo>
                    <a:pt x="3716699" y="390269"/>
                  </a:lnTo>
                  <a:lnTo>
                    <a:pt x="3751762" y="385053"/>
                  </a:lnTo>
                  <a:lnTo>
                    <a:pt x="3786825" y="379815"/>
                  </a:lnTo>
                  <a:lnTo>
                    <a:pt x="3821888" y="374686"/>
                  </a:lnTo>
                  <a:lnTo>
                    <a:pt x="3856952" y="369832"/>
                  </a:lnTo>
                  <a:lnTo>
                    <a:pt x="3892015" y="365443"/>
                  </a:lnTo>
                  <a:lnTo>
                    <a:pt x="3927078" y="361723"/>
                  </a:lnTo>
                  <a:lnTo>
                    <a:pt x="3962141" y="358812"/>
                  </a:lnTo>
                  <a:lnTo>
                    <a:pt x="3997204" y="356312"/>
                  </a:lnTo>
                  <a:lnTo>
                    <a:pt x="4032268" y="354059"/>
                  </a:lnTo>
                  <a:lnTo>
                    <a:pt x="4067331" y="351984"/>
                  </a:lnTo>
                  <a:lnTo>
                    <a:pt x="4102394" y="350029"/>
                  </a:lnTo>
                  <a:lnTo>
                    <a:pt x="4137457" y="348143"/>
                  </a:lnTo>
                  <a:lnTo>
                    <a:pt x="4172520" y="346291"/>
                  </a:lnTo>
                  <a:lnTo>
                    <a:pt x="4207584" y="344454"/>
                  </a:lnTo>
                  <a:lnTo>
                    <a:pt x="4242647" y="342626"/>
                  </a:lnTo>
                  <a:lnTo>
                    <a:pt x="4277710" y="340820"/>
                  </a:lnTo>
                  <a:lnTo>
                    <a:pt x="4312773" y="339058"/>
                  </a:lnTo>
                  <a:lnTo>
                    <a:pt x="4347836" y="337377"/>
                  </a:lnTo>
                  <a:lnTo>
                    <a:pt x="4382900" y="335817"/>
                  </a:lnTo>
                  <a:lnTo>
                    <a:pt x="4417963" y="334423"/>
                  </a:lnTo>
                  <a:lnTo>
                    <a:pt x="4453026" y="333236"/>
                  </a:lnTo>
                  <a:lnTo>
                    <a:pt x="4488089" y="332278"/>
                  </a:lnTo>
                  <a:lnTo>
                    <a:pt x="4523152" y="331521"/>
                  </a:lnTo>
                  <a:lnTo>
                    <a:pt x="4558216" y="330925"/>
                  </a:lnTo>
                  <a:lnTo>
                    <a:pt x="4593279" y="330453"/>
                  </a:lnTo>
                  <a:lnTo>
                    <a:pt x="4628342" y="330069"/>
                  </a:lnTo>
                  <a:lnTo>
                    <a:pt x="4663405" y="329740"/>
                  </a:lnTo>
                  <a:lnTo>
                    <a:pt x="4698468" y="329433"/>
                  </a:lnTo>
                  <a:lnTo>
                    <a:pt x="4733532" y="329119"/>
                  </a:lnTo>
                  <a:lnTo>
                    <a:pt x="4768595" y="328771"/>
                  </a:lnTo>
                  <a:lnTo>
                    <a:pt x="4803658" y="328364"/>
                  </a:lnTo>
                  <a:lnTo>
                    <a:pt x="4838721" y="327877"/>
                  </a:lnTo>
                  <a:lnTo>
                    <a:pt x="4873784" y="327289"/>
                  </a:lnTo>
                  <a:lnTo>
                    <a:pt x="4908848" y="326583"/>
                  </a:lnTo>
                  <a:lnTo>
                    <a:pt x="4943911" y="325744"/>
                  </a:lnTo>
                  <a:lnTo>
                    <a:pt x="4978974" y="324756"/>
                  </a:lnTo>
                  <a:lnTo>
                    <a:pt x="5014037" y="323608"/>
                  </a:lnTo>
                  <a:lnTo>
                    <a:pt x="5049100" y="322286"/>
                  </a:lnTo>
                  <a:lnTo>
                    <a:pt x="5084164" y="320779"/>
                  </a:lnTo>
                  <a:lnTo>
                    <a:pt x="5119227" y="319074"/>
                  </a:lnTo>
                  <a:lnTo>
                    <a:pt x="5154290" y="317157"/>
                  </a:lnTo>
                  <a:lnTo>
                    <a:pt x="5189353" y="315016"/>
                  </a:lnTo>
                  <a:lnTo>
                    <a:pt x="5224416" y="312722"/>
                  </a:lnTo>
                  <a:lnTo>
                    <a:pt x="5259480" y="310336"/>
                  </a:lnTo>
                  <a:lnTo>
                    <a:pt x="5294543" y="307859"/>
                  </a:lnTo>
                  <a:lnTo>
                    <a:pt x="5329606" y="305288"/>
                  </a:lnTo>
                  <a:lnTo>
                    <a:pt x="5364669" y="302623"/>
                  </a:lnTo>
                  <a:lnTo>
                    <a:pt x="5399732" y="299860"/>
                  </a:lnTo>
                  <a:lnTo>
                    <a:pt x="5434796" y="296998"/>
                  </a:lnTo>
                  <a:lnTo>
                    <a:pt x="5469859" y="294032"/>
                  </a:lnTo>
                  <a:lnTo>
                    <a:pt x="5504922" y="290959"/>
                  </a:lnTo>
                  <a:lnTo>
                    <a:pt x="5539985" y="287774"/>
                  </a:lnTo>
                  <a:lnTo>
                    <a:pt x="5575048" y="284472"/>
                  </a:lnTo>
                  <a:lnTo>
                    <a:pt x="5610112" y="281048"/>
                  </a:lnTo>
                  <a:lnTo>
                    <a:pt x="5645175" y="277496"/>
                  </a:lnTo>
                  <a:lnTo>
                    <a:pt x="5680238" y="273811"/>
                  </a:lnTo>
                  <a:lnTo>
                    <a:pt x="5715301" y="269986"/>
                  </a:lnTo>
                  <a:lnTo>
                    <a:pt x="5750364" y="266016"/>
                  </a:lnTo>
                  <a:lnTo>
                    <a:pt x="5785428" y="261894"/>
                  </a:lnTo>
                  <a:lnTo>
                    <a:pt x="5820491" y="257614"/>
                  </a:lnTo>
                  <a:lnTo>
                    <a:pt x="5855554" y="253170"/>
                  </a:lnTo>
                  <a:lnTo>
                    <a:pt x="5890617" y="248556"/>
                  </a:lnTo>
                  <a:lnTo>
                    <a:pt x="5925680" y="243764"/>
                  </a:lnTo>
                  <a:lnTo>
                    <a:pt x="5960744" y="238791"/>
                  </a:lnTo>
                  <a:lnTo>
                    <a:pt x="5995807" y="233629"/>
                  </a:lnTo>
                  <a:lnTo>
                    <a:pt x="6030870" y="228275"/>
                  </a:lnTo>
                  <a:lnTo>
                    <a:pt x="6065933" y="222721"/>
                  </a:lnTo>
                  <a:lnTo>
                    <a:pt x="6100996" y="216965"/>
                  </a:lnTo>
                  <a:lnTo>
                    <a:pt x="6136060" y="211001"/>
                  </a:lnTo>
                  <a:lnTo>
                    <a:pt x="6171123" y="204825"/>
                  </a:lnTo>
                  <a:lnTo>
                    <a:pt x="6206186" y="198433"/>
                  </a:lnTo>
                  <a:lnTo>
                    <a:pt x="6241249" y="191823"/>
                  </a:lnTo>
                  <a:lnTo>
                    <a:pt x="6276312" y="184992"/>
                  </a:lnTo>
                  <a:lnTo>
                    <a:pt x="6311376" y="177936"/>
                  </a:lnTo>
                  <a:lnTo>
                    <a:pt x="6346439" y="170653"/>
                  </a:lnTo>
                  <a:lnTo>
                    <a:pt x="6381502" y="163143"/>
                  </a:lnTo>
                  <a:lnTo>
                    <a:pt x="6416565" y="155402"/>
                  </a:lnTo>
                  <a:lnTo>
                    <a:pt x="6451628" y="147430"/>
                  </a:lnTo>
                  <a:lnTo>
                    <a:pt x="6486692" y="139226"/>
                  </a:lnTo>
                  <a:lnTo>
                    <a:pt x="6521755" y="130790"/>
                  </a:lnTo>
                  <a:lnTo>
                    <a:pt x="6556818" y="122120"/>
                  </a:lnTo>
                  <a:lnTo>
                    <a:pt x="6591881" y="113217"/>
                  </a:lnTo>
                  <a:lnTo>
                    <a:pt x="6626944" y="104081"/>
                  </a:lnTo>
                  <a:lnTo>
                    <a:pt x="6662008" y="94712"/>
                  </a:lnTo>
                  <a:lnTo>
                    <a:pt x="6697071" y="85110"/>
                  </a:lnTo>
                  <a:lnTo>
                    <a:pt x="6732134" y="75275"/>
                  </a:lnTo>
                  <a:lnTo>
                    <a:pt x="6767197" y="65209"/>
                  </a:lnTo>
                  <a:lnTo>
                    <a:pt x="6802260" y="54913"/>
                  </a:lnTo>
                  <a:lnTo>
                    <a:pt x="6837324" y="44386"/>
                  </a:lnTo>
                  <a:lnTo>
                    <a:pt x="6872387" y="33631"/>
                  </a:lnTo>
                  <a:lnTo>
                    <a:pt x="6907450" y="22647"/>
                  </a:lnTo>
                  <a:lnTo>
                    <a:pt x="6942513" y="11436"/>
                  </a:lnTo>
                  <a:lnTo>
                    <a:pt x="6977577" y="0"/>
                  </a:lnTo>
                  <a:lnTo>
                    <a:pt x="6977577" y="575410"/>
                  </a:lnTo>
                  <a:lnTo>
                    <a:pt x="6942513" y="571992"/>
                  </a:lnTo>
                  <a:lnTo>
                    <a:pt x="6907450" y="568704"/>
                  </a:lnTo>
                  <a:lnTo>
                    <a:pt x="6872387" y="565548"/>
                  </a:lnTo>
                  <a:lnTo>
                    <a:pt x="6837324" y="562524"/>
                  </a:lnTo>
                  <a:lnTo>
                    <a:pt x="6802260" y="559634"/>
                  </a:lnTo>
                  <a:lnTo>
                    <a:pt x="6767197" y="556878"/>
                  </a:lnTo>
                  <a:lnTo>
                    <a:pt x="6732134" y="554257"/>
                  </a:lnTo>
                  <a:lnTo>
                    <a:pt x="6697071" y="551771"/>
                  </a:lnTo>
                  <a:lnTo>
                    <a:pt x="6662008" y="549420"/>
                  </a:lnTo>
                  <a:lnTo>
                    <a:pt x="6626944" y="547206"/>
                  </a:lnTo>
                  <a:lnTo>
                    <a:pt x="6591881" y="545127"/>
                  </a:lnTo>
                  <a:lnTo>
                    <a:pt x="6556818" y="543185"/>
                  </a:lnTo>
                  <a:lnTo>
                    <a:pt x="6521755" y="541379"/>
                  </a:lnTo>
                  <a:lnTo>
                    <a:pt x="6486692" y="539708"/>
                  </a:lnTo>
                  <a:lnTo>
                    <a:pt x="6451628" y="538172"/>
                  </a:lnTo>
                  <a:lnTo>
                    <a:pt x="6416565" y="536770"/>
                  </a:lnTo>
                  <a:lnTo>
                    <a:pt x="6381502" y="535501"/>
                  </a:lnTo>
                  <a:lnTo>
                    <a:pt x="6346439" y="534364"/>
                  </a:lnTo>
                  <a:lnTo>
                    <a:pt x="6311376" y="533356"/>
                  </a:lnTo>
                  <a:lnTo>
                    <a:pt x="6276312" y="532476"/>
                  </a:lnTo>
                  <a:lnTo>
                    <a:pt x="6241249" y="531721"/>
                  </a:lnTo>
                  <a:lnTo>
                    <a:pt x="6206186" y="531089"/>
                  </a:lnTo>
                  <a:lnTo>
                    <a:pt x="6171123" y="530576"/>
                  </a:lnTo>
                  <a:lnTo>
                    <a:pt x="6136060" y="530179"/>
                  </a:lnTo>
                  <a:lnTo>
                    <a:pt x="6100996" y="529893"/>
                  </a:lnTo>
                  <a:lnTo>
                    <a:pt x="6065933" y="529715"/>
                  </a:lnTo>
                  <a:lnTo>
                    <a:pt x="6030870" y="529640"/>
                  </a:lnTo>
                  <a:lnTo>
                    <a:pt x="5995807" y="529663"/>
                  </a:lnTo>
                  <a:lnTo>
                    <a:pt x="5960744" y="529779"/>
                  </a:lnTo>
                  <a:lnTo>
                    <a:pt x="5925680" y="529981"/>
                  </a:lnTo>
                  <a:lnTo>
                    <a:pt x="5890617" y="530265"/>
                  </a:lnTo>
                  <a:lnTo>
                    <a:pt x="5855554" y="530624"/>
                  </a:lnTo>
                  <a:lnTo>
                    <a:pt x="5820491" y="531052"/>
                  </a:lnTo>
                  <a:lnTo>
                    <a:pt x="5785428" y="531543"/>
                  </a:lnTo>
                  <a:lnTo>
                    <a:pt x="5750364" y="532089"/>
                  </a:lnTo>
                  <a:lnTo>
                    <a:pt x="5715301" y="532686"/>
                  </a:lnTo>
                  <a:lnTo>
                    <a:pt x="5680238" y="533325"/>
                  </a:lnTo>
                  <a:lnTo>
                    <a:pt x="5645175" y="534002"/>
                  </a:lnTo>
                  <a:lnTo>
                    <a:pt x="5610112" y="534708"/>
                  </a:lnTo>
                  <a:lnTo>
                    <a:pt x="5575048" y="535440"/>
                  </a:lnTo>
                  <a:lnTo>
                    <a:pt x="5539985" y="536190"/>
                  </a:lnTo>
                  <a:lnTo>
                    <a:pt x="5504922" y="536954"/>
                  </a:lnTo>
                  <a:lnTo>
                    <a:pt x="5469859" y="537726"/>
                  </a:lnTo>
                  <a:lnTo>
                    <a:pt x="5434796" y="538502"/>
                  </a:lnTo>
                  <a:lnTo>
                    <a:pt x="5399732" y="539277"/>
                  </a:lnTo>
                  <a:lnTo>
                    <a:pt x="5364669" y="540048"/>
                  </a:lnTo>
                  <a:lnTo>
                    <a:pt x="5329606" y="540811"/>
                  </a:lnTo>
                  <a:lnTo>
                    <a:pt x="5294543" y="541565"/>
                  </a:lnTo>
                  <a:lnTo>
                    <a:pt x="5259480" y="542307"/>
                  </a:lnTo>
                  <a:lnTo>
                    <a:pt x="5224416" y="543035"/>
                  </a:lnTo>
                  <a:lnTo>
                    <a:pt x="5189353" y="543750"/>
                  </a:lnTo>
                  <a:lnTo>
                    <a:pt x="5154290" y="544336"/>
                  </a:lnTo>
                  <a:lnTo>
                    <a:pt x="5119227" y="544655"/>
                  </a:lnTo>
                  <a:lnTo>
                    <a:pt x="5084164" y="544737"/>
                  </a:lnTo>
                  <a:lnTo>
                    <a:pt x="5049100" y="544616"/>
                  </a:lnTo>
                  <a:lnTo>
                    <a:pt x="5014037" y="544324"/>
                  </a:lnTo>
                  <a:lnTo>
                    <a:pt x="4978974" y="543894"/>
                  </a:lnTo>
                  <a:lnTo>
                    <a:pt x="4943911" y="543361"/>
                  </a:lnTo>
                  <a:lnTo>
                    <a:pt x="4908848" y="542757"/>
                  </a:lnTo>
                  <a:lnTo>
                    <a:pt x="4873784" y="542112"/>
                  </a:lnTo>
                  <a:lnTo>
                    <a:pt x="4838721" y="541458"/>
                  </a:lnTo>
                  <a:lnTo>
                    <a:pt x="4803658" y="540822"/>
                  </a:lnTo>
                  <a:lnTo>
                    <a:pt x="4768595" y="540230"/>
                  </a:lnTo>
                  <a:lnTo>
                    <a:pt x="4733532" y="539705"/>
                  </a:lnTo>
                  <a:lnTo>
                    <a:pt x="4698468" y="539269"/>
                  </a:lnTo>
                  <a:lnTo>
                    <a:pt x="4663405" y="538941"/>
                  </a:lnTo>
                  <a:lnTo>
                    <a:pt x="4628342" y="538737"/>
                  </a:lnTo>
                  <a:lnTo>
                    <a:pt x="4593279" y="538670"/>
                  </a:lnTo>
                  <a:lnTo>
                    <a:pt x="4558216" y="538752"/>
                  </a:lnTo>
                  <a:lnTo>
                    <a:pt x="4523152" y="538993"/>
                  </a:lnTo>
                  <a:lnTo>
                    <a:pt x="4488089" y="539401"/>
                  </a:lnTo>
                  <a:lnTo>
                    <a:pt x="4453026" y="539983"/>
                  </a:lnTo>
                  <a:lnTo>
                    <a:pt x="4417963" y="540579"/>
                  </a:lnTo>
                  <a:lnTo>
                    <a:pt x="4382900" y="541065"/>
                  </a:lnTo>
                  <a:lnTo>
                    <a:pt x="4347836" y="541509"/>
                  </a:lnTo>
                  <a:lnTo>
                    <a:pt x="4312773" y="541978"/>
                  </a:lnTo>
                  <a:lnTo>
                    <a:pt x="4277710" y="542541"/>
                  </a:lnTo>
                  <a:lnTo>
                    <a:pt x="4242647" y="543255"/>
                  </a:lnTo>
                  <a:lnTo>
                    <a:pt x="4207584" y="544170"/>
                  </a:lnTo>
                  <a:lnTo>
                    <a:pt x="4172520" y="545323"/>
                  </a:lnTo>
                  <a:lnTo>
                    <a:pt x="4137457" y="546733"/>
                  </a:lnTo>
                  <a:lnTo>
                    <a:pt x="4102394" y="548406"/>
                  </a:lnTo>
                  <a:lnTo>
                    <a:pt x="4067331" y="550331"/>
                  </a:lnTo>
                  <a:lnTo>
                    <a:pt x="4032268" y="552482"/>
                  </a:lnTo>
                  <a:lnTo>
                    <a:pt x="3997204" y="554826"/>
                  </a:lnTo>
                  <a:lnTo>
                    <a:pt x="3962141" y="557319"/>
                  </a:lnTo>
                  <a:lnTo>
                    <a:pt x="3927078" y="559957"/>
                  </a:lnTo>
                  <a:lnTo>
                    <a:pt x="3892015" y="562911"/>
                  </a:lnTo>
                  <a:lnTo>
                    <a:pt x="3856952" y="566225"/>
                  </a:lnTo>
                  <a:lnTo>
                    <a:pt x="3821888" y="569922"/>
                  </a:lnTo>
                  <a:lnTo>
                    <a:pt x="3786825" y="574011"/>
                  </a:lnTo>
                  <a:lnTo>
                    <a:pt x="3751762" y="578476"/>
                  </a:lnTo>
                  <a:lnTo>
                    <a:pt x="3716699" y="583266"/>
                  </a:lnTo>
                  <a:lnTo>
                    <a:pt x="3681636" y="588294"/>
                  </a:lnTo>
                  <a:lnTo>
                    <a:pt x="3646572" y="593433"/>
                  </a:lnTo>
                  <a:lnTo>
                    <a:pt x="3611509" y="598527"/>
                  </a:lnTo>
                  <a:lnTo>
                    <a:pt x="3576446" y="603396"/>
                  </a:lnTo>
                  <a:lnTo>
                    <a:pt x="3541383" y="607854"/>
                  </a:lnTo>
                  <a:lnTo>
                    <a:pt x="3506320" y="612463"/>
                  </a:lnTo>
                  <a:lnTo>
                    <a:pt x="3471256" y="617685"/>
                  </a:lnTo>
                  <a:lnTo>
                    <a:pt x="3436193" y="623476"/>
                  </a:lnTo>
                  <a:lnTo>
                    <a:pt x="3401130" y="629783"/>
                  </a:lnTo>
                  <a:lnTo>
                    <a:pt x="3366067" y="636539"/>
                  </a:lnTo>
                  <a:lnTo>
                    <a:pt x="3331004" y="643656"/>
                  </a:lnTo>
                  <a:lnTo>
                    <a:pt x="3295940" y="651017"/>
                  </a:lnTo>
                  <a:lnTo>
                    <a:pt x="3260877" y="658475"/>
                  </a:lnTo>
                  <a:lnTo>
                    <a:pt x="3225814" y="665857"/>
                  </a:lnTo>
                  <a:lnTo>
                    <a:pt x="3190751" y="672966"/>
                  </a:lnTo>
                  <a:lnTo>
                    <a:pt x="3155688" y="679585"/>
                  </a:lnTo>
                  <a:lnTo>
                    <a:pt x="3120624" y="685494"/>
                  </a:lnTo>
                  <a:lnTo>
                    <a:pt x="3085561" y="690697"/>
                  </a:lnTo>
                  <a:lnTo>
                    <a:pt x="3050498" y="696214"/>
                  </a:lnTo>
                  <a:lnTo>
                    <a:pt x="3015435" y="702149"/>
                  </a:lnTo>
                  <a:lnTo>
                    <a:pt x="2980372" y="708446"/>
                  </a:lnTo>
                  <a:lnTo>
                    <a:pt x="2945308" y="715033"/>
                  </a:lnTo>
                  <a:lnTo>
                    <a:pt x="2910245" y="721827"/>
                  </a:lnTo>
                  <a:lnTo>
                    <a:pt x="2875182" y="728725"/>
                  </a:lnTo>
                  <a:lnTo>
                    <a:pt x="2840119" y="735604"/>
                  </a:lnTo>
                  <a:lnTo>
                    <a:pt x="2805056" y="742324"/>
                  </a:lnTo>
                  <a:lnTo>
                    <a:pt x="2769992" y="748726"/>
                  </a:lnTo>
                  <a:lnTo>
                    <a:pt x="2734929" y="754639"/>
                  </a:lnTo>
                  <a:lnTo>
                    <a:pt x="2699866" y="759885"/>
                  </a:lnTo>
                  <a:lnTo>
                    <a:pt x="2664803" y="764284"/>
                  </a:lnTo>
                  <a:lnTo>
                    <a:pt x="2629740" y="768105"/>
                  </a:lnTo>
                  <a:lnTo>
                    <a:pt x="2594676" y="771861"/>
                  </a:lnTo>
                  <a:lnTo>
                    <a:pt x="2559613" y="775561"/>
                  </a:lnTo>
                  <a:lnTo>
                    <a:pt x="2524550" y="779206"/>
                  </a:lnTo>
                  <a:lnTo>
                    <a:pt x="2489487" y="782799"/>
                  </a:lnTo>
                  <a:lnTo>
                    <a:pt x="2454424" y="786343"/>
                  </a:lnTo>
                  <a:lnTo>
                    <a:pt x="2419360" y="789836"/>
                  </a:lnTo>
                  <a:lnTo>
                    <a:pt x="2384297" y="793279"/>
                  </a:lnTo>
                  <a:lnTo>
                    <a:pt x="2349234" y="796668"/>
                  </a:lnTo>
                  <a:lnTo>
                    <a:pt x="2314171" y="800002"/>
                  </a:lnTo>
                  <a:lnTo>
                    <a:pt x="2279108" y="803275"/>
                  </a:lnTo>
                  <a:lnTo>
                    <a:pt x="2244044" y="806484"/>
                  </a:lnTo>
                  <a:lnTo>
                    <a:pt x="2208981" y="809623"/>
                  </a:lnTo>
                  <a:lnTo>
                    <a:pt x="2173918" y="812688"/>
                  </a:lnTo>
                  <a:lnTo>
                    <a:pt x="2138855" y="815672"/>
                  </a:lnTo>
                  <a:lnTo>
                    <a:pt x="2103792" y="818572"/>
                  </a:lnTo>
                  <a:lnTo>
                    <a:pt x="2068728" y="821383"/>
                  </a:lnTo>
                  <a:lnTo>
                    <a:pt x="2033665" y="824102"/>
                  </a:lnTo>
                  <a:lnTo>
                    <a:pt x="1998602" y="826740"/>
                  </a:lnTo>
                  <a:lnTo>
                    <a:pt x="1963539" y="829375"/>
                  </a:lnTo>
                  <a:lnTo>
                    <a:pt x="1928476" y="832033"/>
                  </a:lnTo>
                  <a:lnTo>
                    <a:pt x="1893412" y="834722"/>
                  </a:lnTo>
                  <a:lnTo>
                    <a:pt x="1858349" y="837453"/>
                  </a:lnTo>
                  <a:lnTo>
                    <a:pt x="1823286" y="840234"/>
                  </a:lnTo>
                  <a:lnTo>
                    <a:pt x="1788223" y="843074"/>
                  </a:lnTo>
                  <a:lnTo>
                    <a:pt x="1753160" y="845985"/>
                  </a:lnTo>
                  <a:lnTo>
                    <a:pt x="1718096" y="848975"/>
                  </a:lnTo>
                  <a:lnTo>
                    <a:pt x="1683033" y="852053"/>
                  </a:lnTo>
                  <a:lnTo>
                    <a:pt x="1647970" y="855227"/>
                  </a:lnTo>
                  <a:lnTo>
                    <a:pt x="1612907" y="858507"/>
                  </a:lnTo>
                  <a:lnTo>
                    <a:pt x="1577844" y="861900"/>
                  </a:lnTo>
                  <a:lnTo>
                    <a:pt x="1542780" y="865412"/>
                  </a:lnTo>
                  <a:lnTo>
                    <a:pt x="1507717" y="869049"/>
                  </a:lnTo>
                  <a:lnTo>
                    <a:pt x="1472654" y="872818"/>
                  </a:lnTo>
                  <a:lnTo>
                    <a:pt x="1437591" y="876723"/>
                  </a:lnTo>
                  <a:lnTo>
                    <a:pt x="1402528" y="880767"/>
                  </a:lnTo>
                  <a:lnTo>
                    <a:pt x="1367464" y="884953"/>
                  </a:lnTo>
                  <a:lnTo>
                    <a:pt x="1332401" y="889285"/>
                  </a:lnTo>
                  <a:lnTo>
                    <a:pt x="1297338" y="893764"/>
                  </a:lnTo>
                  <a:lnTo>
                    <a:pt x="1262275" y="898390"/>
                  </a:lnTo>
                  <a:lnTo>
                    <a:pt x="1227212" y="903166"/>
                  </a:lnTo>
                  <a:lnTo>
                    <a:pt x="1192148" y="908090"/>
                  </a:lnTo>
                  <a:lnTo>
                    <a:pt x="1157085" y="913162"/>
                  </a:lnTo>
                  <a:lnTo>
                    <a:pt x="1122022" y="918382"/>
                  </a:lnTo>
                  <a:lnTo>
                    <a:pt x="1086959" y="923748"/>
                  </a:lnTo>
                  <a:lnTo>
                    <a:pt x="1051896" y="929260"/>
                  </a:lnTo>
                  <a:lnTo>
                    <a:pt x="1016832" y="934914"/>
                  </a:lnTo>
                  <a:lnTo>
                    <a:pt x="981769" y="940711"/>
                  </a:lnTo>
                  <a:lnTo>
                    <a:pt x="946706" y="946647"/>
                  </a:lnTo>
                  <a:lnTo>
                    <a:pt x="911643" y="952720"/>
                  </a:lnTo>
                  <a:lnTo>
                    <a:pt x="876580" y="958929"/>
                  </a:lnTo>
                  <a:lnTo>
                    <a:pt x="841516" y="961971"/>
                  </a:lnTo>
                  <a:lnTo>
                    <a:pt x="806453" y="961971"/>
                  </a:lnTo>
                  <a:lnTo>
                    <a:pt x="771390" y="961971"/>
                  </a:lnTo>
                  <a:lnTo>
                    <a:pt x="736327" y="961971"/>
                  </a:lnTo>
                  <a:lnTo>
                    <a:pt x="701264" y="961971"/>
                  </a:lnTo>
                  <a:lnTo>
                    <a:pt x="666200" y="961971"/>
                  </a:lnTo>
                  <a:lnTo>
                    <a:pt x="631137" y="961971"/>
                  </a:lnTo>
                  <a:lnTo>
                    <a:pt x="596074" y="961971"/>
                  </a:lnTo>
                  <a:lnTo>
                    <a:pt x="561011" y="961971"/>
                  </a:lnTo>
                  <a:lnTo>
                    <a:pt x="525948" y="961971"/>
                  </a:lnTo>
                  <a:lnTo>
                    <a:pt x="490884" y="961971"/>
                  </a:lnTo>
                  <a:lnTo>
                    <a:pt x="455821" y="961971"/>
                  </a:lnTo>
                  <a:lnTo>
                    <a:pt x="420758" y="961971"/>
                  </a:lnTo>
                  <a:lnTo>
                    <a:pt x="385695" y="961971"/>
                  </a:lnTo>
                  <a:lnTo>
                    <a:pt x="350632" y="961971"/>
                  </a:lnTo>
                  <a:lnTo>
                    <a:pt x="315568" y="961971"/>
                  </a:lnTo>
                  <a:lnTo>
                    <a:pt x="280505" y="961971"/>
                  </a:lnTo>
                  <a:lnTo>
                    <a:pt x="245442" y="961971"/>
                  </a:lnTo>
                  <a:lnTo>
                    <a:pt x="210379" y="961971"/>
                  </a:lnTo>
                  <a:lnTo>
                    <a:pt x="175316" y="961971"/>
                  </a:lnTo>
                  <a:lnTo>
                    <a:pt x="140252" y="961971"/>
                  </a:lnTo>
                  <a:lnTo>
                    <a:pt x="105189" y="961971"/>
                  </a:lnTo>
                  <a:lnTo>
                    <a:pt x="70126" y="961971"/>
                  </a:lnTo>
                  <a:lnTo>
                    <a:pt x="35063" y="961971"/>
                  </a:lnTo>
                  <a:lnTo>
                    <a:pt x="0" y="961971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4257889"/>
              <a:ext cx="6977577" cy="610263"/>
            </a:xfrm>
            <a:custGeom>
              <a:avLst/>
              <a:pathLst>
                <a:path w="6977577" h="610263">
                  <a:moveTo>
                    <a:pt x="0" y="183038"/>
                  </a:moveTo>
                  <a:lnTo>
                    <a:pt x="35063" y="199044"/>
                  </a:lnTo>
                  <a:lnTo>
                    <a:pt x="70126" y="214759"/>
                  </a:lnTo>
                  <a:lnTo>
                    <a:pt x="105189" y="230184"/>
                  </a:lnTo>
                  <a:lnTo>
                    <a:pt x="140252" y="245318"/>
                  </a:lnTo>
                  <a:lnTo>
                    <a:pt x="175316" y="260159"/>
                  </a:lnTo>
                  <a:lnTo>
                    <a:pt x="210379" y="274708"/>
                  </a:lnTo>
                  <a:lnTo>
                    <a:pt x="245442" y="288963"/>
                  </a:lnTo>
                  <a:lnTo>
                    <a:pt x="280505" y="302923"/>
                  </a:lnTo>
                  <a:lnTo>
                    <a:pt x="315568" y="316588"/>
                  </a:lnTo>
                  <a:lnTo>
                    <a:pt x="350632" y="329955"/>
                  </a:lnTo>
                  <a:lnTo>
                    <a:pt x="385695" y="343025"/>
                  </a:lnTo>
                  <a:lnTo>
                    <a:pt x="420758" y="355795"/>
                  </a:lnTo>
                  <a:lnTo>
                    <a:pt x="455821" y="368266"/>
                  </a:lnTo>
                  <a:lnTo>
                    <a:pt x="490884" y="380434"/>
                  </a:lnTo>
                  <a:lnTo>
                    <a:pt x="525948" y="392301"/>
                  </a:lnTo>
                  <a:lnTo>
                    <a:pt x="561011" y="403863"/>
                  </a:lnTo>
                  <a:lnTo>
                    <a:pt x="596074" y="415119"/>
                  </a:lnTo>
                  <a:lnTo>
                    <a:pt x="631137" y="426069"/>
                  </a:lnTo>
                  <a:lnTo>
                    <a:pt x="666200" y="436711"/>
                  </a:lnTo>
                  <a:lnTo>
                    <a:pt x="701264" y="447043"/>
                  </a:lnTo>
                  <a:lnTo>
                    <a:pt x="736327" y="457063"/>
                  </a:lnTo>
                  <a:lnTo>
                    <a:pt x="771390" y="466770"/>
                  </a:lnTo>
                  <a:lnTo>
                    <a:pt x="806453" y="476163"/>
                  </a:lnTo>
                  <a:lnTo>
                    <a:pt x="841516" y="485240"/>
                  </a:lnTo>
                  <a:lnTo>
                    <a:pt x="876580" y="493999"/>
                  </a:lnTo>
                  <a:lnTo>
                    <a:pt x="911643" y="502439"/>
                  </a:lnTo>
                  <a:lnTo>
                    <a:pt x="946706" y="510558"/>
                  </a:lnTo>
                  <a:lnTo>
                    <a:pt x="981769" y="518355"/>
                  </a:lnTo>
                  <a:lnTo>
                    <a:pt x="1016832" y="525829"/>
                  </a:lnTo>
                  <a:lnTo>
                    <a:pt x="1051896" y="532977"/>
                  </a:lnTo>
                  <a:lnTo>
                    <a:pt x="1086959" y="539800"/>
                  </a:lnTo>
                  <a:lnTo>
                    <a:pt x="1122022" y="546295"/>
                  </a:lnTo>
                  <a:lnTo>
                    <a:pt x="1157085" y="552464"/>
                  </a:lnTo>
                  <a:lnTo>
                    <a:pt x="1192148" y="558304"/>
                  </a:lnTo>
                  <a:lnTo>
                    <a:pt x="1227212" y="563816"/>
                  </a:lnTo>
                  <a:lnTo>
                    <a:pt x="1262275" y="569001"/>
                  </a:lnTo>
                  <a:lnTo>
                    <a:pt x="1297338" y="573858"/>
                  </a:lnTo>
                  <a:lnTo>
                    <a:pt x="1332401" y="578391"/>
                  </a:lnTo>
                  <a:lnTo>
                    <a:pt x="1367464" y="582599"/>
                  </a:lnTo>
                  <a:lnTo>
                    <a:pt x="1402528" y="586487"/>
                  </a:lnTo>
                  <a:lnTo>
                    <a:pt x="1437591" y="590056"/>
                  </a:lnTo>
                  <a:lnTo>
                    <a:pt x="1472654" y="593311"/>
                  </a:lnTo>
                  <a:lnTo>
                    <a:pt x="1507717" y="596257"/>
                  </a:lnTo>
                  <a:lnTo>
                    <a:pt x="1542780" y="598898"/>
                  </a:lnTo>
                  <a:lnTo>
                    <a:pt x="1577844" y="601242"/>
                  </a:lnTo>
                  <a:lnTo>
                    <a:pt x="1612907" y="603294"/>
                  </a:lnTo>
                  <a:lnTo>
                    <a:pt x="1647970" y="605063"/>
                  </a:lnTo>
                  <a:lnTo>
                    <a:pt x="1683033" y="606556"/>
                  </a:lnTo>
                  <a:lnTo>
                    <a:pt x="1718096" y="607783"/>
                  </a:lnTo>
                  <a:lnTo>
                    <a:pt x="1753160" y="608753"/>
                  </a:lnTo>
                  <a:lnTo>
                    <a:pt x="1788223" y="609476"/>
                  </a:lnTo>
                  <a:lnTo>
                    <a:pt x="1823286" y="609961"/>
                  </a:lnTo>
                  <a:lnTo>
                    <a:pt x="1858349" y="610220"/>
                  </a:lnTo>
                  <a:lnTo>
                    <a:pt x="1893412" y="610263"/>
                  </a:lnTo>
                  <a:lnTo>
                    <a:pt x="1928476" y="610100"/>
                  </a:lnTo>
                  <a:lnTo>
                    <a:pt x="1963539" y="609740"/>
                  </a:lnTo>
                  <a:lnTo>
                    <a:pt x="1998602" y="609195"/>
                  </a:lnTo>
                  <a:lnTo>
                    <a:pt x="2033665" y="608467"/>
                  </a:lnTo>
                  <a:lnTo>
                    <a:pt x="2068728" y="607544"/>
                  </a:lnTo>
                  <a:lnTo>
                    <a:pt x="2103792" y="606430"/>
                  </a:lnTo>
                  <a:lnTo>
                    <a:pt x="2138855" y="605131"/>
                  </a:lnTo>
                  <a:lnTo>
                    <a:pt x="2173918" y="603651"/>
                  </a:lnTo>
                  <a:lnTo>
                    <a:pt x="2208981" y="601995"/>
                  </a:lnTo>
                  <a:lnTo>
                    <a:pt x="2244044" y="600166"/>
                  </a:lnTo>
                  <a:lnTo>
                    <a:pt x="2279108" y="598166"/>
                  </a:lnTo>
                  <a:lnTo>
                    <a:pt x="2314171" y="596001"/>
                  </a:lnTo>
                  <a:lnTo>
                    <a:pt x="2349234" y="593672"/>
                  </a:lnTo>
                  <a:lnTo>
                    <a:pt x="2384297" y="591186"/>
                  </a:lnTo>
                  <a:lnTo>
                    <a:pt x="2419360" y="588547"/>
                  </a:lnTo>
                  <a:lnTo>
                    <a:pt x="2454424" y="585762"/>
                  </a:lnTo>
                  <a:lnTo>
                    <a:pt x="2489487" y="582838"/>
                  </a:lnTo>
                  <a:lnTo>
                    <a:pt x="2524550" y="579785"/>
                  </a:lnTo>
                  <a:lnTo>
                    <a:pt x="2559613" y="576612"/>
                  </a:lnTo>
                  <a:lnTo>
                    <a:pt x="2594676" y="573331"/>
                  </a:lnTo>
                  <a:lnTo>
                    <a:pt x="2629740" y="569952"/>
                  </a:lnTo>
                  <a:lnTo>
                    <a:pt x="2664803" y="566488"/>
                  </a:lnTo>
                  <a:lnTo>
                    <a:pt x="2699866" y="562606"/>
                  </a:lnTo>
                  <a:lnTo>
                    <a:pt x="2734929" y="558095"/>
                  </a:lnTo>
                  <a:lnTo>
                    <a:pt x="2769992" y="553017"/>
                  </a:lnTo>
                  <a:lnTo>
                    <a:pt x="2805056" y="547434"/>
                  </a:lnTo>
                  <a:lnTo>
                    <a:pt x="2840119" y="541419"/>
                  </a:lnTo>
                  <a:lnTo>
                    <a:pt x="2875182" y="535055"/>
                  </a:lnTo>
                  <a:lnTo>
                    <a:pt x="2910245" y="528441"/>
                  </a:lnTo>
                  <a:lnTo>
                    <a:pt x="2945308" y="521699"/>
                  </a:lnTo>
                  <a:lnTo>
                    <a:pt x="2980372" y="514966"/>
                  </a:lnTo>
                  <a:lnTo>
                    <a:pt x="3015435" y="508400"/>
                  </a:lnTo>
                  <a:lnTo>
                    <a:pt x="3050498" y="502174"/>
                  </a:lnTo>
                  <a:lnTo>
                    <a:pt x="3085561" y="496471"/>
                  </a:lnTo>
                  <a:lnTo>
                    <a:pt x="3120624" y="491330"/>
                  </a:lnTo>
                  <a:lnTo>
                    <a:pt x="3155688" y="485860"/>
                  </a:lnTo>
                  <a:lnTo>
                    <a:pt x="3190751" y="479918"/>
                  </a:lnTo>
                  <a:lnTo>
                    <a:pt x="3225814" y="473551"/>
                  </a:lnTo>
                  <a:lnTo>
                    <a:pt x="3260877" y="466817"/>
                  </a:lnTo>
                  <a:lnTo>
                    <a:pt x="3295940" y="459788"/>
                  </a:lnTo>
                  <a:lnTo>
                    <a:pt x="3331004" y="452561"/>
                  </a:lnTo>
                  <a:lnTo>
                    <a:pt x="3366067" y="445262"/>
                  </a:lnTo>
                  <a:lnTo>
                    <a:pt x="3401130" y="438045"/>
                  </a:lnTo>
                  <a:lnTo>
                    <a:pt x="3436193" y="431091"/>
                  </a:lnTo>
                  <a:lnTo>
                    <a:pt x="3471256" y="424604"/>
                  </a:lnTo>
                  <a:lnTo>
                    <a:pt x="3506320" y="418805"/>
                  </a:lnTo>
                  <a:lnTo>
                    <a:pt x="3541383" y="413917"/>
                  </a:lnTo>
                  <a:lnTo>
                    <a:pt x="3576446" y="409567"/>
                  </a:lnTo>
                  <a:lnTo>
                    <a:pt x="3611509" y="405031"/>
                  </a:lnTo>
                  <a:lnTo>
                    <a:pt x="3646572" y="400298"/>
                  </a:lnTo>
                  <a:lnTo>
                    <a:pt x="3681636" y="395369"/>
                  </a:lnTo>
                  <a:lnTo>
                    <a:pt x="3716699" y="390269"/>
                  </a:lnTo>
                  <a:lnTo>
                    <a:pt x="3751762" y="385053"/>
                  </a:lnTo>
                  <a:lnTo>
                    <a:pt x="3786825" y="379815"/>
                  </a:lnTo>
                  <a:lnTo>
                    <a:pt x="3821888" y="374686"/>
                  </a:lnTo>
                  <a:lnTo>
                    <a:pt x="3856952" y="369832"/>
                  </a:lnTo>
                  <a:lnTo>
                    <a:pt x="3892015" y="365443"/>
                  </a:lnTo>
                  <a:lnTo>
                    <a:pt x="3927078" y="361723"/>
                  </a:lnTo>
                  <a:lnTo>
                    <a:pt x="3962141" y="358812"/>
                  </a:lnTo>
                  <a:lnTo>
                    <a:pt x="3997204" y="356312"/>
                  </a:lnTo>
                  <a:lnTo>
                    <a:pt x="4032268" y="354059"/>
                  </a:lnTo>
                  <a:lnTo>
                    <a:pt x="4067331" y="351984"/>
                  </a:lnTo>
                  <a:lnTo>
                    <a:pt x="4102394" y="350029"/>
                  </a:lnTo>
                  <a:lnTo>
                    <a:pt x="4137457" y="348143"/>
                  </a:lnTo>
                  <a:lnTo>
                    <a:pt x="4172520" y="346291"/>
                  </a:lnTo>
                  <a:lnTo>
                    <a:pt x="4207584" y="344454"/>
                  </a:lnTo>
                  <a:lnTo>
                    <a:pt x="4242647" y="342626"/>
                  </a:lnTo>
                  <a:lnTo>
                    <a:pt x="4277710" y="340820"/>
                  </a:lnTo>
                  <a:lnTo>
                    <a:pt x="4312773" y="339058"/>
                  </a:lnTo>
                  <a:lnTo>
                    <a:pt x="4347836" y="337377"/>
                  </a:lnTo>
                  <a:lnTo>
                    <a:pt x="4382900" y="335817"/>
                  </a:lnTo>
                  <a:lnTo>
                    <a:pt x="4417963" y="334423"/>
                  </a:lnTo>
                  <a:lnTo>
                    <a:pt x="4453026" y="333236"/>
                  </a:lnTo>
                  <a:lnTo>
                    <a:pt x="4488089" y="332278"/>
                  </a:lnTo>
                  <a:lnTo>
                    <a:pt x="4523152" y="331521"/>
                  </a:lnTo>
                  <a:lnTo>
                    <a:pt x="4558216" y="330925"/>
                  </a:lnTo>
                  <a:lnTo>
                    <a:pt x="4593279" y="330453"/>
                  </a:lnTo>
                  <a:lnTo>
                    <a:pt x="4628342" y="330069"/>
                  </a:lnTo>
                  <a:lnTo>
                    <a:pt x="4663405" y="329740"/>
                  </a:lnTo>
                  <a:lnTo>
                    <a:pt x="4698468" y="329433"/>
                  </a:lnTo>
                  <a:lnTo>
                    <a:pt x="4733532" y="329119"/>
                  </a:lnTo>
                  <a:lnTo>
                    <a:pt x="4768595" y="328771"/>
                  </a:lnTo>
                  <a:lnTo>
                    <a:pt x="4803658" y="328364"/>
                  </a:lnTo>
                  <a:lnTo>
                    <a:pt x="4838721" y="327877"/>
                  </a:lnTo>
                  <a:lnTo>
                    <a:pt x="4873784" y="327289"/>
                  </a:lnTo>
                  <a:lnTo>
                    <a:pt x="4908848" y="326583"/>
                  </a:lnTo>
                  <a:lnTo>
                    <a:pt x="4943911" y="325744"/>
                  </a:lnTo>
                  <a:lnTo>
                    <a:pt x="4978974" y="324756"/>
                  </a:lnTo>
                  <a:lnTo>
                    <a:pt x="5014037" y="323608"/>
                  </a:lnTo>
                  <a:lnTo>
                    <a:pt x="5049100" y="322286"/>
                  </a:lnTo>
                  <a:lnTo>
                    <a:pt x="5084164" y="320779"/>
                  </a:lnTo>
                  <a:lnTo>
                    <a:pt x="5119227" y="319074"/>
                  </a:lnTo>
                  <a:lnTo>
                    <a:pt x="5154290" y="317157"/>
                  </a:lnTo>
                  <a:lnTo>
                    <a:pt x="5189353" y="315016"/>
                  </a:lnTo>
                  <a:lnTo>
                    <a:pt x="5224416" y="312722"/>
                  </a:lnTo>
                  <a:lnTo>
                    <a:pt x="5259480" y="310336"/>
                  </a:lnTo>
                  <a:lnTo>
                    <a:pt x="5294543" y="307859"/>
                  </a:lnTo>
                  <a:lnTo>
                    <a:pt x="5329606" y="305288"/>
                  </a:lnTo>
                  <a:lnTo>
                    <a:pt x="5364669" y="302623"/>
                  </a:lnTo>
                  <a:lnTo>
                    <a:pt x="5399732" y="299860"/>
                  </a:lnTo>
                  <a:lnTo>
                    <a:pt x="5434796" y="296998"/>
                  </a:lnTo>
                  <a:lnTo>
                    <a:pt x="5469859" y="294032"/>
                  </a:lnTo>
                  <a:lnTo>
                    <a:pt x="5504922" y="290959"/>
                  </a:lnTo>
                  <a:lnTo>
                    <a:pt x="5539985" y="287774"/>
                  </a:lnTo>
                  <a:lnTo>
                    <a:pt x="5575048" y="284472"/>
                  </a:lnTo>
                  <a:lnTo>
                    <a:pt x="5610112" y="281048"/>
                  </a:lnTo>
                  <a:lnTo>
                    <a:pt x="5645175" y="277496"/>
                  </a:lnTo>
                  <a:lnTo>
                    <a:pt x="5680238" y="273811"/>
                  </a:lnTo>
                  <a:lnTo>
                    <a:pt x="5715301" y="269986"/>
                  </a:lnTo>
                  <a:lnTo>
                    <a:pt x="5750364" y="266016"/>
                  </a:lnTo>
                  <a:lnTo>
                    <a:pt x="5785428" y="261894"/>
                  </a:lnTo>
                  <a:lnTo>
                    <a:pt x="5820491" y="257614"/>
                  </a:lnTo>
                  <a:lnTo>
                    <a:pt x="5855554" y="253170"/>
                  </a:lnTo>
                  <a:lnTo>
                    <a:pt x="5890617" y="248556"/>
                  </a:lnTo>
                  <a:lnTo>
                    <a:pt x="5925680" y="243764"/>
                  </a:lnTo>
                  <a:lnTo>
                    <a:pt x="5960744" y="238791"/>
                  </a:lnTo>
                  <a:lnTo>
                    <a:pt x="5995807" y="233629"/>
                  </a:lnTo>
                  <a:lnTo>
                    <a:pt x="6030870" y="228275"/>
                  </a:lnTo>
                  <a:lnTo>
                    <a:pt x="6065933" y="222721"/>
                  </a:lnTo>
                  <a:lnTo>
                    <a:pt x="6100996" y="216965"/>
                  </a:lnTo>
                  <a:lnTo>
                    <a:pt x="6136060" y="211001"/>
                  </a:lnTo>
                  <a:lnTo>
                    <a:pt x="6171123" y="204825"/>
                  </a:lnTo>
                  <a:lnTo>
                    <a:pt x="6206186" y="198433"/>
                  </a:lnTo>
                  <a:lnTo>
                    <a:pt x="6241249" y="191823"/>
                  </a:lnTo>
                  <a:lnTo>
                    <a:pt x="6276312" y="184992"/>
                  </a:lnTo>
                  <a:lnTo>
                    <a:pt x="6311376" y="177936"/>
                  </a:lnTo>
                  <a:lnTo>
                    <a:pt x="6346439" y="170653"/>
                  </a:lnTo>
                  <a:lnTo>
                    <a:pt x="6381502" y="163143"/>
                  </a:lnTo>
                  <a:lnTo>
                    <a:pt x="6416565" y="155402"/>
                  </a:lnTo>
                  <a:lnTo>
                    <a:pt x="6451628" y="147430"/>
                  </a:lnTo>
                  <a:lnTo>
                    <a:pt x="6486692" y="139226"/>
                  </a:lnTo>
                  <a:lnTo>
                    <a:pt x="6521755" y="130790"/>
                  </a:lnTo>
                  <a:lnTo>
                    <a:pt x="6556818" y="122120"/>
                  </a:lnTo>
                  <a:lnTo>
                    <a:pt x="6591881" y="113217"/>
                  </a:lnTo>
                  <a:lnTo>
                    <a:pt x="6626944" y="104081"/>
                  </a:lnTo>
                  <a:lnTo>
                    <a:pt x="6662008" y="94712"/>
                  </a:lnTo>
                  <a:lnTo>
                    <a:pt x="6697071" y="85110"/>
                  </a:lnTo>
                  <a:lnTo>
                    <a:pt x="6732134" y="75275"/>
                  </a:lnTo>
                  <a:lnTo>
                    <a:pt x="6767197" y="65209"/>
                  </a:lnTo>
                  <a:lnTo>
                    <a:pt x="6802260" y="54913"/>
                  </a:lnTo>
                  <a:lnTo>
                    <a:pt x="6837324" y="44386"/>
                  </a:lnTo>
                  <a:lnTo>
                    <a:pt x="6872387" y="33631"/>
                  </a:lnTo>
                  <a:lnTo>
                    <a:pt x="6907450" y="22647"/>
                  </a:lnTo>
                  <a:lnTo>
                    <a:pt x="6942513" y="11436"/>
                  </a:lnTo>
                  <a:lnTo>
                    <a:pt x="697757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4787529"/>
              <a:ext cx="6977577" cy="432330"/>
            </a:xfrm>
            <a:custGeom>
              <a:avLst/>
              <a:pathLst>
                <a:path w="6977577" h="432330">
                  <a:moveTo>
                    <a:pt x="6977577" y="45770"/>
                  </a:moveTo>
                  <a:lnTo>
                    <a:pt x="6942513" y="42351"/>
                  </a:lnTo>
                  <a:lnTo>
                    <a:pt x="6907450" y="39063"/>
                  </a:lnTo>
                  <a:lnTo>
                    <a:pt x="6872387" y="35907"/>
                  </a:lnTo>
                  <a:lnTo>
                    <a:pt x="6837324" y="32884"/>
                  </a:lnTo>
                  <a:lnTo>
                    <a:pt x="6802260" y="29994"/>
                  </a:lnTo>
                  <a:lnTo>
                    <a:pt x="6767197" y="27238"/>
                  </a:lnTo>
                  <a:lnTo>
                    <a:pt x="6732134" y="24616"/>
                  </a:lnTo>
                  <a:lnTo>
                    <a:pt x="6697071" y="22130"/>
                  </a:lnTo>
                  <a:lnTo>
                    <a:pt x="6662008" y="19779"/>
                  </a:lnTo>
                  <a:lnTo>
                    <a:pt x="6626944" y="17565"/>
                  </a:lnTo>
                  <a:lnTo>
                    <a:pt x="6591881" y="15486"/>
                  </a:lnTo>
                  <a:lnTo>
                    <a:pt x="6556818" y="13544"/>
                  </a:lnTo>
                  <a:lnTo>
                    <a:pt x="6521755" y="11738"/>
                  </a:lnTo>
                  <a:lnTo>
                    <a:pt x="6486692" y="10067"/>
                  </a:lnTo>
                  <a:lnTo>
                    <a:pt x="6451628" y="8531"/>
                  </a:lnTo>
                  <a:lnTo>
                    <a:pt x="6416565" y="7130"/>
                  </a:lnTo>
                  <a:lnTo>
                    <a:pt x="6381502" y="5861"/>
                  </a:lnTo>
                  <a:lnTo>
                    <a:pt x="6346439" y="4723"/>
                  </a:lnTo>
                  <a:lnTo>
                    <a:pt x="6311376" y="3716"/>
                  </a:lnTo>
                  <a:lnTo>
                    <a:pt x="6276312" y="2836"/>
                  </a:lnTo>
                  <a:lnTo>
                    <a:pt x="6241249" y="2081"/>
                  </a:lnTo>
                  <a:lnTo>
                    <a:pt x="6206186" y="1448"/>
                  </a:lnTo>
                  <a:lnTo>
                    <a:pt x="6171123" y="935"/>
                  </a:lnTo>
                  <a:lnTo>
                    <a:pt x="6136060" y="538"/>
                  </a:lnTo>
                  <a:lnTo>
                    <a:pt x="6100996" y="252"/>
                  </a:lnTo>
                  <a:lnTo>
                    <a:pt x="6065933" y="75"/>
                  </a:lnTo>
                  <a:lnTo>
                    <a:pt x="6030870" y="0"/>
                  </a:lnTo>
                  <a:lnTo>
                    <a:pt x="5995807" y="22"/>
                  </a:lnTo>
                  <a:lnTo>
                    <a:pt x="5960744" y="138"/>
                  </a:lnTo>
                  <a:lnTo>
                    <a:pt x="5925680" y="341"/>
                  </a:lnTo>
                  <a:lnTo>
                    <a:pt x="5890617" y="625"/>
                  </a:lnTo>
                  <a:lnTo>
                    <a:pt x="5855554" y="984"/>
                  </a:lnTo>
                  <a:lnTo>
                    <a:pt x="5820491" y="1412"/>
                  </a:lnTo>
                  <a:lnTo>
                    <a:pt x="5785428" y="1902"/>
                  </a:lnTo>
                  <a:lnTo>
                    <a:pt x="5750364" y="2449"/>
                  </a:lnTo>
                  <a:lnTo>
                    <a:pt x="5715301" y="3045"/>
                  </a:lnTo>
                  <a:lnTo>
                    <a:pt x="5680238" y="3685"/>
                  </a:lnTo>
                  <a:lnTo>
                    <a:pt x="5645175" y="4361"/>
                  </a:lnTo>
                  <a:lnTo>
                    <a:pt x="5610112" y="5068"/>
                  </a:lnTo>
                  <a:lnTo>
                    <a:pt x="5575048" y="5799"/>
                  </a:lnTo>
                  <a:lnTo>
                    <a:pt x="5539985" y="6550"/>
                  </a:lnTo>
                  <a:lnTo>
                    <a:pt x="5504922" y="7313"/>
                  </a:lnTo>
                  <a:lnTo>
                    <a:pt x="5469859" y="8086"/>
                  </a:lnTo>
                  <a:lnTo>
                    <a:pt x="5434796" y="8861"/>
                  </a:lnTo>
                  <a:lnTo>
                    <a:pt x="5399732" y="9636"/>
                  </a:lnTo>
                  <a:lnTo>
                    <a:pt x="5364669" y="10407"/>
                  </a:lnTo>
                  <a:lnTo>
                    <a:pt x="5329606" y="11171"/>
                  </a:lnTo>
                  <a:lnTo>
                    <a:pt x="5294543" y="11924"/>
                  </a:lnTo>
                  <a:lnTo>
                    <a:pt x="5259480" y="12666"/>
                  </a:lnTo>
                  <a:lnTo>
                    <a:pt x="5224416" y="13395"/>
                  </a:lnTo>
                  <a:lnTo>
                    <a:pt x="5189353" y="14109"/>
                  </a:lnTo>
                  <a:lnTo>
                    <a:pt x="5154290" y="14695"/>
                  </a:lnTo>
                  <a:lnTo>
                    <a:pt x="5119227" y="15014"/>
                  </a:lnTo>
                  <a:lnTo>
                    <a:pt x="5084164" y="15097"/>
                  </a:lnTo>
                  <a:lnTo>
                    <a:pt x="5049100" y="14975"/>
                  </a:lnTo>
                  <a:lnTo>
                    <a:pt x="5014037" y="14683"/>
                  </a:lnTo>
                  <a:lnTo>
                    <a:pt x="4978974" y="14254"/>
                  </a:lnTo>
                  <a:lnTo>
                    <a:pt x="4943911" y="13721"/>
                  </a:lnTo>
                  <a:lnTo>
                    <a:pt x="4908848" y="13116"/>
                  </a:lnTo>
                  <a:lnTo>
                    <a:pt x="4873784" y="12472"/>
                  </a:lnTo>
                  <a:lnTo>
                    <a:pt x="4838721" y="11817"/>
                  </a:lnTo>
                  <a:lnTo>
                    <a:pt x="4803658" y="11181"/>
                  </a:lnTo>
                  <a:lnTo>
                    <a:pt x="4768595" y="10589"/>
                  </a:lnTo>
                  <a:lnTo>
                    <a:pt x="4733532" y="10065"/>
                  </a:lnTo>
                  <a:lnTo>
                    <a:pt x="4698468" y="9629"/>
                  </a:lnTo>
                  <a:lnTo>
                    <a:pt x="4663405" y="9301"/>
                  </a:lnTo>
                  <a:lnTo>
                    <a:pt x="4628342" y="9096"/>
                  </a:lnTo>
                  <a:lnTo>
                    <a:pt x="4593279" y="9029"/>
                  </a:lnTo>
                  <a:lnTo>
                    <a:pt x="4558216" y="9111"/>
                  </a:lnTo>
                  <a:lnTo>
                    <a:pt x="4523152" y="9352"/>
                  </a:lnTo>
                  <a:lnTo>
                    <a:pt x="4488089" y="9760"/>
                  </a:lnTo>
                  <a:lnTo>
                    <a:pt x="4453026" y="10342"/>
                  </a:lnTo>
                  <a:lnTo>
                    <a:pt x="4417963" y="10938"/>
                  </a:lnTo>
                  <a:lnTo>
                    <a:pt x="4382900" y="11424"/>
                  </a:lnTo>
                  <a:lnTo>
                    <a:pt x="4347836" y="11868"/>
                  </a:lnTo>
                  <a:lnTo>
                    <a:pt x="4312773" y="12338"/>
                  </a:lnTo>
                  <a:lnTo>
                    <a:pt x="4277710" y="12900"/>
                  </a:lnTo>
                  <a:lnTo>
                    <a:pt x="4242647" y="13614"/>
                  </a:lnTo>
                  <a:lnTo>
                    <a:pt x="4207584" y="14530"/>
                  </a:lnTo>
                  <a:lnTo>
                    <a:pt x="4172520" y="15682"/>
                  </a:lnTo>
                  <a:lnTo>
                    <a:pt x="4137457" y="17093"/>
                  </a:lnTo>
                  <a:lnTo>
                    <a:pt x="4102394" y="18766"/>
                  </a:lnTo>
                  <a:lnTo>
                    <a:pt x="4067331" y="20690"/>
                  </a:lnTo>
                  <a:lnTo>
                    <a:pt x="4032268" y="22842"/>
                  </a:lnTo>
                  <a:lnTo>
                    <a:pt x="3997204" y="25185"/>
                  </a:lnTo>
                  <a:lnTo>
                    <a:pt x="3962141" y="27678"/>
                  </a:lnTo>
                  <a:lnTo>
                    <a:pt x="3927078" y="30316"/>
                  </a:lnTo>
                  <a:lnTo>
                    <a:pt x="3892015" y="33270"/>
                  </a:lnTo>
                  <a:lnTo>
                    <a:pt x="3856952" y="36584"/>
                  </a:lnTo>
                  <a:lnTo>
                    <a:pt x="3821888" y="40281"/>
                  </a:lnTo>
                  <a:lnTo>
                    <a:pt x="3786825" y="44371"/>
                  </a:lnTo>
                  <a:lnTo>
                    <a:pt x="3751762" y="48835"/>
                  </a:lnTo>
                  <a:lnTo>
                    <a:pt x="3716699" y="53626"/>
                  </a:lnTo>
                  <a:lnTo>
                    <a:pt x="3681636" y="58653"/>
                  </a:lnTo>
                  <a:lnTo>
                    <a:pt x="3646572" y="63793"/>
                  </a:lnTo>
                  <a:lnTo>
                    <a:pt x="3611509" y="68887"/>
                  </a:lnTo>
                  <a:lnTo>
                    <a:pt x="3576446" y="73755"/>
                  </a:lnTo>
                  <a:lnTo>
                    <a:pt x="3541383" y="78213"/>
                  </a:lnTo>
                  <a:lnTo>
                    <a:pt x="3506320" y="82822"/>
                  </a:lnTo>
                  <a:lnTo>
                    <a:pt x="3471256" y="88045"/>
                  </a:lnTo>
                  <a:lnTo>
                    <a:pt x="3436193" y="93835"/>
                  </a:lnTo>
                  <a:lnTo>
                    <a:pt x="3401130" y="100142"/>
                  </a:lnTo>
                  <a:lnTo>
                    <a:pt x="3366067" y="106899"/>
                  </a:lnTo>
                  <a:lnTo>
                    <a:pt x="3331004" y="114016"/>
                  </a:lnTo>
                  <a:lnTo>
                    <a:pt x="3295940" y="121376"/>
                  </a:lnTo>
                  <a:lnTo>
                    <a:pt x="3260877" y="128834"/>
                  </a:lnTo>
                  <a:lnTo>
                    <a:pt x="3225814" y="136217"/>
                  </a:lnTo>
                  <a:lnTo>
                    <a:pt x="3190751" y="143325"/>
                  </a:lnTo>
                  <a:lnTo>
                    <a:pt x="3155688" y="149945"/>
                  </a:lnTo>
                  <a:lnTo>
                    <a:pt x="3120624" y="155853"/>
                  </a:lnTo>
                  <a:lnTo>
                    <a:pt x="3085561" y="161057"/>
                  </a:lnTo>
                  <a:lnTo>
                    <a:pt x="3050498" y="166573"/>
                  </a:lnTo>
                  <a:lnTo>
                    <a:pt x="3015435" y="172509"/>
                  </a:lnTo>
                  <a:lnTo>
                    <a:pt x="2980372" y="178805"/>
                  </a:lnTo>
                  <a:lnTo>
                    <a:pt x="2945308" y="185392"/>
                  </a:lnTo>
                  <a:lnTo>
                    <a:pt x="2910245" y="192186"/>
                  </a:lnTo>
                  <a:lnTo>
                    <a:pt x="2875182" y="199084"/>
                  </a:lnTo>
                  <a:lnTo>
                    <a:pt x="2840119" y="205964"/>
                  </a:lnTo>
                  <a:lnTo>
                    <a:pt x="2805056" y="212684"/>
                  </a:lnTo>
                  <a:lnTo>
                    <a:pt x="2769992" y="219086"/>
                  </a:lnTo>
                  <a:lnTo>
                    <a:pt x="2734929" y="224999"/>
                  </a:lnTo>
                  <a:lnTo>
                    <a:pt x="2699866" y="230244"/>
                  </a:lnTo>
                  <a:lnTo>
                    <a:pt x="2664803" y="234644"/>
                  </a:lnTo>
                  <a:lnTo>
                    <a:pt x="2629740" y="238464"/>
                  </a:lnTo>
                  <a:lnTo>
                    <a:pt x="2594676" y="242221"/>
                  </a:lnTo>
                  <a:lnTo>
                    <a:pt x="2559613" y="245920"/>
                  </a:lnTo>
                  <a:lnTo>
                    <a:pt x="2524550" y="249565"/>
                  </a:lnTo>
                  <a:lnTo>
                    <a:pt x="2489487" y="253159"/>
                  </a:lnTo>
                  <a:lnTo>
                    <a:pt x="2454424" y="256702"/>
                  </a:lnTo>
                  <a:lnTo>
                    <a:pt x="2419360" y="260195"/>
                  </a:lnTo>
                  <a:lnTo>
                    <a:pt x="2384297" y="263638"/>
                  </a:lnTo>
                  <a:lnTo>
                    <a:pt x="2349234" y="267027"/>
                  </a:lnTo>
                  <a:lnTo>
                    <a:pt x="2314171" y="270361"/>
                  </a:lnTo>
                  <a:lnTo>
                    <a:pt x="2279108" y="273634"/>
                  </a:lnTo>
                  <a:lnTo>
                    <a:pt x="2244044" y="276843"/>
                  </a:lnTo>
                  <a:lnTo>
                    <a:pt x="2208981" y="279983"/>
                  </a:lnTo>
                  <a:lnTo>
                    <a:pt x="2173918" y="283047"/>
                  </a:lnTo>
                  <a:lnTo>
                    <a:pt x="2138855" y="286031"/>
                  </a:lnTo>
                  <a:lnTo>
                    <a:pt x="2103792" y="288931"/>
                  </a:lnTo>
                  <a:lnTo>
                    <a:pt x="2068728" y="291742"/>
                  </a:lnTo>
                  <a:lnTo>
                    <a:pt x="2033665" y="294462"/>
                  </a:lnTo>
                  <a:lnTo>
                    <a:pt x="1998602" y="297099"/>
                  </a:lnTo>
                  <a:lnTo>
                    <a:pt x="1963539" y="299734"/>
                  </a:lnTo>
                  <a:lnTo>
                    <a:pt x="1928476" y="302392"/>
                  </a:lnTo>
                  <a:lnTo>
                    <a:pt x="1893412" y="305082"/>
                  </a:lnTo>
                  <a:lnTo>
                    <a:pt x="1858349" y="307812"/>
                  </a:lnTo>
                  <a:lnTo>
                    <a:pt x="1823286" y="310593"/>
                  </a:lnTo>
                  <a:lnTo>
                    <a:pt x="1788223" y="313434"/>
                  </a:lnTo>
                  <a:lnTo>
                    <a:pt x="1753160" y="316344"/>
                  </a:lnTo>
                  <a:lnTo>
                    <a:pt x="1718096" y="319334"/>
                  </a:lnTo>
                  <a:lnTo>
                    <a:pt x="1683033" y="322412"/>
                  </a:lnTo>
                  <a:lnTo>
                    <a:pt x="1647970" y="325587"/>
                  </a:lnTo>
                  <a:lnTo>
                    <a:pt x="1612907" y="328867"/>
                  </a:lnTo>
                  <a:lnTo>
                    <a:pt x="1577844" y="332259"/>
                  </a:lnTo>
                  <a:lnTo>
                    <a:pt x="1542780" y="335771"/>
                  </a:lnTo>
                  <a:lnTo>
                    <a:pt x="1507717" y="339409"/>
                  </a:lnTo>
                  <a:lnTo>
                    <a:pt x="1472654" y="343178"/>
                  </a:lnTo>
                  <a:lnTo>
                    <a:pt x="1437591" y="347082"/>
                  </a:lnTo>
                  <a:lnTo>
                    <a:pt x="1402528" y="351126"/>
                  </a:lnTo>
                  <a:lnTo>
                    <a:pt x="1367464" y="355313"/>
                  </a:lnTo>
                  <a:lnTo>
                    <a:pt x="1332401" y="359644"/>
                  </a:lnTo>
                  <a:lnTo>
                    <a:pt x="1297338" y="364123"/>
                  </a:lnTo>
                  <a:lnTo>
                    <a:pt x="1262275" y="368750"/>
                  </a:lnTo>
                  <a:lnTo>
                    <a:pt x="1227212" y="373525"/>
                  </a:lnTo>
                  <a:lnTo>
                    <a:pt x="1192148" y="378449"/>
                  </a:lnTo>
                  <a:lnTo>
                    <a:pt x="1157085" y="383522"/>
                  </a:lnTo>
                  <a:lnTo>
                    <a:pt x="1122022" y="388741"/>
                  </a:lnTo>
                  <a:lnTo>
                    <a:pt x="1086959" y="394108"/>
                  </a:lnTo>
                  <a:lnTo>
                    <a:pt x="1051896" y="399619"/>
                  </a:lnTo>
                  <a:lnTo>
                    <a:pt x="1016832" y="405274"/>
                  </a:lnTo>
                  <a:lnTo>
                    <a:pt x="981769" y="411070"/>
                  </a:lnTo>
                  <a:lnTo>
                    <a:pt x="946706" y="417006"/>
                  </a:lnTo>
                  <a:lnTo>
                    <a:pt x="911643" y="423079"/>
                  </a:lnTo>
                  <a:lnTo>
                    <a:pt x="876580" y="429288"/>
                  </a:lnTo>
                  <a:lnTo>
                    <a:pt x="841516" y="432330"/>
                  </a:lnTo>
                  <a:lnTo>
                    <a:pt x="806453" y="432330"/>
                  </a:lnTo>
                  <a:lnTo>
                    <a:pt x="771390" y="432330"/>
                  </a:lnTo>
                  <a:lnTo>
                    <a:pt x="736327" y="432330"/>
                  </a:lnTo>
                  <a:lnTo>
                    <a:pt x="701264" y="432330"/>
                  </a:lnTo>
                  <a:lnTo>
                    <a:pt x="666200" y="432330"/>
                  </a:lnTo>
                  <a:lnTo>
                    <a:pt x="631137" y="432330"/>
                  </a:lnTo>
                  <a:lnTo>
                    <a:pt x="596074" y="432330"/>
                  </a:lnTo>
                  <a:lnTo>
                    <a:pt x="561011" y="432330"/>
                  </a:lnTo>
                  <a:lnTo>
                    <a:pt x="525948" y="432330"/>
                  </a:lnTo>
                  <a:lnTo>
                    <a:pt x="490884" y="432330"/>
                  </a:lnTo>
                  <a:lnTo>
                    <a:pt x="455821" y="432330"/>
                  </a:lnTo>
                  <a:lnTo>
                    <a:pt x="420758" y="432330"/>
                  </a:lnTo>
                  <a:lnTo>
                    <a:pt x="385695" y="432330"/>
                  </a:lnTo>
                  <a:lnTo>
                    <a:pt x="350632" y="432330"/>
                  </a:lnTo>
                  <a:lnTo>
                    <a:pt x="315568" y="432330"/>
                  </a:lnTo>
                  <a:lnTo>
                    <a:pt x="280505" y="432330"/>
                  </a:lnTo>
                  <a:lnTo>
                    <a:pt x="245442" y="432330"/>
                  </a:lnTo>
                  <a:lnTo>
                    <a:pt x="210379" y="432330"/>
                  </a:lnTo>
                  <a:lnTo>
                    <a:pt x="175316" y="432330"/>
                  </a:lnTo>
                  <a:lnTo>
                    <a:pt x="140252" y="432330"/>
                  </a:lnTo>
                  <a:lnTo>
                    <a:pt x="105189" y="432330"/>
                  </a:lnTo>
                  <a:lnTo>
                    <a:pt x="70126" y="432330"/>
                  </a:lnTo>
                  <a:lnTo>
                    <a:pt x="35063" y="432330"/>
                  </a:lnTo>
                  <a:lnTo>
                    <a:pt x="0" y="43233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4545594"/>
              <a:ext cx="6977577" cy="446132"/>
            </a:xfrm>
            <a:custGeom>
              <a:avLst/>
              <a:pathLst>
                <a:path w="6977577" h="446132">
                  <a:moveTo>
                    <a:pt x="0" y="379668"/>
                  </a:moveTo>
                  <a:lnTo>
                    <a:pt x="35063" y="383220"/>
                  </a:lnTo>
                  <a:lnTo>
                    <a:pt x="70126" y="386670"/>
                  </a:lnTo>
                  <a:lnTo>
                    <a:pt x="105189" y="390018"/>
                  </a:lnTo>
                  <a:lnTo>
                    <a:pt x="140252" y="393266"/>
                  </a:lnTo>
                  <a:lnTo>
                    <a:pt x="175316" y="396413"/>
                  </a:lnTo>
                  <a:lnTo>
                    <a:pt x="210379" y="399459"/>
                  </a:lnTo>
                  <a:lnTo>
                    <a:pt x="245442" y="402406"/>
                  </a:lnTo>
                  <a:lnTo>
                    <a:pt x="280505" y="405253"/>
                  </a:lnTo>
                  <a:lnTo>
                    <a:pt x="315568" y="408000"/>
                  </a:lnTo>
                  <a:lnTo>
                    <a:pt x="350632" y="410649"/>
                  </a:lnTo>
                  <a:lnTo>
                    <a:pt x="385695" y="413199"/>
                  </a:lnTo>
                  <a:lnTo>
                    <a:pt x="420758" y="415651"/>
                  </a:lnTo>
                  <a:lnTo>
                    <a:pt x="455821" y="418005"/>
                  </a:lnTo>
                  <a:lnTo>
                    <a:pt x="490884" y="420262"/>
                  </a:lnTo>
                  <a:lnTo>
                    <a:pt x="525948" y="422422"/>
                  </a:lnTo>
                  <a:lnTo>
                    <a:pt x="561011" y="424485"/>
                  </a:lnTo>
                  <a:lnTo>
                    <a:pt x="596074" y="426451"/>
                  </a:lnTo>
                  <a:lnTo>
                    <a:pt x="631137" y="428322"/>
                  </a:lnTo>
                  <a:lnTo>
                    <a:pt x="666200" y="430097"/>
                  </a:lnTo>
                  <a:lnTo>
                    <a:pt x="701264" y="431776"/>
                  </a:lnTo>
                  <a:lnTo>
                    <a:pt x="736327" y="433361"/>
                  </a:lnTo>
                  <a:lnTo>
                    <a:pt x="771390" y="434851"/>
                  </a:lnTo>
                  <a:lnTo>
                    <a:pt x="806453" y="436248"/>
                  </a:lnTo>
                  <a:lnTo>
                    <a:pt x="841516" y="437550"/>
                  </a:lnTo>
                  <a:lnTo>
                    <a:pt x="876580" y="438758"/>
                  </a:lnTo>
                  <a:lnTo>
                    <a:pt x="911643" y="439874"/>
                  </a:lnTo>
                  <a:lnTo>
                    <a:pt x="946706" y="440897"/>
                  </a:lnTo>
                  <a:lnTo>
                    <a:pt x="981769" y="441828"/>
                  </a:lnTo>
                  <a:lnTo>
                    <a:pt x="1016832" y="442666"/>
                  </a:lnTo>
                  <a:lnTo>
                    <a:pt x="1051896" y="443413"/>
                  </a:lnTo>
                  <a:lnTo>
                    <a:pt x="1086959" y="444069"/>
                  </a:lnTo>
                  <a:lnTo>
                    <a:pt x="1122022" y="444633"/>
                  </a:lnTo>
                  <a:lnTo>
                    <a:pt x="1157085" y="445107"/>
                  </a:lnTo>
                  <a:lnTo>
                    <a:pt x="1192148" y="445491"/>
                  </a:lnTo>
                  <a:lnTo>
                    <a:pt x="1227212" y="445785"/>
                  </a:lnTo>
                  <a:lnTo>
                    <a:pt x="1262275" y="445990"/>
                  </a:lnTo>
                  <a:lnTo>
                    <a:pt x="1297338" y="446106"/>
                  </a:lnTo>
                  <a:lnTo>
                    <a:pt x="1332401" y="446132"/>
                  </a:lnTo>
                  <a:lnTo>
                    <a:pt x="1367464" y="446071"/>
                  </a:lnTo>
                  <a:lnTo>
                    <a:pt x="1402528" y="445921"/>
                  </a:lnTo>
                  <a:lnTo>
                    <a:pt x="1437591" y="445684"/>
                  </a:lnTo>
                  <a:lnTo>
                    <a:pt x="1472654" y="445359"/>
                  </a:lnTo>
                  <a:lnTo>
                    <a:pt x="1507717" y="444948"/>
                  </a:lnTo>
                  <a:lnTo>
                    <a:pt x="1542780" y="444450"/>
                  </a:lnTo>
                  <a:lnTo>
                    <a:pt x="1577844" y="443865"/>
                  </a:lnTo>
                  <a:lnTo>
                    <a:pt x="1612907" y="443195"/>
                  </a:lnTo>
                  <a:lnTo>
                    <a:pt x="1647970" y="442440"/>
                  </a:lnTo>
                  <a:lnTo>
                    <a:pt x="1683033" y="441599"/>
                  </a:lnTo>
                  <a:lnTo>
                    <a:pt x="1718096" y="440673"/>
                  </a:lnTo>
                  <a:lnTo>
                    <a:pt x="1753160" y="439663"/>
                  </a:lnTo>
                  <a:lnTo>
                    <a:pt x="1788223" y="438570"/>
                  </a:lnTo>
                  <a:lnTo>
                    <a:pt x="1823286" y="437392"/>
                  </a:lnTo>
                  <a:lnTo>
                    <a:pt x="1858349" y="436131"/>
                  </a:lnTo>
                  <a:lnTo>
                    <a:pt x="1893412" y="434787"/>
                  </a:lnTo>
                  <a:lnTo>
                    <a:pt x="1928476" y="433361"/>
                  </a:lnTo>
                  <a:lnTo>
                    <a:pt x="1963539" y="431852"/>
                  </a:lnTo>
                  <a:lnTo>
                    <a:pt x="1998602" y="430262"/>
                  </a:lnTo>
                  <a:lnTo>
                    <a:pt x="2033665" y="428579"/>
                  </a:lnTo>
                  <a:lnTo>
                    <a:pt x="2068728" y="426758"/>
                  </a:lnTo>
                  <a:lnTo>
                    <a:pt x="2103792" y="424795"/>
                  </a:lnTo>
                  <a:lnTo>
                    <a:pt x="2138855" y="422696"/>
                  </a:lnTo>
                  <a:lnTo>
                    <a:pt x="2173918" y="420464"/>
                  </a:lnTo>
                  <a:lnTo>
                    <a:pt x="2208981" y="418104"/>
                  </a:lnTo>
                  <a:lnTo>
                    <a:pt x="2244044" y="415619"/>
                  </a:lnTo>
                  <a:lnTo>
                    <a:pt x="2279108" y="413015"/>
                  </a:lnTo>
                  <a:lnTo>
                    <a:pt x="2314171" y="410296"/>
                  </a:lnTo>
                  <a:lnTo>
                    <a:pt x="2349234" y="407465"/>
                  </a:lnTo>
                  <a:lnTo>
                    <a:pt x="2384297" y="404527"/>
                  </a:lnTo>
                  <a:lnTo>
                    <a:pt x="2419360" y="401486"/>
                  </a:lnTo>
                  <a:lnTo>
                    <a:pt x="2454424" y="398347"/>
                  </a:lnTo>
                  <a:lnTo>
                    <a:pt x="2489487" y="395113"/>
                  </a:lnTo>
                  <a:lnTo>
                    <a:pt x="2524550" y="391790"/>
                  </a:lnTo>
                  <a:lnTo>
                    <a:pt x="2559613" y="388381"/>
                  </a:lnTo>
                  <a:lnTo>
                    <a:pt x="2594676" y="384891"/>
                  </a:lnTo>
                  <a:lnTo>
                    <a:pt x="2629740" y="381323"/>
                  </a:lnTo>
                  <a:lnTo>
                    <a:pt x="2664803" y="377681"/>
                  </a:lnTo>
                  <a:lnTo>
                    <a:pt x="2699866" y="373540"/>
                  </a:lnTo>
                  <a:lnTo>
                    <a:pt x="2734929" y="368662"/>
                  </a:lnTo>
                  <a:lnTo>
                    <a:pt x="2769992" y="363166"/>
                  </a:lnTo>
                  <a:lnTo>
                    <a:pt x="2805056" y="357174"/>
                  </a:lnTo>
                  <a:lnTo>
                    <a:pt x="2840119" y="350806"/>
                  </a:lnTo>
                  <a:lnTo>
                    <a:pt x="2875182" y="344184"/>
                  </a:lnTo>
                  <a:lnTo>
                    <a:pt x="2910245" y="337429"/>
                  </a:lnTo>
                  <a:lnTo>
                    <a:pt x="2945308" y="330660"/>
                  </a:lnTo>
                  <a:lnTo>
                    <a:pt x="2980372" y="324000"/>
                  </a:lnTo>
                  <a:lnTo>
                    <a:pt x="3015435" y="317569"/>
                  </a:lnTo>
                  <a:lnTo>
                    <a:pt x="3050498" y="311489"/>
                  </a:lnTo>
                  <a:lnTo>
                    <a:pt x="3085561" y="305879"/>
                  </a:lnTo>
                  <a:lnTo>
                    <a:pt x="3120624" y="300707"/>
                  </a:lnTo>
                  <a:lnTo>
                    <a:pt x="3155688" y="295017"/>
                  </a:lnTo>
                  <a:lnTo>
                    <a:pt x="3190751" y="288736"/>
                  </a:lnTo>
                  <a:lnTo>
                    <a:pt x="3225814" y="281999"/>
                  </a:lnTo>
                  <a:lnTo>
                    <a:pt x="3260877" y="274941"/>
                  </a:lnTo>
                  <a:lnTo>
                    <a:pt x="3295940" y="267697"/>
                  </a:lnTo>
                  <a:lnTo>
                    <a:pt x="3331004" y="260403"/>
                  </a:lnTo>
                  <a:lnTo>
                    <a:pt x="3366067" y="253195"/>
                  </a:lnTo>
                  <a:lnTo>
                    <a:pt x="3401130" y="246208"/>
                  </a:lnTo>
                  <a:lnTo>
                    <a:pt x="3436193" y="239578"/>
                  </a:lnTo>
                  <a:lnTo>
                    <a:pt x="3471256" y="233439"/>
                  </a:lnTo>
                  <a:lnTo>
                    <a:pt x="3506320" y="227928"/>
                  </a:lnTo>
                  <a:lnTo>
                    <a:pt x="3541383" y="223180"/>
                  </a:lnTo>
                  <a:lnTo>
                    <a:pt x="3576446" y="218776"/>
                  </a:lnTo>
                  <a:lnTo>
                    <a:pt x="3611509" y="214074"/>
                  </a:lnTo>
                  <a:lnTo>
                    <a:pt x="3646572" y="209160"/>
                  </a:lnTo>
                  <a:lnTo>
                    <a:pt x="3681636" y="204126"/>
                  </a:lnTo>
                  <a:lnTo>
                    <a:pt x="3716699" y="199062"/>
                  </a:lnTo>
                  <a:lnTo>
                    <a:pt x="3751762" y="194059"/>
                  </a:lnTo>
                  <a:lnTo>
                    <a:pt x="3786825" y="189207"/>
                  </a:lnTo>
                  <a:lnTo>
                    <a:pt x="3821888" y="184599"/>
                  </a:lnTo>
                  <a:lnTo>
                    <a:pt x="3856952" y="180323"/>
                  </a:lnTo>
                  <a:lnTo>
                    <a:pt x="3892015" y="176471"/>
                  </a:lnTo>
                  <a:lnTo>
                    <a:pt x="3927078" y="173135"/>
                  </a:lnTo>
                  <a:lnTo>
                    <a:pt x="3962141" y="170360"/>
                  </a:lnTo>
                  <a:lnTo>
                    <a:pt x="3997204" y="167864"/>
                  </a:lnTo>
                  <a:lnTo>
                    <a:pt x="4032268" y="165565"/>
                  </a:lnTo>
                  <a:lnTo>
                    <a:pt x="4067331" y="163452"/>
                  </a:lnTo>
                  <a:lnTo>
                    <a:pt x="4102394" y="161512"/>
                  </a:lnTo>
                  <a:lnTo>
                    <a:pt x="4137457" y="159733"/>
                  </a:lnTo>
                  <a:lnTo>
                    <a:pt x="4172520" y="158102"/>
                  </a:lnTo>
                  <a:lnTo>
                    <a:pt x="4207584" y="156607"/>
                  </a:lnTo>
                  <a:lnTo>
                    <a:pt x="4242647" y="155235"/>
                  </a:lnTo>
                  <a:lnTo>
                    <a:pt x="4277710" y="153975"/>
                  </a:lnTo>
                  <a:lnTo>
                    <a:pt x="4312773" y="152813"/>
                  </a:lnTo>
                  <a:lnTo>
                    <a:pt x="4347836" y="151737"/>
                  </a:lnTo>
                  <a:lnTo>
                    <a:pt x="4382900" y="150736"/>
                  </a:lnTo>
                  <a:lnTo>
                    <a:pt x="4417963" y="149795"/>
                  </a:lnTo>
                  <a:lnTo>
                    <a:pt x="4453026" y="148904"/>
                  </a:lnTo>
                  <a:lnTo>
                    <a:pt x="4488089" y="148134"/>
                  </a:lnTo>
                  <a:lnTo>
                    <a:pt x="4523152" y="147551"/>
                  </a:lnTo>
                  <a:lnTo>
                    <a:pt x="4558216" y="147133"/>
                  </a:lnTo>
                  <a:lnTo>
                    <a:pt x="4593279" y="146856"/>
                  </a:lnTo>
                  <a:lnTo>
                    <a:pt x="4628342" y="146698"/>
                  </a:lnTo>
                  <a:lnTo>
                    <a:pt x="4663405" y="146635"/>
                  </a:lnTo>
                  <a:lnTo>
                    <a:pt x="4698468" y="146646"/>
                  </a:lnTo>
                  <a:lnTo>
                    <a:pt x="4733532" y="146707"/>
                  </a:lnTo>
                  <a:lnTo>
                    <a:pt x="4768595" y="146795"/>
                  </a:lnTo>
                  <a:lnTo>
                    <a:pt x="4803658" y="146887"/>
                  </a:lnTo>
                  <a:lnTo>
                    <a:pt x="4838721" y="146962"/>
                  </a:lnTo>
                  <a:lnTo>
                    <a:pt x="4873784" y="146995"/>
                  </a:lnTo>
                  <a:lnTo>
                    <a:pt x="4908848" y="146964"/>
                  </a:lnTo>
                  <a:lnTo>
                    <a:pt x="4943911" y="146847"/>
                  </a:lnTo>
                  <a:lnTo>
                    <a:pt x="4978974" y="146620"/>
                  </a:lnTo>
                  <a:lnTo>
                    <a:pt x="5014037" y="146260"/>
                  </a:lnTo>
                  <a:lnTo>
                    <a:pt x="5049100" y="145746"/>
                  </a:lnTo>
                  <a:lnTo>
                    <a:pt x="5084164" y="145053"/>
                  </a:lnTo>
                  <a:lnTo>
                    <a:pt x="5119227" y="144159"/>
                  </a:lnTo>
                  <a:lnTo>
                    <a:pt x="5154290" y="143041"/>
                  </a:lnTo>
                  <a:lnTo>
                    <a:pt x="5189353" y="141678"/>
                  </a:lnTo>
                  <a:lnTo>
                    <a:pt x="5224416" y="140173"/>
                  </a:lnTo>
                  <a:lnTo>
                    <a:pt x="5259480" y="138616"/>
                  </a:lnTo>
                  <a:lnTo>
                    <a:pt x="5294543" y="137006"/>
                  </a:lnTo>
                  <a:lnTo>
                    <a:pt x="5329606" y="135344"/>
                  </a:lnTo>
                  <a:lnTo>
                    <a:pt x="5364669" y="133630"/>
                  </a:lnTo>
                  <a:lnTo>
                    <a:pt x="5399732" y="131863"/>
                  </a:lnTo>
                  <a:lnTo>
                    <a:pt x="5434796" y="130045"/>
                  </a:lnTo>
                  <a:lnTo>
                    <a:pt x="5469859" y="128174"/>
                  </a:lnTo>
                  <a:lnTo>
                    <a:pt x="5504922" y="126251"/>
                  </a:lnTo>
                  <a:lnTo>
                    <a:pt x="5539985" y="124277"/>
                  </a:lnTo>
                  <a:lnTo>
                    <a:pt x="5575048" y="122250"/>
                  </a:lnTo>
                  <a:lnTo>
                    <a:pt x="5610112" y="120173"/>
                  </a:lnTo>
                  <a:lnTo>
                    <a:pt x="5645175" y="118043"/>
                  </a:lnTo>
                  <a:lnTo>
                    <a:pt x="5680238" y="115863"/>
                  </a:lnTo>
                  <a:lnTo>
                    <a:pt x="5715301" y="113631"/>
                  </a:lnTo>
                  <a:lnTo>
                    <a:pt x="5750364" y="111347"/>
                  </a:lnTo>
                  <a:lnTo>
                    <a:pt x="5785428" y="109013"/>
                  </a:lnTo>
                  <a:lnTo>
                    <a:pt x="5820491" y="106628"/>
                  </a:lnTo>
                  <a:lnTo>
                    <a:pt x="5855554" y="104192"/>
                  </a:lnTo>
                  <a:lnTo>
                    <a:pt x="5890617" y="101705"/>
                  </a:lnTo>
                  <a:lnTo>
                    <a:pt x="5925680" y="99167"/>
                  </a:lnTo>
                  <a:lnTo>
                    <a:pt x="5960744" y="96579"/>
                  </a:lnTo>
                  <a:lnTo>
                    <a:pt x="5995807" y="93941"/>
                  </a:lnTo>
                  <a:lnTo>
                    <a:pt x="6030870" y="91252"/>
                  </a:lnTo>
                  <a:lnTo>
                    <a:pt x="6065933" y="88513"/>
                  </a:lnTo>
                  <a:lnTo>
                    <a:pt x="6100996" y="85723"/>
                  </a:lnTo>
                  <a:lnTo>
                    <a:pt x="6136060" y="82884"/>
                  </a:lnTo>
                  <a:lnTo>
                    <a:pt x="6171123" y="79995"/>
                  </a:lnTo>
                  <a:lnTo>
                    <a:pt x="6206186" y="77056"/>
                  </a:lnTo>
                  <a:lnTo>
                    <a:pt x="6241249" y="74067"/>
                  </a:lnTo>
                  <a:lnTo>
                    <a:pt x="6276312" y="71028"/>
                  </a:lnTo>
                  <a:lnTo>
                    <a:pt x="6311376" y="67941"/>
                  </a:lnTo>
                  <a:lnTo>
                    <a:pt x="6346439" y="64803"/>
                  </a:lnTo>
                  <a:lnTo>
                    <a:pt x="6381502" y="61616"/>
                  </a:lnTo>
                  <a:lnTo>
                    <a:pt x="6416565" y="58381"/>
                  </a:lnTo>
                  <a:lnTo>
                    <a:pt x="6451628" y="55096"/>
                  </a:lnTo>
                  <a:lnTo>
                    <a:pt x="6486692" y="51762"/>
                  </a:lnTo>
                  <a:lnTo>
                    <a:pt x="6521755" y="48379"/>
                  </a:lnTo>
                  <a:lnTo>
                    <a:pt x="6556818" y="44947"/>
                  </a:lnTo>
                  <a:lnTo>
                    <a:pt x="6591881" y="41467"/>
                  </a:lnTo>
                  <a:lnTo>
                    <a:pt x="6626944" y="37938"/>
                  </a:lnTo>
                  <a:lnTo>
                    <a:pt x="6662008" y="34360"/>
                  </a:lnTo>
                  <a:lnTo>
                    <a:pt x="6697071" y="30735"/>
                  </a:lnTo>
                  <a:lnTo>
                    <a:pt x="6732134" y="27061"/>
                  </a:lnTo>
                  <a:lnTo>
                    <a:pt x="6767197" y="23338"/>
                  </a:lnTo>
                  <a:lnTo>
                    <a:pt x="6802260" y="19568"/>
                  </a:lnTo>
                  <a:lnTo>
                    <a:pt x="6837324" y="15750"/>
                  </a:lnTo>
                  <a:lnTo>
                    <a:pt x="6872387" y="11884"/>
                  </a:lnTo>
                  <a:lnTo>
                    <a:pt x="6907450" y="7970"/>
                  </a:lnTo>
                  <a:lnTo>
                    <a:pt x="6942513" y="4008"/>
                  </a:lnTo>
                  <a:lnTo>
                    <a:pt x="6977577" y="0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4792217"/>
              <a:ext cx="6977577" cy="427642"/>
            </a:xfrm>
            <a:custGeom>
              <a:avLst/>
              <a:pathLst>
                <a:path w="6977577" h="427642">
                  <a:moveTo>
                    <a:pt x="0" y="0"/>
                  </a:moveTo>
                  <a:lnTo>
                    <a:pt x="35063" y="7517"/>
                  </a:lnTo>
                  <a:lnTo>
                    <a:pt x="70126" y="14907"/>
                  </a:lnTo>
                  <a:lnTo>
                    <a:pt x="105189" y="22169"/>
                  </a:lnTo>
                  <a:lnTo>
                    <a:pt x="140252" y="29303"/>
                  </a:lnTo>
                  <a:lnTo>
                    <a:pt x="175316" y="36307"/>
                  </a:lnTo>
                  <a:lnTo>
                    <a:pt x="210379" y="43182"/>
                  </a:lnTo>
                  <a:lnTo>
                    <a:pt x="245442" y="49925"/>
                  </a:lnTo>
                  <a:lnTo>
                    <a:pt x="280505" y="56537"/>
                  </a:lnTo>
                  <a:lnTo>
                    <a:pt x="315568" y="63017"/>
                  </a:lnTo>
                  <a:lnTo>
                    <a:pt x="350632" y="69364"/>
                  </a:lnTo>
                  <a:lnTo>
                    <a:pt x="385695" y="75576"/>
                  </a:lnTo>
                  <a:lnTo>
                    <a:pt x="420758" y="81653"/>
                  </a:lnTo>
                  <a:lnTo>
                    <a:pt x="455821" y="87595"/>
                  </a:lnTo>
                  <a:lnTo>
                    <a:pt x="490884" y="93399"/>
                  </a:lnTo>
                  <a:lnTo>
                    <a:pt x="525948" y="99066"/>
                  </a:lnTo>
                  <a:lnTo>
                    <a:pt x="561011" y="104593"/>
                  </a:lnTo>
                  <a:lnTo>
                    <a:pt x="596074" y="109981"/>
                  </a:lnTo>
                  <a:lnTo>
                    <a:pt x="631137" y="115227"/>
                  </a:lnTo>
                  <a:lnTo>
                    <a:pt x="666200" y="120332"/>
                  </a:lnTo>
                  <a:lnTo>
                    <a:pt x="701264" y="125292"/>
                  </a:lnTo>
                  <a:lnTo>
                    <a:pt x="736327" y="130108"/>
                  </a:lnTo>
                  <a:lnTo>
                    <a:pt x="771390" y="134779"/>
                  </a:lnTo>
                  <a:lnTo>
                    <a:pt x="806453" y="139302"/>
                  </a:lnTo>
                  <a:lnTo>
                    <a:pt x="841516" y="143677"/>
                  </a:lnTo>
                  <a:lnTo>
                    <a:pt x="876580" y="147903"/>
                  </a:lnTo>
                  <a:lnTo>
                    <a:pt x="911643" y="151978"/>
                  </a:lnTo>
                  <a:lnTo>
                    <a:pt x="946706" y="155902"/>
                  </a:lnTo>
                  <a:lnTo>
                    <a:pt x="981769" y="159672"/>
                  </a:lnTo>
                  <a:lnTo>
                    <a:pt x="1016832" y="163289"/>
                  </a:lnTo>
                  <a:lnTo>
                    <a:pt x="1051896" y="166750"/>
                  </a:lnTo>
                  <a:lnTo>
                    <a:pt x="1086959" y="170056"/>
                  </a:lnTo>
                  <a:lnTo>
                    <a:pt x="1122022" y="173205"/>
                  </a:lnTo>
                  <a:lnTo>
                    <a:pt x="1157085" y="176197"/>
                  </a:lnTo>
                  <a:lnTo>
                    <a:pt x="1192148" y="179031"/>
                  </a:lnTo>
                  <a:lnTo>
                    <a:pt x="1227212" y="181707"/>
                  </a:lnTo>
                  <a:lnTo>
                    <a:pt x="1262275" y="184226"/>
                  </a:lnTo>
                  <a:lnTo>
                    <a:pt x="1297338" y="186587"/>
                  </a:lnTo>
                  <a:lnTo>
                    <a:pt x="1332401" y="188792"/>
                  </a:lnTo>
                  <a:lnTo>
                    <a:pt x="1367464" y="190841"/>
                  </a:lnTo>
                  <a:lnTo>
                    <a:pt x="1402528" y="192736"/>
                  </a:lnTo>
                  <a:lnTo>
                    <a:pt x="1437591" y="194479"/>
                  </a:lnTo>
                  <a:lnTo>
                    <a:pt x="1472654" y="196072"/>
                  </a:lnTo>
                  <a:lnTo>
                    <a:pt x="1507717" y="197518"/>
                  </a:lnTo>
                  <a:lnTo>
                    <a:pt x="1542780" y="198821"/>
                  </a:lnTo>
                  <a:lnTo>
                    <a:pt x="1577844" y="199984"/>
                  </a:lnTo>
                  <a:lnTo>
                    <a:pt x="1612907" y="201012"/>
                  </a:lnTo>
                  <a:lnTo>
                    <a:pt x="1647970" y="201910"/>
                  </a:lnTo>
                  <a:lnTo>
                    <a:pt x="1683033" y="202683"/>
                  </a:lnTo>
                  <a:lnTo>
                    <a:pt x="1718096" y="203337"/>
                  </a:lnTo>
                  <a:lnTo>
                    <a:pt x="1753160" y="203878"/>
                  </a:lnTo>
                  <a:lnTo>
                    <a:pt x="1788223" y="204312"/>
                  </a:lnTo>
                  <a:lnTo>
                    <a:pt x="1823286" y="204646"/>
                  </a:lnTo>
                  <a:lnTo>
                    <a:pt x="1858349" y="204886"/>
                  </a:lnTo>
                  <a:lnTo>
                    <a:pt x="1893412" y="205040"/>
                  </a:lnTo>
                  <a:lnTo>
                    <a:pt x="1928476" y="205114"/>
                  </a:lnTo>
                  <a:lnTo>
                    <a:pt x="1963539" y="205115"/>
                  </a:lnTo>
                  <a:lnTo>
                    <a:pt x="1998602" y="205048"/>
                  </a:lnTo>
                  <a:lnTo>
                    <a:pt x="2033665" y="204918"/>
                  </a:lnTo>
                  <a:lnTo>
                    <a:pt x="2068728" y="204717"/>
                  </a:lnTo>
                  <a:lnTo>
                    <a:pt x="2103792" y="204450"/>
                  </a:lnTo>
                  <a:lnTo>
                    <a:pt x="2138855" y="204120"/>
                  </a:lnTo>
                  <a:lnTo>
                    <a:pt x="2173918" y="203732"/>
                  </a:lnTo>
                  <a:lnTo>
                    <a:pt x="2208981" y="203286"/>
                  </a:lnTo>
                  <a:lnTo>
                    <a:pt x="2244044" y="202786"/>
                  </a:lnTo>
                  <a:lnTo>
                    <a:pt x="2279108" y="202235"/>
                  </a:lnTo>
                  <a:lnTo>
                    <a:pt x="2314171" y="201634"/>
                  </a:lnTo>
                  <a:lnTo>
                    <a:pt x="2349234" y="200986"/>
                  </a:lnTo>
                  <a:lnTo>
                    <a:pt x="2384297" y="200294"/>
                  </a:lnTo>
                  <a:lnTo>
                    <a:pt x="2419360" y="199562"/>
                  </a:lnTo>
                  <a:lnTo>
                    <a:pt x="2454424" y="198795"/>
                  </a:lnTo>
                  <a:lnTo>
                    <a:pt x="2489487" y="197998"/>
                  </a:lnTo>
                  <a:lnTo>
                    <a:pt x="2524550" y="197176"/>
                  </a:lnTo>
                  <a:lnTo>
                    <a:pt x="2559613" y="196336"/>
                  </a:lnTo>
                  <a:lnTo>
                    <a:pt x="2594676" y="195486"/>
                  </a:lnTo>
                  <a:lnTo>
                    <a:pt x="2629740" y="194634"/>
                  </a:lnTo>
                  <a:lnTo>
                    <a:pt x="2664803" y="193788"/>
                  </a:lnTo>
                  <a:lnTo>
                    <a:pt x="2699866" y="192853"/>
                  </a:lnTo>
                  <a:lnTo>
                    <a:pt x="2734929" y="191758"/>
                  </a:lnTo>
                  <a:lnTo>
                    <a:pt x="2769992" y="190512"/>
                  </a:lnTo>
                  <a:lnTo>
                    <a:pt x="2805056" y="189122"/>
                  </a:lnTo>
                  <a:lnTo>
                    <a:pt x="2840119" y="187599"/>
                  </a:lnTo>
                  <a:lnTo>
                    <a:pt x="2875182" y="185965"/>
                  </a:lnTo>
                  <a:lnTo>
                    <a:pt x="2910245" y="184252"/>
                  </a:lnTo>
                  <a:lnTo>
                    <a:pt x="2945308" y="182504"/>
                  </a:lnTo>
                  <a:lnTo>
                    <a:pt x="2980372" y="180780"/>
                  </a:lnTo>
                  <a:lnTo>
                    <a:pt x="3015435" y="179150"/>
                  </a:lnTo>
                  <a:lnTo>
                    <a:pt x="3050498" y="177693"/>
                  </a:lnTo>
                  <a:lnTo>
                    <a:pt x="3085561" y="176496"/>
                  </a:lnTo>
                  <a:lnTo>
                    <a:pt x="3120624" y="175614"/>
                  </a:lnTo>
                  <a:lnTo>
                    <a:pt x="3155688" y="174850"/>
                  </a:lnTo>
                  <a:lnTo>
                    <a:pt x="3190751" y="174127"/>
                  </a:lnTo>
                  <a:lnTo>
                    <a:pt x="3225814" y="173408"/>
                  </a:lnTo>
                  <a:lnTo>
                    <a:pt x="3260877" y="172659"/>
                  </a:lnTo>
                  <a:lnTo>
                    <a:pt x="3295940" y="171860"/>
                  </a:lnTo>
                  <a:lnTo>
                    <a:pt x="3331004" y="171006"/>
                  </a:lnTo>
                  <a:lnTo>
                    <a:pt x="3366067" y="170109"/>
                  </a:lnTo>
                  <a:lnTo>
                    <a:pt x="3401130" y="169203"/>
                  </a:lnTo>
                  <a:lnTo>
                    <a:pt x="3436193" y="168338"/>
                  </a:lnTo>
                  <a:lnTo>
                    <a:pt x="3471256" y="167581"/>
                  </a:lnTo>
                  <a:lnTo>
                    <a:pt x="3506320" y="167007"/>
                  </a:lnTo>
                  <a:lnTo>
                    <a:pt x="3541383" y="166695"/>
                  </a:lnTo>
                  <a:lnTo>
                    <a:pt x="3576446" y="166585"/>
                  </a:lnTo>
                  <a:lnTo>
                    <a:pt x="3611509" y="166492"/>
                  </a:lnTo>
                  <a:lnTo>
                    <a:pt x="3646572" y="166373"/>
                  </a:lnTo>
                  <a:lnTo>
                    <a:pt x="3681636" y="166193"/>
                  </a:lnTo>
                  <a:lnTo>
                    <a:pt x="3716699" y="165929"/>
                  </a:lnTo>
                  <a:lnTo>
                    <a:pt x="3751762" y="165582"/>
                  </a:lnTo>
                  <a:lnTo>
                    <a:pt x="3786825" y="165176"/>
                  </a:lnTo>
                  <a:lnTo>
                    <a:pt x="3821888" y="164761"/>
                  </a:lnTo>
                  <a:lnTo>
                    <a:pt x="3856952" y="164409"/>
                  </a:lnTo>
                  <a:lnTo>
                    <a:pt x="3892015" y="164210"/>
                  </a:lnTo>
                  <a:lnTo>
                    <a:pt x="3927078" y="164260"/>
                  </a:lnTo>
                  <a:lnTo>
                    <a:pt x="3962141" y="164632"/>
                  </a:lnTo>
                  <a:lnTo>
                    <a:pt x="3997204" y="165159"/>
                  </a:lnTo>
                  <a:lnTo>
                    <a:pt x="4032268" y="165763"/>
                  </a:lnTo>
                  <a:lnTo>
                    <a:pt x="4067331" y="166405"/>
                  </a:lnTo>
                  <a:lnTo>
                    <a:pt x="4102394" y="167053"/>
                  </a:lnTo>
                  <a:lnTo>
                    <a:pt x="4137457" y="167681"/>
                  </a:lnTo>
                  <a:lnTo>
                    <a:pt x="4172520" y="168271"/>
                  </a:lnTo>
                  <a:lnTo>
                    <a:pt x="4207584" y="168817"/>
                  </a:lnTo>
                  <a:lnTo>
                    <a:pt x="4242647" y="169324"/>
                  </a:lnTo>
                  <a:lnTo>
                    <a:pt x="4277710" y="169805"/>
                  </a:lnTo>
                  <a:lnTo>
                    <a:pt x="4312773" y="170283"/>
                  </a:lnTo>
                  <a:lnTo>
                    <a:pt x="4347836" y="170789"/>
                  </a:lnTo>
                  <a:lnTo>
                    <a:pt x="4382900" y="171356"/>
                  </a:lnTo>
                  <a:lnTo>
                    <a:pt x="4417963" y="172020"/>
                  </a:lnTo>
                  <a:lnTo>
                    <a:pt x="4453026" y="172817"/>
                  </a:lnTo>
                  <a:lnTo>
                    <a:pt x="4488089" y="173716"/>
                  </a:lnTo>
                  <a:lnTo>
                    <a:pt x="4523152" y="174658"/>
                  </a:lnTo>
                  <a:lnTo>
                    <a:pt x="4558216" y="175631"/>
                  </a:lnTo>
                  <a:lnTo>
                    <a:pt x="4593279" y="176625"/>
                  </a:lnTo>
                  <a:lnTo>
                    <a:pt x="4628342" y="177629"/>
                  </a:lnTo>
                  <a:lnTo>
                    <a:pt x="4663405" y="178636"/>
                  </a:lnTo>
                  <a:lnTo>
                    <a:pt x="4698468" y="179637"/>
                  </a:lnTo>
                  <a:lnTo>
                    <a:pt x="4733532" y="180628"/>
                  </a:lnTo>
                  <a:lnTo>
                    <a:pt x="4768595" y="181604"/>
                  </a:lnTo>
                  <a:lnTo>
                    <a:pt x="4803658" y="182564"/>
                  </a:lnTo>
                  <a:lnTo>
                    <a:pt x="4838721" y="183506"/>
                  </a:lnTo>
                  <a:lnTo>
                    <a:pt x="4873784" y="184431"/>
                  </a:lnTo>
                  <a:lnTo>
                    <a:pt x="4908848" y="185342"/>
                  </a:lnTo>
                  <a:lnTo>
                    <a:pt x="4943911" y="186242"/>
                  </a:lnTo>
                  <a:lnTo>
                    <a:pt x="4978974" y="187136"/>
                  </a:lnTo>
                  <a:lnTo>
                    <a:pt x="5014037" y="188029"/>
                  </a:lnTo>
                  <a:lnTo>
                    <a:pt x="5049100" y="188926"/>
                  </a:lnTo>
                  <a:lnTo>
                    <a:pt x="5084164" y="189835"/>
                  </a:lnTo>
                  <a:lnTo>
                    <a:pt x="5119227" y="190760"/>
                  </a:lnTo>
                  <a:lnTo>
                    <a:pt x="5154290" y="191706"/>
                  </a:lnTo>
                  <a:lnTo>
                    <a:pt x="5189353" y="192679"/>
                  </a:lnTo>
                  <a:lnTo>
                    <a:pt x="5224416" y="193660"/>
                  </a:lnTo>
                  <a:lnTo>
                    <a:pt x="5259480" y="194635"/>
                  </a:lnTo>
                  <a:lnTo>
                    <a:pt x="5294543" y="195602"/>
                  </a:lnTo>
                  <a:lnTo>
                    <a:pt x="5329606" y="196563"/>
                  </a:lnTo>
                  <a:lnTo>
                    <a:pt x="5364669" y="197514"/>
                  </a:lnTo>
                  <a:lnTo>
                    <a:pt x="5399732" y="198455"/>
                  </a:lnTo>
                  <a:lnTo>
                    <a:pt x="5434796" y="199383"/>
                  </a:lnTo>
                  <a:lnTo>
                    <a:pt x="5469859" y="200297"/>
                  </a:lnTo>
                  <a:lnTo>
                    <a:pt x="5504922" y="201192"/>
                  </a:lnTo>
                  <a:lnTo>
                    <a:pt x="5539985" y="202067"/>
                  </a:lnTo>
                  <a:lnTo>
                    <a:pt x="5575048" y="202918"/>
                  </a:lnTo>
                  <a:lnTo>
                    <a:pt x="5610112" y="203742"/>
                  </a:lnTo>
                  <a:lnTo>
                    <a:pt x="5645175" y="204533"/>
                  </a:lnTo>
                  <a:lnTo>
                    <a:pt x="5680238" y="205290"/>
                  </a:lnTo>
                  <a:lnTo>
                    <a:pt x="5715301" y="206007"/>
                  </a:lnTo>
                  <a:lnTo>
                    <a:pt x="5750364" y="206680"/>
                  </a:lnTo>
                  <a:lnTo>
                    <a:pt x="5785428" y="207305"/>
                  </a:lnTo>
                  <a:lnTo>
                    <a:pt x="5820491" y="207879"/>
                  </a:lnTo>
                  <a:lnTo>
                    <a:pt x="5855554" y="208395"/>
                  </a:lnTo>
                  <a:lnTo>
                    <a:pt x="5890617" y="208852"/>
                  </a:lnTo>
                  <a:lnTo>
                    <a:pt x="5925680" y="209243"/>
                  </a:lnTo>
                  <a:lnTo>
                    <a:pt x="5960744" y="209566"/>
                  </a:lnTo>
                  <a:lnTo>
                    <a:pt x="5995807" y="209816"/>
                  </a:lnTo>
                  <a:lnTo>
                    <a:pt x="6030870" y="209990"/>
                  </a:lnTo>
                  <a:lnTo>
                    <a:pt x="6065933" y="210084"/>
                  </a:lnTo>
                  <a:lnTo>
                    <a:pt x="6100996" y="210096"/>
                  </a:lnTo>
                  <a:lnTo>
                    <a:pt x="6136060" y="210021"/>
                  </a:lnTo>
                  <a:lnTo>
                    <a:pt x="6171123" y="209858"/>
                  </a:lnTo>
                  <a:lnTo>
                    <a:pt x="6206186" y="209603"/>
                  </a:lnTo>
                  <a:lnTo>
                    <a:pt x="6241249" y="209254"/>
                  </a:lnTo>
                  <a:lnTo>
                    <a:pt x="6276312" y="208810"/>
                  </a:lnTo>
                  <a:lnTo>
                    <a:pt x="6311376" y="208269"/>
                  </a:lnTo>
                  <a:lnTo>
                    <a:pt x="6346439" y="207628"/>
                  </a:lnTo>
                  <a:lnTo>
                    <a:pt x="6381502" y="206887"/>
                  </a:lnTo>
                  <a:lnTo>
                    <a:pt x="6416565" y="206044"/>
                  </a:lnTo>
                  <a:lnTo>
                    <a:pt x="6451628" y="205099"/>
                  </a:lnTo>
                  <a:lnTo>
                    <a:pt x="6486692" y="204050"/>
                  </a:lnTo>
                  <a:lnTo>
                    <a:pt x="6521755" y="202898"/>
                  </a:lnTo>
                  <a:lnTo>
                    <a:pt x="6556818" y="201642"/>
                  </a:lnTo>
                  <a:lnTo>
                    <a:pt x="6591881" y="200281"/>
                  </a:lnTo>
                  <a:lnTo>
                    <a:pt x="6626944" y="198816"/>
                  </a:lnTo>
                  <a:lnTo>
                    <a:pt x="6662008" y="197246"/>
                  </a:lnTo>
                  <a:lnTo>
                    <a:pt x="6697071" y="195573"/>
                  </a:lnTo>
                  <a:lnTo>
                    <a:pt x="6732134" y="193795"/>
                  </a:lnTo>
                  <a:lnTo>
                    <a:pt x="6767197" y="191914"/>
                  </a:lnTo>
                  <a:lnTo>
                    <a:pt x="6802260" y="189929"/>
                  </a:lnTo>
                  <a:lnTo>
                    <a:pt x="6837324" y="187841"/>
                  </a:lnTo>
                  <a:lnTo>
                    <a:pt x="6872387" y="185651"/>
                  </a:lnTo>
                  <a:lnTo>
                    <a:pt x="6907450" y="183360"/>
                  </a:lnTo>
                  <a:lnTo>
                    <a:pt x="6942513" y="180967"/>
                  </a:lnTo>
                  <a:lnTo>
                    <a:pt x="6977577" y="178474"/>
                  </a:lnTo>
                  <a:lnTo>
                    <a:pt x="6977577" y="427642"/>
                  </a:lnTo>
                  <a:lnTo>
                    <a:pt x="6942513" y="427642"/>
                  </a:lnTo>
                  <a:lnTo>
                    <a:pt x="6907450" y="427642"/>
                  </a:lnTo>
                  <a:lnTo>
                    <a:pt x="6872387" y="427642"/>
                  </a:lnTo>
                  <a:lnTo>
                    <a:pt x="6837324" y="427642"/>
                  </a:lnTo>
                  <a:lnTo>
                    <a:pt x="6802260" y="427642"/>
                  </a:lnTo>
                  <a:lnTo>
                    <a:pt x="6767197" y="427642"/>
                  </a:lnTo>
                  <a:lnTo>
                    <a:pt x="6732134" y="427642"/>
                  </a:lnTo>
                  <a:lnTo>
                    <a:pt x="6697071" y="427642"/>
                  </a:lnTo>
                  <a:lnTo>
                    <a:pt x="6662008" y="427642"/>
                  </a:lnTo>
                  <a:lnTo>
                    <a:pt x="6626944" y="427642"/>
                  </a:lnTo>
                  <a:lnTo>
                    <a:pt x="6591881" y="427642"/>
                  </a:lnTo>
                  <a:lnTo>
                    <a:pt x="6556818" y="427642"/>
                  </a:lnTo>
                  <a:lnTo>
                    <a:pt x="6521755" y="427642"/>
                  </a:lnTo>
                  <a:lnTo>
                    <a:pt x="6486692" y="427642"/>
                  </a:lnTo>
                  <a:lnTo>
                    <a:pt x="6451628" y="427642"/>
                  </a:lnTo>
                  <a:lnTo>
                    <a:pt x="6416565" y="427642"/>
                  </a:lnTo>
                  <a:lnTo>
                    <a:pt x="6381502" y="427642"/>
                  </a:lnTo>
                  <a:lnTo>
                    <a:pt x="6346439" y="427642"/>
                  </a:lnTo>
                  <a:lnTo>
                    <a:pt x="6311376" y="427642"/>
                  </a:lnTo>
                  <a:lnTo>
                    <a:pt x="6276312" y="427642"/>
                  </a:lnTo>
                  <a:lnTo>
                    <a:pt x="6241249" y="427642"/>
                  </a:lnTo>
                  <a:lnTo>
                    <a:pt x="6206186" y="427642"/>
                  </a:lnTo>
                  <a:lnTo>
                    <a:pt x="6171123" y="426136"/>
                  </a:lnTo>
                  <a:lnTo>
                    <a:pt x="6136060" y="421935"/>
                  </a:lnTo>
                  <a:lnTo>
                    <a:pt x="6100996" y="417861"/>
                  </a:lnTo>
                  <a:lnTo>
                    <a:pt x="6065933" y="413909"/>
                  </a:lnTo>
                  <a:lnTo>
                    <a:pt x="6030870" y="410078"/>
                  </a:lnTo>
                  <a:lnTo>
                    <a:pt x="5995807" y="406364"/>
                  </a:lnTo>
                  <a:lnTo>
                    <a:pt x="5960744" y="402763"/>
                  </a:lnTo>
                  <a:lnTo>
                    <a:pt x="5925680" y="399273"/>
                  </a:lnTo>
                  <a:lnTo>
                    <a:pt x="5890617" y="395889"/>
                  </a:lnTo>
                  <a:lnTo>
                    <a:pt x="5855554" y="392608"/>
                  </a:lnTo>
                  <a:lnTo>
                    <a:pt x="5820491" y="389424"/>
                  </a:lnTo>
                  <a:lnTo>
                    <a:pt x="5785428" y="386335"/>
                  </a:lnTo>
                  <a:lnTo>
                    <a:pt x="5750364" y="383336"/>
                  </a:lnTo>
                  <a:lnTo>
                    <a:pt x="5715301" y="380423"/>
                  </a:lnTo>
                  <a:lnTo>
                    <a:pt x="5680238" y="377591"/>
                  </a:lnTo>
                  <a:lnTo>
                    <a:pt x="5645175" y="374837"/>
                  </a:lnTo>
                  <a:lnTo>
                    <a:pt x="5610112" y="372157"/>
                  </a:lnTo>
                  <a:lnTo>
                    <a:pt x="5575048" y="369546"/>
                  </a:lnTo>
                  <a:lnTo>
                    <a:pt x="5539985" y="367000"/>
                  </a:lnTo>
                  <a:lnTo>
                    <a:pt x="5504922" y="364518"/>
                  </a:lnTo>
                  <a:lnTo>
                    <a:pt x="5469859" y="362094"/>
                  </a:lnTo>
                  <a:lnTo>
                    <a:pt x="5434796" y="359727"/>
                  </a:lnTo>
                  <a:lnTo>
                    <a:pt x="5399732" y="357412"/>
                  </a:lnTo>
                  <a:lnTo>
                    <a:pt x="5364669" y="355149"/>
                  </a:lnTo>
                  <a:lnTo>
                    <a:pt x="5329606" y="352935"/>
                  </a:lnTo>
                  <a:lnTo>
                    <a:pt x="5294543" y="350769"/>
                  </a:lnTo>
                  <a:lnTo>
                    <a:pt x="5259480" y="348648"/>
                  </a:lnTo>
                  <a:lnTo>
                    <a:pt x="5224416" y="346574"/>
                  </a:lnTo>
                  <a:lnTo>
                    <a:pt x="5189353" y="344544"/>
                  </a:lnTo>
                  <a:lnTo>
                    <a:pt x="5154290" y="342539"/>
                  </a:lnTo>
                  <a:lnTo>
                    <a:pt x="5119227" y="340532"/>
                  </a:lnTo>
                  <a:lnTo>
                    <a:pt x="5084164" y="338529"/>
                  </a:lnTo>
                  <a:lnTo>
                    <a:pt x="5049100" y="336539"/>
                  </a:lnTo>
                  <a:lnTo>
                    <a:pt x="5014037" y="334570"/>
                  </a:lnTo>
                  <a:lnTo>
                    <a:pt x="4978974" y="332630"/>
                  </a:lnTo>
                  <a:lnTo>
                    <a:pt x="4943911" y="330726"/>
                  </a:lnTo>
                  <a:lnTo>
                    <a:pt x="4908848" y="328868"/>
                  </a:lnTo>
                  <a:lnTo>
                    <a:pt x="4873784" y="327060"/>
                  </a:lnTo>
                  <a:lnTo>
                    <a:pt x="4838721" y="325310"/>
                  </a:lnTo>
                  <a:lnTo>
                    <a:pt x="4803658" y="323622"/>
                  </a:lnTo>
                  <a:lnTo>
                    <a:pt x="4768595" y="322000"/>
                  </a:lnTo>
                  <a:lnTo>
                    <a:pt x="4733532" y="320444"/>
                  </a:lnTo>
                  <a:lnTo>
                    <a:pt x="4698468" y="318956"/>
                  </a:lnTo>
                  <a:lnTo>
                    <a:pt x="4663405" y="317532"/>
                  </a:lnTo>
                  <a:lnTo>
                    <a:pt x="4628342" y="316171"/>
                  </a:lnTo>
                  <a:lnTo>
                    <a:pt x="4593279" y="314867"/>
                  </a:lnTo>
                  <a:lnTo>
                    <a:pt x="4558216" y="313615"/>
                  </a:lnTo>
                  <a:lnTo>
                    <a:pt x="4523152" y="312406"/>
                  </a:lnTo>
                  <a:lnTo>
                    <a:pt x="4488089" y="311232"/>
                  </a:lnTo>
                  <a:lnTo>
                    <a:pt x="4453026" y="310084"/>
                  </a:lnTo>
                  <a:lnTo>
                    <a:pt x="4417963" y="308895"/>
                  </a:lnTo>
                  <a:lnTo>
                    <a:pt x="4382900" y="307628"/>
                  </a:lnTo>
                  <a:lnTo>
                    <a:pt x="4347836" y="306320"/>
                  </a:lnTo>
                  <a:lnTo>
                    <a:pt x="4312773" y="305010"/>
                  </a:lnTo>
                  <a:lnTo>
                    <a:pt x="4277710" y="303735"/>
                  </a:lnTo>
                  <a:lnTo>
                    <a:pt x="4242647" y="302529"/>
                  </a:lnTo>
                  <a:lnTo>
                    <a:pt x="4207584" y="301417"/>
                  </a:lnTo>
                  <a:lnTo>
                    <a:pt x="4172520" y="300416"/>
                  </a:lnTo>
                  <a:lnTo>
                    <a:pt x="4137457" y="299532"/>
                  </a:lnTo>
                  <a:lnTo>
                    <a:pt x="4102394" y="298764"/>
                  </a:lnTo>
                  <a:lnTo>
                    <a:pt x="4067331" y="298095"/>
                  </a:lnTo>
                  <a:lnTo>
                    <a:pt x="4032268" y="297504"/>
                  </a:lnTo>
                  <a:lnTo>
                    <a:pt x="3997204" y="296960"/>
                  </a:lnTo>
                  <a:lnTo>
                    <a:pt x="3962141" y="296428"/>
                  </a:lnTo>
                  <a:lnTo>
                    <a:pt x="3927078" y="295875"/>
                  </a:lnTo>
                  <a:lnTo>
                    <a:pt x="3892015" y="295316"/>
                  </a:lnTo>
                  <a:lnTo>
                    <a:pt x="3856952" y="294802"/>
                  </a:lnTo>
                  <a:lnTo>
                    <a:pt x="3821888" y="294386"/>
                  </a:lnTo>
                  <a:lnTo>
                    <a:pt x="3786825" y="294111"/>
                  </a:lnTo>
                  <a:lnTo>
                    <a:pt x="3751762" y="294003"/>
                  </a:lnTo>
                  <a:lnTo>
                    <a:pt x="3716699" y="294068"/>
                  </a:lnTo>
                  <a:lnTo>
                    <a:pt x="3681636" y="294283"/>
                  </a:lnTo>
                  <a:lnTo>
                    <a:pt x="3646572" y="294603"/>
                  </a:lnTo>
                  <a:lnTo>
                    <a:pt x="3611509" y="294961"/>
                  </a:lnTo>
                  <a:lnTo>
                    <a:pt x="3576446" y="295275"/>
                  </a:lnTo>
                  <a:lnTo>
                    <a:pt x="3541383" y="295457"/>
                  </a:lnTo>
                  <a:lnTo>
                    <a:pt x="3506320" y="295583"/>
                  </a:lnTo>
                  <a:lnTo>
                    <a:pt x="3471256" y="295775"/>
                  </a:lnTo>
                  <a:lnTo>
                    <a:pt x="3436193" y="296070"/>
                  </a:lnTo>
                  <a:lnTo>
                    <a:pt x="3401130" y="296505"/>
                  </a:lnTo>
                  <a:lnTo>
                    <a:pt x="3366067" y="297105"/>
                  </a:lnTo>
                  <a:lnTo>
                    <a:pt x="3331004" y="297881"/>
                  </a:lnTo>
                  <a:lnTo>
                    <a:pt x="3295940" y="298824"/>
                  </a:lnTo>
                  <a:lnTo>
                    <a:pt x="3260877" y="299908"/>
                  </a:lnTo>
                  <a:lnTo>
                    <a:pt x="3225814" y="301087"/>
                  </a:lnTo>
                  <a:lnTo>
                    <a:pt x="3190751" y="302299"/>
                  </a:lnTo>
                  <a:lnTo>
                    <a:pt x="3155688" y="303471"/>
                  </a:lnTo>
                  <a:lnTo>
                    <a:pt x="3120624" y="304526"/>
                  </a:lnTo>
                  <a:lnTo>
                    <a:pt x="3085561" y="305450"/>
                  </a:lnTo>
                  <a:lnTo>
                    <a:pt x="3050498" y="306523"/>
                  </a:lnTo>
                  <a:lnTo>
                    <a:pt x="3015435" y="307787"/>
                  </a:lnTo>
                  <a:lnTo>
                    <a:pt x="2980372" y="309239"/>
                  </a:lnTo>
                  <a:lnTo>
                    <a:pt x="2945308" y="310866"/>
                  </a:lnTo>
                  <a:lnTo>
                    <a:pt x="2910245" y="312648"/>
                  </a:lnTo>
                  <a:lnTo>
                    <a:pt x="2875182" y="314549"/>
                  </a:lnTo>
                  <a:lnTo>
                    <a:pt x="2840119" y="316525"/>
                  </a:lnTo>
                  <a:lnTo>
                    <a:pt x="2805056" y="318516"/>
                  </a:lnTo>
                  <a:lnTo>
                    <a:pt x="2769992" y="320451"/>
                  </a:lnTo>
                  <a:lnTo>
                    <a:pt x="2734929" y="322252"/>
                  </a:lnTo>
                  <a:lnTo>
                    <a:pt x="2699866" y="323833"/>
                  </a:lnTo>
                  <a:lnTo>
                    <a:pt x="2664803" y="325113"/>
                  </a:lnTo>
                  <a:lnTo>
                    <a:pt x="2629740" y="326195"/>
                  </a:lnTo>
                  <a:lnTo>
                    <a:pt x="2594676" y="327298"/>
                  </a:lnTo>
                  <a:lnTo>
                    <a:pt x="2559613" y="328425"/>
                  </a:lnTo>
                  <a:lnTo>
                    <a:pt x="2524550" y="329579"/>
                  </a:lnTo>
                  <a:lnTo>
                    <a:pt x="2489487" y="330759"/>
                  </a:lnTo>
                  <a:lnTo>
                    <a:pt x="2454424" y="331968"/>
                  </a:lnTo>
                  <a:lnTo>
                    <a:pt x="2419360" y="333206"/>
                  </a:lnTo>
                  <a:lnTo>
                    <a:pt x="2384297" y="334471"/>
                  </a:lnTo>
                  <a:lnTo>
                    <a:pt x="2349234" y="335762"/>
                  </a:lnTo>
                  <a:lnTo>
                    <a:pt x="2314171" y="337077"/>
                  </a:lnTo>
                  <a:lnTo>
                    <a:pt x="2279108" y="338414"/>
                  </a:lnTo>
                  <a:lnTo>
                    <a:pt x="2244044" y="339769"/>
                  </a:lnTo>
                  <a:lnTo>
                    <a:pt x="2208981" y="341138"/>
                  </a:lnTo>
                  <a:lnTo>
                    <a:pt x="2173918" y="342519"/>
                  </a:lnTo>
                  <a:lnTo>
                    <a:pt x="2138855" y="343907"/>
                  </a:lnTo>
                  <a:lnTo>
                    <a:pt x="2103792" y="345299"/>
                  </a:lnTo>
                  <a:lnTo>
                    <a:pt x="2068728" y="346692"/>
                  </a:lnTo>
                  <a:lnTo>
                    <a:pt x="2033665" y="348086"/>
                  </a:lnTo>
                  <a:lnTo>
                    <a:pt x="1998602" y="349484"/>
                  </a:lnTo>
                  <a:lnTo>
                    <a:pt x="1963539" y="350939"/>
                  </a:lnTo>
                  <a:lnTo>
                    <a:pt x="1928476" y="352464"/>
                  </a:lnTo>
                  <a:lnTo>
                    <a:pt x="1893412" y="354067"/>
                  </a:lnTo>
                  <a:lnTo>
                    <a:pt x="1858349" y="355754"/>
                  </a:lnTo>
                  <a:lnTo>
                    <a:pt x="1823286" y="357532"/>
                  </a:lnTo>
                  <a:lnTo>
                    <a:pt x="1788223" y="359407"/>
                  </a:lnTo>
                  <a:lnTo>
                    <a:pt x="1753160" y="361385"/>
                  </a:lnTo>
                  <a:lnTo>
                    <a:pt x="1718096" y="363473"/>
                  </a:lnTo>
                  <a:lnTo>
                    <a:pt x="1683033" y="365677"/>
                  </a:lnTo>
                  <a:lnTo>
                    <a:pt x="1647970" y="368004"/>
                  </a:lnTo>
                  <a:lnTo>
                    <a:pt x="1612907" y="370458"/>
                  </a:lnTo>
                  <a:lnTo>
                    <a:pt x="1577844" y="373045"/>
                  </a:lnTo>
                  <a:lnTo>
                    <a:pt x="1542780" y="375769"/>
                  </a:lnTo>
                  <a:lnTo>
                    <a:pt x="1507717" y="378635"/>
                  </a:lnTo>
                  <a:lnTo>
                    <a:pt x="1472654" y="381647"/>
                  </a:lnTo>
                  <a:lnTo>
                    <a:pt x="1437591" y="384807"/>
                  </a:lnTo>
                  <a:lnTo>
                    <a:pt x="1402528" y="388119"/>
                  </a:lnTo>
                  <a:lnTo>
                    <a:pt x="1367464" y="391585"/>
                  </a:lnTo>
                  <a:lnTo>
                    <a:pt x="1332401" y="395206"/>
                  </a:lnTo>
                  <a:lnTo>
                    <a:pt x="1297338" y="398984"/>
                  </a:lnTo>
                  <a:lnTo>
                    <a:pt x="1262275" y="402920"/>
                  </a:lnTo>
                  <a:lnTo>
                    <a:pt x="1227212" y="407014"/>
                  </a:lnTo>
                  <a:lnTo>
                    <a:pt x="1192148" y="411267"/>
                  </a:lnTo>
                  <a:lnTo>
                    <a:pt x="1157085" y="415678"/>
                  </a:lnTo>
                  <a:lnTo>
                    <a:pt x="1122022" y="420247"/>
                  </a:lnTo>
                  <a:lnTo>
                    <a:pt x="1086959" y="424974"/>
                  </a:lnTo>
                  <a:lnTo>
                    <a:pt x="1051896" y="427642"/>
                  </a:lnTo>
                  <a:lnTo>
                    <a:pt x="1016832" y="427642"/>
                  </a:lnTo>
                  <a:lnTo>
                    <a:pt x="981769" y="427642"/>
                  </a:lnTo>
                  <a:lnTo>
                    <a:pt x="946706" y="427642"/>
                  </a:lnTo>
                  <a:lnTo>
                    <a:pt x="911643" y="427642"/>
                  </a:lnTo>
                  <a:lnTo>
                    <a:pt x="876580" y="427642"/>
                  </a:lnTo>
                  <a:lnTo>
                    <a:pt x="841516" y="427642"/>
                  </a:lnTo>
                  <a:lnTo>
                    <a:pt x="806453" y="427642"/>
                  </a:lnTo>
                  <a:lnTo>
                    <a:pt x="771390" y="427642"/>
                  </a:lnTo>
                  <a:lnTo>
                    <a:pt x="736327" y="427642"/>
                  </a:lnTo>
                  <a:lnTo>
                    <a:pt x="701264" y="427642"/>
                  </a:lnTo>
                  <a:lnTo>
                    <a:pt x="666200" y="427642"/>
                  </a:lnTo>
                  <a:lnTo>
                    <a:pt x="631137" y="427642"/>
                  </a:lnTo>
                  <a:lnTo>
                    <a:pt x="596074" y="427642"/>
                  </a:lnTo>
                  <a:lnTo>
                    <a:pt x="561011" y="427642"/>
                  </a:lnTo>
                  <a:lnTo>
                    <a:pt x="525948" y="427642"/>
                  </a:lnTo>
                  <a:lnTo>
                    <a:pt x="490884" y="427642"/>
                  </a:lnTo>
                  <a:lnTo>
                    <a:pt x="455821" y="427642"/>
                  </a:lnTo>
                  <a:lnTo>
                    <a:pt x="420758" y="427642"/>
                  </a:lnTo>
                  <a:lnTo>
                    <a:pt x="385695" y="427642"/>
                  </a:lnTo>
                  <a:lnTo>
                    <a:pt x="350632" y="427642"/>
                  </a:lnTo>
                  <a:lnTo>
                    <a:pt x="315568" y="427642"/>
                  </a:lnTo>
                  <a:lnTo>
                    <a:pt x="280505" y="427642"/>
                  </a:lnTo>
                  <a:lnTo>
                    <a:pt x="245442" y="427642"/>
                  </a:lnTo>
                  <a:lnTo>
                    <a:pt x="210379" y="427642"/>
                  </a:lnTo>
                  <a:lnTo>
                    <a:pt x="175316" y="427642"/>
                  </a:lnTo>
                  <a:lnTo>
                    <a:pt x="140252" y="427642"/>
                  </a:lnTo>
                  <a:lnTo>
                    <a:pt x="105189" y="427642"/>
                  </a:lnTo>
                  <a:lnTo>
                    <a:pt x="70126" y="427642"/>
                  </a:lnTo>
                  <a:lnTo>
                    <a:pt x="35063" y="427642"/>
                  </a:lnTo>
                  <a:lnTo>
                    <a:pt x="0" y="427642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4792217"/>
              <a:ext cx="6977577" cy="210096"/>
            </a:xfrm>
            <a:custGeom>
              <a:avLst/>
              <a:pathLst>
                <a:path w="6977577" h="210096">
                  <a:moveTo>
                    <a:pt x="0" y="0"/>
                  </a:moveTo>
                  <a:lnTo>
                    <a:pt x="35063" y="7517"/>
                  </a:lnTo>
                  <a:lnTo>
                    <a:pt x="70126" y="14907"/>
                  </a:lnTo>
                  <a:lnTo>
                    <a:pt x="105189" y="22169"/>
                  </a:lnTo>
                  <a:lnTo>
                    <a:pt x="140252" y="29303"/>
                  </a:lnTo>
                  <a:lnTo>
                    <a:pt x="175316" y="36307"/>
                  </a:lnTo>
                  <a:lnTo>
                    <a:pt x="210379" y="43182"/>
                  </a:lnTo>
                  <a:lnTo>
                    <a:pt x="245442" y="49925"/>
                  </a:lnTo>
                  <a:lnTo>
                    <a:pt x="280505" y="56537"/>
                  </a:lnTo>
                  <a:lnTo>
                    <a:pt x="315568" y="63017"/>
                  </a:lnTo>
                  <a:lnTo>
                    <a:pt x="350632" y="69364"/>
                  </a:lnTo>
                  <a:lnTo>
                    <a:pt x="385695" y="75576"/>
                  </a:lnTo>
                  <a:lnTo>
                    <a:pt x="420758" y="81653"/>
                  </a:lnTo>
                  <a:lnTo>
                    <a:pt x="455821" y="87595"/>
                  </a:lnTo>
                  <a:lnTo>
                    <a:pt x="490884" y="93399"/>
                  </a:lnTo>
                  <a:lnTo>
                    <a:pt x="525948" y="99066"/>
                  </a:lnTo>
                  <a:lnTo>
                    <a:pt x="561011" y="104593"/>
                  </a:lnTo>
                  <a:lnTo>
                    <a:pt x="596074" y="109981"/>
                  </a:lnTo>
                  <a:lnTo>
                    <a:pt x="631137" y="115227"/>
                  </a:lnTo>
                  <a:lnTo>
                    <a:pt x="666200" y="120332"/>
                  </a:lnTo>
                  <a:lnTo>
                    <a:pt x="701264" y="125292"/>
                  </a:lnTo>
                  <a:lnTo>
                    <a:pt x="736327" y="130108"/>
                  </a:lnTo>
                  <a:lnTo>
                    <a:pt x="771390" y="134779"/>
                  </a:lnTo>
                  <a:lnTo>
                    <a:pt x="806453" y="139302"/>
                  </a:lnTo>
                  <a:lnTo>
                    <a:pt x="841516" y="143677"/>
                  </a:lnTo>
                  <a:lnTo>
                    <a:pt x="876580" y="147903"/>
                  </a:lnTo>
                  <a:lnTo>
                    <a:pt x="911643" y="151978"/>
                  </a:lnTo>
                  <a:lnTo>
                    <a:pt x="946706" y="155902"/>
                  </a:lnTo>
                  <a:lnTo>
                    <a:pt x="981769" y="159672"/>
                  </a:lnTo>
                  <a:lnTo>
                    <a:pt x="1016832" y="163289"/>
                  </a:lnTo>
                  <a:lnTo>
                    <a:pt x="1051896" y="166750"/>
                  </a:lnTo>
                  <a:lnTo>
                    <a:pt x="1086959" y="170056"/>
                  </a:lnTo>
                  <a:lnTo>
                    <a:pt x="1122022" y="173205"/>
                  </a:lnTo>
                  <a:lnTo>
                    <a:pt x="1157085" y="176197"/>
                  </a:lnTo>
                  <a:lnTo>
                    <a:pt x="1192148" y="179031"/>
                  </a:lnTo>
                  <a:lnTo>
                    <a:pt x="1227212" y="181707"/>
                  </a:lnTo>
                  <a:lnTo>
                    <a:pt x="1262275" y="184226"/>
                  </a:lnTo>
                  <a:lnTo>
                    <a:pt x="1297338" y="186587"/>
                  </a:lnTo>
                  <a:lnTo>
                    <a:pt x="1332401" y="188792"/>
                  </a:lnTo>
                  <a:lnTo>
                    <a:pt x="1367464" y="190841"/>
                  </a:lnTo>
                  <a:lnTo>
                    <a:pt x="1402528" y="192736"/>
                  </a:lnTo>
                  <a:lnTo>
                    <a:pt x="1437591" y="194479"/>
                  </a:lnTo>
                  <a:lnTo>
                    <a:pt x="1472654" y="196072"/>
                  </a:lnTo>
                  <a:lnTo>
                    <a:pt x="1507717" y="197518"/>
                  </a:lnTo>
                  <a:lnTo>
                    <a:pt x="1542780" y="198821"/>
                  </a:lnTo>
                  <a:lnTo>
                    <a:pt x="1577844" y="199984"/>
                  </a:lnTo>
                  <a:lnTo>
                    <a:pt x="1612907" y="201012"/>
                  </a:lnTo>
                  <a:lnTo>
                    <a:pt x="1647970" y="201910"/>
                  </a:lnTo>
                  <a:lnTo>
                    <a:pt x="1683033" y="202683"/>
                  </a:lnTo>
                  <a:lnTo>
                    <a:pt x="1718096" y="203337"/>
                  </a:lnTo>
                  <a:lnTo>
                    <a:pt x="1753160" y="203878"/>
                  </a:lnTo>
                  <a:lnTo>
                    <a:pt x="1788223" y="204312"/>
                  </a:lnTo>
                  <a:lnTo>
                    <a:pt x="1823286" y="204646"/>
                  </a:lnTo>
                  <a:lnTo>
                    <a:pt x="1858349" y="204886"/>
                  </a:lnTo>
                  <a:lnTo>
                    <a:pt x="1893412" y="205040"/>
                  </a:lnTo>
                  <a:lnTo>
                    <a:pt x="1928476" y="205114"/>
                  </a:lnTo>
                  <a:lnTo>
                    <a:pt x="1963539" y="205115"/>
                  </a:lnTo>
                  <a:lnTo>
                    <a:pt x="1998602" y="205048"/>
                  </a:lnTo>
                  <a:lnTo>
                    <a:pt x="2033665" y="204918"/>
                  </a:lnTo>
                  <a:lnTo>
                    <a:pt x="2068728" y="204717"/>
                  </a:lnTo>
                  <a:lnTo>
                    <a:pt x="2103792" y="204450"/>
                  </a:lnTo>
                  <a:lnTo>
                    <a:pt x="2138855" y="204120"/>
                  </a:lnTo>
                  <a:lnTo>
                    <a:pt x="2173918" y="203732"/>
                  </a:lnTo>
                  <a:lnTo>
                    <a:pt x="2208981" y="203286"/>
                  </a:lnTo>
                  <a:lnTo>
                    <a:pt x="2244044" y="202786"/>
                  </a:lnTo>
                  <a:lnTo>
                    <a:pt x="2279108" y="202235"/>
                  </a:lnTo>
                  <a:lnTo>
                    <a:pt x="2314171" y="201634"/>
                  </a:lnTo>
                  <a:lnTo>
                    <a:pt x="2349234" y="200986"/>
                  </a:lnTo>
                  <a:lnTo>
                    <a:pt x="2384297" y="200294"/>
                  </a:lnTo>
                  <a:lnTo>
                    <a:pt x="2419360" y="199562"/>
                  </a:lnTo>
                  <a:lnTo>
                    <a:pt x="2454424" y="198795"/>
                  </a:lnTo>
                  <a:lnTo>
                    <a:pt x="2489487" y="197998"/>
                  </a:lnTo>
                  <a:lnTo>
                    <a:pt x="2524550" y="197176"/>
                  </a:lnTo>
                  <a:lnTo>
                    <a:pt x="2559613" y="196336"/>
                  </a:lnTo>
                  <a:lnTo>
                    <a:pt x="2594676" y="195486"/>
                  </a:lnTo>
                  <a:lnTo>
                    <a:pt x="2629740" y="194634"/>
                  </a:lnTo>
                  <a:lnTo>
                    <a:pt x="2664803" y="193788"/>
                  </a:lnTo>
                  <a:lnTo>
                    <a:pt x="2699866" y="192853"/>
                  </a:lnTo>
                  <a:lnTo>
                    <a:pt x="2734929" y="191758"/>
                  </a:lnTo>
                  <a:lnTo>
                    <a:pt x="2769992" y="190512"/>
                  </a:lnTo>
                  <a:lnTo>
                    <a:pt x="2805056" y="189122"/>
                  </a:lnTo>
                  <a:lnTo>
                    <a:pt x="2840119" y="187599"/>
                  </a:lnTo>
                  <a:lnTo>
                    <a:pt x="2875182" y="185965"/>
                  </a:lnTo>
                  <a:lnTo>
                    <a:pt x="2910245" y="184252"/>
                  </a:lnTo>
                  <a:lnTo>
                    <a:pt x="2945308" y="182504"/>
                  </a:lnTo>
                  <a:lnTo>
                    <a:pt x="2980372" y="180780"/>
                  </a:lnTo>
                  <a:lnTo>
                    <a:pt x="3015435" y="179150"/>
                  </a:lnTo>
                  <a:lnTo>
                    <a:pt x="3050498" y="177693"/>
                  </a:lnTo>
                  <a:lnTo>
                    <a:pt x="3085561" y="176496"/>
                  </a:lnTo>
                  <a:lnTo>
                    <a:pt x="3120624" y="175614"/>
                  </a:lnTo>
                  <a:lnTo>
                    <a:pt x="3155688" y="174850"/>
                  </a:lnTo>
                  <a:lnTo>
                    <a:pt x="3190751" y="174127"/>
                  </a:lnTo>
                  <a:lnTo>
                    <a:pt x="3225814" y="173408"/>
                  </a:lnTo>
                  <a:lnTo>
                    <a:pt x="3260877" y="172659"/>
                  </a:lnTo>
                  <a:lnTo>
                    <a:pt x="3295940" y="171860"/>
                  </a:lnTo>
                  <a:lnTo>
                    <a:pt x="3331004" y="171006"/>
                  </a:lnTo>
                  <a:lnTo>
                    <a:pt x="3366067" y="170109"/>
                  </a:lnTo>
                  <a:lnTo>
                    <a:pt x="3401130" y="169203"/>
                  </a:lnTo>
                  <a:lnTo>
                    <a:pt x="3436193" y="168338"/>
                  </a:lnTo>
                  <a:lnTo>
                    <a:pt x="3471256" y="167581"/>
                  </a:lnTo>
                  <a:lnTo>
                    <a:pt x="3506320" y="167007"/>
                  </a:lnTo>
                  <a:lnTo>
                    <a:pt x="3541383" y="166695"/>
                  </a:lnTo>
                  <a:lnTo>
                    <a:pt x="3576446" y="166585"/>
                  </a:lnTo>
                  <a:lnTo>
                    <a:pt x="3611509" y="166492"/>
                  </a:lnTo>
                  <a:lnTo>
                    <a:pt x="3646572" y="166373"/>
                  </a:lnTo>
                  <a:lnTo>
                    <a:pt x="3681636" y="166193"/>
                  </a:lnTo>
                  <a:lnTo>
                    <a:pt x="3716699" y="165929"/>
                  </a:lnTo>
                  <a:lnTo>
                    <a:pt x="3751762" y="165582"/>
                  </a:lnTo>
                  <a:lnTo>
                    <a:pt x="3786825" y="165176"/>
                  </a:lnTo>
                  <a:lnTo>
                    <a:pt x="3821888" y="164761"/>
                  </a:lnTo>
                  <a:lnTo>
                    <a:pt x="3856952" y="164409"/>
                  </a:lnTo>
                  <a:lnTo>
                    <a:pt x="3892015" y="164210"/>
                  </a:lnTo>
                  <a:lnTo>
                    <a:pt x="3927078" y="164260"/>
                  </a:lnTo>
                  <a:lnTo>
                    <a:pt x="3962141" y="164632"/>
                  </a:lnTo>
                  <a:lnTo>
                    <a:pt x="3997204" y="165159"/>
                  </a:lnTo>
                  <a:lnTo>
                    <a:pt x="4032268" y="165763"/>
                  </a:lnTo>
                  <a:lnTo>
                    <a:pt x="4067331" y="166405"/>
                  </a:lnTo>
                  <a:lnTo>
                    <a:pt x="4102394" y="167053"/>
                  </a:lnTo>
                  <a:lnTo>
                    <a:pt x="4137457" y="167681"/>
                  </a:lnTo>
                  <a:lnTo>
                    <a:pt x="4172520" y="168271"/>
                  </a:lnTo>
                  <a:lnTo>
                    <a:pt x="4207584" y="168817"/>
                  </a:lnTo>
                  <a:lnTo>
                    <a:pt x="4242647" y="169324"/>
                  </a:lnTo>
                  <a:lnTo>
                    <a:pt x="4277710" y="169805"/>
                  </a:lnTo>
                  <a:lnTo>
                    <a:pt x="4312773" y="170283"/>
                  </a:lnTo>
                  <a:lnTo>
                    <a:pt x="4347836" y="170789"/>
                  </a:lnTo>
                  <a:lnTo>
                    <a:pt x="4382900" y="171356"/>
                  </a:lnTo>
                  <a:lnTo>
                    <a:pt x="4417963" y="172020"/>
                  </a:lnTo>
                  <a:lnTo>
                    <a:pt x="4453026" y="172817"/>
                  </a:lnTo>
                  <a:lnTo>
                    <a:pt x="4488089" y="173716"/>
                  </a:lnTo>
                  <a:lnTo>
                    <a:pt x="4523152" y="174658"/>
                  </a:lnTo>
                  <a:lnTo>
                    <a:pt x="4558216" y="175631"/>
                  </a:lnTo>
                  <a:lnTo>
                    <a:pt x="4593279" y="176625"/>
                  </a:lnTo>
                  <a:lnTo>
                    <a:pt x="4628342" y="177629"/>
                  </a:lnTo>
                  <a:lnTo>
                    <a:pt x="4663405" y="178636"/>
                  </a:lnTo>
                  <a:lnTo>
                    <a:pt x="4698468" y="179637"/>
                  </a:lnTo>
                  <a:lnTo>
                    <a:pt x="4733532" y="180628"/>
                  </a:lnTo>
                  <a:lnTo>
                    <a:pt x="4768595" y="181604"/>
                  </a:lnTo>
                  <a:lnTo>
                    <a:pt x="4803658" y="182564"/>
                  </a:lnTo>
                  <a:lnTo>
                    <a:pt x="4838721" y="183506"/>
                  </a:lnTo>
                  <a:lnTo>
                    <a:pt x="4873784" y="184431"/>
                  </a:lnTo>
                  <a:lnTo>
                    <a:pt x="4908848" y="185342"/>
                  </a:lnTo>
                  <a:lnTo>
                    <a:pt x="4943911" y="186242"/>
                  </a:lnTo>
                  <a:lnTo>
                    <a:pt x="4978974" y="187136"/>
                  </a:lnTo>
                  <a:lnTo>
                    <a:pt x="5014037" y="188029"/>
                  </a:lnTo>
                  <a:lnTo>
                    <a:pt x="5049100" y="188926"/>
                  </a:lnTo>
                  <a:lnTo>
                    <a:pt x="5084164" y="189835"/>
                  </a:lnTo>
                  <a:lnTo>
                    <a:pt x="5119227" y="190760"/>
                  </a:lnTo>
                  <a:lnTo>
                    <a:pt x="5154290" y="191706"/>
                  </a:lnTo>
                  <a:lnTo>
                    <a:pt x="5189353" y="192679"/>
                  </a:lnTo>
                  <a:lnTo>
                    <a:pt x="5224416" y="193660"/>
                  </a:lnTo>
                  <a:lnTo>
                    <a:pt x="5259480" y="194635"/>
                  </a:lnTo>
                  <a:lnTo>
                    <a:pt x="5294543" y="195602"/>
                  </a:lnTo>
                  <a:lnTo>
                    <a:pt x="5329606" y="196563"/>
                  </a:lnTo>
                  <a:lnTo>
                    <a:pt x="5364669" y="197514"/>
                  </a:lnTo>
                  <a:lnTo>
                    <a:pt x="5399732" y="198455"/>
                  </a:lnTo>
                  <a:lnTo>
                    <a:pt x="5434796" y="199383"/>
                  </a:lnTo>
                  <a:lnTo>
                    <a:pt x="5469859" y="200297"/>
                  </a:lnTo>
                  <a:lnTo>
                    <a:pt x="5504922" y="201192"/>
                  </a:lnTo>
                  <a:lnTo>
                    <a:pt x="5539985" y="202067"/>
                  </a:lnTo>
                  <a:lnTo>
                    <a:pt x="5575048" y="202918"/>
                  </a:lnTo>
                  <a:lnTo>
                    <a:pt x="5610112" y="203742"/>
                  </a:lnTo>
                  <a:lnTo>
                    <a:pt x="5645175" y="204533"/>
                  </a:lnTo>
                  <a:lnTo>
                    <a:pt x="5680238" y="205290"/>
                  </a:lnTo>
                  <a:lnTo>
                    <a:pt x="5715301" y="206007"/>
                  </a:lnTo>
                  <a:lnTo>
                    <a:pt x="5750364" y="206680"/>
                  </a:lnTo>
                  <a:lnTo>
                    <a:pt x="5785428" y="207305"/>
                  </a:lnTo>
                  <a:lnTo>
                    <a:pt x="5820491" y="207879"/>
                  </a:lnTo>
                  <a:lnTo>
                    <a:pt x="5855554" y="208395"/>
                  </a:lnTo>
                  <a:lnTo>
                    <a:pt x="5890617" y="208852"/>
                  </a:lnTo>
                  <a:lnTo>
                    <a:pt x="5925680" y="209243"/>
                  </a:lnTo>
                  <a:lnTo>
                    <a:pt x="5960744" y="209566"/>
                  </a:lnTo>
                  <a:lnTo>
                    <a:pt x="5995807" y="209816"/>
                  </a:lnTo>
                  <a:lnTo>
                    <a:pt x="6030870" y="209990"/>
                  </a:lnTo>
                  <a:lnTo>
                    <a:pt x="6065933" y="210084"/>
                  </a:lnTo>
                  <a:lnTo>
                    <a:pt x="6100996" y="210096"/>
                  </a:lnTo>
                  <a:lnTo>
                    <a:pt x="6136060" y="210021"/>
                  </a:lnTo>
                  <a:lnTo>
                    <a:pt x="6171123" y="209858"/>
                  </a:lnTo>
                  <a:lnTo>
                    <a:pt x="6206186" y="209603"/>
                  </a:lnTo>
                  <a:lnTo>
                    <a:pt x="6241249" y="209254"/>
                  </a:lnTo>
                  <a:lnTo>
                    <a:pt x="6276312" y="208810"/>
                  </a:lnTo>
                  <a:lnTo>
                    <a:pt x="6311376" y="208269"/>
                  </a:lnTo>
                  <a:lnTo>
                    <a:pt x="6346439" y="207628"/>
                  </a:lnTo>
                  <a:lnTo>
                    <a:pt x="6381502" y="206887"/>
                  </a:lnTo>
                  <a:lnTo>
                    <a:pt x="6416565" y="206044"/>
                  </a:lnTo>
                  <a:lnTo>
                    <a:pt x="6451628" y="205099"/>
                  </a:lnTo>
                  <a:lnTo>
                    <a:pt x="6486692" y="204050"/>
                  </a:lnTo>
                  <a:lnTo>
                    <a:pt x="6521755" y="202898"/>
                  </a:lnTo>
                  <a:lnTo>
                    <a:pt x="6556818" y="201642"/>
                  </a:lnTo>
                  <a:lnTo>
                    <a:pt x="6591881" y="200281"/>
                  </a:lnTo>
                  <a:lnTo>
                    <a:pt x="6626944" y="198816"/>
                  </a:lnTo>
                  <a:lnTo>
                    <a:pt x="6662008" y="197246"/>
                  </a:lnTo>
                  <a:lnTo>
                    <a:pt x="6697071" y="195573"/>
                  </a:lnTo>
                  <a:lnTo>
                    <a:pt x="6732134" y="193795"/>
                  </a:lnTo>
                  <a:lnTo>
                    <a:pt x="6767197" y="191914"/>
                  </a:lnTo>
                  <a:lnTo>
                    <a:pt x="6802260" y="189929"/>
                  </a:lnTo>
                  <a:lnTo>
                    <a:pt x="6837324" y="187841"/>
                  </a:lnTo>
                  <a:lnTo>
                    <a:pt x="6872387" y="185651"/>
                  </a:lnTo>
                  <a:lnTo>
                    <a:pt x="6907450" y="183360"/>
                  </a:lnTo>
                  <a:lnTo>
                    <a:pt x="6942513" y="180967"/>
                  </a:lnTo>
                  <a:lnTo>
                    <a:pt x="6977577" y="17847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5086221"/>
              <a:ext cx="6977577" cy="133639"/>
            </a:xfrm>
            <a:custGeom>
              <a:avLst/>
              <a:pathLst>
                <a:path w="6977577" h="133639">
                  <a:moveTo>
                    <a:pt x="6977577" y="133639"/>
                  </a:moveTo>
                  <a:lnTo>
                    <a:pt x="6942513" y="133639"/>
                  </a:lnTo>
                  <a:lnTo>
                    <a:pt x="6907450" y="133639"/>
                  </a:lnTo>
                  <a:lnTo>
                    <a:pt x="6872387" y="133639"/>
                  </a:lnTo>
                  <a:lnTo>
                    <a:pt x="6837324" y="133639"/>
                  </a:lnTo>
                  <a:lnTo>
                    <a:pt x="6802260" y="133639"/>
                  </a:lnTo>
                  <a:lnTo>
                    <a:pt x="6767197" y="133639"/>
                  </a:lnTo>
                  <a:lnTo>
                    <a:pt x="6732134" y="133639"/>
                  </a:lnTo>
                  <a:lnTo>
                    <a:pt x="6697071" y="133639"/>
                  </a:lnTo>
                  <a:lnTo>
                    <a:pt x="6662008" y="133639"/>
                  </a:lnTo>
                  <a:lnTo>
                    <a:pt x="6626944" y="133639"/>
                  </a:lnTo>
                  <a:lnTo>
                    <a:pt x="6591881" y="133639"/>
                  </a:lnTo>
                  <a:lnTo>
                    <a:pt x="6556818" y="133639"/>
                  </a:lnTo>
                  <a:lnTo>
                    <a:pt x="6521755" y="133639"/>
                  </a:lnTo>
                  <a:lnTo>
                    <a:pt x="6486692" y="133639"/>
                  </a:lnTo>
                  <a:lnTo>
                    <a:pt x="6451628" y="133639"/>
                  </a:lnTo>
                  <a:lnTo>
                    <a:pt x="6416565" y="133639"/>
                  </a:lnTo>
                  <a:lnTo>
                    <a:pt x="6381502" y="133639"/>
                  </a:lnTo>
                  <a:lnTo>
                    <a:pt x="6346439" y="133639"/>
                  </a:lnTo>
                  <a:lnTo>
                    <a:pt x="6311376" y="133639"/>
                  </a:lnTo>
                  <a:lnTo>
                    <a:pt x="6276312" y="133639"/>
                  </a:lnTo>
                  <a:lnTo>
                    <a:pt x="6241249" y="133639"/>
                  </a:lnTo>
                  <a:lnTo>
                    <a:pt x="6206186" y="133639"/>
                  </a:lnTo>
                  <a:lnTo>
                    <a:pt x="6171123" y="132132"/>
                  </a:lnTo>
                  <a:lnTo>
                    <a:pt x="6136060" y="127932"/>
                  </a:lnTo>
                  <a:lnTo>
                    <a:pt x="6100996" y="123857"/>
                  </a:lnTo>
                  <a:lnTo>
                    <a:pt x="6065933" y="119905"/>
                  </a:lnTo>
                  <a:lnTo>
                    <a:pt x="6030870" y="116074"/>
                  </a:lnTo>
                  <a:lnTo>
                    <a:pt x="5995807" y="112360"/>
                  </a:lnTo>
                  <a:lnTo>
                    <a:pt x="5960744" y="108760"/>
                  </a:lnTo>
                  <a:lnTo>
                    <a:pt x="5925680" y="105269"/>
                  </a:lnTo>
                  <a:lnTo>
                    <a:pt x="5890617" y="101885"/>
                  </a:lnTo>
                  <a:lnTo>
                    <a:pt x="5855554" y="98604"/>
                  </a:lnTo>
                  <a:lnTo>
                    <a:pt x="5820491" y="95420"/>
                  </a:lnTo>
                  <a:lnTo>
                    <a:pt x="5785428" y="92331"/>
                  </a:lnTo>
                  <a:lnTo>
                    <a:pt x="5750364" y="89332"/>
                  </a:lnTo>
                  <a:lnTo>
                    <a:pt x="5715301" y="86419"/>
                  </a:lnTo>
                  <a:lnTo>
                    <a:pt x="5680238" y="83587"/>
                  </a:lnTo>
                  <a:lnTo>
                    <a:pt x="5645175" y="80833"/>
                  </a:lnTo>
                  <a:lnTo>
                    <a:pt x="5610112" y="78153"/>
                  </a:lnTo>
                  <a:lnTo>
                    <a:pt x="5575048" y="75542"/>
                  </a:lnTo>
                  <a:lnTo>
                    <a:pt x="5539985" y="72997"/>
                  </a:lnTo>
                  <a:lnTo>
                    <a:pt x="5504922" y="70514"/>
                  </a:lnTo>
                  <a:lnTo>
                    <a:pt x="5469859" y="68090"/>
                  </a:lnTo>
                  <a:lnTo>
                    <a:pt x="5434796" y="65723"/>
                  </a:lnTo>
                  <a:lnTo>
                    <a:pt x="5399732" y="63409"/>
                  </a:lnTo>
                  <a:lnTo>
                    <a:pt x="5364669" y="61146"/>
                  </a:lnTo>
                  <a:lnTo>
                    <a:pt x="5329606" y="58932"/>
                  </a:lnTo>
                  <a:lnTo>
                    <a:pt x="5294543" y="56765"/>
                  </a:lnTo>
                  <a:lnTo>
                    <a:pt x="5259480" y="54645"/>
                  </a:lnTo>
                  <a:lnTo>
                    <a:pt x="5224416" y="52570"/>
                  </a:lnTo>
                  <a:lnTo>
                    <a:pt x="5189353" y="50541"/>
                  </a:lnTo>
                  <a:lnTo>
                    <a:pt x="5154290" y="48535"/>
                  </a:lnTo>
                  <a:lnTo>
                    <a:pt x="5119227" y="46528"/>
                  </a:lnTo>
                  <a:lnTo>
                    <a:pt x="5084164" y="44525"/>
                  </a:lnTo>
                  <a:lnTo>
                    <a:pt x="5049100" y="42536"/>
                  </a:lnTo>
                  <a:lnTo>
                    <a:pt x="5014037" y="40566"/>
                  </a:lnTo>
                  <a:lnTo>
                    <a:pt x="4978974" y="38626"/>
                  </a:lnTo>
                  <a:lnTo>
                    <a:pt x="4943911" y="36723"/>
                  </a:lnTo>
                  <a:lnTo>
                    <a:pt x="4908848" y="34864"/>
                  </a:lnTo>
                  <a:lnTo>
                    <a:pt x="4873784" y="33056"/>
                  </a:lnTo>
                  <a:lnTo>
                    <a:pt x="4838721" y="31307"/>
                  </a:lnTo>
                  <a:lnTo>
                    <a:pt x="4803658" y="29619"/>
                  </a:lnTo>
                  <a:lnTo>
                    <a:pt x="4768595" y="27996"/>
                  </a:lnTo>
                  <a:lnTo>
                    <a:pt x="4733532" y="26440"/>
                  </a:lnTo>
                  <a:lnTo>
                    <a:pt x="4698468" y="24952"/>
                  </a:lnTo>
                  <a:lnTo>
                    <a:pt x="4663405" y="23528"/>
                  </a:lnTo>
                  <a:lnTo>
                    <a:pt x="4628342" y="22167"/>
                  </a:lnTo>
                  <a:lnTo>
                    <a:pt x="4593279" y="20864"/>
                  </a:lnTo>
                  <a:lnTo>
                    <a:pt x="4558216" y="19611"/>
                  </a:lnTo>
                  <a:lnTo>
                    <a:pt x="4523152" y="18402"/>
                  </a:lnTo>
                  <a:lnTo>
                    <a:pt x="4488089" y="17228"/>
                  </a:lnTo>
                  <a:lnTo>
                    <a:pt x="4453026" y="16080"/>
                  </a:lnTo>
                  <a:lnTo>
                    <a:pt x="4417963" y="14891"/>
                  </a:lnTo>
                  <a:lnTo>
                    <a:pt x="4382900" y="13624"/>
                  </a:lnTo>
                  <a:lnTo>
                    <a:pt x="4347836" y="12316"/>
                  </a:lnTo>
                  <a:lnTo>
                    <a:pt x="4312773" y="11006"/>
                  </a:lnTo>
                  <a:lnTo>
                    <a:pt x="4277710" y="9732"/>
                  </a:lnTo>
                  <a:lnTo>
                    <a:pt x="4242647" y="8525"/>
                  </a:lnTo>
                  <a:lnTo>
                    <a:pt x="4207584" y="7413"/>
                  </a:lnTo>
                  <a:lnTo>
                    <a:pt x="4172520" y="6412"/>
                  </a:lnTo>
                  <a:lnTo>
                    <a:pt x="4137457" y="5529"/>
                  </a:lnTo>
                  <a:lnTo>
                    <a:pt x="4102394" y="4760"/>
                  </a:lnTo>
                  <a:lnTo>
                    <a:pt x="4067331" y="4091"/>
                  </a:lnTo>
                  <a:lnTo>
                    <a:pt x="4032268" y="3500"/>
                  </a:lnTo>
                  <a:lnTo>
                    <a:pt x="3997204" y="2956"/>
                  </a:lnTo>
                  <a:lnTo>
                    <a:pt x="3962141" y="2424"/>
                  </a:lnTo>
                  <a:lnTo>
                    <a:pt x="3927078" y="1872"/>
                  </a:lnTo>
                  <a:lnTo>
                    <a:pt x="3892015" y="1312"/>
                  </a:lnTo>
                  <a:lnTo>
                    <a:pt x="3856952" y="798"/>
                  </a:lnTo>
                  <a:lnTo>
                    <a:pt x="3821888" y="382"/>
                  </a:lnTo>
                  <a:lnTo>
                    <a:pt x="3786825" y="107"/>
                  </a:lnTo>
                  <a:lnTo>
                    <a:pt x="3751762" y="0"/>
                  </a:lnTo>
                  <a:lnTo>
                    <a:pt x="3716699" y="64"/>
                  </a:lnTo>
                  <a:lnTo>
                    <a:pt x="3681636" y="279"/>
                  </a:lnTo>
                  <a:lnTo>
                    <a:pt x="3646572" y="599"/>
                  </a:lnTo>
                  <a:lnTo>
                    <a:pt x="3611509" y="957"/>
                  </a:lnTo>
                  <a:lnTo>
                    <a:pt x="3576446" y="1271"/>
                  </a:lnTo>
                  <a:lnTo>
                    <a:pt x="3541383" y="1453"/>
                  </a:lnTo>
                  <a:lnTo>
                    <a:pt x="3506320" y="1579"/>
                  </a:lnTo>
                  <a:lnTo>
                    <a:pt x="3471256" y="1771"/>
                  </a:lnTo>
                  <a:lnTo>
                    <a:pt x="3436193" y="2066"/>
                  </a:lnTo>
                  <a:lnTo>
                    <a:pt x="3401130" y="2501"/>
                  </a:lnTo>
                  <a:lnTo>
                    <a:pt x="3366067" y="3101"/>
                  </a:lnTo>
                  <a:lnTo>
                    <a:pt x="3331004" y="3877"/>
                  </a:lnTo>
                  <a:lnTo>
                    <a:pt x="3295940" y="4820"/>
                  </a:lnTo>
                  <a:lnTo>
                    <a:pt x="3260877" y="5904"/>
                  </a:lnTo>
                  <a:lnTo>
                    <a:pt x="3225814" y="7083"/>
                  </a:lnTo>
                  <a:lnTo>
                    <a:pt x="3190751" y="8295"/>
                  </a:lnTo>
                  <a:lnTo>
                    <a:pt x="3155688" y="9468"/>
                  </a:lnTo>
                  <a:lnTo>
                    <a:pt x="3120624" y="10522"/>
                  </a:lnTo>
                  <a:lnTo>
                    <a:pt x="3085561" y="11446"/>
                  </a:lnTo>
                  <a:lnTo>
                    <a:pt x="3050498" y="12519"/>
                  </a:lnTo>
                  <a:lnTo>
                    <a:pt x="3015435" y="13784"/>
                  </a:lnTo>
                  <a:lnTo>
                    <a:pt x="2980372" y="15235"/>
                  </a:lnTo>
                  <a:lnTo>
                    <a:pt x="2945308" y="16862"/>
                  </a:lnTo>
                  <a:lnTo>
                    <a:pt x="2910245" y="18644"/>
                  </a:lnTo>
                  <a:lnTo>
                    <a:pt x="2875182" y="20546"/>
                  </a:lnTo>
                  <a:lnTo>
                    <a:pt x="2840119" y="22522"/>
                  </a:lnTo>
                  <a:lnTo>
                    <a:pt x="2805056" y="24512"/>
                  </a:lnTo>
                  <a:lnTo>
                    <a:pt x="2769992" y="26447"/>
                  </a:lnTo>
                  <a:lnTo>
                    <a:pt x="2734929" y="28248"/>
                  </a:lnTo>
                  <a:lnTo>
                    <a:pt x="2699866" y="29830"/>
                  </a:lnTo>
                  <a:lnTo>
                    <a:pt x="2664803" y="31109"/>
                  </a:lnTo>
                  <a:lnTo>
                    <a:pt x="2629740" y="32192"/>
                  </a:lnTo>
                  <a:lnTo>
                    <a:pt x="2594676" y="33295"/>
                  </a:lnTo>
                  <a:lnTo>
                    <a:pt x="2559613" y="34422"/>
                  </a:lnTo>
                  <a:lnTo>
                    <a:pt x="2524550" y="35575"/>
                  </a:lnTo>
                  <a:lnTo>
                    <a:pt x="2489487" y="36755"/>
                  </a:lnTo>
                  <a:lnTo>
                    <a:pt x="2454424" y="37964"/>
                  </a:lnTo>
                  <a:lnTo>
                    <a:pt x="2419360" y="39202"/>
                  </a:lnTo>
                  <a:lnTo>
                    <a:pt x="2384297" y="40467"/>
                  </a:lnTo>
                  <a:lnTo>
                    <a:pt x="2349234" y="41758"/>
                  </a:lnTo>
                  <a:lnTo>
                    <a:pt x="2314171" y="43074"/>
                  </a:lnTo>
                  <a:lnTo>
                    <a:pt x="2279108" y="44410"/>
                  </a:lnTo>
                  <a:lnTo>
                    <a:pt x="2244044" y="45765"/>
                  </a:lnTo>
                  <a:lnTo>
                    <a:pt x="2208981" y="47135"/>
                  </a:lnTo>
                  <a:lnTo>
                    <a:pt x="2173918" y="48515"/>
                  </a:lnTo>
                  <a:lnTo>
                    <a:pt x="2138855" y="49903"/>
                  </a:lnTo>
                  <a:lnTo>
                    <a:pt x="2103792" y="51295"/>
                  </a:lnTo>
                  <a:lnTo>
                    <a:pt x="2068728" y="52689"/>
                  </a:lnTo>
                  <a:lnTo>
                    <a:pt x="2033665" y="54082"/>
                  </a:lnTo>
                  <a:lnTo>
                    <a:pt x="1998602" y="55481"/>
                  </a:lnTo>
                  <a:lnTo>
                    <a:pt x="1963539" y="56935"/>
                  </a:lnTo>
                  <a:lnTo>
                    <a:pt x="1928476" y="58460"/>
                  </a:lnTo>
                  <a:lnTo>
                    <a:pt x="1893412" y="60064"/>
                  </a:lnTo>
                  <a:lnTo>
                    <a:pt x="1858349" y="61751"/>
                  </a:lnTo>
                  <a:lnTo>
                    <a:pt x="1823286" y="63528"/>
                  </a:lnTo>
                  <a:lnTo>
                    <a:pt x="1788223" y="65403"/>
                  </a:lnTo>
                  <a:lnTo>
                    <a:pt x="1753160" y="67381"/>
                  </a:lnTo>
                  <a:lnTo>
                    <a:pt x="1718096" y="69469"/>
                  </a:lnTo>
                  <a:lnTo>
                    <a:pt x="1683033" y="71673"/>
                  </a:lnTo>
                  <a:lnTo>
                    <a:pt x="1647970" y="74000"/>
                  </a:lnTo>
                  <a:lnTo>
                    <a:pt x="1612907" y="76454"/>
                  </a:lnTo>
                  <a:lnTo>
                    <a:pt x="1577844" y="79041"/>
                  </a:lnTo>
                  <a:lnTo>
                    <a:pt x="1542780" y="81765"/>
                  </a:lnTo>
                  <a:lnTo>
                    <a:pt x="1507717" y="84631"/>
                  </a:lnTo>
                  <a:lnTo>
                    <a:pt x="1472654" y="87643"/>
                  </a:lnTo>
                  <a:lnTo>
                    <a:pt x="1437591" y="90803"/>
                  </a:lnTo>
                  <a:lnTo>
                    <a:pt x="1402528" y="94115"/>
                  </a:lnTo>
                  <a:lnTo>
                    <a:pt x="1367464" y="97581"/>
                  </a:lnTo>
                  <a:lnTo>
                    <a:pt x="1332401" y="101203"/>
                  </a:lnTo>
                  <a:lnTo>
                    <a:pt x="1297338" y="104981"/>
                  </a:lnTo>
                  <a:lnTo>
                    <a:pt x="1262275" y="108916"/>
                  </a:lnTo>
                  <a:lnTo>
                    <a:pt x="1227212" y="113011"/>
                  </a:lnTo>
                  <a:lnTo>
                    <a:pt x="1192148" y="117263"/>
                  </a:lnTo>
                  <a:lnTo>
                    <a:pt x="1157085" y="121674"/>
                  </a:lnTo>
                  <a:lnTo>
                    <a:pt x="1122022" y="126243"/>
                  </a:lnTo>
                  <a:lnTo>
                    <a:pt x="1086959" y="130970"/>
                  </a:lnTo>
                  <a:lnTo>
                    <a:pt x="1051896" y="133639"/>
                  </a:lnTo>
                  <a:lnTo>
                    <a:pt x="1016832" y="133639"/>
                  </a:lnTo>
                  <a:lnTo>
                    <a:pt x="981769" y="133639"/>
                  </a:lnTo>
                  <a:lnTo>
                    <a:pt x="946706" y="133639"/>
                  </a:lnTo>
                  <a:lnTo>
                    <a:pt x="911643" y="133639"/>
                  </a:lnTo>
                  <a:lnTo>
                    <a:pt x="876580" y="133639"/>
                  </a:lnTo>
                  <a:lnTo>
                    <a:pt x="841516" y="133639"/>
                  </a:lnTo>
                  <a:lnTo>
                    <a:pt x="806453" y="133639"/>
                  </a:lnTo>
                  <a:lnTo>
                    <a:pt x="771390" y="133639"/>
                  </a:lnTo>
                  <a:lnTo>
                    <a:pt x="736327" y="133639"/>
                  </a:lnTo>
                  <a:lnTo>
                    <a:pt x="701264" y="133639"/>
                  </a:lnTo>
                  <a:lnTo>
                    <a:pt x="666200" y="133639"/>
                  </a:lnTo>
                  <a:lnTo>
                    <a:pt x="631137" y="133639"/>
                  </a:lnTo>
                  <a:lnTo>
                    <a:pt x="596074" y="133639"/>
                  </a:lnTo>
                  <a:lnTo>
                    <a:pt x="561011" y="133639"/>
                  </a:lnTo>
                  <a:lnTo>
                    <a:pt x="525948" y="133639"/>
                  </a:lnTo>
                  <a:lnTo>
                    <a:pt x="490884" y="133639"/>
                  </a:lnTo>
                  <a:lnTo>
                    <a:pt x="455821" y="133639"/>
                  </a:lnTo>
                  <a:lnTo>
                    <a:pt x="420758" y="133639"/>
                  </a:lnTo>
                  <a:lnTo>
                    <a:pt x="385695" y="133639"/>
                  </a:lnTo>
                  <a:lnTo>
                    <a:pt x="350632" y="133639"/>
                  </a:lnTo>
                  <a:lnTo>
                    <a:pt x="315568" y="133639"/>
                  </a:lnTo>
                  <a:lnTo>
                    <a:pt x="280505" y="133639"/>
                  </a:lnTo>
                  <a:lnTo>
                    <a:pt x="245442" y="133639"/>
                  </a:lnTo>
                  <a:lnTo>
                    <a:pt x="210379" y="133639"/>
                  </a:lnTo>
                  <a:lnTo>
                    <a:pt x="175316" y="133639"/>
                  </a:lnTo>
                  <a:lnTo>
                    <a:pt x="140252" y="133639"/>
                  </a:lnTo>
                  <a:lnTo>
                    <a:pt x="105189" y="133639"/>
                  </a:lnTo>
                  <a:lnTo>
                    <a:pt x="70126" y="133639"/>
                  </a:lnTo>
                  <a:lnTo>
                    <a:pt x="35063" y="133639"/>
                  </a:lnTo>
                  <a:lnTo>
                    <a:pt x="0" y="13363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5021791"/>
              <a:ext cx="6977577" cy="139918"/>
            </a:xfrm>
            <a:custGeom>
              <a:avLst/>
              <a:pathLst>
                <a:path w="6977577" h="139918">
                  <a:moveTo>
                    <a:pt x="0" y="91994"/>
                  </a:moveTo>
                  <a:lnTo>
                    <a:pt x="35063" y="91243"/>
                  </a:lnTo>
                  <a:lnTo>
                    <a:pt x="70126" y="90489"/>
                  </a:lnTo>
                  <a:lnTo>
                    <a:pt x="105189" y="89734"/>
                  </a:lnTo>
                  <a:lnTo>
                    <a:pt x="140252" y="88976"/>
                  </a:lnTo>
                  <a:lnTo>
                    <a:pt x="175316" y="88216"/>
                  </a:lnTo>
                  <a:lnTo>
                    <a:pt x="210379" y="87453"/>
                  </a:lnTo>
                  <a:lnTo>
                    <a:pt x="245442" y="86689"/>
                  </a:lnTo>
                  <a:lnTo>
                    <a:pt x="280505" y="85922"/>
                  </a:lnTo>
                  <a:lnTo>
                    <a:pt x="315568" y="85154"/>
                  </a:lnTo>
                  <a:lnTo>
                    <a:pt x="350632" y="84384"/>
                  </a:lnTo>
                  <a:lnTo>
                    <a:pt x="385695" y="83612"/>
                  </a:lnTo>
                  <a:lnTo>
                    <a:pt x="420758" y="82838"/>
                  </a:lnTo>
                  <a:lnTo>
                    <a:pt x="455821" y="82063"/>
                  </a:lnTo>
                  <a:lnTo>
                    <a:pt x="490884" y="81287"/>
                  </a:lnTo>
                  <a:lnTo>
                    <a:pt x="525948" y="80509"/>
                  </a:lnTo>
                  <a:lnTo>
                    <a:pt x="561011" y="79729"/>
                  </a:lnTo>
                  <a:lnTo>
                    <a:pt x="596074" y="78949"/>
                  </a:lnTo>
                  <a:lnTo>
                    <a:pt x="631137" y="78167"/>
                  </a:lnTo>
                  <a:lnTo>
                    <a:pt x="666200" y="77385"/>
                  </a:lnTo>
                  <a:lnTo>
                    <a:pt x="701264" y="76601"/>
                  </a:lnTo>
                  <a:lnTo>
                    <a:pt x="736327" y="75816"/>
                  </a:lnTo>
                  <a:lnTo>
                    <a:pt x="771390" y="75031"/>
                  </a:lnTo>
                  <a:lnTo>
                    <a:pt x="806453" y="74245"/>
                  </a:lnTo>
                  <a:lnTo>
                    <a:pt x="841516" y="73458"/>
                  </a:lnTo>
                  <a:lnTo>
                    <a:pt x="876580" y="72671"/>
                  </a:lnTo>
                  <a:lnTo>
                    <a:pt x="911643" y="71883"/>
                  </a:lnTo>
                  <a:lnTo>
                    <a:pt x="946706" y="71095"/>
                  </a:lnTo>
                  <a:lnTo>
                    <a:pt x="981769" y="70307"/>
                  </a:lnTo>
                  <a:lnTo>
                    <a:pt x="1016832" y="69518"/>
                  </a:lnTo>
                  <a:lnTo>
                    <a:pt x="1051896" y="68730"/>
                  </a:lnTo>
                  <a:lnTo>
                    <a:pt x="1086959" y="67941"/>
                  </a:lnTo>
                  <a:lnTo>
                    <a:pt x="1122022" y="67152"/>
                  </a:lnTo>
                  <a:lnTo>
                    <a:pt x="1157085" y="66363"/>
                  </a:lnTo>
                  <a:lnTo>
                    <a:pt x="1192148" y="65575"/>
                  </a:lnTo>
                  <a:lnTo>
                    <a:pt x="1227212" y="64787"/>
                  </a:lnTo>
                  <a:lnTo>
                    <a:pt x="1262275" y="63999"/>
                  </a:lnTo>
                  <a:lnTo>
                    <a:pt x="1297338" y="63212"/>
                  </a:lnTo>
                  <a:lnTo>
                    <a:pt x="1332401" y="62425"/>
                  </a:lnTo>
                  <a:lnTo>
                    <a:pt x="1367464" y="61639"/>
                  </a:lnTo>
                  <a:lnTo>
                    <a:pt x="1402528" y="60854"/>
                  </a:lnTo>
                  <a:lnTo>
                    <a:pt x="1437591" y="60069"/>
                  </a:lnTo>
                  <a:lnTo>
                    <a:pt x="1472654" y="59285"/>
                  </a:lnTo>
                  <a:lnTo>
                    <a:pt x="1507717" y="58502"/>
                  </a:lnTo>
                  <a:lnTo>
                    <a:pt x="1542780" y="57721"/>
                  </a:lnTo>
                  <a:lnTo>
                    <a:pt x="1577844" y="56940"/>
                  </a:lnTo>
                  <a:lnTo>
                    <a:pt x="1612907" y="56161"/>
                  </a:lnTo>
                  <a:lnTo>
                    <a:pt x="1647970" y="55383"/>
                  </a:lnTo>
                  <a:lnTo>
                    <a:pt x="1683033" y="54606"/>
                  </a:lnTo>
                  <a:lnTo>
                    <a:pt x="1718096" y="53831"/>
                  </a:lnTo>
                  <a:lnTo>
                    <a:pt x="1753160" y="53057"/>
                  </a:lnTo>
                  <a:lnTo>
                    <a:pt x="1788223" y="52285"/>
                  </a:lnTo>
                  <a:lnTo>
                    <a:pt x="1823286" y="51515"/>
                  </a:lnTo>
                  <a:lnTo>
                    <a:pt x="1858349" y="50746"/>
                  </a:lnTo>
                  <a:lnTo>
                    <a:pt x="1893412" y="49980"/>
                  </a:lnTo>
                  <a:lnTo>
                    <a:pt x="1928476" y="49215"/>
                  </a:lnTo>
                  <a:lnTo>
                    <a:pt x="1963539" y="48453"/>
                  </a:lnTo>
                  <a:lnTo>
                    <a:pt x="1998602" y="47692"/>
                  </a:lnTo>
                  <a:lnTo>
                    <a:pt x="2033665" y="46928"/>
                  </a:lnTo>
                  <a:lnTo>
                    <a:pt x="2068728" y="46131"/>
                  </a:lnTo>
                  <a:lnTo>
                    <a:pt x="2103792" y="45300"/>
                  </a:lnTo>
                  <a:lnTo>
                    <a:pt x="2138855" y="44439"/>
                  </a:lnTo>
                  <a:lnTo>
                    <a:pt x="2173918" y="43551"/>
                  </a:lnTo>
                  <a:lnTo>
                    <a:pt x="2208981" y="42638"/>
                  </a:lnTo>
                  <a:lnTo>
                    <a:pt x="2244044" y="41704"/>
                  </a:lnTo>
                  <a:lnTo>
                    <a:pt x="2279108" y="40750"/>
                  </a:lnTo>
                  <a:lnTo>
                    <a:pt x="2314171" y="39781"/>
                  </a:lnTo>
                  <a:lnTo>
                    <a:pt x="2349234" y="38800"/>
                  </a:lnTo>
                  <a:lnTo>
                    <a:pt x="2384297" y="37808"/>
                  </a:lnTo>
                  <a:lnTo>
                    <a:pt x="2419360" y="36810"/>
                  </a:lnTo>
                  <a:lnTo>
                    <a:pt x="2454424" y="35808"/>
                  </a:lnTo>
                  <a:lnTo>
                    <a:pt x="2489487" y="34804"/>
                  </a:lnTo>
                  <a:lnTo>
                    <a:pt x="2524550" y="33803"/>
                  </a:lnTo>
                  <a:lnTo>
                    <a:pt x="2559613" y="32807"/>
                  </a:lnTo>
                  <a:lnTo>
                    <a:pt x="2594676" y="31818"/>
                  </a:lnTo>
                  <a:lnTo>
                    <a:pt x="2629740" y="30841"/>
                  </a:lnTo>
                  <a:lnTo>
                    <a:pt x="2664803" y="29876"/>
                  </a:lnTo>
                  <a:lnTo>
                    <a:pt x="2699866" y="28769"/>
                  </a:lnTo>
                  <a:lnTo>
                    <a:pt x="2734929" y="27431"/>
                  </a:lnTo>
                  <a:lnTo>
                    <a:pt x="2769992" y="25908"/>
                  </a:lnTo>
                  <a:lnTo>
                    <a:pt x="2805056" y="24245"/>
                  </a:lnTo>
                  <a:lnTo>
                    <a:pt x="2840119" y="22488"/>
                  </a:lnTo>
                  <a:lnTo>
                    <a:pt x="2875182" y="20683"/>
                  </a:lnTo>
                  <a:lnTo>
                    <a:pt x="2910245" y="18876"/>
                  </a:lnTo>
                  <a:lnTo>
                    <a:pt x="2945308" y="17111"/>
                  </a:lnTo>
                  <a:lnTo>
                    <a:pt x="2980372" y="15436"/>
                  </a:lnTo>
                  <a:lnTo>
                    <a:pt x="3015435" y="13895"/>
                  </a:lnTo>
                  <a:lnTo>
                    <a:pt x="3050498" y="12534"/>
                  </a:lnTo>
                  <a:lnTo>
                    <a:pt x="3085561" y="11399"/>
                  </a:lnTo>
                  <a:lnTo>
                    <a:pt x="3120624" y="10496"/>
                  </a:lnTo>
                  <a:lnTo>
                    <a:pt x="3155688" y="9587"/>
                  </a:lnTo>
                  <a:lnTo>
                    <a:pt x="3190751" y="8639"/>
                  </a:lnTo>
                  <a:lnTo>
                    <a:pt x="3225814" y="7673"/>
                  </a:lnTo>
                  <a:lnTo>
                    <a:pt x="3260877" y="6709"/>
                  </a:lnTo>
                  <a:lnTo>
                    <a:pt x="3295940" y="5768"/>
                  </a:lnTo>
                  <a:lnTo>
                    <a:pt x="3331004" y="4869"/>
                  </a:lnTo>
                  <a:lnTo>
                    <a:pt x="3366067" y="4033"/>
                  </a:lnTo>
                  <a:lnTo>
                    <a:pt x="3401130" y="3280"/>
                  </a:lnTo>
                  <a:lnTo>
                    <a:pt x="3436193" y="2630"/>
                  </a:lnTo>
                  <a:lnTo>
                    <a:pt x="3471256" y="2104"/>
                  </a:lnTo>
                  <a:lnTo>
                    <a:pt x="3506320" y="1721"/>
                  </a:lnTo>
                  <a:lnTo>
                    <a:pt x="3541383" y="1502"/>
                  </a:lnTo>
                  <a:lnTo>
                    <a:pt x="3576446" y="1356"/>
                  </a:lnTo>
                  <a:lnTo>
                    <a:pt x="3611509" y="1152"/>
                  </a:lnTo>
                  <a:lnTo>
                    <a:pt x="3646572" y="914"/>
                  </a:lnTo>
                  <a:lnTo>
                    <a:pt x="3681636" y="664"/>
                  </a:lnTo>
                  <a:lnTo>
                    <a:pt x="3716699" y="425"/>
                  </a:lnTo>
                  <a:lnTo>
                    <a:pt x="3751762" y="219"/>
                  </a:lnTo>
                  <a:lnTo>
                    <a:pt x="3786825" y="69"/>
                  </a:lnTo>
                  <a:lnTo>
                    <a:pt x="3821888" y="0"/>
                  </a:lnTo>
                  <a:lnTo>
                    <a:pt x="3856952" y="32"/>
                  </a:lnTo>
                  <a:lnTo>
                    <a:pt x="3892015" y="189"/>
                  </a:lnTo>
                  <a:lnTo>
                    <a:pt x="3927078" y="494"/>
                  </a:lnTo>
                  <a:lnTo>
                    <a:pt x="3962141" y="956"/>
                  </a:lnTo>
                  <a:lnTo>
                    <a:pt x="3997204" y="1486"/>
                  </a:lnTo>
                  <a:lnTo>
                    <a:pt x="4032268" y="2059"/>
                  </a:lnTo>
                  <a:lnTo>
                    <a:pt x="4067331" y="2676"/>
                  </a:lnTo>
                  <a:lnTo>
                    <a:pt x="4102394" y="3334"/>
                  </a:lnTo>
                  <a:lnTo>
                    <a:pt x="4137457" y="4033"/>
                  </a:lnTo>
                  <a:lnTo>
                    <a:pt x="4172520" y="4769"/>
                  </a:lnTo>
                  <a:lnTo>
                    <a:pt x="4207584" y="5543"/>
                  </a:lnTo>
                  <a:lnTo>
                    <a:pt x="4242647" y="6353"/>
                  </a:lnTo>
                  <a:lnTo>
                    <a:pt x="4277710" y="7196"/>
                  </a:lnTo>
                  <a:lnTo>
                    <a:pt x="4312773" y="8073"/>
                  </a:lnTo>
                  <a:lnTo>
                    <a:pt x="4347836" y="8980"/>
                  </a:lnTo>
                  <a:lnTo>
                    <a:pt x="4382900" y="9918"/>
                  </a:lnTo>
                  <a:lnTo>
                    <a:pt x="4417963" y="10884"/>
                  </a:lnTo>
                  <a:lnTo>
                    <a:pt x="4453026" y="11877"/>
                  </a:lnTo>
                  <a:lnTo>
                    <a:pt x="4488089" y="12900"/>
                  </a:lnTo>
                  <a:lnTo>
                    <a:pt x="4523152" y="13958"/>
                  </a:lnTo>
                  <a:lnTo>
                    <a:pt x="4558216" y="15049"/>
                  </a:lnTo>
                  <a:lnTo>
                    <a:pt x="4593279" y="16172"/>
                  </a:lnTo>
                  <a:lnTo>
                    <a:pt x="4628342" y="17326"/>
                  </a:lnTo>
                  <a:lnTo>
                    <a:pt x="4663405" y="18510"/>
                  </a:lnTo>
                  <a:lnTo>
                    <a:pt x="4698468" y="19722"/>
                  </a:lnTo>
                  <a:lnTo>
                    <a:pt x="4733532" y="20962"/>
                  </a:lnTo>
                  <a:lnTo>
                    <a:pt x="4768595" y="22228"/>
                  </a:lnTo>
                  <a:lnTo>
                    <a:pt x="4803658" y="23519"/>
                  </a:lnTo>
                  <a:lnTo>
                    <a:pt x="4838721" y="24834"/>
                  </a:lnTo>
                  <a:lnTo>
                    <a:pt x="4873784" y="26172"/>
                  </a:lnTo>
                  <a:lnTo>
                    <a:pt x="4908848" y="27531"/>
                  </a:lnTo>
                  <a:lnTo>
                    <a:pt x="4943911" y="28910"/>
                  </a:lnTo>
                  <a:lnTo>
                    <a:pt x="4978974" y="30309"/>
                  </a:lnTo>
                  <a:lnTo>
                    <a:pt x="5014037" y="31725"/>
                  </a:lnTo>
                  <a:lnTo>
                    <a:pt x="5049100" y="33159"/>
                  </a:lnTo>
                  <a:lnTo>
                    <a:pt x="5084164" y="34608"/>
                  </a:lnTo>
                  <a:lnTo>
                    <a:pt x="5119227" y="36072"/>
                  </a:lnTo>
                  <a:lnTo>
                    <a:pt x="5154290" y="37549"/>
                  </a:lnTo>
                  <a:lnTo>
                    <a:pt x="5189353" y="39038"/>
                  </a:lnTo>
                  <a:lnTo>
                    <a:pt x="5224416" y="40543"/>
                  </a:lnTo>
                  <a:lnTo>
                    <a:pt x="5259480" y="42068"/>
                  </a:lnTo>
                  <a:lnTo>
                    <a:pt x="5294543" y="43612"/>
                  </a:lnTo>
                  <a:lnTo>
                    <a:pt x="5329606" y="45175"/>
                  </a:lnTo>
                  <a:lnTo>
                    <a:pt x="5364669" y="46758"/>
                  </a:lnTo>
                  <a:lnTo>
                    <a:pt x="5399732" y="48360"/>
                  </a:lnTo>
                  <a:lnTo>
                    <a:pt x="5434796" y="49981"/>
                  </a:lnTo>
                  <a:lnTo>
                    <a:pt x="5469859" y="51621"/>
                  </a:lnTo>
                  <a:lnTo>
                    <a:pt x="5504922" y="53281"/>
                  </a:lnTo>
                  <a:lnTo>
                    <a:pt x="5539985" y="54960"/>
                  </a:lnTo>
                  <a:lnTo>
                    <a:pt x="5575048" y="56658"/>
                  </a:lnTo>
                  <a:lnTo>
                    <a:pt x="5610112" y="58375"/>
                  </a:lnTo>
                  <a:lnTo>
                    <a:pt x="5645175" y="60111"/>
                  </a:lnTo>
                  <a:lnTo>
                    <a:pt x="5680238" y="61866"/>
                  </a:lnTo>
                  <a:lnTo>
                    <a:pt x="5715301" y="63641"/>
                  </a:lnTo>
                  <a:lnTo>
                    <a:pt x="5750364" y="65434"/>
                  </a:lnTo>
                  <a:lnTo>
                    <a:pt x="5785428" y="67246"/>
                  </a:lnTo>
                  <a:lnTo>
                    <a:pt x="5820491" y="69077"/>
                  </a:lnTo>
                  <a:lnTo>
                    <a:pt x="5855554" y="70927"/>
                  </a:lnTo>
                  <a:lnTo>
                    <a:pt x="5890617" y="72796"/>
                  </a:lnTo>
                  <a:lnTo>
                    <a:pt x="5925680" y="74684"/>
                  </a:lnTo>
                  <a:lnTo>
                    <a:pt x="5960744" y="76591"/>
                  </a:lnTo>
                  <a:lnTo>
                    <a:pt x="5995807" y="78516"/>
                  </a:lnTo>
                  <a:lnTo>
                    <a:pt x="6030870" y="80460"/>
                  </a:lnTo>
                  <a:lnTo>
                    <a:pt x="6065933" y="82423"/>
                  </a:lnTo>
                  <a:lnTo>
                    <a:pt x="6100996" y="84404"/>
                  </a:lnTo>
                  <a:lnTo>
                    <a:pt x="6136060" y="86404"/>
                  </a:lnTo>
                  <a:lnTo>
                    <a:pt x="6171123" y="88423"/>
                  </a:lnTo>
                  <a:lnTo>
                    <a:pt x="6206186" y="90460"/>
                  </a:lnTo>
                  <a:lnTo>
                    <a:pt x="6241249" y="92516"/>
                  </a:lnTo>
                  <a:lnTo>
                    <a:pt x="6276312" y="94590"/>
                  </a:lnTo>
                  <a:lnTo>
                    <a:pt x="6311376" y="96683"/>
                  </a:lnTo>
                  <a:lnTo>
                    <a:pt x="6346439" y="98794"/>
                  </a:lnTo>
                  <a:lnTo>
                    <a:pt x="6381502" y="100924"/>
                  </a:lnTo>
                  <a:lnTo>
                    <a:pt x="6416565" y="103072"/>
                  </a:lnTo>
                  <a:lnTo>
                    <a:pt x="6451628" y="105239"/>
                  </a:lnTo>
                  <a:lnTo>
                    <a:pt x="6486692" y="107424"/>
                  </a:lnTo>
                  <a:lnTo>
                    <a:pt x="6521755" y="109627"/>
                  </a:lnTo>
                  <a:lnTo>
                    <a:pt x="6556818" y="111848"/>
                  </a:lnTo>
                  <a:lnTo>
                    <a:pt x="6591881" y="114088"/>
                  </a:lnTo>
                  <a:lnTo>
                    <a:pt x="6626944" y="116345"/>
                  </a:lnTo>
                  <a:lnTo>
                    <a:pt x="6662008" y="118621"/>
                  </a:lnTo>
                  <a:lnTo>
                    <a:pt x="6697071" y="120916"/>
                  </a:lnTo>
                  <a:lnTo>
                    <a:pt x="6732134" y="123228"/>
                  </a:lnTo>
                  <a:lnTo>
                    <a:pt x="6767197" y="125558"/>
                  </a:lnTo>
                  <a:lnTo>
                    <a:pt x="6802260" y="127907"/>
                  </a:lnTo>
                  <a:lnTo>
                    <a:pt x="6837324" y="130273"/>
                  </a:lnTo>
                  <a:lnTo>
                    <a:pt x="6872387" y="132657"/>
                  </a:lnTo>
                  <a:lnTo>
                    <a:pt x="6907450" y="135060"/>
                  </a:lnTo>
                  <a:lnTo>
                    <a:pt x="6942513" y="137480"/>
                  </a:lnTo>
                  <a:lnTo>
                    <a:pt x="6977577" y="139918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1731556"/>
              <a:ext cx="6977577" cy="3488303"/>
            </a:xfrm>
            <a:custGeom>
              <a:avLst/>
              <a:pathLst>
                <a:path w="6977577" h="3488303">
                  <a:moveTo>
                    <a:pt x="0" y="0"/>
                  </a:moveTo>
                  <a:lnTo>
                    <a:pt x="35063" y="0"/>
                  </a:lnTo>
                  <a:lnTo>
                    <a:pt x="70126" y="0"/>
                  </a:lnTo>
                  <a:lnTo>
                    <a:pt x="105189" y="0"/>
                  </a:lnTo>
                  <a:lnTo>
                    <a:pt x="140252" y="0"/>
                  </a:lnTo>
                  <a:lnTo>
                    <a:pt x="175316" y="0"/>
                  </a:lnTo>
                  <a:lnTo>
                    <a:pt x="210379" y="0"/>
                  </a:lnTo>
                  <a:lnTo>
                    <a:pt x="245442" y="0"/>
                  </a:lnTo>
                  <a:lnTo>
                    <a:pt x="280505" y="0"/>
                  </a:lnTo>
                  <a:lnTo>
                    <a:pt x="315568" y="0"/>
                  </a:lnTo>
                  <a:lnTo>
                    <a:pt x="350632" y="0"/>
                  </a:lnTo>
                  <a:lnTo>
                    <a:pt x="385695" y="0"/>
                  </a:lnTo>
                  <a:lnTo>
                    <a:pt x="420758" y="0"/>
                  </a:lnTo>
                  <a:lnTo>
                    <a:pt x="455821" y="0"/>
                  </a:lnTo>
                  <a:lnTo>
                    <a:pt x="490884" y="0"/>
                  </a:lnTo>
                  <a:lnTo>
                    <a:pt x="525948" y="0"/>
                  </a:lnTo>
                  <a:lnTo>
                    <a:pt x="561011" y="0"/>
                  </a:lnTo>
                  <a:lnTo>
                    <a:pt x="596074" y="0"/>
                  </a:lnTo>
                  <a:lnTo>
                    <a:pt x="631137" y="20925"/>
                  </a:lnTo>
                  <a:lnTo>
                    <a:pt x="666200" y="55237"/>
                  </a:lnTo>
                  <a:lnTo>
                    <a:pt x="701264" y="89444"/>
                  </a:lnTo>
                  <a:lnTo>
                    <a:pt x="736327" y="123543"/>
                  </a:lnTo>
                  <a:lnTo>
                    <a:pt x="771390" y="157534"/>
                  </a:lnTo>
                  <a:lnTo>
                    <a:pt x="806453" y="191415"/>
                  </a:lnTo>
                  <a:lnTo>
                    <a:pt x="841516" y="225186"/>
                  </a:lnTo>
                  <a:lnTo>
                    <a:pt x="876580" y="258844"/>
                  </a:lnTo>
                  <a:lnTo>
                    <a:pt x="911643" y="292390"/>
                  </a:lnTo>
                  <a:lnTo>
                    <a:pt x="946706" y="325821"/>
                  </a:lnTo>
                  <a:lnTo>
                    <a:pt x="981769" y="359137"/>
                  </a:lnTo>
                  <a:lnTo>
                    <a:pt x="1016832" y="392337"/>
                  </a:lnTo>
                  <a:lnTo>
                    <a:pt x="1051896" y="425419"/>
                  </a:lnTo>
                  <a:lnTo>
                    <a:pt x="1086959" y="458384"/>
                  </a:lnTo>
                  <a:lnTo>
                    <a:pt x="1122022" y="491231"/>
                  </a:lnTo>
                  <a:lnTo>
                    <a:pt x="1157085" y="523960"/>
                  </a:lnTo>
                  <a:lnTo>
                    <a:pt x="1192148" y="556570"/>
                  </a:lnTo>
                  <a:lnTo>
                    <a:pt x="1227212" y="589063"/>
                  </a:lnTo>
                  <a:lnTo>
                    <a:pt x="1262275" y="621439"/>
                  </a:lnTo>
                  <a:lnTo>
                    <a:pt x="1297338" y="653701"/>
                  </a:lnTo>
                  <a:lnTo>
                    <a:pt x="1332401" y="685849"/>
                  </a:lnTo>
                  <a:lnTo>
                    <a:pt x="1367464" y="717888"/>
                  </a:lnTo>
                  <a:lnTo>
                    <a:pt x="1402528" y="749820"/>
                  </a:lnTo>
                  <a:lnTo>
                    <a:pt x="1437591" y="781650"/>
                  </a:lnTo>
                  <a:lnTo>
                    <a:pt x="1472654" y="813383"/>
                  </a:lnTo>
                  <a:lnTo>
                    <a:pt x="1507717" y="845025"/>
                  </a:lnTo>
                  <a:lnTo>
                    <a:pt x="1542780" y="876583"/>
                  </a:lnTo>
                  <a:lnTo>
                    <a:pt x="1577844" y="908065"/>
                  </a:lnTo>
                  <a:lnTo>
                    <a:pt x="1612907" y="939478"/>
                  </a:lnTo>
                  <a:lnTo>
                    <a:pt x="1647970" y="970833"/>
                  </a:lnTo>
                  <a:lnTo>
                    <a:pt x="1683033" y="1002140"/>
                  </a:lnTo>
                  <a:lnTo>
                    <a:pt x="1718096" y="1033410"/>
                  </a:lnTo>
                  <a:lnTo>
                    <a:pt x="1753160" y="1064654"/>
                  </a:lnTo>
                  <a:lnTo>
                    <a:pt x="1788223" y="1095885"/>
                  </a:lnTo>
                  <a:lnTo>
                    <a:pt x="1823286" y="1127114"/>
                  </a:lnTo>
                  <a:lnTo>
                    <a:pt x="1858349" y="1158355"/>
                  </a:lnTo>
                  <a:lnTo>
                    <a:pt x="1893412" y="1189619"/>
                  </a:lnTo>
                  <a:lnTo>
                    <a:pt x="1928476" y="1220921"/>
                  </a:lnTo>
                  <a:lnTo>
                    <a:pt x="1963539" y="1252271"/>
                  </a:lnTo>
                  <a:lnTo>
                    <a:pt x="1998602" y="1283682"/>
                  </a:lnTo>
                  <a:lnTo>
                    <a:pt x="2033665" y="1315209"/>
                  </a:lnTo>
                  <a:lnTo>
                    <a:pt x="2068728" y="1347050"/>
                  </a:lnTo>
                  <a:lnTo>
                    <a:pt x="2103792" y="1379198"/>
                  </a:lnTo>
                  <a:lnTo>
                    <a:pt x="2138855" y="1411615"/>
                  </a:lnTo>
                  <a:lnTo>
                    <a:pt x="2173918" y="1444263"/>
                  </a:lnTo>
                  <a:lnTo>
                    <a:pt x="2208981" y="1477102"/>
                  </a:lnTo>
                  <a:lnTo>
                    <a:pt x="2244044" y="1510092"/>
                  </a:lnTo>
                  <a:lnTo>
                    <a:pt x="2279108" y="1543191"/>
                  </a:lnTo>
                  <a:lnTo>
                    <a:pt x="2314171" y="1576361"/>
                  </a:lnTo>
                  <a:lnTo>
                    <a:pt x="2349234" y="1609562"/>
                  </a:lnTo>
                  <a:lnTo>
                    <a:pt x="2384297" y="1642755"/>
                  </a:lnTo>
                  <a:lnTo>
                    <a:pt x="2419360" y="1675901"/>
                  </a:lnTo>
                  <a:lnTo>
                    <a:pt x="2454424" y="1708965"/>
                  </a:lnTo>
                  <a:lnTo>
                    <a:pt x="2489487" y="1741910"/>
                  </a:lnTo>
                  <a:lnTo>
                    <a:pt x="2524550" y="1774704"/>
                  </a:lnTo>
                  <a:lnTo>
                    <a:pt x="2559613" y="1807313"/>
                  </a:lnTo>
                  <a:lnTo>
                    <a:pt x="2594676" y="1839706"/>
                  </a:lnTo>
                  <a:lnTo>
                    <a:pt x="2629740" y="1871853"/>
                  </a:lnTo>
                  <a:lnTo>
                    <a:pt x="2664803" y="1903729"/>
                  </a:lnTo>
                  <a:lnTo>
                    <a:pt x="2699866" y="1936385"/>
                  </a:lnTo>
                  <a:lnTo>
                    <a:pt x="2734929" y="1970416"/>
                  </a:lnTo>
                  <a:lnTo>
                    <a:pt x="2769992" y="2005497"/>
                  </a:lnTo>
                  <a:lnTo>
                    <a:pt x="2805056" y="2041305"/>
                  </a:lnTo>
                  <a:lnTo>
                    <a:pt x="2840119" y="2077525"/>
                  </a:lnTo>
                  <a:lnTo>
                    <a:pt x="2875182" y="2113857"/>
                  </a:lnTo>
                  <a:lnTo>
                    <a:pt x="2910245" y="2150022"/>
                  </a:lnTo>
                  <a:lnTo>
                    <a:pt x="2945308" y="2185761"/>
                  </a:lnTo>
                  <a:lnTo>
                    <a:pt x="2980372" y="2220840"/>
                  </a:lnTo>
                  <a:lnTo>
                    <a:pt x="3015435" y="2255043"/>
                  </a:lnTo>
                  <a:lnTo>
                    <a:pt x="3050498" y="2288174"/>
                  </a:lnTo>
                  <a:lnTo>
                    <a:pt x="3085561" y="2320049"/>
                  </a:lnTo>
                  <a:lnTo>
                    <a:pt x="3120624" y="2350742"/>
                  </a:lnTo>
                  <a:lnTo>
                    <a:pt x="3155688" y="2381828"/>
                  </a:lnTo>
                  <a:lnTo>
                    <a:pt x="3190751" y="2413396"/>
                  </a:lnTo>
                  <a:lnTo>
                    <a:pt x="3225814" y="2445184"/>
                  </a:lnTo>
                  <a:lnTo>
                    <a:pt x="3260877" y="2476941"/>
                  </a:lnTo>
                  <a:lnTo>
                    <a:pt x="3295940" y="2508433"/>
                  </a:lnTo>
                  <a:lnTo>
                    <a:pt x="3331004" y="2539455"/>
                  </a:lnTo>
                  <a:lnTo>
                    <a:pt x="3366067" y="2569834"/>
                  </a:lnTo>
                  <a:lnTo>
                    <a:pt x="3401130" y="2599431"/>
                  </a:lnTo>
                  <a:lnTo>
                    <a:pt x="3436193" y="2628141"/>
                  </a:lnTo>
                  <a:lnTo>
                    <a:pt x="3471256" y="2655881"/>
                  </a:lnTo>
                  <a:lnTo>
                    <a:pt x="3506320" y="2682589"/>
                  </a:lnTo>
                  <a:lnTo>
                    <a:pt x="3541383" y="2708208"/>
                  </a:lnTo>
                  <a:lnTo>
                    <a:pt x="3576446" y="2732954"/>
                  </a:lnTo>
                  <a:lnTo>
                    <a:pt x="3611509" y="2757131"/>
                  </a:lnTo>
                  <a:lnTo>
                    <a:pt x="3646572" y="2780659"/>
                  </a:lnTo>
                  <a:lnTo>
                    <a:pt x="3681636" y="2803467"/>
                  </a:lnTo>
                  <a:lnTo>
                    <a:pt x="3716699" y="2825508"/>
                  </a:lnTo>
                  <a:lnTo>
                    <a:pt x="3751762" y="2846773"/>
                  </a:lnTo>
                  <a:lnTo>
                    <a:pt x="3786825" y="2867296"/>
                  </a:lnTo>
                  <a:lnTo>
                    <a:pt x="3821888" y="2887157"/>
                  </a:lnTo>
                  <a:lnTo>
                    <a:pt x="3856952" y="2906472"/>
                  </a:lnTo>
                  <a:lnTo>
                    <a:pt x="3892015" y="2925388"/>
                  </a:lnTo>
                  <a:lnTo>
                    <a:pt x="3927078" y="2944069"/>
                  </a:lnTo>
                  <a:lnTo>
                    <a:pt x="3962141" y="2962593"/>
                  </a:lnTo>
                  <a:lnTo>
                    <a:pt x="3997204" y="2980410"/>
                  </a:lnTo>
                  <a:lnTo>
                    <a:pt x="4032268" y="2997396"/>
                  </a:lnTo>
                  <a:lnTo>
                    <a:pt x="4067331" y="3013563"/>
                  </a:lnTo>
                  <a:lnTo>
                    <a:pt x="4102394" y="3028933"/>
                  </a:lnTo>
                  <a:lnTo>
                    <a:pt x="4137457" y="3043537"/>
                  </a:lnTo>
                  <a:lnTo>
                    <a:pt x="4172520" y="3057427"/>
                  </a:lnTo>
                  <a:lnTo>
                    <a:pt x="4207584" y="3070669"/>
                  </a:lnTo>
                  <a:lnTo>
                    <a:pt x="4242647" y="3083349"/>
                  </a:lnTo>
                  <a:lnTo>
                    <a:pt x="4277710" y="3095570"/>
                  </a:lnTo>
                  <a:lnTo>
                    <a:pt x="4312773" y="3107450"/>
                  </a:lnTo>
                  <a:lnTo>
                    <a:pt x="4347836" y="3119122"/>
                  </a:lnTo>
                  <a:lnTo>
                    <a:pt x="4382900" y="3130723"/>
                  </a:lnTo>
                  <a:lnTo>
                    <a:pt x="4417963" y="3142395"/>
                  </a:lnTo>
                  <a:lnTo>
                    <a:pt x="4453026" y="3154278"/>
                  </a:lnTo>
                  <a:lnTo>
                    <a:pt x="4488089" y="3166026"/>
                  </a:lnTo>
                  <a:lnTo>
                    <a:pt x="4523152" y="3177211"/>
                  </a:lnTo>
                  <a:lnTo>
                    <a:pt x="4558216" y="3187845"/>
                  </a:lnTo>
                  <a:lnTo>
                    <a:pt x="4593279" y="3197939"/>
                  </a:lnTo>
                  <a:lnTo>
                    <a:pt x="4628342" y="3207510"/>
                  </a:lnTo>
                  <a:lnTo>
                    <a:pt x="4663405" y="3216575"/>
                  </a:lnTo>
                  <a:lnTo>
                    <a:pt x="4698468" y="3225152"/>
                  </a:lnTo>
                  <a:lnTo>
                    <a:pt x="4733532" y="3233265"/>
                  </a:lnTo>
                  <a:lnTo>
                    <a:pt x="4768595" y="3240939"/>
                  </a:lnTo>
                  <a:lnTo>
                    <a:pt x="4803658" y="3248202"/>
                  </a:lnTo>
                  <a:lnTo>
                    <a:pt x="4838721" y="3255084"/>
                  </a:lnTo>
                  <a:lnTo>
                    <a:pt x="4873784" y="3261620"/>
                  </a:lnTo>
                  <a:lnTo>
                    <a:pt x="4908848" y="3267846"/>
                  </a:lnTo>
                  <a:lnTo>
                    <a:pt x="4943911" y="3273800"/>
                  </a:lnTo>
                  <a:lnTo>
                    <a:pt x="4978974" y="3279521"/>
                  </a:lnTo>
                  <a:lnTo>
                    <a:pt x="5014037" y="3285052"/>
                  </a:lnTo>
                  <a:lnTo>
                    <a:pt x="5049100" y="3290435"/>
                  </a:lnTo>
                  <a:lnTo>
                    <a:pt x="5084164" y="3295712"/>
                  </a:lnTo>
                  <a:lnTo>
                    <a:pt x="5119227" y="3300924"/>
                  </a:lnTo>
                  <a:lnTo>
                    <a:pt x="5154290" y="3306115"/>
                  </a:lnTo>
                  <a:lnTo>
                    <a:pt x="5189353" y="3311322"/>
                  </a:lnTo>
                  <a:lnTo>
                    <a:pt x="5224416" y="3316405"/>
                  </a:lnTo>
                  <a:lnTo>
                    <a:pt x="5259480" y="3321244"/>
                  </a:lnTo>
                  <a:lnTo>
                    <a:pt x="5294543" y="3325839"/>
                  </a:lnTo>
                  <a:lnTo>
                    <a:pt x="5329606" y="3330186"/>
                  </a:lnTo>
                  <a:lnTo>
                    <a:pt x="5364669" y="3334283"/>
                  </a:lnTo>
                  <a:lnTo>
                    <a:pt x="5399732" y="3338127"/>
                  </a:lnTo>
                  <a:lnTo>
                    <a:pt x="5434796" y="3341715"/>
                  </a:lnTo>
                  <a:lnTo>
                    <a:pt x="5469859" y="3345040"/>
                  </a:lnTo>
                  <a:lnTo>
                    <a:pt x="5504922" y="3348099"/>
                  </a:lnTo>
                  <a:lnTo>
                    <a:pt x="5539985" y="3350884"/>
                  </a:lnTo>
                  <a:lnTo>
                    <a:pt x="5575048" y="3353391"/>
                  </a:lnTo>
                  <a:lnTo>
                    <a:pt x="5610112" y="3355612"/>
                  </a:lnTo>
                  <a:lnTo>
                    <a:pt x="5645175" y="3357540"/>
                  </a:lnTo>
                  <a:lnTo>
                    <a:pt x="5680238" y="3359167"/>
                  </a:lnTo>
                  <a:lnTo>
                    <a:pt x="5715301" y="3360487"/>
                  </a:lnTo>
                  <a:lnTo>
                    <a:pt x="5750364" y="3361492"/>
                  </a:lnTo>
                  <a:lnTo>
                    <a:pt x="5785428" y="3362173"/>
                  </a:lnTo>
                  <a:lnTo>
                    <a:pt x="5820491" y="3362522"/>
                  </a:lnTo>
                  <a:lnTo>
                    <a:pt x="5855554" y="3362532"/>
                  </a:lnTo>
                  <a:lnTo>
                    <a:pt x="5890617" y="3362196"/>
                  </a:lnTo>
                  <a:lnTo>
                    <a:pt x="5925680" y="3361504"/>
                  </a:lnTo>
                  <a:lnTo>
                    <a:pt x="5960744" y="3360451"/>
                  </a:lnTo>
                  <a:lnTo>
                    <a:pt x="5995807" y="3359029"/>
                  </a:lnTo>
                  <a:lnTo>
                    <a:pt x="6030870" y="3357230"/>
                  </a:lnTo>
                  <a:lnTo>
                    <a:pt x="6065933" y="3355049"/>
                  </a:lnTo>
                  <a:lnTo>
                    <a:pt x="6100996" y="3352479"/>
                  </a:lnTo>
                  <a:lnTo>
                    <a:pt x="6136060" y="3349515"/>
                  </a:lnTo>
                  <a:lnTo>
                    <a:pt x="6171123" y="3346150"/>
                  </a:lnTo>
                  <a:lnTo>
                    <a:pt x="6206186" y="3342381"/>
                  </a:lnTo>
                  <a:lnTo>
                    <a:pt x="6241249" y="3338203"/>
                  </a:lnTo>
                  <a:lnTo>
                    <a:pt x="6276312" y="3333612"/>
                  </a:lnTo>
                  <a:lnTo>
                    <a:pt x="6311376" y="3328603"/>
                  </a:lnTo>
                  <a:lnTo>
                    <a:pt x="6346439" y="3323174"/>
                  </a:lnTo>
                  <a:lnTo>
                    <a:pt x="6381502" y="3317323"/>
                  </a:lnTo>
                  <a:lnTo>
                    <a:pt x="6416565" y="3311046"/>
                  </a:lnTo>
                  <a:lnTo>
                    <a:pt x="6451628" y="3304342"/>
                  </a:lnTo>
                  <a:lnTo>
                    <a:pt x="6486692" y="3297208"/>
                  </a:lnTo>
                  <a:lnTo>
                    <a:pt x="6521755" y="3289644"/>
                  </a:lnTo>
                  <a:lnTo>
                    <a:pt x="6556818" y="3281649"/>
                  </a:lnTo>
                  <a:lnTo>
                    <a:pt x="6591881" y="3273220"/>
                  </a:lnTo>
                  <a:lnTo>
                    <a:pt x="6626944" y="3264359"/>
                  </a:lnTo>
                  <a:lnTo>
                    <a:pt x="6662008" y="3255065"/>
                  </a:lnTo>
                  <a:lnTo>
                    <a:pt x="6697071" y="3245336"/>
                  </a:lnTo>
                  <a:lnTo>
                    <a:pt x="6732134" y="3235174"/>
                  </a:lnTo>
                  <a:lnTo>
                    <a:pt x="6767197" y="3224578"/>
                  </a:lnTo>
                  <a:lnTo>
                    <a:pt x="6802260" y="3213549"/>
                  </a:lnTo>
                  <a:lnTo>
                    <a:pt x="6837324" y="3202087"/>
                  </a:lnTo>
                  <a:lnTo>
                    <a:pt x="6872387" y="3190193"/>
                  </a:lnTo>
                  <a:lnTo>
                    <a:pt x="6907450" y="3177866"/>
                  </a:lnTo>
                  <a:lnTo>
                    <a:pt x="6942513" y="3165108"/>
                  </a:lnTo>
                  <a:lnTo>
                    <a:pt x="6977577" y="3151919"/>
                  </a:lnTo>
                  <a:lnTo>
                    <a:pt x="6977577" y="3488303"/>
                  </a:lnTo>
                  <a:lnTo>
                    <a:pt x="6942513" y="3488303"/>
                  </a:lnTo>
                  <a:lnTo>
                    <a:pt x="6907450" y="3488303"/>
                  </a:lnTo>
                  <a:lnTo>
                    <a:pt x="6872387" y="3488303"/>
                  </a:lnTo>
                  <a:lnTo>
                    <a:pt x="6837324" y="3488303"/>
                  </a:lnTo>
                  <a:lnTo>
                    <a:pt x="6802260" y="3488303"/>
                  </a:lnTo>
                  <a:lnTo>
                    <a:pt x="6767197" y="3488303"/>
                  </a:lnTo>
                  <a:lnTo>
                    <a:pt x="6732134" y="3488303"/>
                  </a:lnTo>
                  <a:lnTo>
                    <a:pt x="6697071" y="3488303"/>
                  </a:lnTo>
                  <a:lnTo>
                    <a:pt x="6662008" y="3488303"/>
                  </a:lnTo>
                  <a:lnTo>
                    <a:pt x="6626944" y="3488303"/>
                  </a:lnTo>
                  <a:lnTo>
                    <a:pt x="6591881" y="3488303"/>
                  </a:lnTo>
                  <a:lnTo>
                    <a:pt x="6556818" y="3488303"/>
                  </a:lnTo>
                  <a:lnTo>
                    <a:pt x="6521755" y="3488303"/>
                  </a:lnTo>
                  <a:lnTo>
                    <a:pt x="6486692" y="3488303"/>
                  </a:lnTo>
                  <a:lnTo>
                    <a:pt x="6451628" y="3488303"/>
                  </a:lnTo>
                  <a:lnTo>
                    <a:pt x="6416565" y="3488303"/>
                  </a:lnTo>
                  <a:lnTo>
                    <a:pt x="6381502" y="3488303"/>
                  </a:lnTo>
                  <a:lnTo>
                    <a:pt x="6346439" y="3488303"/>
                  </a:lnTo>
                  <a:lnTo>
                    <a:pt x="6311376" y="3488303"/>
                  </a:lnTo>
                  <a:lnTo>
                    <a:pt x="6276312" y="3488303"/>
                  </a:lnTo>
                  <a:lnTo>
                    <a:pt x="6241249" y="3488303"/>
                  </a:lnTo>
                  <a:lnTo>
                    <a:pt x="6206186" y="3488303"/>
                  </a:lnTo>
                  <a:lnTo>
                    <a:pt x="6171123" y="3488303"/>
                  </a:lnTo>
                  <a:lnTo>
                    <a:pt x="6136060" y="3488303"/>
                  </a:lnTo>
                  <a:lnTo>
                    <a:pt x="6100996" y="3488303"/>
                  </a:lnTo>
                  <a:lnTo>
                    <a:pt x="6065933" y="3488303"/>
                  </a:lnTo>
                  <a:lnTo>
                    <a:pt x="6030870" y="3488303"/>
                  </a:lnTo>
                  <a:lnTo>
                    <a:pt x="5995807" y="3488303"/>
                  </a:lnTo>
                  <a:lnTo>
                    <a:pt x="5960744" y="3488303"/>
                  </a:lnTo>
                  <a:lnTo>
                    <a:pt x="5925680" y="3488303"/>
                  </a:lnTo>
                  <a:lnTo>
                    <a:pt x="5890617" y="3488303"/>
                  </a:lnTo>
                  <a:lnTo>
                    <a:pt x="5855554" y="3488303"/>
                  </a:lnTo>
                  <a:lnTo>
                    <a:pt x="5820491" y="3488303"/>
                  </a:lnTo>
                  <a:lnTo>
                    <a:pt x="5785428" y="3488303"/>
                  </a:lnTo>
                  <a:lnTo>
                    <a:pt x="5750364" y="3488303"/>
                  </a:lnTo>
                  <a:lnTo>
                    <a:pt x="5715301" y="3488303"/>
                  </a:lnTo>
                  <a:lnTo>
                    <a:pt x="5680238" y="3488303"/>
                  </a:lnTo>
                  <a:lnTo>
                    <a:pt x="5645175" y="3488303"/>
                  </a:lnTo>
                  <a:lnTo>
                    <a:pt x="5610112" y="3488303"/>
                  </a:lnTo>
                  <a:lnTo>
                    <a:pt x="5575048" y="3488303"/>
                  </a:lnTo>
                  <a:lnTo>
                    <a:pt x="5539985" y="3488303"/>
                  </a:lnTo>
                  <a:lnTo>
                    <a:pt x="5504922" y="3488303"/>
                  </a:lnTo>
                  <a:lnTo>
                    <a:pt x="5469859" y="3488303"/>
                  </a:lnTo>
                  <a:lnTo>
                    <a:pt x="5434796" y="3488303"/>
                  </a:lnTo>
                  <a:lnTo>
                    <a:pt x="5399732" y="3488303"/>
                  </a:lnTo>
                  <a:lnTo>
                    <a:pt x="5364669" y="3488303"/>
                  </a:lnTo>
                  <a:lnTo>
                    <a:pt x="5329606" y="3488303"/>
                  </a:lnTo>
                  <a:lnTo>
                    <a:pt x="5294543" y="3488303"/>
                  </a:lnTo>
                  <a:lnTo>
                    <a:pt x="5259480" y="3488303"/>
                  </a:lnTo>
                  <a:lnTo>
                    <a:pt x="5224416" y="3488303"/>
                  </a:lnTo>
                  <a:lnTo>
                    <a:pt x="5189353" y="3488303"/>
                  </a:lnTo>
                  <a:lnTo>
                    <a:pt x="5154290" y="3488303"/>
                  </a:lnTo>
                  <a:lnTo>
                    <a:pt x="5119227" y="3488303"/>
                  </a:lnTo>
                  <a:lnTo>
                    <a:pt x="5084164" y="3488303"/>
                  </a:lnTo>
                  <a:lnTo>
                    <a:pt x="5049100" y="3488303"/>
                  </a:lnTo>
                  <a:lnTo>
                    <a:pt x="5014037" y="3488303"/>
                  </a:lnTo>
                  <a:lnTo>
                    <a:pt x="4978974" y="3488303"/>
                  </a:lnTo>
                  <a:lnTo>
                    <a:pt x="4943911" y="3488303"/>
                  </a:lnTo>
                  <a:lnTo>
                    <a:pt x="4908848" y="3488303"/>
                  </a:lnTo>
                  <a:lnTo>
                    <a:pt x="4873784" y="3488303"/>
                  </a:lnTo>
                  <a:lnTo>
                    <a:pt x="4838721" y="3488303"/>
                  </a:lnTo>
                  <a:lnTo>
                    <a:pt x="4803658" y="3488303"/>
                  </a:lnTo>
                  <a:lnTo>
                    <a:pt x="4768595" y="3486134"/>
                  </a:lnTo>
                  <a:lnTo>
                    <a:pt x="4733532" y="3477449"/>
                  </a:lnTo>
                  <a:lnTo>
                    <a:pt x="4698468" y="3468466"/>
                  </a:lnTo>
                  <a:lnTo>
                    <a:pt x="4663405" y="3459152"/>
                  </a:lnTo>
                  <a:lnTo>
                    <a:pt x="4628342" y="3449468"/>
                  </a:lnTo>
                  <a:lnTo>
                    <a:pt x="4593279" y="3439375"/>
                  </a:lnTo>
                  <a:lnTo>
                    <a:pt x="4558216" y="3428828"/>
                  </a:lnTo>
                  <a:lnTo>
                    <a:pt x="4523152" y="3417783"/>
                  </a:lnTo>
                  <a:lnTo>
                    <a:pt x="4488089" y="3406194"/>
                  </a:lnTo>
                  <a:lnTo>
                    <a:pt x="4453026" y="3394010"/>
                  </a:lnTo>
                  <a:lnTo>
                    <a:pt x="4417963" y="3381442"/>
                  </a:lnTo>
                  <a:lnTo>
                    <a:pt x="4382900" y="3368717"/>
                  </a:lnTo>
                  <a:lnTo>
                    <a:pt x="4347836" y="3355821"/>
                  </a:lnTo>
                  <a:lnTo>
                    <a:pt x="4312773" y="3342745"/>
                  </a:lnTo>
                  <a:lnTo>
                    <a:pt x="4277710" y="3329473"/>
                  </a:lnTo>
                  <a:lnTo>
                    <a:pt x="4242647" y="3315986"/>
                  </a:lnTo>
                  <a:lnTo>
                    <a:pt x="4207584" y="3302249"/>
                  </a:lnTo>
                  <a:lnTo>
                    <a:pt x="4172520" y="3288213"/>
                  </a:lnTo>
                  <a:lnTo>
                    <a:pt x="4137457" y="3273811"/>
                  </a:lnTo>
                  <a:lnTo>
                    <a:pt x="4102394" y="3258960"/>
                  </a:lnTo>
                  <a:lnTo>
                    <a:pt x="4067331" y="3243554"/>
                  </a:lnTo>
                  <a:lnTo>
                    <a:pt x="4032268" y="3227477"/>
                  </a:lnTo>
                  <a:lnTo>
                    <a:pt x="3997204" y="3210595"/>
                  </a:lnTo>
                  <a:lnTo>
                    <a:pt x="3962141" y="3192770"/>
                  </a:lnTo>
                  <a:lnTo>
                    <a:pt x="3927078" y="3173929"/>
                  </a:lnTo>
                  <a:lnTo>
                    <a:pt x="3892015" y="3154360"/>
                  </a:lnTo>
                  <a:lnTo>
                    <a:pt x="3856952" y="3134197"/>
                  </a:lnTo>
                  <a:lnTo>
                    <a:pt x="3821888" y="3113541"/>
                  </a:lnTo>
                  <a:lnTo>
                    <a:pt x="3786825" y="3092475"/>
                  </a:lnTo>
                  <a:lnTo>
                    <a:pt x="3751762" y="3071055"/>
                  </a:lnTo>
                  <a:lnTo>
                    <a:pt x="3716699" y="3049297"/>
                  </a:lnTo>
                  <a:lnTo>
                    <a:pt x="3681636" y="3027171"/>
                  </a:lnTo>
                  <a:lnTo>
                    <a:pt x="3646572" y="3004608"/>
                  </a:lnTo>
                  <a:lnTo>
                    <a:pt x="3611509" y="2981498"/>
                  </a:lnTo>
                  <a:lnTo>
                    <a:pt x="3576446" y="2957705"/>
                  </a:lnTo>
                  <a:lnTo>
                    <a:pt x="3541383" y="2933085"/>
                  </a:lnTo>
                  <a:lnTo>
                    <a:pt x="3506320" y="2907143"/>
                  </a:lnTo>
                  <a:lnTo>
                    <a:pt x="3471256" y="2879767"/>
                  </a:lnTo>
                  <a:lnTo>
                    <a:pt x="3436193" y="2851220"/>
                  </a:lnTo>
                  <a:lnTo>
                    <a:pt x="3401130" y="2821760"/>
                  </a:lnTo>
                  <a:lnTo>
                    <a:pt x="3366067" y="2791628"/>
                  </a:lnTo>
                  <a:lnTo>
                    <a:pt x="3331004" y="2761037"/>
                  </a:lnTo>
                  <a:lnTo>
                    <a:pt x="3295940" y="2730170"/>
                  </a:lnTo>
                  <a:lnTo>
                    <a:pt x="3260877" y="2699176"/>
                  </a:lnTo>
                  <a:lnTo>
                    <a:pt x="3225814" y="2668171"/>
                  </a:lnTo>
                  <a:lnTo>
                    <a:pt x="3190751" y="2637243"/>
                  </a:lnTo>
                  <a:lnTo>
                    <a:pt x="3155688" y="2606460"/>
                  </a:lnTo>
                  <a:lnTo>
                    <a:pt x="3120624" y="2575883"/>
                  </a:lnTo>
                  <a:lnTo>
                    <a:pt x="3085561" y="2545263"/>
                  </a:lnTo>
                  <a:lnTo>
                    <a:pt x="3050498" y="2513171"/>
                  </a:lnTo>
                  <a:lnTo>
                    <a:pt x="3015435" y="2479703"/>
                  </a:lnTo>
                  <a:lnTo>
                    <a:pt x="2980372" y="2445188"/>
                  </a:lnTo>
                  <a:lnTo>
                    <a:pt x="2945308" y="2409940"/>
                  </a:lnTo>
                  <a:lnTo>
                    <a:pt x="2910245" y="2374260"/>
                  </a:lnTo>
                  <a:lnTo>
                    <a:pt x="2875182" y="2338425"/>
                  </a:lnTo>
                  <a:lnTo>
                    <a:pt x="2840119" y="2302690"/>
                  </a:lnTo>
                  <a:lnTo>
                    <a:pt x="2805056" y="2267287"/>
                  </a:lnTo>
                  <a:lnTo>
                    <a:pt x="2769992" y="2232430"/>
                  </a:lnTo>
                  <a:lnTo>
                    <a:pt x="2734929" y="2198317"/>
                  </a:lnTo>
                  <a:lnTo>
                    <a:pt x="2699866" y="2165138"/>
                  </a:lnTo>
                  <a:lnTo>
                    <a:pt x="2664803" y="2133082"/>
                  </a:lnTo>
                  <a:lnTo>
                    <a:pt x="2629740" y="2101619"/>
                  </a:lnTo>
                  <a:lnTo>
                    <a:pt x="2594676" y="2069911"/>
                  </a:lnTo>
                  <a:lnTo>
                    <a:pt x="2559613" y="2038002"/>
                  </a:lnTo>
                  <a:lnTo>
                    <a:pt x="2524550" y="2005940"/>
                  </a:lnTo>
                  <a:lnTo>
                    <a:pt x="2489487" y="1973773"/>
                  </a:lnTo>
                  <a:lnTo>
                    <a:pt x="2454424" y="1941547"/>
                  </a:lnTo>
                  <a:lnTo>
                    <a:pt x="2419360" y="1909304"/>
                  </a:lnTo>
                  <a:lnTo>
                    <a:pt x="2384297" y="1877090"/>
                  </a:lnTo>
                  <a:lnTo>
                    <a:pt x="2349234" y="1844944"/>
                  </a:lnTo>
                  <a:lnTo>
                    <a:pt x="2314171" y="1812909"/>
                  </a:lnTo>
                  <a:lnTo>
                    <a:pt x="2279108" y="1781024"/>
                  </a:lnTo>
                  <a:lnTo>
                    <a:pt x="2244044" y="1749326"/>
                  </a:lnTo>
                  <a:lnTo>
                    <a:pt x="2208981" y="1717856"/>
                  </a:lnTo>
                  <a:lnTo>
                    <a:pt x="2173918" y="1686650"/>
                  </a:lnTo>
                  <a:lnTo>
                    <a:pt x="2138855" y="1655747"/>
                  </a:lnTo>
                  <a:lnTo>
                    <a:pt x="2103792" y="1625185"/>
                  </a:lnTo>
                  <a:lnTo>
                    <a:pt x="2068728" y="1595005"/>
                  </a:lnTo>
                  <a:lnTo>
                    <a:pt x="2033665" y="1565247"/>
                  </a:lnTo>
                  <a:lnTo>
                    <a:pt x="1998602" y="1535935"/>
                  </a:lnTo>
                  <a:lnTo>
                    <a:pt x="1963539" y="1506947"/>
                  </a:lnTo>
                  <a:lnTo>
                    <a:pt x="1928476" y="1478262"/>
                  </a:lnTo>
                  <a:lnTo>
                    <a:pt x="1893412" y="1449889"/>
                  </a:lnTo>
                  <a:lnTo>
                    <a:pt x="1858349" y="1421840"/>
                  </a:lnTo>
                  <a:lnTo>
                    <a:pt x="1823286" y="1394124"/>
                  </a:lnTo>
                  <a:lnTo>
                    <a:pt x="1788223" y="1366752"/>
                  </a:lnTo>
                  <a:lnTo>
                    <a:pt x="1753160" y="1339735"/>
                  </a:lnTo>
                  <a:lnTo>
                    <a:pt x="1718096" y="1313082"/>
                  </a:lnTo>
                  <a:lnTo>
                    <a:pt x="1683033" y="1286804"/>
                  </a:lnTo>
                  <a:lnTo>
                    <a:pt x="1647970" y="1260910"/>
                  </a:lnTo>
                  <a:lnTo>
                    <a:pt x="1612907" y="1235409"/>
                  </a:lnTo>
                  <a:lnTo>
                    <a:pt x="1577844" y="1210309"/>
                  </a:lnTo>
                  <a:lnTo>
                    <a:pt x="1542780" y="1185617"/>
                  </a:lnTo>
                  <a:lnTo>
                    <a:pt x="1507717" y="1161340"/>
                  </a:lnTo>
                  <a:lnTo>
                    <a:pt x="1472654" y="1137483"/>
                  </a:lnTo>
                  <a:lnTo>
                    <a:pt x="1437591" y="1114052"/>
                  </a:lnTo>
                  <a:lnTo>
                    <a:pt x="1402528" y="1091050"/>
                  </a:lnTo>
                  <a:lnTo>
                    <a:pt x="1367464" y="1068480"/>
                  </a:lnTo>
                  <a:lnTo>
                    <a:pt x="1332401" y="1046344"/>
                  </a:lnTo>
                  <a:lnTo>
                    <a:pt x="1297338" y="1024644"/>
                  </a:lnTo>
                  <a:lnTo>
                    <a:pt x="1262275" y="1003380"/>
                  </a:lnTo>
                  <a:lnTo>
                    <a:pt x="1227212" y="982553"/>
                  </a:lnTo>
                  <a:lnTo>
                    <a:pt x="1192148" y="962161"/>
                  </a:lnTo>
                  <a:lnTo>
                    <a:pt x="1157085" y="942205"/>
                  </a:lnTo>
                  <a:lnTo>
                    <a:pt x="1122022" y="922681"/>
                  </a:lnTo>
                  <a:lnTo>
                    <a:pt x="1086959" y="903589"/>
                  </a:lnTo>
                  <a:lnTo>
                    <a:pt x="1051896" y="884926"/>
                  </a:lnTo>
                  <a:lnTo>
                    <a:pt x="1016832" y="866689"/>
                  </a:lnTo>
                  <a:lnTo>
                    <a:pt x="981769" y="848876"/>
                  </a:lnTo>
                  <a:lnTo>
                    <a:pt x="946706" y="831484"/>
                  </a:lnTo>
                  <a:lnTo>
                    <a:pt x="911643" y="814509"/>
                  </a:lnTo>
                  <a:lnTo>
                    <a:pt x="876580" y="797949"/>
                  </a:lnTo>
                  <a:lnTo>
                    <a:pt x="841516" y="781801"/>
                  </a:lnTo>
                  <a:lnTo>
                    <a:pt x="806453" y="766060"/>
                  </a:lnTo>
                  <a:lnTo>
                    <a:pt x="771390" y="750724"/>
                  </a:lnTo>
                  <a:lnTo>
                    <a:pt x="736327" y="735790"/>
                  </a:lnTo>
                  <a:lnTo>
                    <a:pt x="701264" y="721253"/>
                  </a:lnTo>
                  <a:lnTo>
                    <a:pt x="666200" y="707112"/>
                  </a:lnTo>
                  <a:lnTo>
                    <a:pt x="631137" y="693361"/>
                  </a:lnTo>
                  <a:lnTo>
                    <a:pt x="596074" y="680000"/>
                  </a:lnTo>
                  <a:lnTo>
                    <a:pt x="561011" y="667023"/>
                  </a:lnTo>
                  <a:lnTo>
                    <a:pt x="525948" y="654428"/>
                  </a:lnTo>
                  <a:lnTo>
                    <a:pt x="490884" y="642212"/>
                  </a:lnTo>
                  <a:lnTo>
                    <a:pt x="455821" y="630373"/>
                  </a:lnTo>
                  <a:lnTo>
                    <a:pt x="420758" y="618906"/>
                  </a:lnTo>
                  <a:lnTo>
                    <a:pt x="385695" y="607809"/>
                  </a:lnTo>
                  <a:lnTo>
                    <a:pt x="350632" y="597079"/>
                  </a:lnTo>
                  <a:lnTo>
                    <a:pt x="315568" y="586714"/>
                  </a:lnTo>
                  <a:lnTo>
                    <a:pt x="280505" y="576710"/>
                  </a:lnTo>
                  <a:lnTo>
                    <a:pt x="245442" y="567065"/>
                  </a:lnTo>
                  <a:lnTo>
                    <a:pt x="210379" y="557777"/>
                  </a:lnTo>
                  <a:lnTo>
                    <a:pt x="175316" y="548842"/>
                  </a:lnTo>
                  <a:lnTo>
                    <a:pt x="140252" y="540259"/>
                  </a:lnTo>
                  <a:lnTo>
                    <a:pt x="105189" y="532025"/>
                  </a:lnTo>
                  <a:lnTo>
                    <a:pt x="70126" y="524136"/>
                  </a:lnTo>
                  <a:lnTo>
                    <a:pt x="35063" y="516592"/>
                  </a:lnTo>
                  <a:lnTo>
                    <a:pt x="0" y="509389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1731556"/>
              <a:ext cx="6977577" cy="3362532"/>
            </a:xfrm>
            <a:custGeom>
              <a:avLst/>
              <a:pathLst>
                <a:path w="6977577" h="3362532">
                  <a:moveTo>
                    <a:pt x="0" y="0"/>
                  </a:moveTo>
                  <a:lnTo>
                    <a:pt x="35063" y="0"/>
                  </a:lnTo>
                  <a:lnTo>
                    <a:pt x="70126" y="0"/>
                  </a:lnTo>
                  <a:lnTo>
                    <a:pt x="105189" y="0"/>
                  </a:lnTo>
                  <a:lnTo>
                    <a:pt x="140252" y="0"/>
                  </a:lnTo>
                  <a:lnTo>
                    <a:pt x="175316" y="0"/>
                  </a:lnTo>
                  <a:lnTo>
                    <a:pt x="210379" y="0"/>
                  </a:lnTo>
                  <a:lnTo>
                    <a:pt x="245442" y="0"/>
                  </a:lnTo>
                  <a:lnTo>
                    <a:pt x="280505" y="0"/>
                  </a:lnTo>
                  <a:lnTo>
                    <a:pt x="315568" y="0"/>
                  </a:lnTo>
                  <a:lnTo>
                    <a:pt x="350632" y="0"/>
                  </a:lnTo>
                  <a:lnTo>
                    <a:pt x="385695" y="0"/>
                  </a:lnTo>
                  <a:lnTo>
                    <a:pt x="420758" y="0"/>
                  </a:lnTo>
                  <a:lnTo>
                    <a:pt x="455821" y="0"/>
                  </a:lnTo>
                  <a:lnTo>
                    <a:pt x="490884" y="0"/>
                  </a:lnTo>
                  <a:lnTo>
                    <a:pt x="525948" y="0"/>
                  </a:lnTo>
                  <a:lnTo>
                    <a:pt x="561011" y="0"/>
                  </a:lnTo>
                  <a:lnTo>
                    <a:pt x="596074" y="0"/>
                  </a:lnTo>
                  <a:lnTo>
                    <a:pt x="631137" y="20925"/>
                  </a:lnTo>
                  <a:lnTo>
                    <a:pt x="666200" y="55237"/>
                  </a:lnTo>
                  <a:lnTo>
                    <a:pt x="701264" y="89444"/>
                  </a:lnTo>
                  <a:lnTo>
                    <a:pt x="736327" y="123543"/>
                  </a:lnTo>
                  <a:lnTo>
                    <a:pt x="771390" y="157534"/>
                  </a:lnTo>
                  <a:lnTo>
                    <a:pt x="806453" y="191415"/>
                  </a:lnTo>
                  <a:lnTo>
                    <a:pt x="841516" y="225186"/>
                  </a:lnTo>
                  <a:lnTo>
                    <a:pt x="876580" y="258844"/>
                  </a:lnTo>
                  <a:lnTo>
                    <a:pt x="911643" y="292390"/>
                  </a:lnTo>
                  <a:lnTo>
                    <a:pt x="946706" y="325821"/>
                  </a:lnTo>
                  <a:lnTo>
                    <a:pt x="981769" y="359137"/>
                  </a:lnTo>
                  <a:lnTo>
                    <a:pt x="1016832" y="392337"/>
                  </a:lnTo>
                  <a:lnTo>
                    <a:pt x="1051896" y="425419"/>
                  </a:lnTo>
                  <a:lnTo>
                    <a:pt x="1086959" y="458384"/>
                  </a:lnTo>
                  <a:lnTo>
                    <a:pt x="1122022" y="491231"/>
                  </a:lnTo>
                  <a:lnTo>
                    <a:pt x="1157085" y="523960"/>
                  </a:lnTo>
                  <a:lnTo>
                    <a:pt x="1192148" y="556570"/>
                  </a:lnTo>
                  <a:lnTo>
                    <a:pt x="1227212" y="589063"/>
                  </a:lnTo>
                  <a:lnTo>
                    <a:pt x="1262275" y="621439"/>
                  </a:lnTo>
                  <a:lnTo>
                    <a:pt x="1297338" y="653701"/>
                  </a:lnTo>
                  <a:lnTo>
                    <a:pt x="1332401" y="685849"/>
                  </a:lnTo>
                  <a:lnTo>
                    <a:pt x="1367464" y="717888"/>
                  </a:lnTo>
                  <a:lnTo>
                    <a:pt x="1402528" y="749820"/>
                  </a:lnTo>
                  <a:lnTo>
                    <a:pt x="1437591" y="781650"/>
                  </a:lnTo>
                  <a:lnTo>
                    <a:pt x="1472654" y="813383"/>
                  </a:lnTo>
                  <a:lnTo>
                    <a:pt x="1507717" y="845025"/>
                  </a:lnTo>
                  <a:lnTo>
                    <a:pt x="1542780" y="876583"/>
                  </a:lnTo>
                  <a:lnTo>
                    <a:pt x="1577844" y="908065"/>
                  </a:lnTo>
                  <a:lnTo>
                    <a:pt x="1612907" y="939478"/>
                  </a:lnTo>
                  <a:lnTo>
                    <a:pt x="1647970" y="970833"/>
                  </a:lnTo>
                  <a:lnTo>
                    <a:pt x="1683033" y="1002140"/>
                  </a:lnTo>
                  <a:lnTo>
                    <a:pt x="1718096" y="1033410"/>
                  </a:lnTo>
                  <a:lnTo>
                    <a:pt x="1753160" y="1064654"/>
                  </a:lnTo>
                  <a:lnTo>
                    <a:pt x="1788223" y="1095885"/>
                  </a:lnTo>
                  <a:lnTo>
                    <a:pt x="1823286" y="1127114"/>
                  </a:lnTo>
                  <a:lnTo>
                    <a:pt x="1858349" y="1158355"/>
                  </a:lnTo>
                  <a:lnTo>
                    <a:pt x="1893412" y="1189619"/>
                  </a:lnTo>
                  <a:lnTo>
                    <a:pt x="1928476" y="1220921"/>
                  </a:lnTo>
                  <a:lnTo>
                    <a:pt x="1963539" y="1252271"/>
                  </a:lnTo>
                  <a:lnTo>
                    <a:pt x="1998602" y="1283682"/>
                  </a:lnTo>
                  <a:lnTo>
                    <a:pt x="2033665" y="1315209"/>
                  </a:lnTo>
                  <a:lnTo>
                    <a:pt x="2068728" y="1347050"/>
                  </a:lnTo>
                  <a:lnTo>
                    <a:pt x="2103792" y="1379198"/>
                  </a:lnTo>
                  <a:lnTo>
                    <a:pt x="2138855" y="1411615"/>
                  </a:lnTo>
                  <a:lnTo>
                    <a:pt x="2173918" y="1444263"/>
                  </a:lnTo>
                  <a:lnTo>
                    <a:pt x="2208981" y="1477102"/>
                  </a:lnTo>
                  <a:lnTo>
                    <a:pt x="2244044" y="1510092"/>
                  </a:lnTo>
                  <a:lnTo>
                    <a:pt x="2279108" y="1543191"/>
                  </a:lnTo>
                  <a:lnTo>
                    <a:pt x="2314171" y="1576361"/>
                  </a:lnTo>
                  <a:lnTo>
                    <a:pt x="2349234" y="1609562"/>
                  </a:lnTo>
                  <a:lnTo>
                    <a:pt x="2384297" y="1642755"/>
                  </a:lnTo>
                  <a:lnTo>
                    <a:pt x="2419360" y="1675901"/>
                  </a:lnTo>
                  <a:lnTo>
                    <a:pt x="2454424" y="1708965"/>
                  </a:lnTo>
                  <a:lnTo>
                    <a:pt x="2489487" y="1741910"/>
                  </a:lnTo>
                  <a:lnTo>
                    <a:pt x="2524550" y="1774704"/>
                  </a:lnTo>
                  <a:lnTo>
                    <a:pt x="2559613" y="1807313"/>
                  </a:lnTo>
                  <a:lnTo>
                    <a:pt x="2594676" y="1839706"/>
                  </a:lnTo>
                  <a:lnTo>
                    <a:pt x="2629740" y="1871853"/>
                  </a:lnTo>
                  <a:lnTo>
                    <a:pt x="2664803" y="1903729"/>
                  </a:lnTo>
                  <a:lnTo>
                    <a:pt x="2699866" y="1936385"/>
                  </a:lnTo>
                  <a:lnTo>
                    <a:pt x="2734929" y="1970416"/>
                  </a:lnTo>
                  <a:lnTo>
                    <a:pt x="2769992" y="2005497"/>
                  </a:lnTo>
                  <a:lnTo>
                    <a:pt x="2805056" y="2041305"/>
                  </a:lnTo>
                  <a:lnTo>
                    <a:pt x="2840119" y="2077525"/>
                  </a:lnTo>
                  <a:lnTo>
                    <a:pt x="2875182" y="2113857"/>
                  </a:lnTo>
                  <a:lnTo>
                    <a:pt x="2910245" y="2150022"/>
                  </a:lnTo>
                  <a:lnTo>
                    <a:pt x="2945308" y="2185761"/>
                  </a:lnTo>
                  <a:lnTo>
                    <a:pt x="2980372" y="2220840"/>
                  </a:lnTo>
                  <a:lnTo>
                    <a:pt x="3015435" y="2255043"/>
                  </a:lnTo>
                  <a:lnTo>
                    <a:pt x="3050498" y="2288174"/>
                  </a:lnTo>
                  <a:lnTo>
                    <a:pt x="3085561" y="2320049"/>
                  </a:lnTo>
                  <a:lnTo>
                    <a:pt x="3120624" y="2350742"/>
                  </a:lnTo>
                  <a:lnTo>
                    <a:pt x="3155688" y="2381828"/>
                  </a:lnTo>
                  <a:lnTo>
                    <a:pt x="3190751" y="2413396"/>
                  </a:lnTo>
                  <a:lnTo>
                    <a:pt x="3225814" y="2445184"/>
                  </a:lnTo>
                  <a:lnTo>
                    <a:pt x="3260877" y="2476941"/>
                  </a:lnTo>
                  <a:lnTo>
                    <a:pt x="3295940" y="2508433"/>
                  </a:lnTo>
                  <a:lnTo>
                    <a:pt x="3331004" y="2539455"/>
                  </a:lnTo>
                  <a:lnTo>
                    <a:pt x="3366067" y="2569834"/>
                  </a:lnTo>
                  <a:lnTo>
                    <a:pt x="3401130" y="2599431"/>
                  </a:lnTo>
                  <a:lnTo>
                    <a:pt x="3436193" y="2628141"/>
                  </a:lnTo>
                  <a:lnTo>
                    <a:pt x="3471256" y="2655881"/>
                  </a:lnTo>
                  <a:lnTo>
                    <a:pt x="3506320" y="2682589"/>
                  </a:lnTo>
                  <a:lnTo>
                    <a:pt x="3541383" y="2708208"/>
                  </a:lnTo>
                  <a:lnTo>
                    <a:pt x="3576446" y="2732954"/>
                  </a:lnTo>
                  <a:lnTo>
                    <a:pt x="3611509" y="2757131"/>
                  </a:lnTo>
                  <a:lnTo>
                    <a:pt x="3646572" y="2780659"/>
                  </a:lnTo>
                  <a:lnTo>
                    <a:pt x="3681636" y="2803467"/>
                  </a:lnTo>
                  <a:lnTo>
                    <a:pt x="3716699" y="2825508"/>
                  </a:lnTo>
                  <a:lnTo>
                    <a:pt x="3751762" y="2846773"/>
                  </a:lnTo>
                  <a:lnTo>
                    <a:pt x="3786825" y="2867296"/>
                  </a:lnTo>
                  <a:lnTo>
                    <a:pt x="3821888" y="2887157"/>
                  </a:lnTo>
                  <a:lnTo>
                    <a:pt x="3856952" y="2906472"/>
                  </a:lnTo>
                  <a:lnTo>
                    <a:pt x="3892015" y="2925388"/>
                  </a:lnTo>
                  <a:lnTo>
                    <a:pt x="3927078" y="2944069"/>
                  </a:lnTo>
                  <a:lnTo>
                    <a:pt x="3962141" y="2962593"/>
                  </a:lnTo>
                  <a:lnTo>
                    <a:pt x="3997204" y="2980410"/>
                  </a:lnTo>
                  <a:lnTo>
                    <a:pt x="4032268" y="2997396"/>
                  </a:lnTo>
                  <a:lnTo>
                    <a:pt x="4067331" y="3013563"/>
                  </a:lnTo>
                  <a:lnTo>
                    <a:pt x="4102394" y="3028933"/>
                  </a:lnTo>
                  <a:lnTo>
                    <a:pt x="4137457" y="3043537"/>
                  </a:lnTo>
                  <a:lnTo>
                    <a:pt x="4172520" y="3057427"/>
                  </a:lnTo>
                  <a:lnTo>
                    <a:pt x="4207584" y="3070669"/>
                  </a:lnTo>
                  <a:lnTo>
                    <a:pt x="4242647" y="3083349"/>
                  </a:lnTo>
                  <a:lnTo>
                    <a:pt x="4277710" y="3095570"/>
                  </a:lnTo>
                  <a:lnTo>
                    <a:pt x="4312773" y="3107450"/>
                  </a:lnTo>
                  <a:lnTo>
                    <a:pt x="4347836" y="3119122"/>
                  </a:lnTo>
                  <a:lnTo>
                    <a:pt x="4382900" y="3130723"/>
                  </a:lnTo>
                  <a:lnTo>
                    <a:pt x="4417963" y="3142395"/>
                  </a:lnTo>
                  <a:lnTo>
                    <a:pt x="4453026" y="3154278"/>
                  </a:lnTo>
                  <a:lnTo>
                    <a:pt x="4488089" y="3166026"/>
                  </a:lnTo>
                  <a:lnTo>
                    <a:pt x="4523152" y="3177211"/>
                  </a:lnTo>
                  <a:lnTo>
                    <a:pt x="4558216" y="3187845"/>
                  </a:lnTo>
                  <a:lnTo>
                    <a:pt x="4593279" y="3197939"/>
                  </a:lnTo>
                  <a:lnTo>
                    <a:pt x="4628342" y="3207510"/>
                  </a:lnTo>
                  <a:lnTo>
                    <a:pt x="4663405" y="3216575"/>
                  </a:lnTo>
                  <a:lnTo>
                    <a:pt x="4698468" y="3225152"/>
                  </a:lnTo>
                  <a:lnTo>
                    <a:pt x="4733532" y="3233265"/>
                  </a:lnTo>
                  <a:lnTo>
                    <a:pt x="4768595" y="3240939"/>
                  </a:lnTo>
                  <a:lnTo>
                    <a:pt x="4803658" y="3248202"/>
                  </a:lnTo>
                  <a:lnTo>
                    <a:pt x="4838721" y="3255084"/>
                  </a:lnTo>
                  <a:lnTo>
                    <a:pt x="4873784" y="3261620"/>
                  </a:lnTo>
                  <a:lnTo>
                    <a:pt x="4908848" y="3267846"/>
                  </a:lnTo>
                  <a:lnTo>
                    <a:pt x="4943911" y="3273800"/>
                  </a:lnTo>
                  <a:lnTo>
                    <a:pt x="4978974" y="3279521"/>
                  </a:lnTo>
                  <a:lnTo>
                    <a:pt x="5014037" y="3285052"/>
                  </a:lnTo>
                  <a:lnTo>
                    <a:pt x="5049100" y="3290435"/>
                  </a:lnTo>
                  <a:lnTo>
                    <a:pt x="5084164" y="3295712"/>
                  </a:lnTo>
                  <a:lnTo>
                    <a:pt x="5119227" y="3300924"/>
                  </a:lnTo>
                  <a:lnTo>
                    <a:pt x="5154290" y="3306115"/>
                  </a:lnTo>
                  <a:lnTo>
                    <a:pt x="5189353" y="3311322"/>
                  </a:lnTo>
                  <a:lnTo>
                    <a:pt x="5224416" y="3316405"/>
                  </a:lnTo>
                  <a:lnTo>
                    <a:pt x="5259480" y="3321244"/>
                  </a:lnTo>
                  <a:lnTo>
                    <a:pt x="5294543" y="3325839"/>
                  </a:lnTo>
                  <a:lnTo>
                    <a:pt x="5329606" y="3330186"/>
                  </a:lnTo>
                  <a:lnTo>
                    <a:pt x="5364669" y="3334283"/>
                  </a:lnTo>
                  <a:lnTo>
                    <a:pt x="5399732" y="3338127"/>
                  </a:lnTo>
                  <a:lnTo>
                    <a:pt x="5434796" y="3341715"/>
                  </a:lnTo>
                  <a:lnTo>
                    <a:pt x="5469859" y="3345040"/>
                  </a:lnTo>
                  <a:lnTo>
                    <a:pt x="5504922" y="3348099"/>
                  </a:lnTo>
                  <a:lnTo>
                    <a:pt x="5539985" y="3350884"/>
                  </a:lnTo>
                  <a:lnTo>
                    <a:pt x="5575048" y="3353391"/>
                  </a:lnTo>
                  <a:lnTo>
                    <a:pt x="5610112" y="3355612"/>
                  </a:lnTo>
                  <a:lnTo>
                    <a:pt x="5645175" y="3357540"/>
                  </a:lnTo>
                  <a:lnTo>
                    <a:pt x="5680238" y="3359167"/>
                  </a:lnTo>
                  <a:lnTo>
                    <a:pt x="5715301" y="3360487"/>
                  </a:lnTo>
                  <a:lnTo>
                    <a:pt x="5750364" y="3361492"/>
                  </a:lnTo>
                  <a:lnTo>
                    <a:pt x="5785428" y="3362173"/>
                  </a:lnTo>
                  <a:lnTo>
                    <a:pt x="5820491" y="3362522"/>
                  </a:lnTo>
                  <a:lnTo>
                    <a:pt x="5855554" y="3362532"/>
                  </a:lnTo>
                  <a:lnTo>
                    <a:pt x="5890617" y="3362196"/>
                  </a:lnTo>
                  <a:lnTo>
                    <a:pt x="5925680" y="3361504"/>
                  </a:lnTo>
                  <a:lnTo>
                    <a:pt x="5960744" y="3360451"/>
                  </a:lnTo>
                  <a:lnTo>
                    <a:pt x="5995807" y="3359029"/>
                  </a:lnTo>
                  <a:lnTo>
                    <a:pt x="6030870" y="3357230"/>
                  </a:lnTo>
                  <a:lnTo>
                    <a:pt x="6065933" y="3355049"/>
                  </a:lnTo>
                  <a:lnTo>
                    <a:pt x="6100996" y="3352479"/>
                  </a:lnTo>
                  <a:lnTo>
                    <a:pt x="6136060" y="3349515"/>
                  </a:lnTo>
                  <a:lnTo>
                    <a:pt x="6171123" y="3346150"/>
                  </a:lnTo>
                  <a:lnTo>
                    <a:pt x="6206186" y="3342381"/>
                  </a:lnTo>
                  <a:lnTo>
                    <a:pt x="6241249" y="3338203"/>
                  </a:lnTo>
                  <a:lnTo>
                    <a:pt x="6276312" y="3333612"/>
                  </a:lnTo>
                  <a:lnTo>
                    <a:pt x="6311376" y="3328603"/>
                  </a:lnTo>
                  <a:lnTo>
                    <a:pt x="6346439" y="3323174"/>
                  </a:lnTo>
                  <a:lnTo>
                    <a:pt x="6381502" y="3317323"/>
                  </a:lnTo>
                  <a:lnTo>
                    <a:pt x="6416565" y="3311046"/>
                  </a:lnTo>
                  <a:lnTo>
                    <a:pt x="6451628" y="3304342"/>
                  </a:lnTo>
                  <a:lnTo>
                    <a:pt x="6486692" y="3297208"/>
                  </a:lnTo>
                  <a:lnTo>
                    <a:pt x="6521755" y="3289644"/>
                  </a:lnTo>
                  <a:lnTo>
                    <a:pt x="6556818" y="3281649"/>
                  </a:lnTo>
                  <a:lnTo>
                    <a:pt x="6591881" y="3273220"/>
                  </a:lnTo>
                  <a:lnTo>
                    <a:pt x="6626944" y="3264359"/>
                  </a:lnTo>
                  <a:lnTo>
                    <a:pt x="6662008" y="3255065"/>
                  </a:lnTo>
                  <a:lnTo>
                    <a:pt x="6697071" y="3245336"/>
                  </a:lnTo>
                  <a:lnTo>
                    <a:pt x="6732134" y="3235174"/>
                  </a:lnTo>
                  <a:lnTo>
                    <a:pt x="6767197" y="3224578"/>
                  </a:lnTo>
                  <a:lnTo>
                    <a:pt x="6802260" y="3213549"/>
                  </a:lnTo>
                  <a:lnTo>
                    <a:pt x="6837324" y="3202087"/>
                  </a:lnTo>
                  <a:lnTo>
                    <a:pt x="6872387" y="3190193"/>
                  </a:lnTo>
                  <a:lnTo>
                    <a:pt x="6907450" y="3177866"/>
                  </a:lnTo>
                  <a:lnTo>
                    <a:pt x="6942513" y="3165108"/>
                  </a:lnTo>
                  <a:lnTo>
                    <a:pt x="6977577" y="31519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2240946"/>
              <a:ext cx="6977577" cy="2978914"/>
            </a:xfrm>
            <a:custGeom>
              <a:avLst/>
              <a:pathLst>
                <a:path w="6977577" h="2978914">
                  <a:moveTo>
                    <a:pt x="6977577" y="2978914"/>
                  </a:moveTo>
                  <a:lnTo>
                    <a:pt x="6942513" y="2978914"/>
                  </a:lnTo>
                  <a:lnTo>
                    <a:pt x="6907450" y="2978914"/>
                  </a:lnTo>
                  <a:lnTo>
                    <a:pt x="6872387" y="2978914"/>
                  </a:lnTo>
                  <a:lnTo>
                    <a:pt x="6837324" y="2978914"/>
                  </a:lnTo>
                  <a:lnTo>
                    <a:pt x="6802260" y="2978914"/>
                  </a:lnTo>
                  <a:lnTo>
                    <a:pt x="6767197" y="2978914"/>
                  </a:lnTo>
                  <a:lnTo>
                    <a:pt x="6732134" y="2978914"/>
                  </a:lnTo>
                  <a:lnTo>
                    <a:pt x="6697071" y="2978914"/>
                  </a:lnTo>
                  <a:lnTo>
                    <a:pt x="6662008" y="2978914"/>
                  </a:lnTo>
                  <a:lnTo>
                    <a:pt x="6626944" y="2978914"/>
                  </a:lnTo>
                  <a:lnTo>
                    <a:pt x="6591881" y="2978914"/>
                  </a:lnTo>
                  <a:lnTo>
                    <a:pt x="6556818" y="2978914"/>
                  </a:lnTo>
                  <a:lnTo>
                    <a:pt x="6521755" y="2978914"/>
                  </a:lnTo>
                  <a:lnTo>
                    <a:pt x="6486692" y="2978914"/>
                  </a:lnTo>
                  <a:lnTo>
                    <a:pt x="6451628" y="2978914"/>
                  </a:lnTo>
                  <a:lnTo>
                    <a:pt x="6416565" y="2978914"/>
                  </a:lnTo>
                  <a:lnTo>
                    <a:pt x="6381502" y="2978914"/>
                  </a:lnTo>
                  <a:lnTo>
                    <a:pt x="6346439" y="2978914"/>
                  </a:lnTo>
                  <a:lnTo>
                    <a:pt x="6311376" y="2978914"/>
                  </a:lnTo>
                  <a:lnTo>
                    <a:pt x="6276312" y="2978914"/>
                  </a:lnTo>
                  <a:lnTo>
                    <a:pt x="6241249" y="2978914"/>
                  </a:lnTo>
                  <a:lnTo>
                    <a:pt x="6206186" y="2978914"/>
                  </a:lnTo>
                  <a:lnTo>
                    <a:pt x="6171123" y="2978914"/>
                  </a:lnTo>
                  <a:lnTo>
                    <a:pt x="6136060" y="2978914"/>
                  </a:lnTo>
                  <a:lnTo>
                    <a:pt x="6100996" y="2978914"/>
                  </a:lnTo>
                  <a:lnTo>
                    <a:pt x="6065933" y="2978914"/>
                  </a:lnTo>
                  <a:lnTo>
                    <a:pt x="6030870" y="2978914"/>
                  </a:lnTo>
                  <a:lnTo>
                    <a:pt x="5995807" y="2978914"/>
                  </a:lnTo>
                  <a:lnTo>
                    <a:pt x="5960744" y="2978914"/>
                  </a:lnTo>
                  <a:lnTo>
                    <a:pt x="5925680" y="2978914"/>
                  </a:lnTo>
                  <a:lnTo>
                    <a:pt x="5890617" y="2978914"/>
                  </a:lnTo>
                  <a:lnTo>
                    <a:pt x="5855554" y="2978914"/>
                  </a:lnTo>
                  <a:lnTo>
                    <a:pt x="5820491" y="2978914"/>
                  </a:lnTo>
                  <a:lnTo>
                    <a:pt x="5785428" y="2978914"/>
                  </a:lnTo>
                  <a:lnTo>
                    <a:pt x="5750364" y="2978914"/>
                  </a:lnTo>
                  <a:lnTo>
                    <a:pt x="5715301" y="2978914"/>
                  </a:lnTo>
                  <a:lnTo>
                    <a:pt x="5680238" y="2978914"/>
                  </a:lnTo>
                  <a:lnTo>
                    <a:pt x="5645175" y="2978914"/>
                  </a:lnTo>
                  <a:lnTo>
                    <a:pt x="5610112" y="2978914"/>
                  </a:lnTo>
                  <a:lnTo>
                    <a:pt x="5575048" y="2978914"/>
                  </a:lnTo>
                  <a:lnTo>
                    <a:pt x="5539985" y="2978914"/>
                  </a:lnTo>
                  <a:lnTo>
                    <a:pt x="5504922" y="2978914"/>
                  </a:lnTo>
                  <a:lnTo>
                    <a:pt x="5469859" y="2978914"/>
                  </a:lnTo>
                  <a:lnTo>
                    <a:pt x="5434796" y="2978914"/>
                  </a:lnTo>
                  <a:lnTo>
                    <a:pt x="5399732" y="2978914"/>
                  </a:lnTo>
                  <a:lnTo>
                    <a:pt x="5364669" y="2978914"/>
                  </a:lnTo>
                  <a:lnTo>
                    <a:pt x="5329606" y="2978914"/>
                  </a:lnTo>
                  <a:lnTo>
                    <a:pt x="5294543" y="2978914"/>
                  </a:lnTo>
                  <a:lnTo>
                    <a:pt x="5259480" y="2978914"/>
                  </a:lnTo>
                  <a:lnTo>
                    <a:pt x="5224416" y="2978914"/>
                  </a:lnTo>
                  <a:lnTo>
                    <a:pt x="5189353" y="2978914"/>
                  </a:lnTo>
                  <a:lnTo>
                    <a:pt x="5154290" y="2978914"/>
                  </a:lnTo>
                  <a:lnTo>
                    <a:pt x="5119227" y="2978914"/>
                  </a:lnTo>
                  <a:lnTo>
                    <a:pt x="5084164" y="2978914"/>
                  </a:lnTo>
                  <a:lnTo>
                    <a:pt x="5049100" y="2978914"/>
                  </a:lnTo>
                  <a:lnTo>
                    <a:pt x="5014037" y="2978914"/>
                  </a:lnTo>
                  <a:lnTo>
                    <a:pt x="4978974" y="2978914"/>
                  </a:lnTo>
                  <a:lnTo>
                    <a:pt x="4943911" y="2978914"/>
                  </a:lnTo>
                  <a:lnTo>
                    <a:pt x="4908848" y="2978914"/>
                  </a:lnTo>
                  <a:lnTo>
                    <a:pt x="4873784" y="2978914"/>
                  </a:lnTo>
                  <a:lnTo>
                    <a:pt x="4838721" y="2978914"/>
                  </a:lnTo>
                  <a:lnTo>
                    <a:pt x="4803658" y="2978914"/>
                  </a:lnTo>
                  <a:lnTo>
                    <a:pt x="4768595" y="2976745"/>
                  </a:lnTo>
                  <a:lnTo>
                    <a:pt x="4733532" y="2968059"/>
                  </a:lnTo>
                  <a:lnTo>
                    <a:pt x="4698468" y="2959076"/>
                  </a:lnTo>
                  <a:lnTo>
                    <a:pt x="4663405" y="2949762"/>
                  </a:lnTo>
                  <a:lnTo>
                    <a:pt x="4628342" y="2940079"/>
                  </a:lnTo>
                  <a:lnTo>
                    <a:pt x="4593279" y="2929985"/>
                  </a:lnTo>
                  <a:lnTo>
                    <a:pt x="4558216" y="2919438"/>
                  </a:lnTo>
                  <a:lnTo>
                    <a:pt x="4523152" y="2908394"/>
                  </a:lnTo>
                  <a:lnTo>
                    <a:pt x="4488089" y="2896804"/>
                  </a:lnTo>
                  <a:lnTo>
                    <a:pt x="4453026" y="2884620"/>
                  </a:lnTo>
                  <a:lnTo>
                    <a:pt x="4417963" y="2872052"/>
                  </a:lnTo>
                  <a:lnTo>
                    <a:pt x="4382900" y="2859327"/>
                  </a:lnTo>
                  <a:lnTo>
                    <a:pt x="4347836" y="2846432"/>
                  </a:lnTo>
                  <a:lnTo>
                    <a:pt x="4312773" y="2833355"/>
                  </a:lnTo>
                  <a:lnTo>
                    <a:pt x="4277710" y="2820084"/>
                  </a:lnTo>
                  <a:lnTo>
                    <a:pt x="4242647" y="2806596"/>
                  </a:lnTo>
                  <a:lnTo>
                    <a:pt x="4207584" y="2792859"/>
                  </a:lnTo>
                  <a:lnTo>
                    <a:pt x="4172520" y="2778823"/>
                  </a:lnTo>
                  <a:lnTo>
                    <a:pt x="4137457" y="2764422"/>
                  </a:lnTo>
                  <a:lnTo>
                    <a:pt x="4102394" y="2749570"/>
                  </a:lnTo>
                  <a:lnTo>
                    <a:pt x="4067331" y="2734165"/>
                  </a:lnTo>
                  <a:lnTo>
                    <a:pt x="4032268" y="2718087"/>
                  </a:lnTo>
                  <a:lnTo>
                    <a:pt x="3997204" y="2701205"/>
                  </a:lnTo>
                  <a:lnTo>
                    <a:pt x="3962141" y="2683380"/>
                  </a:lnTo>
                  <a:lnTo>
                    <a:pt x="3927078" y="2664539"/>
                  </a:lnTo>
                  <a:lnTo>
                    <a:pt x="3892015" y="2644970"/>
                  </a:lnTo>
                  <a:lnTo>
                    <a:pt x="3856952" y="2624807"/>
                  </a:lnTo>
                  <a:lnTo>
                    <a:pt x="3821888" y="2604151"/>
                  </a:lnTo>
                  <a:lnTo>
                    <a:pt x="3786825" y="2583085"/>
                  </a:lnTo>
                  <a:lnTo>
                    <a:pt x="3751762" y="2561665"/>
                  </a:lnTo>
                  <a:lnTo>
                    <a:pt x="3716699" y="2539907"/>
                  </a:lnTo>
                  <a:lnTo>
                    <a:pt x="3681636" y="2517782"/>
                  </a:lnTo>
                  <a:lnTo>
                    <a:pt x="3646572" y="2495218"/>
                  </a:lnTo>
                  <a:lnTo>
                    <a:pt x="3611509" y="2472108"/>
                  </a:lnTo>
                  <a:lnTo>
                    <a:pt x="3576446" y="2448316"/>
                  </a:lnTo>
                  <a:lnTo>
                    <a:pt x="3541383" y="2423695"/>
                  </a:lnTo>
                  <a:lnTo>
                    <a:pt x="3506320" y="2397754"/>
                  </a:lnTo>
                  <a:lnTo>
                    <a:pt x="3471256" y="2370377"/>
                  </a:lnTo>
                  <a:lnTo>
                    <a:pt x="3436193" y="2341830"/>
                  </a:lnTo>
                  <a:lnTo>
                    <a:pt x="3401130" y="2312370"/>
                  </a:lnTo>
                  <a:lnTo>
                    <a:pt x="3366067" y="2282238"/>
                  </a:lnTo>
                  <a:lnTo>
                    <a:pt x="3331004" y="2251647"/>
                  </a:lnTo>
                  <a:lnTo>
                    <a:pt x="3295940" y="2220781"/>
                  </a:lnTo>
                  <a:lnTo>
                    <a:pt x="3260877" y="2189787"/>
                  </a:lnTo>
                  <a:lnTo>
                    <a:pt x="3225814" y="2158781"/>
                  </a:lnTo>
                  <a:lnTo>
                    <a:pt x="3190751" y="2127853"/>
                  </a:lnTo>
                  <a:lnTo>
                    <a:pt x="3155688" y="2097071"/>
                  </a:lnTo>
                  <a:lnTo>
                    <a:pt x="3120624" y="2066493"/>
                  </a:lnTo>
                  <a:lnTo>
                    <a:pt x="3085561" y="2035873"/>
                  </a:lnTo>
                  <a:lnTo>
                    <a:pt x="3050498" y="2003781"/>
                  </a:lnTo>
                  <a:lnTo>
                    <a:pt x="3015435" y="1970313"/>
                  </a:lnTo>
                  <a:lnTo>
                    <a:pt x="2980372" y="1935798"/>
                  </a:lnTo>
                  <a:lnTo>
                    <a:pt x="2945308" y="1900551"/>
                  </a:lnTo>
                  <a:lnTo>
                    <a:pt x="2910245" y="1864871"/>
                  </a:lnTo>
                  <a:lnTo>
                    <a:pt x="2875182" y="1829036"/>
                  </a:lnTo>
                  <a:lnTo>
                    <a:pt x="2840119" y="1793300"/>
                  </a:lnTo>
                  <a:lnTo>
                    <a:pt x="2805056" y="1757898"/>
                  </a:lnTo>
                  <a:lnTo>
                    <a:pt x="2769992" y="1723040"/>
                  </a:lnTo>
                  <a:lnTo>
                    <a:pt x="2734929" y="1688927"/>
                  </a:lnTo>
                  <a:lnTo>
                    <a:pt x="2699866" y="1655748"/>
                  </a:lnTo>
                  <a:lnTo>
                    <a:pt x="2664803" y="1623692"/>
                  </a:lnTo>
                  <a:lnTo>
                    <a:pt x="2629740" y="1592229"/>
                  </a:lnTo>
                  <a:lnTo>
                    <a:pt x="2594676" y="1560521"/>
                  </a:lnTo>
                  <a:lnTo>
                    <a:pt x="2559613" y="1528612"/>
                  </a:lnTo>
                  <a:lnTo>
                    <a:pt x="2524550" y="1496551"/>
                  </a:lnTo>
                  <a:lnTo>
                    <a:pt x="2489487" y="1464384"/>
                  </a:lnTo>
                  <a:lnTo>
                    <a:pt x="2454424" y="1432157"/>
                  </a:lnTo>
                  <a:lnTo>
                    <a:pt x="2419360" y="1399914"/>
                  </a:lnTo>
                  <a:lnTo>
                    <a:pt x="2384297" y="1367700"/>
                  </a:lnTo>
                  <a:lnTo>
                    <a:pt x="2349234" y="1335555"/>
                  </a:lnTo>
                  <a:lnTo>
                    <a:pt x="2314171" y="1303519"/>
                  </a:lnTo>
                  <a:lnTo>
                    <a:pt x="2279108" y="1271634"/>
                  </a:lnTo>
                  <a:lnTo>
                    <a:pt x="2244044" y="1239937"/>
                  </a:lnTo>
                  <a:lnTo>
                    <a:pt x="2208981" y="1208466"/>
                  </a:lnTo>
                  <a:lnTo>
                    <a:pt x="2173918" y="1177260"/>
                  </a:lnTo>
                  <a:lnTo>
                    <a:pt x="2138855" y="1146357"/>
                  </a:lnTo>
                  <a:lnTo>
                    <a:pt x="2103792" y="1115795"/>
                  </a:lnTo>
                  <a:lnTo>
                    <a:pt x="2068728" y="1085615"/>
                  </a:lnTo>
                  <a:lnTo>
                    <a:pt x="2033665" y="1055857"/>
                  </a:lnTo>
                  <a:lnTo>
                    <a:pt x="1998602" y="1026545"/>
                  </a:lnTo>
                  <a:lnTo>
                    <a:pt x="1963539" y="997557"/>
                  </a:lnTo>
                  <a:lnTo>
                    <a:pt x="1928476" y="968872"/>
                  </a:lnTo>
                  <a:lnTo>
                    <a:pt x="1893412" y="940500"/>
                  </a:lnTo>
                  <a:lnTo>
                    <a:pt x="1858349" y="912450"/>
                  </a:lnTo>
                  <a:lnTo>
                    <a:pt x="1823286" y="884734"/>
                  </a:lnTo>
                  <a:lnTo>
                    <a:pt x="1788223" y="857362"/>
                  </a:lnTo>
                  <a:lnTo>
                    <a:pt x="1753160" y="830345"/>
                  </a:lnTo>
                  <a:lnTo>
                    <a:pt x="1718096" y="803692"/>
                  </a:lnTo>
                  <a:lnTo>
                    <a:pt x="1683033" y="777414"/>
                  </a:lnTo>
                  <a:lnTo>
                    <a:pt x="1647970" y="751520"/>
                  </a:lnTo>
                  <a:lnTo>
                    <a:pt x="1612907" y="726019"/>
                  </a:lnTo>
                  <a:lnTo>
                    <a:pt x="1577844" y="700919"/>
                  </a:lnTo>
                  <a:lnTo>
                    <a:pt x="1542780" y="676227"/>
                  </a:lnTo>
                  <a:lnTo>
                    <a:pt x="1507717" y="651950"/>
                  </a:lnTo>
                  <a:lnTo>
                    <a:pt x="1472654" y="628094"/>
                  </a:lnTo>
                  <a:lnTo>
                    <a:pt x="1437591" y="604662"/>
                  </a:lnTo>
                  <a:lnTo>
                    <a:pt x="1402528" y="581660"/>
                  </a:lnTo>
                  <a:lnTo>
                    <a:pt x="1367464" y="559090"/>
                  </a:lnTo>
                  <a:lnTo>
                    <a:pt x="1332401" y="536954"/>
                  </a:lnTo>
                  <a:lnTo>
                    <a:pt x="1297338" y="515254"/>
                  </a:lnTo>
                  <a:lnTo>
                    <a:pt x="1262275" y="493991"/>
                  </a:lnTo>
                  <a:lnTo>
                    <a:pt x="1227212" y="473163"/>
                  </a:lnTo>
                  <a:lnTo>
                    <a:pt x="1192148" y="452772"/>
                  </a:lnTo>
                  <a:lnTo>
                    <a:pt x="1157085" y="432815"/>
                  </a:lnTo>
                  <a:lnTo>
                    <a:pt x="1122022" y="413291"/>
                  </a:lnTo>
                  <a:lnTo>
                    <a:pt x="1086959" y="394199"/>
                  </a:lnTo>
                  <a:lnTo>
                    <a:pt x="1051896" y="375536"/>
                  </a:lnTo>
                  <a:lnTo>
                    <a:pt x="1016832" y="357299"/>
                  </a:lnTo>
                  <a:lnTo>
                    <a:pt x="981769" y="339486"/>
                  </a:lnTo>
                  <a:lnTo>
                    <a:pt x="946706" y="322094"/>
                  </a:lnTo>
                  <a:lnTo>
                    <a:pt x="911643" y="305119"/>
                  </a:lnTo>
                  <a:lnTo>
                    <a:pt x="876580" y="288559"/>
                  </a:lnTo>
                  <a:lnTo>
                    <a:pt x="841516" y="272411"/>
                  </a:lnTo>
                  <a:lnTo>
                    <a:pt x="806453" y="256670"/>
                  </a:lnTo>
                  <a:lnTo>
                    <a:pt x="771390" y="241334"/>
                  </a:lnTo>
                  <a:lnTo>
                    <a:pt x="736327" y="226400"/>
                  </a:lnTo>
                  <a:lnTo>
                    <a:pt x="701264" y="211863"/>
                  </a:lnTo>
                  <a:lnTo>
                    <a:pt x="666200" y="197722"/>
                  </a:lnTo>
                  <a:lnTo>
                    <a:pt x="631137" y="183972"/>
                  </a:lnTo>
                  <a:lnTo>
                    <a:pt x="596074" y="170610"/>
                  </a:lnTo>
                  <a:lnTo>
                    <a:pt x="561011" y="157633"/>
                  </a:lnTo>
                  <a:lnTo>
                    <a:pt x="525948" y="145038"/>
                  </a:lnTo>
                  <a:lnTo>
                    <a:pt x="490884" y="132823"/>
                  </a:lnTo>
                  <a:lnTo>
                    <a:pt x="455821" y="120983"/>
                  </a:lnTo>
                  <a:lnTo>
                    <a:pt x="420758" y="109516"/>
                  </a:lnTo>
                  <a:lnTo>
                    <a:pt x="385695" y="98419"/>
                  </a:lnTo>
                  <a:lnTo>
                    <a:pt x="350632" y="87689"/>
                  </a:lnTo>
                  <a:lnTo>
                    <a:pt x="315568" y="77324"/>
                  </a:lnTo>
                  <a:lnTo>
                    <a:pt x="280505" y="67320"/>
                  </a:lnTo>
                  <a:lnTo>
                    <a:pt x="245442" y="57676"/>
                  </a:lnTo>
                  <a:lnTo>
                    <a:pt x="210379" y="48387"/>
                  </a:lnTo>
                  <a:lnTo>
                    <a:pt x="175316" y="39453"/>
                  </a:lnTo>
                  <a:lnTo>
                    <a:pt x="140252" y="30869"/>
                  </a:lnTo>
                  <a:lnTo>
                    <a:pt x="105189" y="22635"/>
                  </a:lnTo>
                  <a:lnTo>
                    <a:pt x="70126" y="14747"/>
                  </a:lnTo>
                  <a:lnTo>
                    <a:pt x="35063" y="720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1731556"/>
              <a:ext cx="6977577" cy="3488303"/>
            </a:xfrm>
            <a:custGeom>
              <a:avLst/>
              <a:pathLst>
                <a:path w="6977577" h="3488303">
                  <a:moveTo>
                    <a:pt x="0" y="0"/>
                  </a:moveTo>
                  <a:lnTo>
                    <a:pt x="35063" y="0"/>
                  </a:lnTo>
                  <a:lnTo>
                    <a:pt x="70126" y="0"/>
                  </a:lnTo>
                  <a:lnTo>
                    <a:pt x="105189" y="13084"/>
                  </a:lnTo>
                  <a:lnTo>
                    <a:pt x="140252" y="35101"/>
                  </a:lnTo>
                  <a:lnTo>
                    <a:pt x="175316" y="57245"/>
                  </a:lnTo>
                  <a:lnTo>
                    <a:pt x="210379" y="79517"/>
                  </a:lnTo>
                  <a:lnTo>
                    <a:pt x="245442" y="101917"/>
                  </a:lnTo>
                  <a:lnTo>
                    <a:pt x="280505" y="124448"/>
                  </a:lnTo>
                  <a:lnTo>
                    <a:pt x="315568" y="147110"/>
                  </a:lnTo>
                  <a:lnTo>
                    <a:pt x="350632" y="169905"/>
                  </a:lnTo>
                  <a:lnTo>
                    <a:pt x="385695" y="192832"/>
                  </a:lnTo>
                  <a:lnTo>
                    <a:pt x="420758" y="215894"/>
                  </a:lnTo>
                  <a:lnTo>
                    <a:pt x="455821" y="239091"/>
                  </a:lnTo>
                  <a:lnTo>
                    <a:pt x="490884" y="262424"/>
                  </a:lnTo>
                  <a:lnTo>
                    <a:pt x="525948" y="285895"/>
                  </a:lnTo>
                  <a:lnTo>
                    <a:pt x="561011" y="309505"/>
                  </a:lnTo>
                  <a:lnTo>
                    <a:pt x="596074" y="333254"/>
                  </a:lnTo>
                  <a:lnTo>
                    <a:pt x="631137" y="357143"/>
                  </a:lnTo>
                  <a:lnTo>
                    <a:pt x="666200" y="381174"/>
                  </a:lnTo>
                  <a:lnTo>
                    <a:pt x="701264" y="405348"/>
                  </a:lnTo>
                  <a:lnTo>
                    <a:pt x="736327" y="429666"/>
                  </a:lnTo>
                  <a:lnTo>
                    <a:pt x="771390" y="454129"/>
                  </a:lnTo>
                  <a:lnTo>
                    <a:pt x="806453" y="478738"/>
                  </a:lnTo>
                  <a:lnTo>
                    <a:pt x="841516" y="503493"/>
                  </a:lnTo>
                  <a:lnTo>
                    <a:pt x="876580" y="528397"/>
                  </a:lnTo>
                  <a:lnTo>
                    <a:pt x="911643" y="553450"/>
                  </a:lnTo>
                  <a:lnTo>
                    <a:pt x="946706" y="578652"/>
                  </a:lnTo>
                  <a:lnTo>
                    <a:pt x="981769" y="604006"/>
                  </a:lnTo>
                  <a:lnTo>
                    <a:pt x="1016832" y="629513"/>
                  </a:lnTo>
                  <a:lnTo>
                    <a:pt x="1051896" y="655173"/>
                  </a:lnTo>
                  <a:lnTo>
                    <a:pt x="1086959" y="680987"/>
                  </a:lnTo>
                  <a:lnTo>
                    <a:pt x="1122022" y="706956"/>
                  </a:lnTo>
                  <a:lnTo>
                    <a:pt x="1157085" y="733082"/>
                  </a:lnTo>
                  <a:lnTo>
                    <a:pt x="1192148" y="759366"/>
                  </a:lnTo>
                  <a:lnTo>
                    <a:pt x="1227212" y="785808"/>
                  </a:lnTo>
                  <a:lnTo>
                    <a:pt x="1262275" y="812410"/>
                  </a:lnTo>
                  <a:lnTo>
                    <a:pt x="1297338" y="839172"/>
                  </a:lnTo>
                  <a:lnTo>
                    <a:pt x="1332401" y="866097"/>
                  </a:lnTo>
                  <a:lnTo>
                    <a:pt x="1367464" y="893184"/>
                  </a:lnTo>
                  <a:lnTo>
                    <a:pt x="1402528" y="920435"/>
                  </a:lnTo>
                  <a:lnTo>
                    <a:pt x="1437591" y="947851"/>
                  </a:lnTo>
                  <a:lnTo>
                    <a:pt x="1472654" y="975433"/>
                  </a:lnTo>
                  <a:lnTo>
                    <a:pt x="1507717" y="1003183"/>
                  </a:lnTo>
                  <a:lnTo>
                    <a:pt x="1542780" y="1031100"/>
                  </a:lnTo>
                  <a:lnTo>
                    <a:pt x="1577844" y="1059187"/>
                  </a:lnTo>
                  <a:lnTo>
                    <a:pt x="1612907" y="1087443"/>
                  </a:lnTo>
                  <a:lnTo>
                    <a:pt x="1647970" y="1115872"/>
                  </a:lnTo>
                  <a:lnTo>
                    <a:pt x="1683033" y="1144472"/>
                  </a:lnTo>
                  <a:lnTo>
                    <a:pt x="1718096" y="1173246"/>
                  </a:lnTo>
                  <a:lnTo>
                    <a:pt x="1753160" y="1202194"/>
                  </a:lnTo>
                  <a:lnTo>
                    <a:pt x="1788223" y="1231318"/>
                  </a:lnTo>
                  <a:lnTo>
                    <a:pt x="1823286" y="1260619"/>
                  </a:lnTo>
                  <a:lnTo>
                    <a:pt x="1858349" y="1290097"/>
                  </a:lnTo>
                  <a:lnTo>
                    <a:pt x="1893412" y="1319754"/>
                  </a:lnTo>
                  <a:lnTo>
                    <a:pt x="1928476" y="1349591"/>
                  </a:lnTo>
                  <a:lnTo>
                    <a:pt x="1963539" y="1379609"/>
                  </a:lnTo>
                  <a:lnTo>
                    <a:pt x="1998602" y="1409808"/>
                  </a:lnTo>
                  <a:lnTo>
                    <a:pt x="2033665" y="1440228"/>
                  </a:lnTo>
                  <a:lnTo>
                    <a:pt x="2068728" y="1471028"/>
                  </a:lnTo>
                  <a:lnTo>
                    <a:pt x="2103792" y="1502192"/>
                  </a:lnTo>
                  <a:lnTo>
                    <a:pt x="2138855" y="1533681"/>
                  </a:lnTo>
                  <a:lnTo>
                    <a:pt x="2173918" y="1565457"/>
                  </a:lnTo>
                  <a:lnTo>
                    <a:pt x="2208981" y="1597479"/>
                  </a:lnTo>
                  <a:lnTo>
                    <a:pt x="2244044" y="1629709"/>
                  </a:lnTo>
                  <a:lnTo>
                    <a:pt x="2279108" y="1662107"/>
                  </a:lnTo>
                  <a:lnTo>
                    <a:pt x="2314171" y="1694635"/>
                  </a:lnTo>
                  <a:lnTo>
                    <a:pt x="2349234" y="1727253"/>
                  </a:lnTo>
                  <a:lnTo>
                    <a:pt x="2384297" y="1759922"/>
                  </a:lnTo>
                  <a:lnTo>
                    <a:pt x="2419360" y="1792603"/>
                  </a:lnTo>
                  <a:lnTo>
                    <a:pt x="2454424" y="1825256"/>
                  </a:lnTo>
                  <a:lnTo>
                    <a:pt x="2489487" y="1857842"/>
                  </a:lnTo>
                  <a:lnTo>
                    <a:pt x="2524550" y="1890322"/>
                  </a:lnTo>
                  <a:lnTo>
                    <a:pt x="2559613" y="1922657"/>
                  </a:lnTo>
                  <a:lnTo>
                    <a:pt x="2594676" y="1954808"/>
                  </a:lnTo>
                  <a:lnTo>
                    <a:pt x="2629740" y="1986736"/>
                  </a:lnTo>
                  <a:lnTo>
                    <a:pt x="2664803" y="2018405"/>
                  </a:lnTo>
                  <a:lnTo>
                    <a:pt x="2699866" y="2050762"/>
                  </a:lnTo>
                  <a:lnTo>
                    <a:pt x="2734929" y="2084367"/>
                  </a:lnTo>
                  <a:lnTo>
                    <a:pt x="2769992" y="2118964"/>
                  </a:lnTo>
                  <a:lnTo>
                    <a:pt x="2805056" y="2154296"/>
                  </a:lnTo>
                  <a:lnTo>
                    <a:pt x="2840119" y="2190107"/>
                  </a:lnTo>
                  <a:lnTo>
                    <a:pt x="2875182" y="2226141"/>
                  </a:lnTo>
                  <a:lnTo>
                    <a:pt x="2910245" y="2262141"/>
                  </a:lnTo>
                  <a:lnTo>
                    <a:pt x="2945308" y="2297851"/>
                  </a:lnTo>
                  <a:lnTo>
                    <a:pt x="2980372" y="2333014"/>
                  </a:lnTo>
                  <a:lnTo>
                    <a:pt x="3015435" y="2367373"/>
                  </a:lnTo>
                  <a:lnTo>
                    <a:pt x="3050498" y="2400673"/>
                  </a:lnTo>
                  <a:lnTo>
                    <a:pt x="3085561" y="2432656"/>
                  </a:lnTo>
                  <a:lnTo>
                    <a:pt x="3120624" y="2463312"/>
                  </a:lnTo>
                  <a:lnTo>
                    <a:pt x="3155688" y="2494144"/>
                  </a:lnTo>
                  <a:lnTo>
                    <a:pt x="3190751" y="2525319"/>
                  </a:lnTo>
                  <a:lnTo>
                    <a:pt x="3225814" y="2556678"/>
                  </a:lnTo>
                  <a:lnTo>
                    <a:pt x="3260877" y="2588059"/>
                  </a:lnTo>
                  <a:lnTo>
                    <a:pt x="3295940" y="2619302"/>
                  </a:lnTo>
                  <a:lnTo>
                    <a:pt x="3331004" y="2650246"/>
                  </a:lnTo>
                  <a:lnTo>
                    <a:pt x="3366067" y="2680731"/>
                  </a:lnTo>
                  <a:lnTo>
                    <a:pt x="3401130" y="2710596"/>
                  </a:lnTo>
                  <a:lnTo>
                    <a:pt x="3436193" y="2739680"/>
                  </a:lnTo>
                  <a:lnTo>
                    <a:pt x="3471256" y="2767824"/>
                  </a:lnTo>
                  <a:lnTo>
                    <a:pt x="3506320" y="2794866"/>
                  </a:lnTo>
                  <a:lnTo>
                    <a:pt x="3541383" y="2820646"/>
                  </a:lnTo>
                  <a:lnTo>
                    <a:pt x="3576446" y="2845330"/>
                  </a:lnTo>
                  <a:lnTo>
                    <a:pt x="3611509" y="2869314"/>
                  </a:lnTo>
                  <a:lnTo>
                    <a:pt x="3646572" y="2892634"/>
                  </a:lnTo>
                  <a:lnTo>
                    <a:pt x="3681636" y="2915319"/>
                  </a:lnTo>
                  <a:lnTo>
                    <a:pt x="3716699" y="2937402"/>
                  </a:lnTo>
                  <a:lnTo>
                    <a:pt x="3751762" y="2958914"/>
                  </a:lnTo>
                  <a:lnTo>
                    <a:pt x="3786825" y="2979886"/>
                  </a:lnTo>
                  <a:lnTo>
                    <a:pt x="3821888" y="3000349"/>
                  </a:lnTo>
                  <a:lnTo>
                    <a:pt x="3856952" y="3020334"/>
                  </a:lnTo>
                  <a:lnTo>
                    <a:pt x="3892015" y="3039874"/>
                  </a:lnTo>
                  <a:lnTo>
                    <a:pt x="3927078" y="3058999"/>
                  </a:lnTo>
                  <a:lnTo>
                    <a:pt x="3962141" y="3077681"/>
                  </a:lnTo>
                  <a:lnTo>
                    <a:pt x="3997204" y="3095503"/>
                  </a:lnTo>
                  <a:lnTo>
                    <a:pt x="4032268" y="3112436"/>
                  </a:lnTo>
                  <a:lnTo>
                    <a:pt x="4067331" y="3128559"/>
                  </a:lnTo>
                  <a:lnTo>
                    <a:pt x="4102394" y="3143946"/>
                  </a:lnTo>
                  <a:lnTo>
                    <a:pt x="4137457" y="3158674"/>
                  </a:lnTo>
                  <a:lnTo>
                    <a:pt x="4172520" y="3172820"/>
                  </a:lnTo>
                  <a:lnTo>
                    <a:pt x="4207584" y="3186459"/>
                  </a:lnTo>
                  <a:lnTo>
                    <a:pt x="4242647" y="3199667"/>
                  </a:lnTo>
                  <a:lnTo>
                    <a:pt x="4277710" y="3212521"/>
                  </a:lnTo>
                  <a:lnTo>
                    <a:pt x="4312773" y="3225098"/>
                  </a:lnTo>
                  <a:lnTo>
                    <a:pt x="4347836" y="3237472"/>
                  </a:lnTo>
                  <a:lnTo>
                    <a:pt x="4382900" y="3249720"/>
                  </a:lnTo>
                  <a:lnTo>
                    <a:pt x="4417963" y="3261919"/>
                  </a:lnTo>
                  <a:lnTo>
                    <a:pt x="4453026" y="3274144"/>
                  </a:lnTo>
                  <a:lnTo>
                    <a:pt x="4488089" y="3286110"/>
                  </a:lnTo>
                  <a:lnTo>
                    <a:pt x="4523152" y="3297497"/>
                  </a:lnTo>
                  <a:lnTo>
                    <a:pt x="4558216" y="3308336"/>
                  </a:lnTo>
                  <a:lnTo>
                    <a:pt x="4593279" y="3318657"/>
                  </a:lnTo>
                  <a:lnTo>
                    <a:pt x="4628342" y="3328489"/>
                  </a:lnTo>
                  <a:lnTo>
                    <a:pt x="4663405" y="3337863"/>
                  </a:lnTo>
                  <a:lnTo>
                    <a:pt x="4698468" y="3346809"/>
                  </a:lnTo>
                  <a:lnTo>
                    <a:pt x="4733532" y="3355357"/>
                  </a:lnTo>
                  <a:lnTo>
                    <a:pt x="4768595" y="3363537"/>
                  </a:lnTo>
                  <a:lnTo>
                    <a:pt x="4803658" y="3371378"/>
                  </a:lnTo>
                  <a:lnTo>
                    <a:pt x="4838721" y="3378912"/>
                  </a:lnTo>
                  <a:lnTo>
                    <a:pt x="4873784" y="3386169"/>
                  </a:lnTo>
                  <a:lnTo>
                    <a:pt x="4908848" y="3393177"/>
                  </a:lnTo>
                  <a:lnTo>
                    <a:pt x="4943911" y="3399968"/>
                  </a:lnTo>
                  <a:lnTo>
                    <a:pt x="4978974" y="3406571"/>
                  </a:lnTo>
                  <a:lnTo>
                    <a:pt x="5014037" y="3413017"/>
                  </a:lnTo>
                  <a:lnTo>
                    <a:pt x="5049100" y="3419335"/>
                  </a:lnTo>
                  <a:lnTo>
                    <a:pt x="5084164" y="3425556"/>
                  </a:lnTo>
                  <a:lnTo>
                    <a:pt x="5119227" y="3431710"/>
                  </a:lnTo>
                  <a:lnTo>
                    <a:pt x="5154290" y="3437826"/>
                  </a:lnTo>
                  <a:lnTo>
                    <a:pt x="5189353" y="3443935"/>
                  </a:lnTo>
                  <a:lnTo>
                    <a:pt x="5224416" y="3449934"/>
                  </a:lnTo>
                  <a:lnTo>
                    <a:pt x="5259480" y="3455734"/>
                  </a:lnTo>
                  <a:lnTo>
                    <a:pt x="5294543" y="3461335"/>
                  </a:lnTo>
                  <a:lnTo>
                    <a:pt x="5329606" y="3466735"/>
                  </a:lnTo>
                  <a:lnTo>
                    <a:pt x="5364669" y="3471935"/>
                  </a:lnTo>
                  <a:lnTo>
                    <a:pt x="5399732" y="3476934"/>
                  </a:lnTo>
                  <a:lnTo>
                    <a:pt x="5434796" y="3481731"/>
                  </a:lnTo>
                  <a:lnTo>
                    <a:pt x="5469859" y="3486327"/>
                  </a:lnTo>
                  <a:lnTo>
                    <a:pt x="5504922" y="3488303"/>
                  </a:lnTo>
                  <a:lnTo>
                    <a:pt x="5539985" y="3488303"/>
                  </a:lnTo>
                  <a:lnTo>
                    <a:pt x="5575048" y="3488303"/>
                  </a:lnTo>
                  <a:lnTo>
                    <a:pt x="5610112" y="3488303"/>
                  </a:lnTo>
                  <a:lnTo>
                    <a:pt x="5645175" y="3488303"/>
                  </a:lnTo>
                  <a:lnTo>
                    <a:pt x="5680238" y="3488303"/>
                  </a:lnTo>
                  <a:lnTo>
                    <a:pt x="5715301" y="3488303"/>
                  </a:lnTo>
                  <a:lnTo>
                    <a:pt x="5750364" y="3488303"/>
                  </a:lnTo>
                  <a:lnTo>
                    <a:pt x="5785428" y="3488303"/>
                  </a:lnTo>
                  <a:lnTo>
                    <a:pt x="5820491" y="3488303"/>
                  </a:lnTo>
                  <a:lnTo>
                    <a:pt x="5855554" y="3488303"/>
                  </a:lnTo>
                  <a:lnTo>
                    <a:pt x="5890617" y="3488303"/>
                  </a:lnTo>
                  <a:lnTo>
                    <a:pt x="5925680" y="3488303"/>
                  </a:lnTo>
                  <a:lnTo>
                    <a:pt x="5960744" y="3488303"/>
                  </a:lnTo>
                  <a:lnTo>
                    <a:pt x="5995807" y="3488303"/>
                  </a:lnTo>
                  <a:lnTo>
                    <a:pt x="6030870" y="3488303"/>
                  </a:lnTo>
                  <a:lnTo>
                    <a:pt x="6065933" y="3488303"/>
                  </a:lnTo>
                  <a:lnTo>
                    <a:pt x="6100996" y="3488303"/>
                  </a:lnTo>
                  <a:lnTo>
                    <a:pt x="6136060" y="3488303"/>
                  </a:lnTo>
                  <a:lnTo>
                    <a:pt x="6171123" y="3488303"/>
                  </a:lnTo>
                  <a:lnTo>
                    <a:pt x="6206186" y="3488303"/>
                  </a:lnTo>
                  <a:lnTo>
                    <a:pt x="6241249" y="3488303"/>
                  </a:lnTo>
                  <a:lnTo>
                    <a:pt x="6276312" y="3488303"/>
                  </a:lnTo>
                  <a:lnTo>
                    <a:pt x="6311376" y="3488303"/>
                  </a:lnTo>
                  <a:lnTo>
                    <a:pt x="6346439" y="3488303"/>
                  </a:lnTo>
                  <a:lnTo>
                    <a:pt x="6381502" y="3488303"/>
                  </a:lnTo>
                  <a:lnTo>
                    <a:pt x="6416565" y="3488303"/>
                  </a:lnTo>
                  <a:lnTo>
                    <a:pt x="6451628" y="3488303"/>
                  </a:lnTo>
                  <a:lnTo>
                    <a:pt x="6486692" y="3488303"/>
                  </a:lnTo>
                  <a:lnTo>
                    <a:pt x="6521755" y="3488303"/>
                  </a:lnTo>
                  <a:lnTo>
                    <a:pt x="6556818" y="3488303"/>
                  </a:lnTo>
                  <a:lnTo>
                    <a:pt x="6591881" y="3488303"/>
                  </a:lnTo>
                  <a:lnTo>
                    <a:pt x="6626944" y="3488303"/>
                  </a:lnTo>
                  <a:lnTo>
                    <a:pt x="6662008" y="3488303"/>
                  </a:lnTo>
                  <a:lnTo>
                    <a:pt x="6697071" y="3488303"/>
                  </a:lnTo>
                  <a:lnTo>
                    <a:pt x="6732134" y="3488303"/>
                  </a:lnTo>
                  <a:lnTo>
                    <a:pt x="6767197" y="3488303"/>
                  </a:lnTo>
                  <a:lnTo>
                    <a:pt x="6802260" y="3488303"/>
                  </a:lnTo>
                  <a:lnTo>
                    <a:pt x="6837324" y="3488303"/>
                  </a:lnTo>
                  <a:lnTo>
                    <a:pt x="6872387" y="3488303"/>
                  </a:lnTo>
                  <a:lnTo>
                    <a:pt x="6907450" y="3488303"/>
                  </a:lnTo>
                  <a:lnTo>
                    <a:pt x="6942513" y="3488303"/>
                  </a:lnTo>
                  <a:lnTo>
                    <a:pt x="6977577" y="3485525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4718368"/>
              <a:ext cx="6977577" cy="501492"/>
            </a:xfrm>
            <a:custGeom>
              <a:avLst/>
              <a:pathLst>
                <a:path w="6977577" h="501492">
                  <a:moveTo>
                    <a:pt x="0" y="11654"/>
                  </a:moveTo>
                  <a:lnTo>
                    <a:pt x="35063" y="21130"/>
                  </a:lnTo>
                  <a:lnTo>
                    <a:pt x="70126" y="30438"/>
                  </a:lnTo>
                  <a:lnTo>
                    <a:pt x="105189" y="39577"/>
                  </a:lnTo>
                  <a:lnTo>
                    <a:pt x="140252" y="48547"/>
                  </a:lnTo>
                  <a:lnTo>
                    <a:pt x="175316" y="57348"/>
                  </a:lnTo>
                  <a:lnTo>
                    <a:pt x="210379" y="65977"/>
                  </a:lnTo>
                  <a:lnTo>
                    <a:pt x="245442" y="74435"/>
                  </a:lnTo>
                  <a:lnTo>
                    <a:pt x="280505" y="82722"/>
                  </a:lnTo>
                  <a:lnTo>
                    <a:pt x="315568" y="90836"/>
                  </a:lnTo>
                  <a:lnTo>
                    <a:pt x="350632" y="98776"/>
                  </a:lnTo>
                  <a:lnTo>
                    <a:pt x="385695" y="106542"/>
                  </a:lnTo>
                  <a:lnTo>
                    <a:pt x="420758" y="114132"/>
                  </a:lnTo>
                  <a:lnTo>
                    <a:pt x="455821" y="121547"/>
                  </a:lnTo>
                  <a:lnTo>
                    <a:pt x="490884" y="128785"/>
                  </a:lnTo>
                  <a:lnTo>
                    <a:pt x="525948" y="135844"/>
                  </a:lnTo>
                  <a:lnTo>
                    <a:pt x="561011" y="142725"/>
                  </a:lnTo>
                  <a:lnTo>
                    <a:pt x="596074" y="149426"/>
                  </a:lnTo>
                  <a:lnTo>
                    <a:pt x="631137" y="155945"/>
                  </a:lnTo>
                  <a:lnTo>
                    <a:pt x="666200" y="162282"/>
                  </a:lnTo>
                  <a:lnTo>
                    <a:pt x="701264" y="168436"/>
                  </a:lnTo>
                  <a:lnTo>
                    <a:pt x="736327" y="174406"/>
                  </a:lnTo>
                  <a:lnTo>
                    <a:pt x="771390" y="180189"/>
                  </a:lnTo>
                  <a:lnTo>
                    <a:pt x="806453" y="185786"/>
                  </a:lnTo>
                  <a:lnTo>
                    <a:pt x="841516" y="191194"/>
                  </a:lnTo>
                  <a:lnTo>
                    <a:pt x="876580" y="196413"/>
                  </a:lnTo>
                  <a:lnTo>
                    <a:pt x="911643" y="201442"/>
                  </a:lnTo>
                  <a:lnTo>
                    <a:pt x="946706" y="206279"/>
                  </a:lnTo>
                  <a:lnTo>
                    <a:pt x="981769" y="210923"/>
                  </a:lnTo>
                  <a:lnTo>
                    <a:pt x="1016832" y="215373"/>
                  </a:lnTo>
                  <a:lnTo>
                    <a:pt x="1051896" y="219628"/>
                  </a:lnTo>
                  <a:lnTo>
                    <a:pt x="1086959" y="223687"/>
                  </a:lnTo>
                  <a:lnTo>
                    <a:pt x="1122022" y="227551"/>
                  </a:lnTo>
                  <a:lnTo>
                    <a:pt x="1157085" y="231217"/>
                  </a:lnTo>
                  <a:lnTo>
                    <a:pt x="1192148" y="234686"/>
                  </a:lnTo>
                  <a:lnTo>
                    <a:pt x="1227212" y="237958"/>
                  </a:lnTo>
                  <a:lnTo>
                    <a:pt x="1262275" y="241033"/>
                  </a:lnTo>
                  <a:lnTo>
                    <a:pt x="1297338" y="243911"/>
                  </a:lnTo>
                  <a:lnTo>
                    <a:pt x="1332401" y="246595"/>
                  </a:lnTo>
                  <a:lnTo>
                    <a:pt x="1367464" y="249084"/>
                  </a:lnTo>
                  <a:lnTo>
                    <a:pt x="1402528" y="251381"/>
                  </a:lnTo>
                  <a:lnTo>
                    <a:pt x="1437591" y="253489"/>
                  </a:lnTo>
                  <a:lnTo>
                    <a:pt x="1472654" y="255410"/>
                  </a:lnTo>
                  <a:lnTo>
                    <a:pt x="1507717" y="257148"/>
                  </a:lnTo>
                  <a:lnTo>
                    <a:pt x="1542780" y="258707"/>
                  </a:lnTo>
                  <a:lnTo>
                    <a:pt x="1577844" y="260092"/>
                  </a:lnTo>
                  <a:lnTo>
                    <a:pt x="1612907" y="261308"/>
                  </a:lnTo>
                  <a:lnTo>
                    <a:pt x="1647970" y="262360"/>
                  </a:lnTo>
                  <a:lnTo>
                    <a:pt x="1683033" y="263255"/>
                  </a:lnTo>
                  <a:lnTo>
                    <a:pt x="1718096" y="264001"/>
                  </a:lnTo>
                  <a:lnTo>
                    <a:pt x="1753160" y="264603"/>
                  </a:lnTo>
                  <a:lnTo>
                    <a:pt x="1788223" y="265070"/>
                  </a:lnTo>
                  <a:lnTo>
                    <a:pt x="1823286" y="265409"/>
                  </a:lnTo>
                  <a:lnTo>
                    <a:pt x="1858349" y="265629"/>
                  </a:lnTo>
                  <a:lnTo>
                    <a:pt x="1893412" y="265737"/>
                  </a:lnTo>
                  <a:lnTo>
                    <a:pt x="1928476" y="265740"/>
                  </a:lnTo>
                  <a:lnTo>
                    <a:pt x="1963539" y="265648"/>
                  </a:lnTo>
                  <a:lnTo>
                    <a:pt x="1998602" y="265466"/>
                  </a:lnTo>
                  <a:lnTo>
                    <a:pt x="2033665" y="265205"/>
                  </a:lnTo>
                  <a:lnTo>
                    <a:pt x="2068728" y="264877"/>
                  </a:lnTo>
                  <a:lnTo>
                    <a:pt x="2103792" y="264486"/>
                  </a:lnTo>
                  <a:lnTo>
                    <a:pt x="2138855" y="264032"/>
                  </a:lnTo>
                  <a:lnTo>
                    <a:pt x="2173918" y="263515"/>
                  </a:lnTo>
                  <a:lnTo>
                    <a:pt x="2208981" y="262935"/>
                  </a:lnTo>
                  <a:lnTo>
                    <a:pt x="2244044" y="262291"/>
                  </a:lnTo>
                  <a:lnTo>
                    <a:pt x="2279108" y="261581"/>
                  </a:lnTo>
                  <a:lnTo>
                    <a:pt x="2314171" y="260804"/>
                  </a:lnTo>
                  <a:lnTo>
                    <a:pt x="2349234" y="259960"/>
                  </a:lnTo>
                  <a:lnTo>
                    <a:pt x="2384297" y="259049"/>
                  </a:lnTo>
                  <a:lnTo>
                    <a:pt x="2419360" y="258071"/>
                  </a:lnTo>
                  <a:lnTo>
                    <a:pt x="2454424" y="257027"/>
                  </a:lnTo>
                  <a:lnTo>
                    <a:pt x="2489487" y="255919"/>
                  </a:lnTo>
                  <a:lnTo>
                    <a:pt x="2524550" y="254751"/>
                  </a:lnTo>
                  <a:lnTo>
                    <a:pt x="2559613" y="253527"/>
                  </a:lnTo>
                  <a:lnTo>
                    <a:pt x="2594676" y="252251"/>
                  </a:lnTo>
                  <a:lnTo>
                    <a:pt x="2629740" y="250928"/>
                  </a:lnTo>
                  <a:lnTo>
                    <a:pt x="2664803" y="249565"/>
                  </a:lnTo>
                  <a:lnTo>
                    <a:pt x="2699866" y="248013"/>
                  </a:lnTo>
                  <a:lnTo>
                    <a:pt x="2734929" y="246171"/>
                  </a:lnTo>
                  <a:lnTo>
                    <a:pt x="2769992" y="244057"/>
                  </a:lnTo>
                  <a:lnTo>
                    <a:pt x="2805056" y="241687"/>
                  </a:lnTo>
                  <a:lnTo>
                    <a:pt x="2840119" y="239084"/>
                  </a:lnTo>
                  <a:lnTo>
                    <a:pt x="2875182" y="236281"/>
                  </a:lnTo>
                  <a:lnTo>
                    <a:pt x="2910245" y="233324"/>
                  </a:lnTo>
                  <a:lnTo>
                    <a:pt x="2945308" y="230273"/>
                  </a:lnTo>
                  <a:lnTo>
                    <a:pt x="2980372" y="227203"/>
                  </a:lnTo>
                  <a:lnTo>
                    <a:pt x="3015435" y="224203"/>
                  </a:lnTo>
                  <a:lnTo>
                    <a:pt x="3050498" y="221375"/>
                  </a:lnTo>
                  <a:lnTo>
                    <a:pt x="3085561" y="218826"/>
                  </a:lnTo>
                  <a:lnTo>
                    <a:pt x="3120624" y="216589"/>
                  </a:lnTo>
                  <a:lnTo>
                    <a:pt x="3155688" y="214184"/>
                  </a:lnTo>
                  <a:lnTo>
                    <a:pt x="3190751" y="211522"/>
                  </a:lnTo>
                  <a:lnTo>
                    <a:pt x="3225814" y="208615"/>
                  </a:lnTo>
                  <a:lnTo>
                    <a:pt x="3260877" y="205481"/>
                  </a:lnTo>
                  <a:lnTo>
                    <a:pt x="3295940" y="202152"/>
                  </a:lnTo>
                  <a:lnTo>
                    <a:pt x="3331004" y="198679"/>
                  </a:lnTo>
                  <a:lnTo>
                    <a:pt x="3366067" y="195130"/>
                  </a:lnTo>
                  <a:lnTo>
                    <a:pt x="3401130" y="191602"/>
                  </a:lnTo>
                  <a:lnTo>
                    <a:pt x="3436193" y="188207"/>
                  </a:lnTo>
                  <a:lnTo>
                    <a:pt x="3471256" y="185077"/>
                  </a:lnTo>
                  <a:lnTo>
                    <a:pt x="3506320" y="182355"/>
                  </a:lnTo>
                  <a:lnTo>
                    <a:pt x="3541383" y="180190"/>
                  </a:lnTo>
                  <a:lnTo>
                    <a:pt x="3576446" y="178438"/>
                  </a:lnTo>
                  <a:lnTo>
                    <a:pt x="3611509" y="176735"/>
                  </a:lnTo>
                  <a:lnTo>
                    <a:pt x="3646572" y="175026"/>
                  </a:lnTo>
                  <a:lnTo>
                    <a:pt x="3681636" y="173266"/>
                  </a:lnTo>
                  <a:lnTo>
                    <a:pt x="3716699" y="171425"/>
                  </a:lnTo>
                  <a:lnTo>
                    <a:pt x="3751762" y="169500"/>
                  </a:lnTo>
                  <a:lnTo>
                    <a:pt x="3786825" y="167513"/>
                  </a:lnTo>
                  <a:lnTo>
                    <a:pt x="3821888" y="165518"/>
                  </a:lnTo>
                  <a:lnTo>
                    <a:pt x="3856952" y="163595"/>
                  </a:lnTo>
                  <a:lnTo>
                    <a:pt x="3892015" y="161841"/>
                  </a:lnTo>
                  <a:lnTo>
                    <a:pt x="3927078" y="160364"/>
                  </a:lnTo>
                  <a:lnTo>
                    <a:pt x="3962141" y="159250"/>
                  </a:lnTo>
                  <a:lnTo>
                    <a:pt x="3997204" y="158359"/>
                  </a:lnTo>
                  <a:lnTo>
                    <a:pt x="4032268" y="157604"/>
                  </a:lnTo>
                  <a:lnTo>
                    <a:pt x="4067331" y="156932"/>
                  </a:lnTo>
                  <a:lnTo>
                    <a:pt x="4102394" y="156297"/>
                  </a:lnTo>
                  <a:lnTo>
                    <a:pt x="4137457" y="155661"/>
                  </a:lnTo>
                  <a:lnTo>
                    <a:pt x="4172520" y="154995"/>
                  </a:lnTo>
                  <a:lnTo>
                    <a:pt x="4207584" y="154284"/>
                  </a:lnTo>
                  <a:lnTo>
                    <a:pt x="4242647" y="153523"/>
                  </a:lnTo>
                  <a:lnTo>
                    <a:pt x="4277710" y="152720"/>
                  </a:lnTo>
                  <a:lnTo>
                    <a:pt x="4312773" y="151893"/>
                  </a:lnTo>
                  <a:lnTo>
                    <a:pt x="4347836" y="151068"/>
                  </a:lnTo>
                  <a:lnTo>
                    <a:pt x="4382900" y="150275"/>
                  </a:lnTo>
                  <a:lnTo>
                    <a:pt x="4417963" y="149547"/>
                  </a:lnTo>
                  <a:lnTo>
                    <a:pt x="4453026" y="148917"/>
                  </a:lnTo>
                  <a:lnTo>
                    <a:pt x="4488089" y="148373"/>
                  </a:lnTo>
                  <a:lnTo>
                    <a:pt x="4523152" y="147877"/>
                  </a:lnTo>
                  <a:lnTo>
                    <a:pt x="4558216" y="147410"/>
                  </a:lnTo>
                  <a:lnTo>
                    <a:pt x="4593279" y="146955"/>
                  </a:lnTo>
                  <a:lnTo>
                    <a:pt x="4628342" y="146497"/>
                  </a:lnTo>
                  <a:lnTo>
                    <a:pt x="4663405" y="146021"/>
                  </a:lnTo>
                  <a:lnTo>
                    <a:pt x="4698468" y="145514"/>
                  </a:lnTo>
                  <a:lnTo>
                    <a:pt x="4733532" y="144967"/>
                  </a:lnTo>
                  <a:lnTo>
                    <a:pt x="4768595" y="144369"/>
                  </a:lnTo>
                  <a:lnTo>
                    <a:pt x="4803658" y="143714"/>
                  </a:lnTo>
                  <a:lnTo>
                    <a:pt x="4838721" y="142997"/>
                  </a:lnTo>
                  <a:lnTo>
                    <a:pt x="4873784" y="142214"/>
                  </a:lnTo>
                  <a:lnTo>
                    <a:pt x="4908848" y="141363"/>
                  </a:lnTo>
                  <a:lnTo>
                    <a:pt x="4943911" y="140445"/>
                  </a:lnTo>
                  <a:lnTo>
                    <a:pt x="4978974" y="139459"/>
                  </a:lnTo>
                  <a:lnTo>
                    <a:pt x="5014037" y="138408"/>
                  </a:lnTo>
                  <a:lnTo>
                    <a:pt x="5049100" y="137294"/>
                  </a:lnTo>
                  <a:lnTo>
                    <a:pt x="5084164" y="136119"/>
                  </a:lnTo>
                  <a:lnTo>
                    <a:pt x="5119227" y="134886"/>
                  </a:lnTo>
                  <a:lnTo>
                    <a:pt x="5154290" y="133595"/>
                  </a:lnTo>
                  <a:lnTo>
                    <a:pt x="5189353" y="132249"/>
                  </a:lnTo>
                  <a:lnTo>
                    <a:pt x="5224416" y="130882"/>
                  </a:lnTo>
                  <a:lnTo>
                    <a:pt x="5259480" y="129521"/>
                  </a:lnTo>
                  <a:lnTo>
                    <a:pt x="5294543" y="128165"/>
                  </a:lnTo>
                  <a:lnTo>
                    <a:pt x="5329606" y="126815"/>
                  </a:lnTo>
                  <a:lnTo>
                    <a:pt x="5364669" y="125466"/>
                  </a:lnTo>
                  <a:lnTo>
                    <a:pt x="5399732" y="124118"/>
                  </a:lnTo>
                  <a:lnTo>
                    <a:pt x="5434796" y="122768"/>
                  </a:lnTo>
                  <a:lnTo>
                    <a:pt x="5469859" y="121413"/>
                  </a:lnTo>
                  <a:lnTo>
                    <a:pt x="5504922" y="120049"/>
                  </a:lnTo>
                  <a:lnTo>
                    <a:pt x="5539985" y="118672"/>
                  </a:lnTo>
                  <a:lnTo>
                    <a:pt x="5575048" y="117279"/>
                  </a:lnTo>
                  <a:lnTo>
                    <a:pt x="5610112" y="115865"/>
                  </a:lnTo>
                  <a:lnTo>
                    <a:pt x="5645175" y="114425"/>
                  </a:lnTo>
                  <a:lnTo>
                    <a:pt x="5680238" y="112954"/>
                  </a:lnTo>
                  <a:lnTo>
                    <a:pt x="5715301" y="111448"/>
                  </a:lnTo>
                  <a:lnTo>
                    <a:pt x="5750364" y="109901"/>
                  </a:lnTo>
                  <a:lnTo>
                    <a:pt x="5785428" y="108309"/>
                  </a:lnTo>
                  <a:lnTo>
                    <a:pt x="5820491" y="106665"/>
                  </a:lnTo>
                  <a:lnTo>
                    <a:pt x="5855554" y="104965"/>
                  </a:lnTo>
                  <a:lnTo>
                    <a:pt x="5890617" y="103204"/>
                  </a:lnTo>
                  <a:lnTo>
                    <a:pt x="5925680" y="101377"/>
                  </a:lnTo>
                  <a:lnTo>
                    <a:pt x="5960744" y="99478"/>
                  </a:lnTo>
                  <a:lnTo>
                    <a:pt x="5995807" y="97503"/>
                  </a:lnTo>
                  <a:lnTo>
                    <a:pt x="6030870" y="95448"/>
                  </a:lnTo>
                  <a:lnTo>
                    <a:pt x="6065933" y="93309"/>
                  </a:lnTo>
                  <a:lnTo>
                    <a:pt x="6100996" y="91081"/>
                  </a:lnTo>
                  <a:lnTo>
                    <a:pt x="6136060" y="88760"/>
                  </a:lnTo>
                  <a:lnTo>
                    <a:pt x="6171123" y="86343"/>
                  </a:lnTo>
                  <a:lnTo>
                    <a:pt x="6206186" y="83827"/>
                  </a:lnTo>
                  <a:lnTo>
                    <a:pt x="6241249" y="81208"/>
                  </a:lnTo>
                  <a:lnTo>
                    <a:pt x="6276312" y="78485"/>
                  </a:lnTo>
                  <a:lnTo>
                    <a:pt x="6311376" y="75654"/>
                  </a:lnTo>
                  <a:lnTo>
                    <a:pt x="6346439" y="72715"/>
                  </a:lnTo>
                  <a:lnTo>
                    <a:pt x="6381502" y="69664"/>
                  </a:lnTo>
                  <a:lnTo>
                    <a:pt x="6416565" y="66500"/>
                  </a:lnTo>
                  <a:lnTo>
                    <a:pt x="6451628" y="63222"/>
                  </a:lnTo>
                  <a:lnTo>
                    <a:pt x="6486692" y="59829"/>
                  </a:lnTo>
                  <a:lnTo>
                    <a:pt x="6521755" y="56320"/>
                  </a:lnTo>
                  <a:lnTo>
                    <a:pt x="6556818" y="52694"/>
                  </a:lnTo>
                  <a:lnTo>
                    <a:pt x="6591881" y="48951"/>
                  </a:lnTo>
                  <a:lnTo>
                    <a:pt x="6626944" y="45090"/>
                  </a:lnTo>
                  <a:lnTo>
                    <a:pt x="6662008" y="41111"/>
                  </a:lnTo>
                  <a:lnTo>
                    <a:pt x="6697071" y="37014"/>
                  </a:lnTo>
                  <a:lnTo>
                    <a:pt x="6732134" y="32798"/>
                  </a:lnTo>
                  <a:lnTo>
                    <a:pt x="6767197" y="28465"/>
                  </a:lnTo>
                  <a:lnTo>
                    <a:pt x="6802260" y="24014"/>
                  </a:lnTo>
                  <a:lnTo>
                    <a:pt x="6837324" y="19445"/>
                  </a:lnTo>
                  <a:lnTo>
                    <a:pt x="6872387" y="14758"/>
                  </a:lnTo>
                  <a:lnTo>
                    <a:pt x="6907450" y="9955"/>
                  </a:lnTo>
                  <a:lnTo>
                    <a:pt x="6942513" y="5035"/>
                  </a:lnTo>
                  <a:lnTo>
                    <a:pt x="6977577" y="0"/>
                  </a:lnTo>
                  <a:lnTo>
                    <a:pt x="6977577" y="439722"/>
                  </a:lnTo>
                  <a:lnTo>
                    <a:pt x="6942513" y="433405"/>
                  </a:lnTo>
                  <a:lnTo>
                    <a:pt x="6907450" y="427246"/>
                  </a:lnTo>
                  <a:lnTo>
                    <a:pt x="6872387" y="421243"/>
                  </a:lnTo>
                  <a:lnTo>
                    <a:pt x="6837324" y="415400"/>
                  </a:lnTo>
                  <a:lnTo>
                    <a:pt x="6802260" y="409716"/>
                  </a:lnTo>
                  <a:lnTo>
                    <a:pt x="6767197" y="404192"/>
                  </a:lnTo>
                  <a:lnTo>
                    <a:pt x="6732134" y="398830"/>
                  </a:lnTo>
                  <a:lnTo>
                    <a:pt x="6697071" y="393630"/>
                  </a:lnTo>
                  <a:lnTo>
                    <a:pt x="6662008" y="388594"/>
                  </a:lnTo>
                  <a:lnTo>
                    <a:pt x="6626944" y="383720"/>
                  </a:lnTo>
                  <a:lnTo>
                    <a:pt x="6591881" y="379011"/>
                  </a:lnTo>
                  <a:lnTo>
                    <a:pt x="6556818" y="374467"/>
                  </a:lnTo>
                  <a:lnTo>
                    <a:pt x="6521755" y="370087"/>
                  </a:lnTo>
                  <a:lnTo>
                    <a:pt x="6486692" y="365872"/>
                  </a:lnTo>
                  <a:lnTo>
                    <a:pt x="6451628" y="361822"/>
                  </a:lnTo>
                  <a:lnTo>
                    <a:pt x="6416565" y="357937"/>
                  </a:lnTo>
                  <a:lnTo>
                    <a:pt x="6381502" y="354216"/>
                  </a:lnTo>
                  <a:lnTo>
                    <a:pt x="6346439" y="350658"/>
                  </a:lnTo>
                  <a:lnTo>
                    <a:pt x="6311376" y="347263"/>
                  </a:lnTo>
                  <a:lnTo>
                    <a:pt x="6276312" y="344028"/>
                  </a:lnTo>
                  <a:lnTo>
                    <a:pt x="6241249" y="340954"/>
                  </a:lnTo>
                  <a:lnTo>
                    <a:pt x="6206186" y="338038"/>
                  </a:lnTo>
                  <a:lnTo>
                    <a:pt x="6171123" y="335278"/>
                  </a:lnTo>
                  <a:lnTo>
                    <a:pt x="6136060" y="332672"/>
                  </a:lnTo>
                  <a:lnTo>
                    <a:pt x="6100996" y="330217"/>
                  </a:lnTo>
                  <a:lnTo>
                    <a:pt x="6065933" y="327910"/>
                  </a:lnTo>
                  <a:lnTo>
                    <a:pt x="6030870" y="325748"/>
                  </a:lnTo>
                  <a:lnTo>
                    <a:pt x="5995807" y="323729"/>
                  </a:lnTo>
                  <a:lnTo>
                    <a:pt x="5960744" y="321847"/>
                  </a:lnTo>
                  <a:lnTo>
                    <a:pt x="5925680" y="320100"/>
                  </a:lnTo>
                  <a:lnTo>
                    <a:pt x="5890617" y="318483"/>
                  </a:lnTo>
                  <a:lnTo>
                    <a:pt x="5855554" y="316992"/>
                  </a:lnTo>
                  <a:lnTo>
                    <a:pt x="5820491" y="315623"/>
                  </a:lnTo>
                  <a:lnTo>
                    <a:pt x="5785428" y="314371"/>
                  </a:lnTo>
                  <a:lnTo>
                    <a:pt x="5750364" y="313231"/>
                  </a:lnTo>
                  <a:lnTo>
                    <a:pt x="5715301" y="312200"/>
                  </a:lnTo>
                  <a:lnTo>
                    <a:pt x="5680238" y="311272"/>
                  </a:lnTo>
                  <a:lnTo>
                    <a:pt x="5645175" y="310443"/>
                  </a:lnTo>
                  <a:lnTo>
                    <a:pt x="5610112" y="309709"/>
                  </a:lnTo>
                  <a:lnTo>
                    <a:pt x="5575048" y="309066"/>
                  </a:lnTo>
                  <a:lnTo>
                    <a:pt x="5539985" y="308509"/>
                  </a:lnTo>
                  <a:lnTo>
                    <a:pt x="5504922" y="308036"/>
                  </a:lnTo>
                  <a:lnTo>
                    <a:pt x="5469859" y="307641"/>
                  </a:lnTo>
                  <a:lnTo>
                    <a:pt x="5434796" y="307323"/>
                  </a:lnTo>
                  <a:lnTo>
                    <a:pt x="5399732" y="307078"/>
                  </a:lnTo>
                  <a:lnTo>
                    <a:pt x="5364669" y="306904"/>
                  </a:lnTo>
                  <a:lnTo>
                    <a:pt x="5329606" y="306799"/>
                  </a:lnTo>
                  <a:lnTo>
                    <a:pt x="5294543" y="306761"/>
                  </a:lnTo>
                  <a:lnTo>
                    <a:pt x="5259480" y="306790"/>
                  </a:lnTo>
                  <a:lnTo>
                    <a:pt x="5224416" y="306884"/>
                  </a:lnTo>
                  <a:lnTo>
                    <a:pt x="5189353" y="307044"/>
                  </a:lnTo>
                  <a:lnTo>
                    <a:pt x="5154290" y="307202"/>
                  </a:lnTo>
                  <a:lnTo>
                    <a:pt x="5119227" y="307272"/>
                  </a:lnTo>
                  <a:lnTo>
                    <a:pt x="5084164" y="307266"/>
                  </a:lnTo>
                  <a:lnTo>
                    <a:pt x="5049100" y="307196"/>
                  </a:lnTo>
                  <a:lnTo>
                    <a:pt x="5014037" y="307077"/>
                  </a:lnTo>
                  <a:lnTo>
                    <a:pt x="4978974" y="306922"/>
                  </a:lnTo>
                  <a:lnTo>
                    <a:pt x="4943911" y="306746"/>
                  </a:lnTo>
                  <a:lnTo>
                    <a:pt x="4908848" y="306561"/>
                  </a:lnTo>
                  <a:lnTo>
                    <a:pt x="4873784" y="306380"/>
                  </a:lnTo>
                  <a:lnTo>
                    <a:pt x="4838721" y="306213"/>
                  </a:lnTo>
                  <a:lnTo>
                    <a:pt x="4803658" y="306072"/>
                  </a:lnTo>
                  <a:lnTo>
                    <a:pt x="4768595" y="305964"/>
                  </a:lnTo>
                  <a:lnTo>
                    <a:pt x="4733532" y="305894"/>
                  </a:lnTo>
                  <a:lnTo>
                    <a:pt x="4698468" y="305869"/>
                  </a:lnTo>
                  <a:lnTo>
                    <a:pt x="4663405" y="305890"/>
                  </a:lnTo>
                  <a:lnTo>
                    <a:pt x="4628342" y="305958"/>
                  </a:lnTo>
                  <a:lnTo>
                    <a:pt x="4593279" y="306071"/>
                  </a:lnTo>
                  <a:lnTo>
                    <a:pt x="4558216" y="306228"/>
                  </a:lnTo>
                  <a:lnTo>
                    <a:pt x="4523152" y="306424"/>
                  </a:lnTo>
                  <a:lnTo>
                    <a:pt x="4488089" y="306654"/>
                  </a:lnTo>
                  <a:lnTo>
                    <a:pt x="4453026" y="306910"/>
                  </a:lnTo>
                  <a:lnTo>
                    <a:pt x="4417963" y="307089"/>
                  </a:lnTo>
                  <a:lnTo>
                    <a:pt x="4382900" y="307123"/>
                  </a:lnTo>
                  <a:lnTo>
                    <a:pt x="4347836" y="307063"/>
                  </a:lnTo>
                  <a:lnTo>
                    <a:pt x="4312773" y="306962"/>
                  </a:lnTo>
                  <a:lnTo>
                    <a:pt x="4277710" y="306873"/>
                  </a:lnTo>
                  <a:lnTo>
                    <a:pt x="4242647" y="306841"/>
                  </a:lnTo>
                  <a:lnTo>
                    <a:pt x="4207584" y="306905"/>
                  </a:lnTo>
                  <a:lnTo>
                    <a:pt x="4172520" y="307093"/>
                  </a:lnTo>
                  <a:lnTo>
                    <a:pt x="4137457" y="307421"/>
                  </a:lnTo>
                  <a:lnTo>
                    <a:pt x="4102394" y="307895"/>
                  </a:lnTo>
                  <a:lnTo>
                    <a:pt x="4067331" y="308506"/>
                  </a:lnTo>
                  <a:lnTo>
                    <a:pt x="4032268" y="309237"/>
                  </a:lnTo>
                  <a:lnTo>
                    <a:pt x="3997204" y="310061"/>
                  </a:lnTo>
                  <a:lnTo>
                    <a:pt x="3962141" y="310947"/>
                  </a:lnTo>
                  <a:lnTo>
                    <a:pt x="3927078" y="311852"/>
                  </a:lnTo>
                  <a:lnTo>
                    <a:pt x="3892015" y="312743"/>
                  </a:lnTo>
                  <a:lnTo>
                    <a:pt x="3856952" y="313676"/>
                  </a:lnTo>
                  <a:lnTo>
                    <a:pt x="3821888" y="314715"/>
                  </a:lnTo>
                  <a:lnTo>
                    <a:pt x="3786825" y="315915"/>
                  </a:lnTo>
                  <a:lnTo>
                    <a:pt x="3751762" y="317311"/>
                  </a:lnTo>
                  <a:lnTo>
                    <a:pt x="3716699" y="318912"/>
                  </a:lnTo>
                  <a:lnTo>
                    <a:pt x="3681636" y="320697"/>
                  </a:lnTo>
                  <a:lnTo>
                    <a:pt x="3646572" y="322618"/>
                  </a:lnTo>
                  <a:lnTo>
                    <a:pt x="3611509" y="324602"/>
                  </a:lnTo>
                  <a:lnTo>
                    <a:pt x="3576446" y="326559"/>
                  </a:lnTo>
                  <a:lnTo>
                    <a:pt x="3541383" y="328394"/>
                  </a:lnTo>
                  <a:lnTo>
                    <a:pt x="3506320" y="330346"/>
                  </a:lnTo>
                  <a:lnTo>
                    <a:pt x="3471256" y="332627"/>
                  </a:lnTo>
                  <a:lnTo>
                    <a:pt x="3436193" y="335225"/>
                  </a:lnTo>
                  <a:lnTo>
                    <a:pt x="3401130" y="338126"/>
                  </a:lnTo>
                  <a:lnTo>
                    <a:pt x="3366067" y="341302"/>
                  </a:lnTo>
                  <a:lnTo>
                    <a:pt x="3331004" y="344711"/>
                  </a:lnTo>
                  <a:lnTo>
                    <a:pt x="3295940" y="348287"/>
                  </a:lnTo>
                  <a:lnTo>
                    <a:pt x="3260877" y="351944"/>
                  </a:lnTo>
                  <a:lnTo>
                    <a:pt x="3225814" y="355573"/>
                  </a:lnTo>
                  <a:lnTo>
                    <a:pt x="3190751" y="359047"/>
                  </a:lnTo>
                  <a:lnTo>
                    <a:pt x="3155688" y="362227"/>
                  </a:lnTo>
                  <a:lnTo>
                    <a:pt x="3120624" y="364967"/>
                  </a:lnTo>
                  <a:lnTo>
                    <a:pt x="3085561" y="367251"/>
                  </a:lnTo>
                  <a:lnTo>
                    <a:pt x="3050498" y="369657"/>
                  </a:lnTo>
                  <a:lnTo>
                    <a:pt x="3015435" y="372264"/>
                  </a:lnTo>
                  <a:lnTo>
                    <a:pt x="2980372" y="375058"/>
                  </a:lnTo>
                  <a:lnTo>
                    <a:pt x="2945308" y="378016"/>
                  </a:lnTo>
                  <a:lnTo>
                    <a:pt x="2910245" y="381107"/>
                  </a:lnTo>
                  <a:lnTo>
                    <a:pt x="2875182" y="384281"/>
                  </a:lnTo>
                  <a:lnTo>
                    <a:pt x="2840119" y="387478"/>
                  </a:lnTo>
                  <a:lnTo>
                    <a:pt x="2805056" y="390619"/>
                  </a:lnTo>
                  <a:lnTo>
                    <a:pt x="2769992" y="393616"/>
                  </a:lnTo>
                  <a:lnTo>
                    <a:pt x="2734929" y="396368"/>
                  </a:lnTo>
                  <a:lnTo>
                    <a:pt x="2699866" y="398771"/>
                  </a:lnTo>
                  <a:lnTo>
                    <a:pt x="2664803" y="400718"/>
                  </a:lnTo>
                  <a:lnTo>
                    <a:pt x="2629740" y="402354"/>
                  </a:lnTo>
                  <a:lnTo>
                    <a:pt x="2594676" y="403966"/>
                  </a:lnTo>
                  <a:lnTo>
                    <a:pt x="2559613" y="405561"/>
                  </a:lnTo>
                  <a:lnTo>
                    <a:pt x="2524550" y="407146"/>
                  </a:lnTo>
                  <a:lnTo>
                    <a:pt x="2489487" y="408727"/>
                  </a:lnTo>
                  <a:lnTo>
                    <a:pt x="2454424" y="410308"/>
                  </a:lnTo>
                  <a:lnTo>
                    <a:pt x="2419360" y="411893"/>
                  </a:lnTo>
                  <a:lnTo>
                    <a:pt x="2384297" y="413486"/>
                  </a:lnTo>
                  <a:lnTo>
                    <a:pt x="2349234" y="415087"/>
                  </a:lnTo>
                  <a:lnTo>
                    <a:pt x="2314171" y="416699"/>
                  </a:lnTo>
                  <a:lnTo>
                    <a:pt x="2279108" y="418322"/>
                  </a:lnTo>
                  <a:lnTo>
                    <a:pt x="2244044" y="419957"/>
                  </a:lnTo>
                  <a:lnTo>
                    <a:pt x="2208981" y="421602"/>
                  </a:lnTo>
                  <a:lnTo>
                    <a:pt x="2173918" y="423258"/>
                  </a:lnTo>
                  <a:lnTo>
                    <a:pt x="2138855" y="424925"/>
                  </a:lnTo>
                  <a:lnTo>
                    <a:pt x="2103792" y="426602"/>
                  </a:lnTo>
                  <a:lnTo>
                    <a:pt x="2068728" y="428290"/>
                  </a:lnTo>
                  <a:lnTo>
                    <a:pt x="2033665" y="429991"/>
                  </a:lnTo>
                  <a:lnTo>
                    <a:pt x="1998602" y="431712"/>
                  </a:lnTo>
                  <a:lnTo>
                    <a:pt x="1963539" y="433490"/>
                  </a:lnTo>
                  <a:lnTo>
                    <a:pt x="1928476" y="435339"/>
                  </a:lnTo>
                  <a:lnTo>
                    <a:pt x="1893412" y="437266"/>
                  </a:lnTo>
                  <a:lnTo>
                    <a:pt x="1858349" y="439277"/>
                  </a:lnTo>
                  <a:lnTo>
                    <a:pt x="1823286" y="441381"/>
                  </a:lnTo>
                  <a:lnTo>
                    <a:pt x="1788223" y="443583"/>
                  </a:lnTo>
                  <a:lnTo>
                    <a:pt x="1753160" y="445893"/>
                  </a:lnTo>
                  <a:lnTo>
                    <a:pt x="1718096" y="448317"/>
                  </a:lnTo>
                  <a:lnTo>
                    <a:pt x="1683033" y="450861"/>
                  </a:lnTo>
                  <a:lnTo>
                    <a:pt x="1647970" y="453533"/>
                  </a:lnTo>
                  <a:lnTo>
                    <a:pt x="1612907" y="456339"/>
                  </a:lnTo>
                  <a:lnTo>
                    <a:pt x="1577844" y="459284"/>
                  </a:lnTo>
                  <a:lnTo>
                    <a:pt x="1542780" y="462374"/>
                  </a:lnTo>
                  <a:lnTo>
                    <a:pt x="1507717" y="465613"/>
                  </a:lnTo>
                  <a:lnTo>
                    <a:pt x="1472654" y="469006"/>
                  </a:lnTo>
                  <a:lnTo>
                    <a:pt x="1437591" y="472556"/>
                  </a:lnTo>
                  <a:lnTo>
                    <a:pt x="1402528" y="476266"/>
                  </a:lnTo>
                  <a:lnTo>
                    <a:pt x="1367464" y="480139"/>
                  </a:lnTo>
                  <a:lnTo>
                    <a:pt x="1332401" y="484176"/>
                  </a:lnTo>
                  <a:lnTo>
                    <a:pt x="1297338" y="488379"/>
                  </a:lnTo>
                  <a:lnTo>
                    <a:pt x="1262275" y="492749"/>
                  </a:lnTo>
                  <a:lnTo>
                    <a:pt x="1227212" y="497285"/>
                  </a:lnTo>
                  <a:lnTo>
                    <a:pt x="1192148" y="501492"/>
                  </a:lnTo>
                  <a:lnTo>
                    <a:pt x="1157085" y="501492"/>
                  </a:lnTo>
                  <a:lnTo>
                    <a:pt x="1122022" y="501492"/>
                  </a:lnTo>
                  <a:lnTo>
                    <a:pt x="1086959" y="501492"/>
                  </a:lnTo>
                  <a:lnTo>
                    <a:pt x="1051896" y="501492"/>
                  </a:lnTo>
                  <a:lnTo>
                    <a:pt x="1016832" y="501492"/>
                  </a:lnTo>
                  <a:lnTo>
                    <a:pt x="981769" y="501492"/>
                  </a:lnTo>
                  <a:lnTo>
                    <a:pt x="946706" y="501492"/>
                  </a:lnTo>
                  <a:lnTo>
                    <a:pt x="911643" y="501492"/>
                  </a:lnTo>
                  <a:lnTo>
                    <a:pt x="876580" y="501492"/>
                  </a:lnTo>
                  <a:lnTo>
                    <a:pt x="841516" y="501492"/>
                  </a:lnTo>
                  <a:lnTo>
                    <a:pt x="806453" y="501492"/>
                  </a:lnTo>
                  <a:lnTo>
                    <a:pt x="771390" y="501492"/>
                  </a:lnTo>
                  <a:lnTo>
                    <a:pt x="736327" y="501492"/>
                  </a:lnTo>
                  <a:lnTo>
                    <a:pt x="701264" y="501492"/>
                  </a:lnTo>
                  <a:lnTo>
                    <a:pt x="666200" y="501492"/>
                  </a:lnTo>
                  <a:lnTo>
                    <a:pt x="631137" y="501492"/>
                  </a:lnTo>
                  <a:lnTo>
                    <a:pt x="596074" y="501492"/>
                  </a:lnTo>
                  <a:lnTo>
                    <a:pt x="561011" y="501492"/>
                  </a:lnTo>
                  <a:lnTo>
                    <a:pt x="525948" y="501492"/>
                  </a:lnTo>
                  <a:lnTo>
                    <a:pt x="490884" y="501492"/>
                  </a:lnTo>
                  <a:lnTo>
                    <a:pt x="455821" y="501492"/>
                  </a:lnTo>
                  <a:lnTo>
                    <a:pt x="420758" y="501492"/>
                  </a:lnTo>
                  <a:lnTo>
                    <a:pt x="385695" y="501492"/>
                  </a:lnTo>
                  <a:lnTo>
                    <a:pt x="350632" y="501492"/>
                  </a:lnTo>
                  <a:lnTo>
                    <a:pt x="315568" y="501492"/>
                  </a:lnTo>
                  <a:lnTo>
                    <a:pt x="280505" y="501492"/>
                  </a:lnTo>
                  <a:lnTo>
                    <a:pt x="245442" y="501492"/>
                  </a:lnTo>
                  <a:lnTo>
                    <a:pt x="210379" y="501492"/>
                  </a:lnTo>
                  <a:lnTo>
                    <a:pt x="175316" y="501492"/>
                  </a:lnTo>
                  <a:lnTo>
                    <a:pt x="140252" y="501492"/>
                  </a:lnTo>
                  <a:lnTo>
                    <a:pt x="105189" y="501492"/>
                  </a:lnTo>
                  <a:lnTo>
                    <a:pt x="70126" y="501492"/>
                  </a:lnTo>
                  <a:lnTo>
                    <a:pt x="35063" y="501492"/>
                  </a:lnTo>
                  <a:lnTo>
                    <a:pt x="0" y="501492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4718368"/>
              <a:ext cx="6977577" cy="265740"/>
            </a:xfrm>
            <a:custGeom>
              <a:avLst/>
              <a:pathLst>
                <a:path w="6977577" h="265740">
                  <a:moveTo>
                    <a:pt x="0" y="11654"/>
                  </a:moveTo>
                  <a:lnTo>
                    <a:pt x="35063" y="21130"/>
                  </a:lnTo>
                  <a:lnTo>
                    <a:pt x="70126" y="30438"/>
                  </a:lnTo>
                  <a:lnTo>
                    <a:pt x="105189" y="39577"/>
                  </a:lnTo>
                  <a:lnTo>
                    <a:pt x="140252" y="48547"/>
                  </a:lnTo>
                  <a:lnTo>
                    <a:pt x="175316" y="57348"/>
                  </a:lnTo>
                  <a:lnTo>
                    <a:pt x="210379" y="65977"/>
                  </a:lnTo>
                  <a:lnTo>
                    <a:pt x="245442" y="74435"/>
                  </a:lnTo>
                  <a:lnTo>
                    <a:pt x="280505" y="82722"/>
                  </a:lnTo>
                  <a:lnTo>
                    <a:pt x="315568" y="90836"/>
                  </a:lnTo>
                  <a:lnTo>
                    <a:pt x="350632" y="98776"/>
                  </a:lnTo>
                  <a:lnTo>
                    <a:pt x="385695" y="106542"/>
                  </a:lnTo>
                  <a:lnTo>
                    <a:pt x="420758" y="114132"/>
                  </a:lnTo>
                  <a:lnTo>
                    <a:pt x="455821" y="121547"/>
                  </a:lnTo>
                  <a:lnTo>
                    <a:pt x="490884" y="128785"/>
                  </a:lnTo>
                  <a:lnTo>
                    <a:pt x="525948" y="135844"/>
                  </a:lnTo>
                  <a:lnTo>
                    <a:pt x="561011" y="142725"/>
                  </a:lnTo>
                  <a:lnTo>
                    <a:pt x="596074" y="149426"/>
                  </a:lnTo>
                  <a:lnTo>
                    <a:pt x="631137" y="155945"/>
                  </a:lnTo>
                  <a:lnTo>
                    <a:pt x="666200" y="162282"/>
                  </a:lnTo>
                  <a:lnTo>
                    <a:pt x="701264" y="168436"/>
                  </a:lnTo>
                  <a:lnTo>
                    <a:pt x="736327" y="174406"/>
                  </a:lnTo>
                  <a:lnTo>
                    <a:pt x="771390" y="180189"/>
                  </a:lnTo>
                  <a:lnTo>
                    <a:pt x="806453" y="185786"/>
                  </a:lnTo>
                  <a:lnTo>
                    <a:pt x="841516" y="191194"/>
                  </a:lnTo>
                  <a:lnTo>
                    <a:pt x="876580" y="196413"/>
                  </a:lnTo>
                  <a:lnTo>
                    <a:pt x="911643" y="201442"/>
                  </a:lnTo>
                  <a:lnTo>
                    <a:pt x="946706" y="206279"/>
                  </a:lnTo>
                  <a:lnTo>
                    <a:pt x="981769" y="210923"/>
                  </a:lnTo>
                  <a:lnTo>
                    <a:pt x="1016832" y="215373"/>
                  </a:lnTo>
                  <a:lnTo>
                    <a:pt x="1051896" y="219628"/>
                  </a:lnTo>
                  <a:lnTo>
                    <a:pt x="1086959" y="223687"/>
                  </a:lnTo>
                  <a:lnTo>
                    <a:pt x="1122022" y="227551"/>
                  </a:lnTo>
                  <a:lnTo>
                    <a:pt x="1157085" y="231217"/>
                  </a:lnTo>
                  <a:lnTo>
                    <a:pt x="1192148" y="234686"/>
                  </a:lnTo>
                  <a:lnTo>
                    <a:pt x="1227212" y="237958"/>
                  </a:lnTo>
                  <a:lnTo>
                    <a:pt x="1262275" y="241033"/>
                  </a:lnTo>
                  <a:lnTo>
                    <a:pt x="1297338" y="243911"/>
                  </a:lnTo>
                  <a:lnTo>
                    <a:pt x="1332401" y="246595"/>
                  </a:lnTo>
                  <a:lnTo>
                    <a:pt x="1367464" y="249084"/>
                  </a:lnTo>
                  <a:lnTo>
                    <a:pt x="1402528" y="251381"/>
                  </a:lnTo>
                  <a:lnTo>
                    <a:pt x="1437591" y="253489"/>
                  </a:lnTo>
                  <a:lnTo>
                    <a:pt x="1472654" y="255410"/>
                  </a:lnTo>
                  <a:lnTo>
                    <a:pt x="1507717" y="257148"/>
                  </a:lnTo>
                  <a:lnTo>
                    <a:pt x="1542780" y="258707"/>
                  </a:lnTo>
                  <a:lnTo>
                    <a:pt x="1577844" y="260092"/>
                  </a:lnTo>
                  <a:lnTo>
                    <a:pt x="1612907" y="261308"/>
                  </a:lnTo>
                  <a:lnTo>
                    <a:pt x="1647970" y="262360"/>
                  </a:lnTo>
                  <a:lnTo>
                    <a:pt x="1683033" y="263255"/>
                  </a:lnTo>
                  <a:lnTo>
                    <a:pt x="1718096" y="264001"/>
                  </a:lnTo>
                  <a:lnTo>
                    <a:pt x="1753160" y="264603"/>
                  </a:lnTo>
                  <a:lnTo>
                    <a:pt x="1788223" y="265070"/>
                  </a:lnTo>
                  <a:lnTo>
                    <a:pt x="1823286" y="265409"/>
                  </a:lnTo>
                  <a:lnTo>
                    <a:pt x="1858349" y="265629"/>
                  </a:lnTo>
                  <a:lnTo>
                    <a:pt x="1893412" y="265737"/>
                  </a:lnTo>
                  <a:lnTo>
                    <a:pt x="1928476" y="265740"/>
                  </a:lnTo>
                  <a:lnTo>
                    <a:pt x="1963539" y="265648"/>
                  </a:lnTo>
                  <a:lnTo>
                    <a:pt x="1998602" y="265466"/>
                  </a:lnTo>
                  <a:lnTo>
                    <a:pt x="2033665" y="265205"/>
                  </a:lnTo>
                  <a:lnTo>
                    <a:pt x="2068728" y="264877"/>
                  </a:lnTo>
                  <a:lnTo>
                    <a:pt x="2103792" y="264486"/>
                  </a:lnTo>
                  <a:lnTo>
                    <a:pt x="2138855" y="264032"/>
                  </a:lnTo>
                  <a:lnTo>
                    <a:pt x="2173918" y="263515"/>
                  </a:lnTo>
                  <a:lnTo>
                    <a:pt x="2208981" y="262935"/>
                  </a:lnTo>
                  <a:lnTo>
                    <a:pt x="2244044" y="262291"/>
                  </a:lnTo>
                  <a:lnTo>
                    <a:pt x="2279108" y="261581"/>
                  </a:lnTo>
                  <a:lnTo>
                    <a:pt x="2314171" y="260804"/>
                  </a:lnTo>
                  <a:lnTo>
                    <a:pt x="2349234" y="259960"/>
                  </a:lnTo>
                  <a:lnTo>
                    <a:pt x="2384297" y="259049"/>
                  </a:lnTo>
                  <a:lnTo>
                    <a:pt x="2419360" y="258071"/>
                  </a:lnTo>
                  <a:lnTo>
                    <a:pt x="2454424" y="257027"/>
                  </a:lnTo>
                  <a:lnTo>
                    <a:pt x="2489487" y="255919"/>
                  </a:lnTo>
                  <a:lnTo>
                    <a:pt x="2524550" y="254751"/>
                  </a:lnTo>
                  <a:lnTo>
                    <a:pt x="2559613" y="253527"/>
                  </a:lnTo>
                  <a:lnTo>
                    <a:pt x="2594676" y="252251"/>
                  </a:lnTo>
                  <a:lnTo>
                    <a:pt x="2629740" y="250928"/>
                  </a:lnTo>
                  <a:lnTo>
                    <a:pt x="2664803" y="249565"/>
                  </a:lnTo>
                  <a:lnTo>
                    <a:pt x="2699866" y="248013"/>
                  </a:lnTo>
                  <a:lnTo>
                    <a:pt x="2734929" y="246171"/>
                  </a:lnTo>
                  <a:lnTo>
                    <a:pt x="2769992" y="244057"/>
                  </a:lnTo>
                  <a:lnTo>
                    <a:pt x="2805056" y="241687"/>
                  </a:lnTo>
                  <a:lnTo>
                    <a:pt x="2840119" y="239084"/>
                  </a:lnTo>
                  <a:lnTo>
                    <a:pt x="2875182" y="236281"/>
                  </a:lnTo>
                  <a:lnTo>
                    <a:pt x="2910245" y="233324"/>
                  </a:lnTo>
                  <a:lnTo>
                    <a:pt x="2945308" y="230273"/>
                  </a:lnTo>
                  <a:lnTo>
                    <a:pt x="2980372" y="227203"/>
                  </a:lnTo>
                  <a:lnTo>
                    <a:pt x="3015435" y="224203"/>
                  </a:lnTo>
                  <a:lnTo>
                    <a:pt x="3050498" y="221375"/>
                  </a:lnTo>
                  <a:lnTo>
                    <a:pt x="3085561" y="218826"/>
                  </a:lnTo>
                  <a:lnTo>
                    <a:pt x="3120624" y="216589"/>
                  </a:lnTo>
                  <a:lnTo>
                    <a:pt x="3155688" y="214184"/>
                  </a:lnTo>
                  <a:lnTo>
                    <a:pt x="3190751" y="211522"/>
                  </a:lnTo>
                  <a:lnTo>
                    <a:pt x="3225814" y="208615"/>
                  </a:lnTo>
                  <a:lnTo>
                    <a:pt x="3260877" y="205481"/>
                  </a:lnTo>
                  <a:lnTo>
                    <a:pt x="3295940" y="202152"/>
                  </a:lnTo>
                  <a:lnTo>
                    <a:pt x="3331004" y="198679"/>
                  </a:lnTo>
                  <a:lnTo>
                    <a:pt x="3366067" y="195130"/>
                  </a:lnTo>
                  <a:lnTo>
                    <a:pt x="3401130" y="191602"/>
                  </a:lnTo>
                  <a:lnTo>
                    <a:pt x="3436193" y="188207"/>
                  </a:lnTo>
                  <a:lnTo>
                    <a:pt x="3471256" y="185077"/>
                  </a:lnTo>
                  <a:lnTo>
                    <a:pt x="3506320" y="182355"/>
                  </a:lnTo>
                  <a:lnTo>
                    <a:pt x="3541383" y="180190"/>
                  </a:lnTo>
                  <a:lnTo>
                    <a:pt x="3576446" y="178438"/>
                  </a:lnTo>
                  <a:lnTo>
                    <a:pt x="3611509" y="176735"/>
                  </a:lnTo>
                  <a:lnTo>
                    <a:pt x="3646572" y="175026"/>
                  </a:lnTo>
                  <a:lnTo>
                    <a:pt x="3681636" y="173266"/>
                  </a:lnTo>
                  <a:lnTo>
                    <a:pt x="3716699" y="171425"/>
                  </a:lnTo>
                  <a:lnTo>
                    <a:pt x="3751762" y="169500"/>
                  </a:lnTo>
                  <a:lnTo>
                    <a:pt x="3786825" y="167513"/>
                  </a:lnTo>
                  <a:lnTo>
                    <a:pt x="3821888" y="165518"/>
                  </a:lnTo>
                  <a:lnTo>
                    <a:pt x="3856952" y="163595"/>
                  </a:lnTo>
                  <a:lnTo>
                    <a:pt x="3892015" y="161841"/>
                  </a:lnTo>
                  <a:lnTo>
                    <a:pt x="3927078" y="160364"/>
                  </a:lnTo>
                  <a:lnTo>
                    <a:pt x="3962141" y="159250"/>
                  </a:lnTo>
                  <a:lnTo>
                    <a:pt x="3997204" y="158359"/>
                  </a:lnTo>
                  <a:lnTo>
                    <a:pt x="4032268" y="157604"/>
                  </a:lnTo>
                  <a:lnTo>
                    <a:pt x="4067331" y="156932"/>
                  </a:lnTo>
                  <a:lnTo>
                    <a:pt x="4102394" y="156297"/>
                  </a:lnTo>
                  <a:lnTo>
                    <a:pt x="4137457" y="155661"/>
                  </a:lnTo>
                  <a:lnTo>
                    <a:pt x="4172520" y="154995"/>
                  </a:lnTo>
                  <a:lnTo>
                    <a:pt x="4207584" y="154284"/>
                  </a:lnTo>
                  <a:lnTo>
                    <a:pt x="4242647" y="153523"/>
                  </a:lnTo>
                  <a:lnTo>
                    <a:pt x="4277710" y="152720"/>
                  </a:lnTo>
                  <a:lnTo>
                    <a:pt x="4312773" y="151893"/>
                  </a:lnTo>
                  <a:lnTo>
                    <a:pt x="4347836" y="151068"/>
                  </a:lnTo>
                  <a:lnTo>
                    <a:pt x="4382900" y="150275"/>
                  </a:lnTo>
                  <a:lnTo>
                    <a:pt x="4417963" y="149547"/>
                  </a:lnTo>
                  <a:lnTo>
                    <a:pt x="4453026" y="148917"/>
                  </a:lnTo>
                  <a:lnTo>
                    <a:pt x="4488089" y="148373"/>
                  </a:lnTo>
                  <a:lnTo>
                    <a:pt x="4523152" y="147877"/>
                  </a:lnTo>
                  <a:lnTo>
                    <a:pt x="4558216" y="147410"/>
                  </a:lnTo>
                  <a:lnTo>
                    <a:pt x="4593279" y="146955"/>
                  </a:lnTo>
                  <a:lnTo>
                    <a:pt x="4628342" y="146497"/>
                  </a:lnTo>
                  <a:lnTo>
                    <a:pt x="4663405" y="146021"/>
                  </a:lnTo>
                  <a:lnTo>
                    <a:pt x="4698468" y="145514"/>
                  </a:lnTo>
                  <a:lnTo>
                    <a:pt x="4733532" y="144967"/>
                  </a:lnTo>
                  <a:lnTo>
                    <a:pt x="4768595" y="144369"/>
                  </a:lnTo>
                  <a:lnTo>
                    <a:pt x="4803658" y="143714"/>
                  </a:lnTo>
                  <a:lnTo>
                    <a:pt x="4838721" y="142997"/>
                  </a:lnTo>
                  <a:lnTo>
                    <a:pt x="4873784" y="142214"/>
                  </a:lnTo>
                  <a:lnTo>
                    <a:pt x="4908848" y="141363"/>
                  </a:lnTo>
                  <a:lnTo>
                    <a:pt x="4943911" y="140445"/>
                  </a:lnTo>
                  <a:lnTo>
                    <a:pt x="4978974" y="139459"/>
                  </a:lnTo>
                  <a:lnTo>
                    <a:pt x="5014037" y="138408"/>
                  </a:lnTo>
                  <a:lnTo>
                    <a:pt x="5049100" y="137294"/>
                  </a:lnTo>
                  <a:lnTo>
                    <a:pt x="5084164" y="136119"/>
                  </a:lnTo>
                  <a:lnTo>
                    <a:pt x="5119227" y="134886"/>
                  </a:lnTo>
                  <a:lnTo>
                    <a:pt x="5154290" y="133595"/>
                  </a:lnTo>
                  <a:lnTo>
                    <a:pt x="5189353" y="132249"/>
                  </a:lnTo>
                  <a:lnTo>
                    <a:pt x="5224416" y="130882"/>
                  </a:lnTo>
                  <a:lnTo>
                    <a:pt x="5259480" y="129521"/>
                  </a:lnTo>
                  <a:lnTo>
                    <a:pt x="5294543" y="128165"/>
                  </a:lnTo>
                  <a:lnTo>
                    <a:pt x="5329606" y="126815"/>
                  </a:lnTo>
                  <a:lnTo>
                    <a:pt x="5364669" y="125466"/>
                  </a:lnTo>
                  <a:lnTo>
                    <a:pt x="5399732" y="124118"/>
                  </a:lnTo>
                  <a:lnTo>
                    <a:pt x="5434796" y="122768"/>
                  </a:lnTo>
                  <a:lnTo>
                    <a:pt x="5469859" y="121413"/>
                  </a:lnTo>
                  <a:lnTo>
                    <a:pt x="5504922" y="120049"/>
                  </a:lnTo>
                  <a:lnTo>
                    <a:pt x="5539985" y="118672"/>
                  </a:lnTo>
                  <a:lnTo>
                    <a:pt x="5575048" y="117279"/>
                  </a:lnTo>
                  <a:lnTo>
                    <a:pt x="5610112" y="115865"/>
                  </a:lnTo>
                  <a:lnTo>
                    <a:pt x="5645175" y="114425"/>
                  </a:lnTo>
                  <a:lnTo>
                    <a:pt x="5680238" y="112954"/>
                  </a:lnTo>
                  <a:lnTo>
                    <a:pt x="5715301" y="111448"/>
                  </a:lnTo>
                  <a:lnTo>
                    <a:pt x="5750364" y="109901"/>
                  </a:lnTo>
                  <a:lnTo>
                    <a:pt x="5785428" y="108309"/>
                  </a:lnTo>
                  <a:lnTo>
                    <a:pt x="5820491" y="106665"/>
                  </a:lnTo>
                  <a:lnTo>
                    <a:pt x="5855554" y="104965"/>
                  </a:lnTo>
                  <a:lnTo>
                    <a:pt x="5890617" y="103204"/>
                  </a:lnTo>
                  <a:lnTo>
                    <a:pt x="5925680" y="101377"/>
                  </a:lnTo>
                  <a:lnTo>
                    <a:pt x="5960744" y="99478"/>
                  </a:lnTo>
                  <a:lnTo>
                    <a:pt x="5995807" y="97503"/>
                  </a:lnTo>
                  <a:lnTo>
                    <a:pt x="6030870" y="95448"/>
                  </a:lnTo>
                  <a:lnTo>
                    <a:pt x="6065933" y="93309"/>
                  </a:lnTo>
                  <a:lnTo>
                    <a:pt x="6100996" y="91081"/>
                  </a:lnTo>
                  <a:lnTo>
                    <a:pt x="6136060" y="88760"/>
                  </a:lnTo>
                  <a:lnTo>
                    <a:pt x="6171123" y="86343"/>
                  </a:lnTo>
                  <a:lnTo>
                    <a:pt x="6206186" y="83827"/>
                  </a:lnTo>
                  <a:lnTo>
                    <a:pt x="6241249" y="81208"/>
                  </a:lnTo>
                  <a:lnTo>
                    <a:pt x="6276312" y="78485"/>
                  </a:lnTo>
                  <a:lnTo>
                    <a:pt x="6311376" y="75654"/>
                  </a:lnTo>
                  <a:lnTo>
                    <a:pt x="6346439" y="72715"/>
                  </a:lnTo>
                  <a:lnTo>
                    <a:pt x="6381502" y="69664"/>
                  </a:lnTo>
                  <a:lnTo>
                    <a:pt x="6416565" y="66500"/>
                  </a:lnTo>
                  <a:lnTo>
                    <a:pt x="6451628" y="63222"/>
                  </a:lnTo>
                  <a:lnTo>
                    <a:pt x="6486692" y="59829"/>
                  </a:lnTo>
                  <a:lnTo>
                    <a:pt x="6521755" y="56320"/>
                  </a:lnTo>
                  <a:lnTo>
                    <a:pt x="6556818" y="52694"/>
                  </a:lnTo>
                  <a:lnTo>
                    <a:pt x="6591881" y="48951"/>
                  </a:lnTo>
                  <a:lnTo>
                    <a:pt x="6626944" y="45090"/>
                  </a:lnTo>
                  <a:lnTo>
                    <a:pt x="6662008" y="41111"/>
                  </a:lnTo>
                  <a:lnTo>
                    <a:pt x="6697071" y="37014"/>
                  </a:lnTo>
                  <a:lnTo>
                    <a:pt x="6732134" y="32798"/>
                  </a:lnTo>
                  <a:lnTo>
                    <a:pt x="6767197" y="28465"/>
                  </a:lnTo>
                  <a:lnTo>
                    <a:pt x="6802260" y="24014"/>
                  </a:lnTo>
                  <a:lnTo>
                    <a:pt x="6837324" y="19445"/>
                  </a:lnTo>
                  <a:lnTo>
                    <a:pt x="6872387" y="14758"/>
                  </a:lnTo>
                  <a:lnTo>
                    <a:pt x="6907450" y="9955"/>
                  </a:lnTo>
                  <a:lnTo>
                    <a:pt x="6942513" y="5035"/>
                  </a:lnTo>
                  <a:lnTo>
                    <a:pt x="697757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5024237"/>
              <a:ext cx="6977577" cy="195622"/>
            </a:xfrm>
            <a:custGeom>
              <a:avLst/>
              <a:pathLst>
                <a:path w="6977577" h="195622">
                  <a:moveTo>
                    <a:pt x="6977577" y="133852"/>
                  </a:moveTo>
                  <a:lnTo>
                    <a:pt x="6942513" y="127536"/>
                  </a:lnTo>
                  <a:lnTo>
                    <a:pt x="6907450" y="121376"/>
                  </a:lnTo>
                  <a:lnTo>
                    <a:pt x="6872387" y="115374"/>
                  </a:lnTo>
                  <a:lnTo>
                    <a:pt x="6837324" y="109530"/>
                  </a:lnTo>
                  <a:lnTo>
                    <a:pt x="6802260" y="103846"/>
                  </a:lnTo>
                  <a:lnTo>
                    <a:pt x="6767197" y="98323"/>
                  </a:lnTo>
                  <a:lnTo>
                    <a:pt x="6732134" y="92961"/>
                  </a:lnTo>
                  <a:lnTo>
                    <a:pt x="6697071" y="87761"/>
                  </a:lnTo>
                  <a:lnTo>
                    <a:pt x="6662008" y="82724"/>
                  </a:lnTo>
                  <a:lnTo>
                    <a:pt x="6626944" y="77851"/>
                  </a:lnTo>
                  <a:lnTo>
                    <a:pt x="6591881" y="73142"/>
                  </a:lnTo>
                  <a:lnTo>
                    <a:pt x="6556818" y="68597"/>
                  </a:lnTo>
                  <a:lnTo>
                    <a:pt x="6521755" y="64218"/>
                  </a:lnTo>
                  <a:lnTo>
                    <a:pt x="6486692" y="60003"/>
                  </a:lnTo>
                  <a:lnTo>
                    <a:pt x="6451628" y="55953"/>
                  </a:lnTo>
                  <a:lnTo>
                    <a:pt x="6416565" y="52068"/>
                  </a:lnTo>
                  <a:lnTo>
                    <a:pt x="6381502" y="48346"/>
                  </a:lnTo>
                  <a:lnTo>
                    <a:pt x="6346439" y="44789"/>
                  </a:lnTo>
                  <a:lnTo>
                    <a:pt x="6311376" y="41393"/>
                  </a:lnTo>
                  <a:lnTo>
                    <a:pt x="6276312" y="38159"/>
                  </a:lnTo>
                  <a:lnTo>
                    <a:pt x="6241249" y="35085"/>
                  </a:lnTo>
                  <a:lnTo>
                    <a:pt x="6206186" y="32169"/>
                  </a:lnTo>
                  <a:lnTo>
                    <a:pt x="6171123" y="29409"/>
                  </a:lnTo>
                  <a:lnTo>
                    <a:pt x="6136060" y="26802"/>
                  </a:lnTo>
                  <a:lnTo>
                    <a:pt x="6100996" y="24347"/>
                  </a:lnTo>
                  <a:lnTo>
                    <a:pt x="6065933" y="22041"/>
                  </a:lnTo>
                  <a:lnTo>
                    <a:pt x="6030870" y="19879"/>
                  </a:lnTo>
                  <a:lnTo>
                    <a:pt x="5995807" y="17859"/>
                  </a:lnTo>
                  <a:lnTo>
                    <a:pt x="5960744" y="15978"/>
                  </a:lnTo>
                  <a:lnTo>
                    <a:pt x="5925680" y="14231"/>
                  </a:lnTo>
                  <a:lnTo>
                    <a:pt x="5890617" y="12614"/>
                  </a:lnTo>
                  <a:lnTo>
                    <a:pt x="5855554" y="11123"/>
                  </a:lnTo>
                  <a:lnTo>
                    <a:pt x="5820491" y="9753"/>
                  </a:lnTo>
                  <a:lnTo>
                    <a:pt x="5785428" y="8501"/>
                  </a:lnTo>
                  <a:lnTo>
                    <a:pt x="5750364" y="7362"/>
                  </a:lnTo>
                  <a:lnTo>
                    <a:pt x="5715301" y="6330"/>
                  </a:lnTo>
                  <a:lnTo>
                    <a:pt x="5680238" y="5403"/>
                  </a:lnTo>
                  <a:lnTo>
                    <a:pt x="5645175" y="4574"/>
                  </a:lnTo>
                  <a:lnTo>
                    <a:pt x="5610112" y="3840"/>
                  </a:lnTo>
                  <a:lnTo>
                    <a:pt x="5575048" y="3197"/>
                  </a:lnTo>
                  <a:lnTo>
                    <a:pt x="5539985" y="2640"/>
                  </a:lnTo>
                  <a:lnTo>
                    <a:pt x="5504922" y="2166"/>
                  </a:lnTo>
                  <a:lnTo>
                    <a:pt x="5469859" y="1772"/>
                  </a:lnTo>
                  <a:lnTo>
                    <a:pt x="5434796" y="1453"/>
                  </a:lnTo>
                  <a:lnTo>
                    <a:pt x="5399732" y="1208"/>
                  </a:lnTo>
                  <a:lnTo>
                    <a:pt x="5364669" y="1034"/>
                  </a:lnTo>
                  <a:lnTo>
                    <a:pt x="5329606" y="929"/>
                  </a:lnTo>
                  <a:lnTo>
                    <a:pt x="5294543" y="892"/>
                  </a:lnTo>
                  <a:lnTo>
                    <a:pt x="5259480" y="920"/>
                  </a:lnTo>
                  <a:lnTo>
                    <a:pt x="5224416" y="1015"/>
                  </a:lnTo>
                  <a:lnTo>
                    <a:pt x="5189353" y="1175"/>
                  </a:lnTo>
                  <a:lnTo>
                    <a:pt x="5154290" y="1333"/>
                  </a:lnTo>
                  <a:lnTo>
                    <a:pt x="5119227" y="1403"/>
                  </a:lnTo>
                  <a:lnTo>
                    <a:pt x="5084164" y="1396"/>
                  </a:lnTo>
                  <a:lnTo>
                    <a:pt x="5049100" y="1326"/>
                  </a:lnTo>
                  <a:lnTo>
                    <a:pt x="5014037" y="1207"/>
                  </a:lnTo>
                  <a:lnTo>
                    <a:pt x="4978974" y="1053"/>
                  </a:lnTo>
                  <a:lnTo>
                    <a:pt x="4943911" y="876"/>
                  </a:lnTo>
                  <a:lnTo>
                    <a:pt x="4908848" y="691"/>
                  </a:lnTo>
                  <a:lnTo>
                    <a:pt x="4873784" y="510"/>
                  </a:lnTo>
                  <a:lnTo>
                    <a:pt x="4838721" y="344"/>
                  </a:lnTo>
                  <a:lnTo>
                    <a:pt x="4803658" y="203"/>
                  </a:lnTo>
                  <a:lnTo>
                    <a:pt x="4768595" y="94"/>
                  </a:lnTo>
                  <a:lnTo>
                    <a:pt x="4733532" y="25"/>
                  </a:lnTo>
                  <a:lnTo>
                    <a:pt x="4698468" y="0"/>
                  </a:lnTo>
                  <a:lnTo>
                    <a:pt x="4663405" y="20"/>
                  </a:lnTo>
                  <a:lnTo>
                    <a:pt x="4628342" y="88"/>
                  </a:lnTo>
                  <a:lnTo>
                    <a:pt x="4593279" y="202"/>
                  </a:lnTo>
                  <a:lnTo>
                    <a:pt x="4558216" y="359"/>
                  </a:lnTo>
                  <a:lnTo>
                    <a:pt x="4523152" y="555"/>
                  </a:lnTo>
                  <a:lnTo>
                    <a:pt x="4488089" y="784"/>
                  </a:lnTo>
                  <a:lnTo>
                    <a:pt x="4453026" y="1041"/>
                  </a:lnTo>
                  <a:lnTo>
                    <a:pt x="4417963" y="1220"/>
                  </a:lnTo>
                  <a:lnTo>
                    <a:pt x="4382900" y="1254"/>
                  </a:lnTo>
                  <a:lnTo>
                    <a:pt x="4347836" y="1193"/>
                  </a:lnTo>
                  <a:lnTo>
                    <a:pt x="4312773" y="1093"/>
                  </a:lnTo>
                  <a:lnTo>
                    <a:pt x="4277710" y="1003"/>
                  </a:lnTo>
                  <a:lnTo>
                    <a:pt x="4242647" y="971"/>
                  </a:lnTo>
                  <a:lnTo>
                    <a:pt x="4207584" y="1035"/>
                  </a:lnTo>
                  <a:lnTo>
                    <a:pt x="4172520" y="1223"/>
                  </a:lnTo>
                  <a:lnTo>
                    <a:pt x="4137457" y="1552"/>
                  </a:lnTo>
                  <a:lnTo>
                    <a:pt x="4102394" y="2026"/>
                  </a:lnTo>
                  <a:lnTo>
                    <a:pt x="4067331" y="2637"/>
                  </a:lnTo>
                  <a:lnTo>
                    <a:pt x="4032268" y="3367"/>
                  </a:lnTo>
                  <a:lnTo>
                    <a:pt x="3997204" y="4192"/>
                  </a:lnTo>
                  <a:lnTo>
                    <a:pt x="3962141" y="5077"/>
                  </a:lnTo>
                  <a:lnTo>
                    <a:pt x="3927078" y="5983"/>
                  </a:lnTo>
                  <a:lnTo>
                    <a:pt x="3892015" y="6874"/>
                  </a:lnTo>
                  <a:lnTo>
                    <a:pt x="3856952" y="7807"/>
                  </a:lnTo>
                  <a:lnTo>
                    <a:pt x="3821888" y="8846"/>
                  </a:lnTo>
                  <a:lnTo>
                    <a:pt x="3786825" y="10046"/>
                  </a:lnTo>
                  <a:lnTo>
                    <a:pt x="3751762" y="11442"/>
                  </a:lnTo>
                  <a:lnTo>
                    <a:pt x="3716699" y="13042"/>
                  </a:lnTo>
                  <a:lnTo>
                    <a:pt x="3681636" y="14827"/>
                  </a:lnTo>
                  <a:lnTo>
                    <a:pt x="3646572" y="16749"/>
                  </a:lnTo>
                  <a:lnTo>
                    <a:pt x="3611509" y="18733"/>
                  </a:lnTo>
                  <a:lnTo>
                    <a:pt x="3576446" y="20690"/>
                  </a:lnTo>
                  <a:lnTo>
                    <a:pt x="3541383" y="22525"/>
                  </a:lnTo>
                  <a:lnTo>
                    <a:pt x="3506320" y="24477"/>
                  </a:lnTo>
                  <a:lnTo>
                    <a:pt x="3471256" y="26758"/>
                  </a:lnTo>
                  <a:lnTo>
                    <a:pt x="3436193" y="29356"/>
                  </a:lnTo>
                  <a:lnTo>
                    <a:pt x="3401130" y="32256"/>
                  </a:lnTo>
                  <a:lnTo>
                    <a:pt x="3366067" y="35433"/>
                  </a:lnTo>
                  <a:lnTo>
                    <a:pt x="3331004" y="38841"/>
                  </a:lnTo>
                  <a:lnTo>
                    <a:pt x="3295940" y="42418"/>
                  </a:lnTo>
                  <a:lnTo>
                    <a:pt x="3260877" y="46074"/>
                  </a:lnTo>
                  <a:lnTo>
                    <a:pt x="3225814" y="49703"/>
                  </a:lnTo>
                  <a:lnTo>
                    <a:pt x="3190751" y="53177"/>
                  </a:lnTo>
                  <a:lnTo>
                    <a:pt x="3155688" y="56357"/>
                  </a:lnTo>
                  <a:lnTo>
                    <a:pt x="3120624" y="59097"/>
                  </a:lnTo>
                  <a:lnTo>
                    <a:pt x="3085561" y="61382"/>
                  </a:lnTo>
                  <a:lnTo>
                    <a:pt x="3050498" y="63788"/>
                  </a:lnTo>
                  <a:lnTo>
                    <a:pt x="3015435" y="66395"/>
                  </a:lnTo>
                  <a:lnTo>
                    <a:pt x="2980372" y="69188"/>
                  </a:lnTo>
                  <a:lnTo>
                    <a:pt x="2945308" y="72147"/>
                  </a:lnTo>
                  <a:lnTo>
                    <a:pt x="2910245" y="75237"/>
                  </a:lnTo>
                  <a:lnTo>
                    <a:pt x="2875182" y="78412"/>
                  </a:lnTo>
                  <a:lnTo>
                    <a:pt x="2840119" y="81608"/>
                  </a:lnTo>
                  <a:lnTo>
                    <a:pt x="2805056" y="84750"/>
                  </a:lnTo>
                  <a:lnTo>
                    <a:pt x="2769992" y="87746"/>
                  </a:lnTo>
                  <a:lnTo>
                    <a:pt x="2734929" y="90499"/>
                  </a:lnTo>
                  <a:lnTo>
                    <a:pt x="2699866" y="92902"/>
                  </a:lnTo>
                  <a:lnTo>
                    <a:pt x="2664803" y="94849"/>
                  </a:lnTo>
                  <a:lnTo>
                    <a:pt x="2629740" y="96485"/>
                  </a:lnTo>
                  <a:lnTo>
                    <a:pt x="2594676" y="98096"/>
                  </a:lnTo>
                  <a:lnTo>
                    <a:pt x="2559613" y="99692"/>
                  </a:lnTo>
                  <a:lnTo>
                    <a:pt x="2524550" y="101277"/>
                  </a:lnTo>
                  <a:lnTo>
                    <a:pt x="2489487" y="102858"/>
                  </a:lnTo>
                  <a:lnTo>
                    <a:pt x="2454424" y="104439"/>
                  </a:lnTo>
                  <a:lnTo>
                    <a:pt x="2419360" y="106024"/>
                  </a:lnTo>
                  <a:lnTo>
                    <a:pt x="2384297" y="107616"/>
                  </a:lnTo>
                  <a:lnTo>
                    <a:pt x="2349234" y="109218"/>
                  </a:lnTo>
                  <a:lnTo>
                    <a:pt x="2314171" y="110830"/>
                  </a:lnTo>
                  <a:lnTo>
                    <a:pt x="2279108" y="112453"/>
                  </a:lnTo>
                  <a:lnTo>
                    <a:pt x="2244044" y="114087"/>
                  </a:lnTo>
                  <a:lnTo>
                    <a:pt x="2208981" y="115733"/>
                  </a:lnTo>
                  <a:lnTo>
                    <a:pt x="2173918" y="117389"/>
                  </a:lnTo>
                  <a:lnTo>
                    <a:pt x="2138855" y="119055"/>
                  </a:lnTo>
                  <a:lnTo>
                    <a:pt x="2103792" y="120732"/>
                  </a:lnTo>
                  <a:lnTo>
                    <a:pt x="2068728" y="122420"/>
                  </a:lnTo>
                  <a:lnTo>
                    <a:pt x="2033665" y="124121"/>
                  </a:lnTo>
                  <a:lnTo>
                    <a:pt x="1998602" y="125842"/>
                  </a:lnTo>
                  <a:lnTo>
                    <a:pt x="1963539" y="127621"/>
                  </a:lnTo>
                  <a:lnTo>
                    <a:pt x="1928476" y="129470"/>
                  </a:lnTo>
                  <a:lnTo>
                    <a:pt x="1893412" y="131396"/>
                  </a:lnTo>
                  <a:lnTo>
                    <a:pt x="1858349" y="133408"/>
                  </a:lnTo>
                  <a:lnTo>
                    <a:pt x="1823286" y="135511"/>
                  </a:lnTo>
                  <a:lnTo>
                    <a:pt x="1788223" y="137714"/>
                  </a:lnTo>
                  <a:lnTo>
                    <a:pt x="1753160" y="140024"/>
                  </a:lnTo>
                  <a:lnTo>
                    <a:pt x="1718096" y="142447"/>
                  </a:lnTo>
                  <a:lnTo>
                    <a:pt x="1683033" y="144992"/>
                  </a:lnTo>
                  <a:lnTo>
                    <a:pt x="1647970" y="147663"/>
                  </a:lnTo>
                  <a:lnTo>
                    <a:pt x="1612907" y="150469"/>
                  </a:lnTo>
                  <a:lnTo>
                    <a:pt x="1577844" y="153414"/>
                  </a:lnTo>
                  <a:lnTo>
                    <a:pt x="1542780" y="156504"/>
                  </a:lnTo>
                  <a:lnTo>
                    <a:pt x="1507717" y="159744"/>
                  </a:lnTo>
                  <a:lnTo>
                    <a:pt x="1472654" y="163137"/>
                  </a:lnTo>
                  <a:lnTo>
                    <a:pt x="1437591" y="166687"/>
                  </a:lnTo>
                  <a:lnTo>
                    <a:pt x="1402528" y="170397"/>
                  </a:lnTo>
                  <a:lnTo>
                    <a:pt x="1367464" y="174270"/>
                  </a:lnTo>
                  <a:lnTo>
                    <a:pt x="1332401" y="178307"/>
                  </a:lnTo>
                  <a:lnTo>
                    <a:pt x="1297338" y="182510"/>
                  </a:lnTo>
                  <a:lnTo>
                    <a:pt x="1262275" y="186879"/>
                  </a:lnTo>
                  <a:lnTo>
                    <a:pt x="1227212" y="191415"/>
                  </a:lnTo>
                  <a:lnTo>
                    <a:pt x="1192148" y="195622"/>
                  </a:lnTo>
                  <a:lnTo>
                    <a:pt x="1157085" y="195622"/>
                  </a:lnTo>
                  <a:lnTo>
                    <a:pt x="1122022" y="195622"/>
                  </a:lnTo>
                  <a:lnTo>
                    <a:pt x="1086959" y="195622"/>
                  </a:lnTo>
                  <a:lnTo>
                    <a:pt x="1051896" y="195622"/>
                  </a:lnTo>
                  <a:lnTo>
                    <a:pt x="1016832" y="195622"/>
                  </a:lnTo>
                  <a:lnTo>
                    <a:pt x="981769" y="195622"/>
                  </a:lnTo>
                  <a:lnTo>
                    <a:pt x="946706" y="195622"/>
                  </a:lnTo>
                  <a:lnTo>
                    <a:pt x="911643" y="195622"/>
                  </a:lnTo>
                  <a:lnTo>
                    <a:pt x="876580" y="195622"/>
                  </a:lnTo>
                  <a:lnTo>
                    <a:pt x="841516" y="195622"/>
                  </a:lnTo>
                  <a:lnTo>
                    <a:pt x="806453" y="195622"/>
                  </a:lnTo>
                  <a:lnTo>
                    <a:pt x="771390" y="195622"/>
                  </a:lnTo>
                  <a:lnTo>
                    <a:pt x="736327" y="195622"/>
                  </a:lnTo>
                  <a:lnTo>
                    <a:pt x="701264" y="195622"/>
                  </a:lnTo>
                  <a:lnTo>
                    <a:pt x="666200" y="195622"/>
                  </a:lnTo>
                  <a:lnTo>
                    <a:pt x="631137" y="195622"/>
                  </a:lnTo>
                  <a:lnTo>
                    <a:pt x="596074" y="195622"/>
                  </a:lnTo>
                  <a:lnTo>
                    <a:pt x="561011" y="195622"/>
                  </a:lnTo>
                  <a:lnTo>
                    <a:pt x="525948" y="195622"/>
                  </a:lnTo>
                  <a:lnTo>
                    <a:pt x="490884" y="195622"/>
                  </a:lnTo>
                  <a:lnTo>
                    <a:pt x="455821" y="195622"/>
                  </a:lnTo>
                  <a:lnTo>
                    <a:pt x="420758" y="195622"/>
                  </a:lnTo>
                  <a:lnTo>
                    <a:pt x="385695" y="195622"/>
                  </a:lnTo>
                  <a:lnTo>
                    <a:pt x="350632" y="195622"/>
                  </a:lnTo>
                  <a:lnTo>
                    <a:pt x="315568" y="195622"/>
                  </a:lnTo>
                  <a:lnTo>
                    <a:pt x="280505" y="195622"/>
                  </a:lnTo>
                  <a:lnTo>
                    <a:pt x="245442" y="195622"/>
                  </a:lnTo>
                  <a:lnTo>
                    <a:pt x="210379" y="195622"/>
                  </a:lnTo>
                  <a:lnTo>
                    <a:pt x="175316" y="195622"/>
                  </a:lnTo>
                  <a:lnTo>
                    <a:pt x="140252" y="195622"/>
                  </a:lnTo>
                  <a:lnTo>
                    <a:pt x="105189" y="195622"/>
                  </a:lnTo>
                  <a:lnTo>
                    <a:pt x="70126" y="195622"/>
                  </a:lnTo>
                  <a:lnTo>
                    <a:pt x="35063" y="195622"/>
                  </a:lnTo>
                  <a:lnTo>
                    <a:pt x="0" y="19562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4928967"/>
              <a:ext cx="6977577" cy="171178"/>
            </a:xfrm>
            <a:custGeom>
              <a:avLst/>
              <a:pathLst>
                <a:path w="6977577" h="171178">
                  <a:moveTo>
                    <a:pt x="0" y="171178"/>
                  </a:moveTo>
                  <a:lnTo>
                    <a:pt x="35063" y="171138"/>
                  </a:lnTo>
                  <a:lnTo>
                    <a:pt x="70126" y="171072"/>
                  </a:lnTo>
                  <a:lnTo>
                    <a:pt x="105189" y="170983"/>
                  </a:lnTo>
                  <a:lnTo>
                    <a:pt x="140252" y="170870"/>
                  </a:lnTo>
                  <a:lnTo>
                    <a:pt x="175316" y="170733"/>
                  </a:lnTo>
                  <a:lnTo>
                    <a:pt x="210379" y="170572"/>
                  </a:lnTo>
                  <a:lnTo>
                    <a:pt x="245442" y="170389"/>
                  </a:lnTo>
                  <a:lnTo>
                    <a:pt x="280505" y="170183"/>
                  </a:lnTo>
                  <a:lnTo>
                    <a:pt x="315568" y="169954"/>
                  </a:lnTo>
                  <a:lnTo>
                    <a:pt x="350632" y="169703"/>
                  </a:lnTo>
                  <a:lnTo>
                    <a:pt x="385695" y="169430"/>
                  </a:lnTo>
                  <a:lnTo>
                    <a:pt x="420758" y="169136"/>
                  </a:lnTo>
                  <a:lnTo>
                    <a:pt x="455821" y="168820"/>
                  </a:lnTo>
                  <a:lnTo>
                    <a:pt x="490884" y="168483"/>
                  </a:lnTo>
                  <a:lnTo>
                    <a:pt x="525948" y="168125"/>
                  </a:lnTo>
                  <a:lnTo>
                    <a:pt x="561011" y="167746"/>
                  </a:lnTo>
                  <a:lnTo>
                    <a:pt x="596074" y="167347"/>
                  </a:lnTo>
                  <a:lnTo>
                    <a:pt x="631137" y="166929"/>
                  </a:lnTo>
                  <a:lnTo>
                    <a:pt x="666200" y="166490"/>
                  </a:lnTo>
                  <a:lnTo>
                    <a:pt x="701264" y="166032"/>
                  </a:lnTo>
                  <a:lnTo>
                    <a:pt x="736327" y="165555"/>
                  </a:lnTo>
                  <a:lnTo>
                    <a:pt x="771390" y="165059"/>
                  </a:lnTo>
                  <a:lnTo>
                    <a:pt x="806453" y="164545"/>
                  </a:lnTo>
                  <a:lnTo>
                    <a:pt x="841516" y="164012"/>
                  </a:lnTo>
                  <a:lnTo>
                    <a:pt x="876580" y="163461"/>
                  </a:lnTo>
                  <a:lnTo>
                    <a:pt x="911643" y="162893"/>
                  </a:lnTo>
                  <a:lnTo>
                    <a:pt x="946706" y="162306"/>
                  </a:lnTo>
                  <a:lnTo>
                    <a:pt x="981769" y="161703"/>
                  </a:lnTo>
                  <a:lnTo>
                    <a:pt x="1016832" y="161083"/>
                  </a:lnTo>
                  <a:lnTo>
                    <a:pt x="1051896" y="160446"/>
                  </a:lnTo>
                  <a:lnTo>
                    <a:pt x="1086959" y="159793"/>
                  </a:lnTo>
                  <a:lnTo>
                    <a:pt x="1122022" y="159124"/>
                  </a:lnTo>
                  <a:lnTo>
                    <a:pt x="1157085" y="158439"/>
                  </a:lnTo>
                  <a:lnTo>
                    <a:pt x="1192148" y="157738"/>
                  </a:lnTo>
                  <a:lnTo>
                    <a:pt x="1227212" y="157022"/>
                  </a:lnTo>
                  <a:lnTo>
                    <a:pt x="1262275" y="156292"/>
                  </a:lnTo>
                  <a:lnTo>
                    <a:pt x="1297338" y="155546"/>
                  </a:lnTo>
                  <a:lnTo>
                    <a:pt x="1332401" y="154787"/>
                  </a:lnTo>
                  <a:lnTo>
                    <a:pt x="1367464" y="154013"/>
                  </a:lnTo>
                  <a:lnTo>
                    <a:pt x="1402528" y="153225"/>
                  </a:lnTo>
                  <a:lnTo>
                    <a:pt x="1437591" y="152424"/>
                  </a:lnTo>
                  <a:lnTo>
                    <a:pt x="1472654" y="151609"/>
                  </a:lnTo>
                  <a:lnTo>
                    <a:pt x="1507717" y="150782"/>
                  </a:lnTo>
                  <a:lnTo>
                    <a:pt x="1542780" y="149941"/>
                  </a:lnTo>
                  <a:lnTo>
                    <a:pt x="1577844" y="149089"/>
                  </a:lnTo>
                  <a:lnTo>
                    <a:pt x="1612907" y="148224"/>
                  </a:lnTo>
                  <a:lnTo>
                    <a:pt x="1647970" y="147347"/>
                  </a:lnTo>
                  <a:lnTo>
                    <a:pt x="1683033" y="146459"/>
                  </a:lnTo>
                  <a:lnTo>
                    <a:pt x="1718096" y="145560"/>
                  </a:lnTo>
                  <a:lnTo>
                    <a:pt x="1753160" y="144649"/>
                  </a:lnTo>
                  <a:lnTo>
                    <a:pt x="1788223" y="143728"/>
                  </a:lnTo>
                  <a:lnTo>
                    <a:pt x="1823286" y="142796"/>
                  </a:lnTo>
                  <a:lnTo>
                    <a:pt x="1858349" y="141854"/>
                  </a:lnTo>
                  <a:lnTo>
                    <a:pt x="1893412" y="140902"/>
                  </a:lnTo>
                  <a:lnTo>
                    <a:pt x="1928476" y="139941"/>
                  </a:lnTo>
                  <a:lnTo>
                    <a:pt x="1963539" y="138970"/>
                  </a:lnTo>
                  <a:lnTo>
                    <a:pt x="1998602" y="137990"/>
                  </a:lnTo>
                  <a:lnTo>
                    <a:pt x="2033665" y="136999"/>
                  </a:lnTo>
                  <a:lnTo>
                    <a:pt x="2068728" y="135984"/>
                  </a:lnTo>
                  <a:lnTo>
                    <a:pt x="2103792" y="134945"/>
                  </a:lnTo>
                  <a:lnTo>
                    <a:pt x="2138855" y="133879"/>
                  </a:lnTo>
                  <a:lnTo>
                    <a:pt x="2173918" y="132788"/>
                  </a:lnTo>
                  <a:lnTo>
                    <a:pt x="2208981" y="131670"/>
                  </a:lnTo>
                  <a:lnTo>
                    <a:pt x="2244044" y="130525"/>
                  </a:lnTo>
                  <a:lnTo>
                    <a:pt x="2279108" y="129353"/>
                  </a:lnTo>
                  <a:lnTo>
                    <a:pt x="2314171" y="128153"/>
                  </a:lnTo>
                  <a:lnTo>
                    <a:pt x="2349234" y="126925"/>
                  </a:lnTo>
                  <a:lnTo>
                    <a:pt x="2384297" y="125668"/>
                  </a:lnTo>
                  <a:lnTo>
                    <a:pt x="2419360" y="124383"/>
                  </a:lnTo>
                  <a:lnTo>
                    <a:pt x="2454424" y="123069"/>
                  </a:lnTo>
                  <a:lnTo>
                    <a:pt x="2489487" y="121724"/>
                  </a:lnTo>
                  <a:lnTo>
                    <a:pt x="2524550" y="120350"/>
                  </a:lnTo>
                  <a:lnTo>
                    <a:pt x="2559613" y="118945"/>
                  </a:lnTo>
                  <a:lnTo>
                    <a:pt x="2594676" y="117509"/>
                  </a:lnTo>
                  <a:lnTo>
                    <a:pt x="2629740" y="116042"/>
                  </a:lnTo>
                  <a:lnTo>
                    <a:pt x="2664803" y="114543"/>
                  </a:lnTo>
                  <a:lnTo>
                    <a:pt x="2699866" y="112793"/>
                  </a:lnTo>
                  <a:lnTo>
                    <a:pt x="2734929" y="110671"/>
                  </a:lnTo>
                  <a:lnTo>
                    <a:pt x="2769992" y="108237"/>
                  </a:lnTo>
                  <a:lnTo>
                    <a:pt x="2805056" y="105554"/>
                  </a:lnTo>
                  <a:lnTo>
                    <a:pt x="2840119" y="102682"/>
                  </a:lnTo>
                  <a:lnTo>
                    <a:pt x="2875182" y="99682"/>
                  </a:lnTo>
                  <a:lnTo>
                    <a:pt x="2910245" y="96616"/>
                  </a:lnTo>
                  <a:lnTo>
                    <a:pt x="2945308" y="93546"/>
                  </a:lnTo>
                  <a:lnTo>
                    <a:pt x="2980372" y="90531"/>
                  </a:lnTo>
                  <a:lnTo>
                    <a:pt x="3015435" y="87635"/>
                  </a:lnTo>
                  <a:lnTo>
                    <a:pt x="3050498" y="84917"/>
                  </a:lnTo>
                  <a:lnTo>
                    <a:pt x="3085561" y="82440"/>
                  </a:lnTo>
                  <a:lnTo>
                    <a:pt x="3120624" y="80179"/>
                  </a:lnTo>
                  <a:lnTo>
                    <a:pt x="3155688" y="77606"/>
                  </a:lnTo>
                  <a:lnTo>
                    <a:pt x="3190751" y="74685"/>
                  </a:lnTo>
                  <a:lnTo>
                    <a:pt x="3225814" y="71495"/>
                  </a:lnTo>
                  <a:lnTo>
                    <a:pt x="3260877" y="68114"/>
                  </a:lnTo>
                  <a:lnTo>
                    <a:pt x="3295940" y="64621"/>
                  </a:lnTo>
                  <a:lnTo>
                    <a:pt x="3331004" y="61096"/>
                  </a:lnTo>
                  <a:lnTo>
                    <a:pt x="3366067" y="57617"/>
                  </a:lnTo>
                  <a:lnTo>
                    <a:pt x="3401130" y="54265"/>
                  </a:lnTo>
                  <a:lnTo>
                    <a:pt x="3436193" y="51117"/>
                  </a:lnTo>
                  <a:lnTo>
                    <a:pt x="3471256" y="48253"/>
                  </a:lnTo>
                  <a:lnTo>
                    <a:pt x="3506320" y="45752"/>
                  </a:lnTo>
                  <a:lnTo>
                    <a:pt x="3541383" y="43693"/>
                  </a:lnTo>
                  <a:lnTo>
                    <a:pt x="3576446" y="41899"/>
                  </a:lnTo>
                  <a:lnTo>
                    <a:pt x="3611509" y="40069"/>
                  </a:lnTo>
                  <a:lnTo>
                    <a:pt x="3646572" y="38223"/>
                  </a:lnTo>
                  <a:lnTo>
                    <a:pt x="3681636" y="36382"/>
                  </a:lnTo>
                  <a:lnTo>
                    <a:pt x="3716699" y="34569"/>
                  </a:lnTo>
                  <a:lnTo>
                    <a:pt x="3751762" y="32806"/>
                  </a:lnTo>
                  <a:lnTo>
                    <a:pt x="3786825" y="31115"/>
                  </a:lnTo>
                  <a:lnTo>
                    <a:pt x="3821888" y="29518"/>
                  </a:lnTo>
                  <a:lnTo>
                    <a:pt x="3856952" y="28036"/>
                  </a:lnTo>
                  <a:lnTo>
                    <a:pt x="3892015" y="26693"/>
                  </a:lnTo>
                  <a:lnTo>
                    <a:pt x="3927078" y="25509"/>
                  </a:lnTo>
                  <a:lnTo>
                    <a:pt x="3962141" y="24500"/>
                  </a:lnTo>
                  <a:lnTo>
                    <a:pt x="3997204" y="23611"/>
                  </a:lnTo>
                  <a:lnTo>
                    <a:pt x="4032268" y="22821"/>
                  </a:lnTo>
                  <a:lnTo>
                    <a:pt x="4067331" y="22120"/>
                  </a:lnTo>
                  <a:lnTo>
                    <a:pt x="4102394" y="21497"/>
                  </a:lnTo>
                  <a:lnTo>
                    <a:pt x="4137457" y="20942"/>
                  </a:lnTo>
                  <a:lnTo>
                    <a:pt x="4172520" y="20445"/>
                  </a:lnTo>
                  <a:lnTo>
                    <a:pt x="4207584" y="19995"/>
                  </a:lnTo>
                  <a:lnTo>
                    <a:pt x="4242647" y="19583"/>
                  </a:lnTo>
                  <a:lnTo>
                    <a:pt x="4277710" y="19197"/>
                  </a:lnTo>
                  <a:lnTo>
                    <a:pt x="4312773" y="18829"/>
                  </a:lnTo>
                  <a:lnTo>
                    <a:pt x="4347836" y="18466"/>
                  </a:lnTo>
                  <a:lnTo>
                    <a:pt x="4382900" y="18100"/>
                  </a:lnTo>
                  <a:lnTo>
                    <a:pt x="4417963" y="17719"/>
                  </a:lnTo>
                  <a:lnTo>
                    <a:pt x="4453026" y="17315"/>
                  </a:lnTo>
                  <a:lnTo>
                    <a:pt x="4488089" y="16915"/>
                  </a:lnTo>
                  <a:lnTo>
                    <a:pt x="4523152" y="16552"/>
                  </a:lnTo>
                  <a:lnTo>
                    <a:pt x="4558216" y="16220"/>
                  </a:lnTo>
                  <a:lnTo>
                    <a:pt x="4593279" y="15914"/>
                  </a:lnTo>
                  <a:lnTo>
                    <a:pt x="4628342" y="15628"/>
                  </a:lnTo>
                  <a:lnTo>
                    <a:pt x="4663405" y="15356"/>
                  </a:lnTo>
                  <a:lnTo>
                    <a:pt x="4698468" y="15093"/>
                  </a:lnTo>
                  <a:lnTo>
                    <a:pt x="4733532" y="14832"/>
                  </a:lnTo>
                  <a:lnTo>
                    <a:pt x="4768595" y="14567"/>
                  </a:lnTo>
                  <a:lnTo>
                    <a:pt x="4803658" y="14294"/>
                  </a:lnTo>
                  <a:lnTo>
                    <a:pt x="4838721" y="14006"/>
                  </a:lnTo>
                  <a:lnTo>
                    <a:pt x="4873784" y="13698"/>
                  </a:lnTo>
                  <a:lnTo>
                    <a:pt x="4908848" y="13363"/>
                  </a:lnTo>
                  <a:lnTo>
                    <a:pt x="4943911" y="12996"/>
                  </a:lnTo>
                  <a:lnTo>
                    <a:pt x="4978974" y="12592"/>
                  </a:lnTo>
                  <a:lnTo>
                    <a:pt x="5014037" y="12144"/>
                  </a:lnTo>
                  <a:lnTo>
                    <a:pt x="5049100" y="11646"/>
                  </a:lnTo>
                  <a:lnTo>
                    <a:pt x="5084164" y="11093"/>
                  </a:lnTo>
                  <a:lnTo>
                    <a:pt x="5119227" y="10480"/>
                  </a:lnTo>
                  <a:lnTo>
                    <a:pt x="5154290" y="9800"/>
                  </a:lnTo>
                  <a:lnTo>
                    <a:pt x="5189353" y="9048"/>
                  </a:lnTo>
                  <a:lnTo>
                    <a:pt x="5224416" y="8284"/>
                  </a:lnTo>
                  <a:lnTo>
                    <a:pt x="5259480" y="7556"/>
                  </a:lnTo>
                  <a:lnTo>
                    <a:pt x="5294543" y="6864"/>
                  </a:lnTo>
                  <a:lnTo>
                    <a:pt x="5329606" y="6208"/>
                  </a:lnTo>
                  <a:lnTo>
                    <a:pt x="5364669" y="5586"/>
                  </a:lnTo>
                  <a:lnTo>
                    <a:pt x="5399732" y="4999"/>
                  </a:lnTo>
                  <a:lnTo>
                    <a:pt x="5434796" y="4447"/>
                  </a:lnTo>
                  <a:lnTo>
                    <a:pt x="5469859" y="3928"/>
                  </a:lnTo>
                  <a:lnTo>
                    <a:pt x="5504922" y="3443"/>
                  </a:lnTo>
                  <a:lnTo>
                    <a:pt x="5539985" y="2992"/>
                  </a:lnTo>
                  <a:lnTo>
                    <a:pt x="5575048" y="2574"/>
                  </a:lnTo>
                  <a:lnTo>
                    <a:pt x="5610112" y="2188"/>
                  </a:lnTo>
                  <a:lnTo>
                    <a:pt x="5645175" y="1835"/>
                  </a:lnTo>
                  <a:lnTo>
                    <a:pt x="5680238" y="1514"/>
                  </a:lnTo>
                  <a:lnTo>
                    <a:pt x="5715301" y="1225"/>
                  </a:lnTo>
                  <a:lnTo>
                    <a:pt x="5750364" y="967"/>
                  </a:lnTo>
                  <a:lnTo>
                    <a:pt x="5785428" y="741"/>
                  </a:lnTo>
                  <a:lnTo>
                    <a:pt x="5820491" y="545"/>
                  </a:lnTo>
                  <a:lnTo>
                    <a:pt x="5855554" y="380"/>
                  </a:lnTo>
                  <a:lnTo>
                    <a:pt x="5890617" y="245"/>
                  </a:lnTo>
                  <a:lnTo>
                    <a:pt x="5925680" y="139"/>
                  </a:lnTo>
                  <a:lnTo>
                    <a:pt x="5960744" y="64"/>
                  </a:lnTo>
                  <a:lnTo>
                    <a:pt x="5995807" y="17"/>
                  </a:lnTo>
                  <a:lnTo>
                    <a:pt x="6030870" y="0"/>
                  </a:lnTo>
                  <a:lnTo>
                    <a:pt x="6065933" y="10"/>
                  </a:lnTo>
                  <a:lnTo>
                    <a:pt x="6100996" y="50"/>
                  </a:lnTo>
                  <a:lnTo>
                    <a:pt x="6136060" y="117"/>
                  </a:lnTo>
                  <a:lnTo>
                    <a:pt x="6171123" y="211"/>
                  </a:lnTo>
                  <a:lnTo>
                    <a:pt x="6206186" y="333"/>
                  </a:lnTo>
                  <a:lnTo>
                    <a:pt x="6241249" y="482"/>
                  </a:lnTo>
                  <a:lnTo>
                    <a:pt x="6276312" y="658"/>
                  </a:lnTo>
                  <a:lnTo>
                    <a:pt x="6311376" y="860"/>
                  </a:lnTo>
                  <a:lnTo>
                    <a:pt x="6346439" y="1087"/>
                  </a:lnTo>
                  <a:lnTo>
                    <a:pt x="6381502" y="1341"/>
                  </a:lnTo>
                  <a:lnTo>
                    <a:pt x="6416565" y="1620"/>
                  </a:lnTo>
                  <a:lnTo>
                    <a:pt x="6451628" y="1923"/>
                  </a:lnTo>
                  <a:lnTo>
                    <a:pt x="6486692" y="2252"/>
                  </a:lnTo>
                  <a:lnTo>
                    <a:pt x="6521755" y="2605"/>
                  </a:lnTo>
                  <a:lnTo>
                    <a:pt x="6556818" y="2982"/>
                  </a:lnTo>
                  <a:lnTo>
                    <a:pt x="6591881" y="3382"/>
                  </a:lnTo>
                  <a:lnTo>
                    <a:pt x="6626944" y="3806"/>
                  </a:lnTo>
                  <a:lnTo>
                    <a:pt x="6662008" y="4253"/>
                  </a:lnTo>
                  <a:lnTo>
                    <a:pt x="6697071" y="4723"/>
                  </a:lnTo>
                  <a:lnTo>
                    <a:pt x="6732134" y="5215"/>
                  </a:lnTo>
                  <a:lnTo>
                    <a:pt x="6767197" y="5730"/>
                  </a:lnTo>
                  <a:lnTo>
                    <a:pt x="6802260" y="6266"/>
                  </a:lnTo>
                  <a:lnTo>
                    <a:pt x="6837324" y="6823"/>
                  </a:lnTo>
                  <a:lnTo>
                    <a:pt x="6872387" y="7402"/>
                  </a:lnTo>
                  <a:lnTo>
                    <a:pt x="6907450" y="8001"/>
                  </a:lnTo>
                  <a:lnTo>
                    <a:pt x="6942513" y="8621"/>
                  </a:lnTo>
                  <a:lnTo>
                    <a:pt x="6977577" y="9262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2026-09-29T17:23:35Z</dcterms:modified>
  <cp:category/>
</cp:coreProperties>
</file>