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3499838"/>
              <a:ext cx="6977577" cy="1593629"/>
            </a:xfrm>
            <a:custGeom>
              <a:avLst/>
              <a:pathLst>
                <a:path w="6977577" h="1593629">
                  <a:moveTo>
                    <a:pt x="0" y="0"/>
                  </a:moveTo>
                  <a:lnTo>
                    <a:pt x="35063" y="12176"/>
                  </a:lnTo>
                  <a:lnTo>
                    <a:pt x="70126" y="24237"/>
                  </a:lnTo>
                  <a:lnTo>
                    <a:pt x="105189" y="36183"/>
                  </a:lnTo>
                  <a:lnTo>
                    <a:pt x="140252" y="48012"/>
                  </a:lnTo>
                  <a:lnTo>
                    <a:pt x="175316" y="59724"/>
                  </a:lnTo>
                  <a:lnTo>
                    <a:pt x="210379" y="71319"/>
                  </a:lnTo>
                  <a:lnTo>
                    <a:pt x="245442" y="82795"/>
                  </a:lnTo>
                  <a:lnTo>
                    <a:pt x="280505" y="94153"/>
                  </a:lnTo>
                  <a:lnTo>
                    <a:pt x="315568" y="105391"/>
                  </a:lnTo>
                  <a:lnTo>
                    <a:pt x="350632" y="116509"/>
                  </a:lnTo>
                  <a:lnTo>
                    <a:pt x="385695" y="127505"/>
                  </a:lnTo>
                  <a:lnTo>
                    <a:pt x="420758" y="138378"/>
                  </a:lnTo>
                  <a:lnTo>
                    <a:pt x="455821" y="149128"/>
                  </a:lnTo>
                  <a:lnTo>
                    <a:pt x="490884" y="159754"/>
                  </a:lnTo>
                  <a:lnTo>
                    <a:pt x="525948" y="170254"/>
                  </a:lnTo>
                  <a:lnTo>
                    <a:pt x="561011" y="180627"/>
                  </a:lnTo>
                  <a:lnTo>
                    <a:pt x="596074" y="190872"/>
                  </a:lnTo>
                  <a:lnTo>
                    <a:pt x="631137" y="200987"/>
                  </a:lnTo>
                  <a:lnTo>
                    <a:pt x="666200" y="210971"/>
                  </a:lnTo>
                  <a:lnTo>
                    <a:pt x="701264" y="220823"/>
                  </a:lnTo>
                  <a:lnTo>
                    <a:pt x="736327" y="230541"/>
                  </a:lnTo>
                  <a:lnTo>
                    <a:pt x="771390" y="240123"/>
                  </a:lnTo>
                  <a:lnTo>
                    <a:pt x="806453" y="249569"/>
                  </a:lnTo>
                  <a:lnTo>
                    <a:pt x="841516" y="258875"/>
                  </a:lnTo>
                  <a:lnTo>
                    <a:pt x="876580" y="268041"/>
                  </a:lnTo>
                  <a:lnTo>
                    <a:pt x="911643" y="277066"/>
                  </a:lnTo>
                  <a:lnTo>
                    <a:pt x="946706" y="285947"/>
                  </a:lnTo>
                  <a:lnTo>
                    <a:pt x="981769" y="294684"/>
                  </a:lnTo>
                  <a:lnTo>
                    <a:pt x="1016832" y="303275"/>
                  </a:lnTo>
                  <a:lnTo>
                    <a:pt x="1051896" y="311718"/>
                  </a:lnTo>
                  <a:lnTo>
                    <a:pt x="1086959" y="320014"/>
                  </a:lnTo>
                  <a:lnTo>
                    <a:pt x="1122022" y="328161"/>
                  </a:lnTo>
                  <a:lnTo>
                    <a:pt x="1157085" y="336159"/>
                  </a:lnTo>
                  <a:lnTo>
                    <a:pt x="1192148" y="344007"/>
                  </a:lnTo>
                  <a:lnTo>
                    <a:pt x="1227212" y="351708"/>
                  </a:lnTo>
                  <a:lnTo>
                    <a:pt x="1262275" y="359260"/>
                  </a:lnTo>
                  <a:lnTo>
                    <a:pt x="1297338" y="366667"/>
                  </a:lnTo>
                  <a:lnTo>
                    <a:pt x="1332401" y="373930"/>
                  </a:lnTo>
                  <a:lnTo>
                    <a:pt x="1367464" y="381052"/>
                  </a:lnTo>
                  <a:lnTo>
                    <a:pt x="1402528" y="388038"/>
                  </a:lnTo>
                  <a:lnTo>
                    <a:pt x="1437591" y="394891"/>
                  </a:lnTo>
                  <a:lnTo>
                    <a:pt x="1472654" y="401618"/>
                  </a:lnTo>
                  <a:lnTo>
                    <a:pt x="1507717" y="408225"/>
                  </a:lnTo>
                  <a:lnTo>
                    <a:pt x="1542780" y="414720"/>
                  </a:lnTo>
                  <a:lnTo>
                    <a:pt x="1577844" y="421112"/>
                  </a:lnTo>
                  <a:lnTo>
                    <a:pt x="1612907" y="427410"/>
                  </a:lnTo>
                  <a:lnTo>
                    <a:pt x="1647970" y="433625"/>
                  </a:lnTo>
                  <a:lnTo>
                    <a:pt x="1683033" y="439768"/>
                  </a:lnTo>
                  <a:lnTo>
                    <a:pt x="1718096" y="445852"/>
                  </a:lnTo>
                  <a:lnTo>
                    <a:pt x="1753160" y="451890"/>
                  </a:lnTo>
                  <a:lnTo>
                    <a:pt x="1788223" y="457896"/>
                  </a:lnTo>
                  <a:lnTo>
                    <a:pt x="1823286" y="463883"/>
                  </a:lnTo>
                  <a:lnTo>
                    <a:pt x="1858349" y="469866"/>
                  </a:lnTo>
                  <a:lnTo>
                    <a:pt x="1893412" y="475859"/>
                  </a:lnTo>
                  <a:lnTo>
                    <a:pt x="1928476" y="481876"/>
                  </a:lnTo>
                  <a:lnTo>
                    <a:pt x="1963539" y="487932"/>
                  </a:lnTo>
                  <a:lnTo>
                    <a:pt x="1998602" y="494039"/>
                  </a:lnTo>
                  <a:lnTo>
                    <a:pt x="2033665" y="500236"/>
                  </a:lnTo>
                  <a:lnTo>
                    <a:pt x="2068728" y="506635"/>
                  </a:lnTo>
                  <a:lnTo>
                    <a:pt x="2103792" y="513234"/>
                  </a:lnTo>
                  <a:lnTo>
                    <a:pt x="2138855" y="520008"/>
                  </a:lnTo>
                  <a:lnTo>
                    <a:pt x="2173918" y="526936"/>
                  </a:lnTo>
                  <a:lnTo>
                    <a:pt x="2208981" y="533992"/>
                  </a:lnTo>
                  <a:lnTo>
                    <a:pt x="2244044" y="541151"/>
                  </a:lnTo>
                  <a:lnTo>
                    <a:pt x="2279108" y="548386"/>
                  </a:lnTo>
                  <a:lnTo>
                    <a:pt x="2314171" y="555673"/>
                  </a:lnTo>
                  <a:lnTo>
                    <a:pt x="2349234" y="562986"/>
                  </a:lnTo>
                  <a:lnTo>
                    <a:pt x="2384297" y="570302"/>
                  </a:lnTo>
                  <a:lnTo>
                    <a:pt x="2419360" y="577599"/>
                  </a:lnTo>
                  <a:lnTo>
                    <a:pt x="2454424" y="584854"/>
                  </a:lnTo>
                  <a:lnTo>
                    <a:pt x="2489487" y="592048"/>
                  </a:lnTo>
                  <a:lnTo>
                    <a:pt x="2524550" y="599162"/>
                  </a:lnTo>
                  <a:lnTo>
                    <a:pt x="2559613" y="606180"/>
                  </a:lnTo>
                  <a:lnTo>
                    <a:pt x="2594676" y="613087"/>
                  </a:lnTo>
                  <a:lnTo>
                    <a:pt x="2629740" y="619867"/>
                  </a:lnTo>
                  <a:lnTo>
                    <a:pt x="2664803" y="626512"/>
                  </a:lnTo>
                  <a:lnTo>
                    <a:pt x="2699866" y="633523"/>
                  </a:lnTo>
                  <a:lnTo>
                    <a:pt x="2734929" y="641176"/>
                  </a:lnTo>
                  <a:lnTo>
                    <a:pt x="2769992" y="649297"/>
                  </a:lnTo>
                  <a:lnTo>
                    <a:pt x="2805056" y="657714"/>
                  </a:lnTo>
                  <a:lnTo>
                    <a:pt x="2840119" y="666265"/>
                  </a:lnTo>
                  <a:lnTo>
                    <a:pt x="2875182" y="674805"/>
                  </a:lnTo>
                  <a:lnTo>
                    <a:pt x="2910245" y="683211"/>
                  </a:lnTo>
                  <a:lnTo>
                    <a:pt x="2945308" y="691385"/>
                  </a:lnTo>
                  <a:lnTo>
                    <a:pt x="2980372" y="699257"/>
                  </a:lnTo>
                  <a:lnTo>
                    <a:pt x="3015435" y="706779"/>
                  </a:lnTo>
                  <a:lnTo>
                    <a:pt x="3050498" y="713925"/>
                  </a:lnTo>
                  <a:lnTo>
                    <a:pt x="3085561" y="720681"/>
                  </a:lnTo>
                  <a:lnTo>
                    <a:pt x="3120624" y="727082"/>
                  </a:lnTo>
                  <a:lnTo>
                    <a:pt x="3155688" y="733395"/>
                  </a:lnTo>
                  <a:lnTo>
                    <a:pt x="3190751" y="739602"/>
                  </a:lnTo>
                  <a:lnTo>
                    <a:pt x="3225814" y="745620"/>
                  </a:lnTo>
                  <a:lnTo>
                    <a:pt x="3260877" y="751380"/>
                  </a:lnTo>
                  <a:lnTo>
                    <a:pt x="3295940" y="756832"/>
                  </a:lnTo>
                  <a:lnTo>
                    <a:pt x="3331004" y="761960"/>
                  </a:lnTo>
                  <a:lnTo>
                    <a:pt x="3366067" y="766784"/>
                  </a:lnTo>
                  <a:lnTo>
                    <a:pt x="3401130" y="771364"/>
                  </a:lnTo>
                  <a:lnTo>
                    <a:pt x="3436193" y="775796"/>
                  </a:lnTo>
                  <a:lnTo>
                    <a:pt x="3471256" y="780206"/>
                  </a:lnTo>
                  <a:lnTo>
                    <a:pt x="3506320" y="784739"/>
                  </a:lnTo>
                  <a:lnTo>
                    <a:pt x="3541383" y="789548"/>
                  </a:lnTo>
                  <a:lnTo>
                    <a:pt x="3576446" y="794400"/>
                  </a:lnTo>
                  <a:lnTo>
                    <a:pt x="3611509" y="798818"/>
                  </a:lnTo>
                  <a:lnTo>
                    <a:pt x="3646572" y="802776"/>
                  </a:lnTo>
                  <a:lnTo>
                    <a:pt x="3681636" y="806263"/>
                  </a:lnTo>
                  <a:lnTo>
                    <a:pt x="3716699" y="809295"/>
                  </a:lnTo>
                  <a:lnTo>
                    <a:pt x="3751762" y="811933"/>
                  </a:lnTo>
                  <a:lnTo>
                    <a:pt x="3786825" y="814286"/>
                  </a:lnTo>
                  <a:lnTo>
                    <a:pt x="3821888" y="816516"/>
                  </a:lnTo>
                  <a:lnTo>
                    <a:pt x="3856952" y="818827"/>
                  </a:lnTo>
                  <a:lnTo>
                    <a:pt x="3892015" y="821458"/>
                  </a:lnTo>
                  <a:lnTo>
                    <a:pt x="3927078" y="824667"/>
                  </a:lnTo>
                  <a:lnTo>
                    <a:pt x="3962141" y="828600"/>
                  </a:lnTo>
                  <a:lnTo>
                    <a:pt x="3997204" y="832530"/>
                  </a:lnTo>
                  <a:lnTo>
                    <a:pt x="4032268" y="836250"/>
                  </a:lnTo>
                  <a:lnTo>
                    <a:pt x="4067331" y="839730"/>
                  </a:lnTo>
                  <a:lnTo>
                    <a:pt x="4102394" y="842950"/>
                  </a:lnTo>
                  <a:lnTo>
                    <a:pt x="4137457" y="845902"/>
                  </a:lnTo>
                  <a:lnTo>
                    <a:pt x="4172520" y="848600"/>
                  </a:lnTo>
                  <a:lnTo>
                    <a:pt x="4207584" y="851075"/>
                  </a:lnTo>
                  <a:lnTo>
                    <a:pt x="4242647" y="853381"/>
                  </a:lnTo>
                  <a:lnTo>
                    <a:pt x="4277710" y="855593"/>
                  </a:lnTo>
                  <a:lnTo>
                    <a:pt x="4312773" y="857802"/>
                  </a:lnTo>
                  <a:lnTo>
                    <a:pt x="4347836" y="860113"/>
                  </a:lnTo>
                  <a:lnTo>
                    <a:pt x="4382900" y="862642"/>
                  </a:lnTo>
                  <a:lnTo>
                    <a:pt x="4417963" y="865506"/>
                  </a:lnTo>
                  <a:lnTo>
                    <a:pt x="4453026" y="868821"/>
                  </a:lnTo>
                  <a:lnTo>
                    <a:pt x="4488089" y="872327"/>
                  </a:lnTo>
                  <a:lnTo>
                    <a:pt x="4523152" y="875682"/>
                  </a:lnTo>
                  <a:lnTo>
                    <a:pt x="4558216" y="878877"/>
                  </a:lnTo>
                  <a:lnTo>
                    <a:pt x="4593279" y="881900"/>
                  </a:lnTo>
                  <a:lnTo>
                    <a:pt x="4628342" y="884745"/>
                  </a:lnTo>
                  <a:lnTo>
                    <a:pt x="4663405" y="887406"/>
                  </a:lnTo>
                  <a:lnTo>
                    <a:pt x="4698468" y="889881"/>
                  </a:lnTo>
                  <a:lnTo>
                    <a:pt x="4733532" y="892171"/>
                  </a:lnTo>
                  <a:lnTo>
                    <a:pt x="4768595" y="894281"/>
                  </a:lnTo>
                  <a:lnTo>
                    <a:pt x="4803658" y="896217"/>
                  </a:lnTo>
                  <a:lnTo>
                    <a:pt x="4838721" y="897991"/>
                  </a:lnTo>
                  <a:lnTo>
                    <a:pt x="4873784" y="899617"/>
                  </a:lnTo>
                  <a:lnTo>
                    <a:pt x="4908848" y="901111"/>
                  </a:lnTo>
                  <a:lnTo>
                    <a:pt x="4943911" y="902492"/>
                  </a:lnTo>
                  <a:lnTo>
                    <a:pt x="4978974" y="903783"/>
                  </a:lnTo>
                  <a:lnTo>
                    <a:pt x="5014037" y="905005"/>
                  </a:lnTo>
                  <a:lnTo>
                    <a:pt x="5049100" y="906182"/>
                  </a:lnTo>
                  <a:lnTo>
                    <a:pt x="5084164" y="907338"/>
                  </a:lnTo>
                  <a:lnTo>
                    <a:pt x="5119227" y="908497"/>
                  </a:lnTo>
                  <a:lnTo>
                    <a:pt x="5154290" y="909681"/>
                  </a:lnTo>
                  <a:lnTo>
                    <a:pt x="5189353" y="910912"/>
                  </a:lnTo>
                  <a:lnTo>
                    <a:pt x="5224416" y="912158"/>
                  </a:lnTo>
                  <a:lnTo>
                    <a:pt x="5259480" y="913385"/>
                  </a:lnTo>
                  <a:lnTo>
                    <a:pt x="5294543" y="914593"/>
                  </a:lnTo>
                  <a:lnTo>
                    <a:pt x="5329606" y="915781"/>
                  </a:lnTo>
                  <a:lnTo>
                    <a:pt x="5364669" y="916944"/>
                  </a:lnTo>
                  <a:lnTo>
                    <a:pt x="5399732" y="918079"/>
                  </a:lnTo>
                  <a:lnTo>
                    <a:pt x="5434796" y="919181"/>
                  </a:lnTo>
                  <a:lnTo>
                    <a:pt x="5469859" y="920245"/>
                  </a:lnTo>
                  <a:lnTo>
                    <a:pt x="5504922" y="921265"/>
                  </a:lnTo>
                  <a:lnTo>
                    <a:pt x="5539985" y="922234"/>
                  </a:lnTo>
                  <a:lnTo>
                    <a:pt x="5575048" y="923145"/>
                  </a:lnTo>
                  <a:lnTo>
                    <a:pt x="5610112" y="923990"/>
                  </a:lnTo>
                  <a:lnTo>
                    <a:pt x="5645175" y="924762"/>
                  </a:lnTo>
                  <a:lnTo>
                    <a:pt x="5680238" y="925451"/>
                  </a:lnTo>
                  <a:lnTo>
                    <a:pt x="5715301" y="926049"/>
                  </a:lnTo>
                  <a:lnTo>
                    <a:pt x="5750364" y="926547"/>
                  </a:lnTo>
                  <a:lnTo>
                    <a:pt x="5785428" y="926936"/>
                  </a:lnTo>
                  <a:lnTo>
                    <a:pt x="5820491" y="927206"/>
                  </a:lnTo>
                  <a:lnTo>
                    <a:pt x="5855554" y="927350"/>
                  </a:lnTo>
                  <a:lnTo>
                    <a:pt x="5890617" y="927357"/>
                  </a:lnTo>
                  <a:lnTo>
                    <a:pt x="5925680" y="927220"/>
                  </a:lnTo>
                  <a:lnTo>
                    <a:pt x="5960744" y="926929"/>
                  </a:lnTo>
                  <a:lnTo>
                    <a:pt x="5995807" y="926477"/>
                  </a:lnTo>
                  <a:lnTo>
                    <a:pt x="6030870" y="925854"/>
                  </a:lnTo>
                  <a:lnTo>
                    <a:pt x="6065933" y="925055"/>
                  </a:lnTo>
                  <a:lnTo>
                    <a:pt x="6100996" y="924072"/>
                  </a:lnTo>
                  <a:lnTo>
                    <a:pt x="6136060" y="922898"/>
                  </a:lnTo>
                  <a:lnTo>
                    <a:pt x="6171123" y="921527"/>
                  </a:lnTo>
                  <a:lnTo>
                    <a:pt x="6206186" y="919953"/>
                  </a:lnTo>
                  <a:lnTo>
                    <a:pt x="6241249" y="918172"/>
                  </a:lnTo>
                  <a:lnTo>
                    <a:pt x="6276312" y="916178"/>
                  </a:lnTo>
                  <a:lnTo>
                    <a:pt x="6311376" y="913968"/>
                  </a:lnTo>
                  <a:lnTo>
                    <a:pt x="6346439" y="911538"/>
                  </a:lnTo>
                  <a:lnTo>
                    <a:pt x="6381502" y="908884"/>
                  </a:lnTo>
                  <a:lnTo>
                    <a:pt x="6416565" y="906003"/>
                  </a:lnTo>
                  <a:lnTo>
                    <a:pt x="6451628" y="902894"/>
                  </a:lnTo>
                  <a:lnTo>
                    <a:pt x="6486692" y="899554"/>
                  </a:lnTo>
                  <a:lnTo>
                    <a:pt x="6521755" y="895982"/>
                  </a:lnTo>
                  <a:lnTo>
                    <a:pt x="6556818" y="892177"/>
                  </a:lnTo>
                  <a:lnTo>
                    <a:pt x="6591881" y="888136"/>
                  </a:lnTo>
                  <a:lnTo>
                    <a:pt x="6626944" y="883861"/>
                  </a:lnTo>
                  <a:lnTo>
                    <a:pt x="6662008" y="879350"/>
                  </a:lnTo>
                  <a:lnTo>
                    <a:pt x="6697071" y="874602"/>
                  </a:lnTo>
                  <a:lnTo>
                    <a:pt x="6732134" y="869619"/>
                  </a:lnTo>
                  <a:lnTo>
                    <a:pt x="6767197" y="864400"/>
                  </a:lnTo>
                  <a:lnTo>
                    <a:pt x="6802260" y="858945"/>
                  </a:lnTo>
                  <a:lnTo>
                    <a:pt x="6837324" y="853254"/>
                  </a:lnTo>
                  <a:lnTo>
                    <a:pt x="6872387" y="847329"/>
                  </a:lnTo>
                  <a:lnTo>
                    <a:pt x="6907450" y="841170"/>
                  </a:lnTo>
                  <a:lnTo>
                    <a:pt x="6942513" y="834777"/>
                  </a:lnTo>
                  <a:lnTo>
                    <a:pt x="6977577" y="828151"/>
                  </a:lnTo>
                  <a:lnTo>
                    <a:pt x="6977577" y="1593629"/>
                  </a:lnTo>
                  <a:lnTo>
                    <a:pt x="6942513" y="1580493"/>
                  </a:lnTo>
                  <a:lnTo>
                    <a:pt x="6907450" y="1567599"/>
                  </a:lnTo>
                  <a:lnTo>
                    <a:pt x="6872387" y="1554948"/>
                  </a:lnTo>
                  <a:lnTo>
                    <a:pt x="6837324" y="1542542"/>
                  </a:lnTo>
                  <a:lnTo>
                    <a:pt x="6802260" y="1530384"/>
                  </a:lnTo>
                  <a:lnTo>
                    <a:pt x="6767197" y="1518475"/>
                  </a:lnTo>
                  <a:lnTo>
                    <a:pt x="6732134" y="1506816"/>
                  </a:lnTo>
                  <a:lnTo>
                    <a:pt x="6697071" y="1495409"/>
                  </a:lnTo>
                  <a:lnTo>
                    <a:pt x="6662008" y="1484256"/>
                  </a:lnTo>
                  <a:lnTo>
                    <a:pt x="6626944" y="1473357"/>
                  </a:lnTo>
                  <a:lnTo>
                    <a:pt x="6591881" y="1462713"/>
                  </a:lnTo>
                  <a:lnTo>
                    <a:pt x="6556818" y="1452326"/>
                  </a:lnTo>
                  <a:lnTo>
                    <a:pt x="6521755" y="1442195"/>
                  </a:lnTo>
                  <a:lnTo>
                    <a:pt x="6486692" y="1432321"/>
                  </a:lnTo>
                  <a:lnTo>
                    <a:pt x="6451628" y="1422704"/>
                  </a:lnTo>
                  <a:lnTo>
                    <a:pt x="6416565" y="1413343"/>
                  </a:lnTo>
                  <a:lnTo>
                    <a:pt x="6381502" y="1404238"/>
                  </a:lnTo>
                  <a:lnTo>
                    <a:pt x="6346439" y="1395388"/>
                  </a:lnTo>
                  <a:lnTo>
                    <a:pt x="6311376" y="1386790"/>
                  </a:lnTo>
                  <a:lnTo>
                    <a:pt x="6276312" y="1378443"/>
                  </a:lnTo>
                  <a:lnTo>
                    <a:pt x="6241249" y="1370344"/>
                  </a:lnTo>
                  <a:lnTo>
                    <a:pt x="6206186" y="1362491"/>
                  </a:lnTo>
                  <a:lnTo>
                    <a:pt x="6171123" y="1354879"/>
                  </a:lnTo>
                  <a:lnTo>
                    <a:pt x="6136060" y="1347506"/>
                  </a:lnTo>
                  <a:lnTo>
                    <a:pt x="6100996" y="1340366"/>
                  </a:lnTo>
                  <a:lnTo>
                    <a:pt x="6065933" y="1333454"/>
                  </a:lnTo>
                  <a:lnTo>
                    <a:pt x="6030870" y="1326766"/>
                  </a:lnTo>
                  <a:lnTo>
                    <a:pt x="5995807" y="1320295"/>
                  </a:lnTo>
                  <a:lnTo>
                    <a:pt x="5960744" y="1314035"/>
                  </a:lnTo>
                  <a:lnTo>
                    <a:pt x="5925680" y="1307979"/>
                  </a:lnTo>
                  <a:lnTo>
                    <a:pt x="5890617" y="1302120"/>
                  </a:lnTo>
                  <a:lnTo>
                    <a:pt x="5855554" y="1296452"/>
                  </a:lnTo>
                  <a:lnTo>
                    <a:pt x="5820491" y="1290965"/>
                  </a:lnTo>
                  <a:lnTo>
                    <a:pt x="5785428" y="1285653"/>
                  </a:lnTo>
                  <a:lnTo>
                    <a:pt x="5750364" y="1280508"/>
                  </a:lnTo>
                  <a:lnTo>
                    <a:pt x="5715301" y="1275522"/>
                  </a:lnTo>
                  <a:lnTo>
                    <a:pt x="5680238" y="1270687"/>
                  </a:lnTo>
                  <a:lnTo>
                    <a:pt x="5645175" y="1265995"/>
                  </a:lnTo>
                  <a:lnTo>
                    <a:pt x="5610112" y="1261440"/>
                  </a:lnTo>
                  <a:lnTo>
                    <a:pt x="5575048" y="1257012"/>
                  </a:lnTo>
                  <a:lnTo>
                    <a:pt x="5539985" y="1252707"/>
                  </a:lnTo>
                  <a:lnTo>
                    <a:pt x="5504922" y="1248516"/>
                  </a:lnTo>
                  <a:lnTo>
                    <a:pt x="5469859" y="1244435"/>
                  </a:lnTo>
                  <a:lnTo>
                    <a:pt x="5434796" y="1240457"/>
                  </a:lnTo>
                  <a:lnTo>
                    <a:pt x="5399732" y="1236578"/>
                  </a:lnTo>
                  <a:lnTo>
                    <a:pt x="5364669" y="1232794"/>
                  </a:lnTo>
                  <a:lnTo>
                    <a:pt x="5329606" y="1229101"/>
                  </a:lnTo>
                  <a:lnTo>
                    <a:pt x="5294543" y="1225497"/>
                  </a:lnTo>
                  <a:lnTo>
                    <a:pt x="5259480" y="1221979"/>
                  </a:lnTo>
                  <a:lnTo>
                    <a:pt x="5224416" y="1218547"/>
                  </a:lnTo>
                  <a:lnTo>
                    <a:pt x="5189353" y="1215201"/>
                  </a:lnTo>
                  <a:lnTo>
                    <a:pt x="5154290" y="1211901"/>
                  </a:lnTo>
                  <a:lnTo>
                    <a:pt x="5119227" y="1208591"/>
                  </a:lnTo>
                  <a:lnTo>
                    <a:pt x="5084164" y="1205273"/>
                  </a:lnTo>
                  <a:lnTo>
                    <a:pt x="5049100" y="1201950"/>
                  </a:lnTo>
                  <a:lnTo>
                    <a:pt x="5014037" y="1198626"/>
                  </a:lnTo>
                  <a:lnTo>
                    <a:pt x="4978974" y="1195306"/>
                  </a:lnTo>
                  <a:lnTo>
                    <a:pt x="4943911" y="1191993"/>
                  </a:lnTo>
                  <a:lnTo>
                    <a:pt x="4908848" y="1188690"/>
                  </a:lnTo>
                  <a:lnTo>
                    <a:pt x="4873784" y="1185400"/>
                  </a:lnTo>
                  <a:lnTo>
                    <a:pt x="4838721" y="1182122"/>
                  </a:lnTo>
                  <a:lnTo>
                    <a:pt x="4803658" y="1178853"/>
                  </a:lnTo>
                  <a:lnTo>
                    <a:pt x="4768595" y="1175588"/>
                  </a:lnTo>
                  <a:lnTo>
                    <a:pt x="4733532" y="1172318"/>
                  </a:lnTo>
                  <a:lnTo>
                    <a:pt x="4698468" y="1169030"/>
                  </a:lnTo>
                  <a:lnTo>
                    <a:pt x="4663405" y="1165710"/>
                  </a:lnTo>
                  <a:lnTo>
                    <a:pt x="4628342" y="1162338"/>
                  </a:lnTo>
                  <a:lnTo>
                    <a:pt x="4593279" y="1158894"/>
                  </a:lnTo>
                  <a:lnTo>
                    <a:pt x="4558216" y="1155352"/>
                  </a:lnTo>
                  <a:lnTo>
                    <a:pt x="4523152" y="1151686"/>
                  </a:lnTo>
                  <a:lnTo>
                    <a:pt x="4488089" y="1147865"/>
                  </a:lnTo>
                  <a:lnTo>
                    <a:pt x="4453026" y="1143860"/>
                  </a:lnTo>
                  <a:lnTo>
                    <a:pt x="4417963" y="1139759"/>
                  </a:lnTo>
                  <a:lnTo>
                    <a:pt x="4382900" y="1135687"/>
                  </a:lnTo>
                  <a:lnTo>
                    <a:pt x="4347836" y="1131673"/>
                  </a:lnTo>
                  <a:lnTo>
                    <a:pt x="4312773" y="1127750"/>
                  </a:lnTo>
                  <a:lnTo>
                    <a:pt x="4277710" y="1123945"/>
                  </a:lnTo>
                  <a:lnTo>
                    <a:pt x="4242647" y="1120280"/>
                  </a:lnTo>
                  <a:lnTo>
                    <a:pt x="4207584" y="1116761"/>
                  </a:lnTo>
                  <a:lnTo>
                    <a:pt x="4172520" y="1113374"/>
                  </a:lnTo>
                  <a:lnTo>
                    <a:pt x="4137457" y="1110090"/>
                  </a:lnTo>
                  <a:lnTo>
                    <a:pt x="4102394" y="1106855"/>
                  </a:lnTo>
                  <a:lnTo>
                    <a:pt x="4067331" y="1103594"/>
                  </a:lnTo>
                  <a:lnTo>
                    <a:pt x="4032268" y="1100217"/>
                  </a:lnTo>
                  <a:lnTo>
                    <a:pt x="3997204" y="1096616"/>
                  </a:lnTo>
                  <a:lnTo>
                    <a:pt x="3962141" y="1092677"/>
                  </a:lnTo>
                  <a:lnTo>
                    <a:pt x="3927078" y="1088381"/>
                  </a:lnTo>
                  <a:lnTo>
                    <a:pt x="3892015" y="1084153"/>
                  </a:lnTo>
                  <a:lnTo>
                    <a:pt x="3856952" y="1080091"/>
                  </a:lnTo>
                  <a:lnTo>
                    <a:pt x="3821888" y="1076241"/>
                  </a:lnTo>
                  <a:lnTo>
                    <a:pt x="3786825" y="1072629"/>
                  </a:lnTo>
                  <a:lnTo>
                    <a:pt x="3751762" y="1069247"/>
                  </a:lnTo>
                  <a:lnTo>
                    <a:pt x="3716699" y="1066043"/>
                  </a:lnTo>
                  <a:lnTo>
                    <a:pt x="3681636" y="1062914"/>
                  </a:lnTo>
                  <a:lnTo>
                    <a:pt x="3646572" y="1059708"/>
                  </a:lnTo>
                  <a:lnTo>
                    <a:pt x="3611509" y="1056229"/>
                  </a:lnTo>
                  <a:lnTo>
                    <a:pt x="3576446" y="1052253"/>
                  </a:lnTo>
                  <a:lnTo>
                    <a:pt x="3541383" y="1047545"/>
                  </a:lnTo>
                  <a:lnTo>
                    <a:pt x="3506320" y="1042364"/>
                  </a:lnTo>
                  <a:lnTo>
                    <a:pt x="3471256" y="1037064"/>
                  </a:lnTo>
                  <a:lnTo>
                    <a:pt x="3436193" y="1031729"/>
                  </a:lnTo>
                  <a:lnTo>
                    <a:pt x="3401130" y="1026437"/>
                  </a:lnTo>
                  <a:lnTo>
                    <a:pt x="3366067" y="1021243"/>
                  </a:lnTo>
                  <a:lnTo>
                    <a:pt x="3331004" y="1016176"/>
                  </a:lnTo>
                  <a:lnTo>
                    <a:pt x="3295940" y="1011226"/>
                  </a:lnTo>
                  <a:lnTo>
                    <a:pt x="3260877" y="1006346"/>
                  </a:lnTo>
                  <a:lnTo>
                    <a:pt x="3225814" y="1001448"/>
                  </a:lnTo>
                  <a:lnTo>
                    <a:pt x="3190751" y="996416"/>
                  </a:lnTo>
                  <a:lnTo>
                    <a:pt x="3155688" y="991111"/>
                  </a:lnTo>
                  <a:lnTo>
                    <a:pt x="3120624" y="985381"/>
                  </a:lnTo>
                  <a:lnTo>
                    <a:pt x="3085561" y="979063"/>
                  </a:lnTo>
                  <a:lnTo>
                    <a:pt x="3050498" y="972058"/>
                  </a:lnTo>
                  <a:lnTo>
                    <a:pt x="3015435" y="964527"/>
                  </a:lnTo>
                  <a:lnTo>
                    <a:pt x="2980372" y="956646"/>
                  </a:lnTo>
                  <a:lnTo>
                    <a:pt x="2945308" y="948581"/>
                  </a:lnTo>
                  <a:lnTo>
                    <a:pt x="2910245" y="940475"/>
                  </a:lnTo>
                  <a:lnTo>
                    <a:pt x="2875182" y="932447"/>
                  </a:lnTo>
                  <a:lnTo>
                    <a:pt x="2840119" y="924593"/>
                  </a:lnTo>
                  <a:lnTo>
                    <a:pt x="2805056" y="916979"/>
                  </a:lnTo>
                  <a:lnTo>
                    <a:pt x="2769992" y="909653"/>
                  </a:lnTo>
                  <a:lnTo>
                    <a:pt x="2734929" y="902642"/>
                  </a:lnTo>
                  <a:lnTo>
                    <a:pt x="2699866" y="895966"/>
                  </a:lnTo>
                  <a:lnTo>
                    <a:pt x="2664803" y="889643"/>
                  </a:lnTo>
                  <a:lnTo>
                    <a:pt x="2629740" y="883473"/>
                  </a:lnTo>
                  <a:lnTo>
                    <a:pt x="2594676" y="877195"/>
                  </a:lnTo>
                  <a:lnTo>
                    <a:pt x="2559613" y="870844"/>
                  </a:lnTo>
                  <a:lnTo>
                    <a:pt x="2524550" y="864455"/>
                  </a:lnTo>
                  <a:lnTo>
                    <a:pt x="2489487" y="858059"/>
                  </a:lnTo>
                  <a:lnTo>
                    <a:pt x="2454424" y="851690"/>
                  </a:lnTo>
                  <a:lnTo>
                    <a:pt x="2419360" y="845377"/>
                  </a:lnTo>
                  <a:lnTo>
                    <a:pt x="2384297" y="839150"/>
                  </a:lnTo>
                  <a:lnTo>
                    <a:pt x="2349234" y="833035"/>
                  </a:lnTo>
                  <a:lnTo>
                    <a:pt x="2314171" y="827059"/>
                  </a:lnTo>
                  <a:lnTo>
                    <a:pt x="2279108" y="821245"/>
                  </a:lnTo>
                  <a:lnTo>
                    <a:pt x="2244044" y="815619"/>
                  </a:lnTo>
                  <a:lnTo>
                    <a:pt x="2208981" y="810203"/>
                  </a:lnTo>
                  <a:lnTo>
                    <a:pt x="2173918" y="805021"/>
                  </a:lnTo>
                  <a:lnTo>
                    <a:pt x="2138855" y="800095"/>
                  </a:lnTo>
                  <a:lnTo>
                    <a:pt x="2103792" y="795449"/>
                  </a:lnTo>
                  <a:lnTo>
                    <a:pt x="2068728" y="791108"/>
                  </a:lnTo>
                  <a:lnTo>
                    <a:pt x="2033665" y="787099"/>
                  </a:lnTo>
                  <a:lnTo>
                    <a:pt x="1998602" y="783443"/>
                  </a:lnTo>
                  <a:lnTo>
                    <a:pt x="1963539" y="780116"/>
                  </a:lnTo>
                  <a:lnTo>
                    <a:pt x="1928476" y="777118"/>
                  </a:lnTo>
                  <a:lnTo>
                    <a:pt x="1893412" y="774461"/>
                  </a:lnTo>
                  <a:lnTo>
                    <a:pt x="1858349" y="772157"/>
                  </a:lnTo>
                  <a:lnTo>
                    <a:pt x="1823286" y="770218"/>
                  </a:lnTo>
                  <a:lnTo>
                    <a:pt x="1788223" y="768656"/>
                  </a:lnTo>
                  <a:lnTo>
                    <a:pt x="1753160" y="767484"/>
                  </a:lnTo>
                  <a:lnTo>
                    <a:pt x="1718096" y="766714"/>
                  </a:lnTo>
                  <a:lnTo>
                    <a:pt x="1683033" y="766356"/>
                  </a:lnTo>
                  <a:lnTo>
                    <a:pt x="1647970" y="766423"/>
                  </a:lnTo>
                  <a:lnTo>
                    <a:pt x="1612907" y="766924"/>
                  </a:lnTo>
                  <a:lnTo>
                    <a:pt x="1577844" y="767870"/>
                  </a:lnTo>
                  <a:lnTo>
                    <a:pt x="1542780" y="769268"/>
                  </a:lnTo>
                  <a:lnTo>
                    <a:pt x="1507717" y="771126"/>
                  </a:lnTo>
                  <a:lnTo>
                    <a:pt x="1472654" y="773451"/>
                  </a:lnTo>
                  <a:lnTo>
                    <a:pt x="1437591" y="776248"/>
                  </a:lnTo>
                  <a:lnTo>
                    <a:pt x="1402528" y="779523"/>
                  </a:lnTo>
                  <a:lnTo>
                    <a:pt x="1367464" y="783279"/>
                  </a:lnTo>
                  <a:lnTo>
                    <a:pt x="1332401" y="787518"/>
                  </a:lnTo>
                  <a:lnTo>
                    <a:pt x="1297338" y="792242"/>
                  </a:lnTo>
                  <a:lnTo>
                    <a:pt x="1262275" y="797453"/>
                  </a:lnTo>
                  <a:lnTo>
                    <a:pt x="1227212" y="803150"/>
                  </a:lnTo>
                  <a:lnTo>
                    <a:pt x="1192148" y="809334"/>
                  </a:lnTo>
                  <a:lnTo>
                    <a:pt x="1157085" y="816002"/>
                  </a:lnTo>
                  <a:lnTo>
                    <a:pt x="1122022" y="823154"/>
                  </a:lnTo>
                  <a:lnTo>
                    <a:pt x="1086959" y="830787"/>
                  </a:lnTo>
                  <a:lnTo>
                    <a:pt x="1051896" y="838900"/>
                  </a:lnTo>
                  <a:lnTo>
                    <a:pt x="1016832" y="847488"/>
                  </a:lnTo>
                  <a:lnTo>
                    <a:pt x="981769" y="856550"/>
                  </a:lnTo>
                  <a:lnTo>
                    <a:pt x="946706" y="866083"/>
                  </a:lnTo>
                  <a:lnTo>
                    <a:pt x="911643" y="876082"/>
                  </a:lnTo>
                  <a:lnTo>
                    <a:pt x="876580" y="886544"/>
                  </a:lnTo>
                  <a:lnTo>
                    <a:pt x="841516" y="897467"/>
                  </a:lnTo>
                  <a:lnTo>
                    <a:pt x="806453" y="908846"/>
                  </a:lnTo>
                  <a:lnTo>
                    <a:pt x="771390" y="920678"/>
                  </a:lnTo>
                  <a:lnTo>
                    <a:pt x="736327" y="932958"/>
                  </a:lnTo>
                  <a:lnTo>
                    <a:pt x="701264" y="945684"/>
                  </a:lnTo>
                  <a:lnTo>
                    <a:pt x="666200" y="958852"/>
                  </a:lnTo>
                  <a:lnTo>
                    <a:pt x="631137" y="972459"/>
                  </a:lnTo>
                  <a:lnTo>
                    <a:pt x="596074" y="986500"/>
                  </a:lnTo>
                  <a:lnTo>
                    <a:pt x="561011" y="1000973"/>
                  </a:lnTo>
                  <a:lnTo>
                    <a:pt x="525948" y="1015874"/>
                  </a:lnTo>
                  <a:lnTo>
                    <a:pt x="490884" y="1031199"/>
                  </a:lnTo>
                  <a:lnTo>
                    <a:pt x="455821" y="1046946"/>
                  </a:lnTo>
                  <a:lnTo>
                    <a:pt x="420758" y="1063111"/>
                  </a:lnTo>
                  <a:lnTo>
                    <a:pt x="385695" y="1079692"/>
                  </a:lnTo>
                  <a:lnTo>
                    <a:pt x="350632" y="1096684"/>
                  </a:lnTo>
                  <a:lnTo>
                    <a:pt x="315568" y="1114085"/>
                  </a:lnTo>
                  <a:lnTo>
                    <a:pt x="280505" y="1131893"/>
                  </a:lnTo>
                  <a:lnTo>
                    <a:pt x="245442" y="1150103"/>
                  </a:lnTo>
                  <a:lnTo>
                    <a:pt x="210379" y="1168714"/>
                  </a:lnTo>
                  <a:lnTo>
                    <a:pt x="175316" y="1187723"/>
                  </a:lnTo>
                  <a:lnTo>
                    <a:pt x="140252" y="1207126"/>
                  </a:lnTo>
                  <a:lnTo>
                    <a:pt x="105189" y="1226922"/>
                  </a:lnTo>
                  <a:lnTo>
                    <a:pt x="70126" y="1247107"/>
                  </a:lnTo>
                  <a:lnTo>
                    <a:pt x="35063" y="1267679"/>
                  </a:lnTo>
                  <a:lnTo>
                    <a:pt x="0" y="1288636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3499838"/>
              <a:ext cx="6977577" cy="927357"/>
            </a:xfrm>
            <a:custGeom>
              <a:avLst/>
              <a:pathLst>
                <a:path w="6977577" h="927357">
                  <a:moveTo>
                    <a:pt x="0" y="0"/>
                  </a:moveTo>
                  <a:lnTo>
                    <a:pt x="35063" y="12176"/>
                  </a:lnTo>
                  <a:lnTo>
                    <a:pt x="70126" y="24237"/>
                  </a:lnTo>
                  <a:lnTo>
                    <a:pt x="105189" y="36183"/>
                  </a:lnTo>
                  <a:lnTo>
                    <a:pt x="140252" y="48012"/>
                  </a:lnTo>
                  <a:lnTo>
                    <a:pt x="175316" y="59724"/>
                  </a:lnTo>
                  <a:lnTo>
                    <a:pt x="210379" y="71319"/>
                  </a:lnTo>
                  <a:lnTo>
                    <a:pt x="245442" y="82795"/>
                  </a:lnTo>
                  <a:lnTo>
                    <a:pt x="280505" y="94153"/>
                  </a:lnTo>
                  <a:lnTo>
                    <a:pt x="315568" y="105391"/>
                  </a:lnTo>
                  <a:lnTo>
                    <a:pt x="350632" y="116509"/>
                  </a:lnTo>
                  <a:lnTo>
                    <a:pt x="385695" y="127505"/>
                  </a:lnTo>
                  <a:lnTo>
                    <a:pt x="420758" y="138378"/>
                  </a:lnTo>
                  <a:lnTo>
                    <a:pt x="455821" y="149128"/>
                  </a:lnTo>
                  <a:lnTo>
                    <a:pt x="490884" y="159754"/>
                  </a:lnTo>
                  <a:lnTo>
                    <a:pt x="525948" y="170254"/>
                  </a:lnTo>
                  <a:lnTo>
                    <a:pt x="561011" y="180627"/>
                  </a:lnTo>
                  <a:lnTo>
                    <a:pt x="596074" y="190872"/>
                  </a:lnTo>
                  <a:lnTo>
                    <a:pt x="631137" y="200987"/>
                  </a:lnTo>
                  <a:lnTo>
                    <a:pt x="666200" y="210971"/>
                  </a:lnTo>
                  <a:lnTo>
                    <a:pt x="701264" y="220823"/>
                  </a:lnTo>
                  <a:lnTo>
                    <a:pt x="736327" y="230541"/>
                  </a:lnTo>
                  <a:lnTo>
                    <a:pt x="771390" y="240123"/>
                  </a:lnTo>
                  <a:lnTo>
                    <a:pt x="806453" y="249569"/>
                  </a:lnTo>
                  <a:lnTo>
                    <a:pt x="841516" y="258875"/>
                  </a:lnTo>
                  <a:lnTo>
                    <a:pt x="876580" y="268041"/>
                  </a:lnTo>
                  <a:lnTo>
                    <a:pt x="911643" y="277066"/>
                  </a:lnTo>
                  <a:lnTo>
                    <a:pt x="946706" y="285947"/>
                  </a:lnTo>
                  <a:lnTo>
                    <a:pt x="981769" y="294684"/>
                  </a:lnTo>
                  <a:lnTo>
                    <a:pt x="1016832" y="303275"/>
                  </a:lnTo>
                  <a:lnTo>
                    <a:pt x="1051896" y="311718"/>
                  </a:lnTo>
                  <a:lnTo>
                    <a:pt x="1086959" y="320014"/>
                  </a:lnTo>
                  <a:lnTo>
                    <a:pt x="1122022" y="328161"/>
                  </a:lnTo>
                  <a:lnTo>
                    <a:pt x="1157085" y="336159"/>
                  </a:lnTo>
                  <a:lnTo>
                    <a:pt x="1192148" y="344007"/>
                  </a:lnTo>
                  <a:lnTo>
                    <a:pt x="1227212" y="351708"/>
                  </a:lnTo>
                  <a:lnTo>
                    <a:pt x="1262275" y="359260"/>
                  </a:lnTo>
                  <a:lnTo>
                    <a:pt x="1297338" y="366667"/>
                  </a:lnTo>
                  <a:lnTo>
                    <a:pt x="1332401" y="373930"/>
                  </a:lnTo>
                  <a:lnTo>
                    <a:pt x="1367464" y="381052"/>
                  </a:lnTo>
                  <a:lnTo>
                    <a:pt x="1402528" y="388038"/>
                  </a:lnTo>
                  <a:lnTo>
                    <a:pt x="1437591" y="394891"/>
                  </a:lnTo>
                  <a:lnTo>
                    <a:pt x="1472654" y="401618"/>
                  </a:lnTo>
                  <a:lnTo>
                    <a:pt x="1507717" y="408225"/>
                  </a:lnTo>
                  <a:lnTo>
                    <a:pt x="1542780" y="414720"/>
                  </a:lnTo>
                  <a:lnTo>
                    <a:pt x="1577844" y="421112"/>
                  </a:lnTo>
                  <a:lnTo>
                    <a:pt x="1612907" y="427410"/>
                  </a:lnTo>
                  <a:lnTo>
                    <a:pt x="1647970" y="433625"/>
                  </a:lnTo>
                  <a:lnTo>
                    <a:pt x="1683033" y="439768"/>
                  </a:lnTo>
                  <a:lnTo>
                    <a:pt x="1718096" y="445852"/>
                  </a:lnTo>
                  <a:lnTo>
                    <a:pt x="1753160" y="451890"/>
                  </a:lnTo>
                  <a:lnTo>
                    <a:pt x="1788223" y="457896"/>
                  </a:lnTo>
                  <a:lnTo>
                    <a:pt x="1823286" y="463883"/>
                  </a:lnTo>
                  <a:lnTo>
                    <a:pt x="1858349" y="469866"/>
                  </a:lnTo>
                  <a:lnTo>
                    <a:pt x="1893412" y="475859"/>
                  </a:lnTo>
                  <a:lnTo>
                    <a:pt x="1928476" y="481876"/>
                  </a:lnTo>
                  <a:lnTo>
                    <a:pt x="1963539" y="487932"/>
                  </a:lnTo>
                  <a:lnTo>
                    <a:pt x="1998602" y="494039"/>
                  </a:lnTo>
                  <a:lnTo>
                    <a:pt x="2033665" y="500236"/>
                  </a:lnTo>
                  <a:lnTo>
                    <a:pt x="2068728" y="506635"/>
                  </a:lnTo>
                  <a:lnTo>
                    <a:pt x="2103792" y="513234"/>
                  </a:lnTo>
                  <a:lnTo>
                    <a:pt x="2138855" y="520008"/>
                  </a:lnTo>
                  <a:lnTo>
                    <a:pt x="2173918" y="526936"/>
                  </a:lnTo>
                  <a:lnTo>
                    <a:pt x="2208981" y="533992"/>
                  </a:lnTo>
                  <a:lnTo>
                    <a:pt x="2244044" y="541151"/>
                  </a:lnTo>
                  <a:lnTo>
                    <a:pt x="2279108" y="548386"/>
                  </a:lnTo>
                  <a:lnTo>
                    <a:pt x="2314171" y="555673"/>
                  </a:lnTo>
                  <a:lnTo>
                    <a:pt x="2349234" y="562986"/>
                  </a:lnTo>
                  <a:lnTo>
                    <a:pt x="2384297" y="570302"/>
                  </a:lnTo>
                  <a:lnTo>
                    <a:pt x="2419360" y="577599"/>
                  </a:lnTo>
                  <a:lnTo>
                    <a:pt x="2454424" y="584854"/>
                  </a:lnTo>
                  <a:lnTo>
                    <a:pt x="2489487" y="592048"/>
                  </a:lnTo>
                  <a:lnTo>
                    <a:pt x="2524550" y="599162"/>
                  </a:lnTo>
                  <a:lnTo>
                    <a:pt x="2559613" y="606180"/>
                  </a:lnTo>
                  <a:lnTo>
                    <a:pt x="2594676" y="613087"/>
                  </a:lnTo>
                  <a:lnTo>
                    <a:pt x="2629740" y="619867"/>
                  </a:lnTo>
                  <a:lnTo>
                    <a:pt x="2664803" y="626512"/>
                  </a:lnTo>
                  <a:lnTo>
                    <a:pt x="2699866" y="633523"/>
                  </a:lnTo>
                  <a:lnTo>
                    <a:pt x="2734929" y="641176"/>
                  </a:lnTo>
                  <a:lnTo>
                    <a:pt x="2769992" y="649297"/>
                  </a:lnTo>
                  <a:lnTo>
                    <a:pt x="2805056" y="657714"/>
                  </a:lnTo>
                  <a:lnTo>
                    <a:pt x="2840119" y="666265"/>
                  </a:lnTo>
                  <a:lnTo>
                    <a:pt x="2875182" y="674805"/>
                  </a:lnTo>
                  <a:lnTo>
                    <a:pt x="2910245" y="683211"/>
                  </a:lnTo>
                  <a:lnTo>
                    <a:pt x="2945308" y="691385"/>
                  </a:lnTo>
                  <a:lnTo>
                    <a:pt x="2980372" y="699257"/>
                  </a:lnTo>
                  <a:lnTo>
                    <a:pt x="3015435" y="706779"/>
                  </a:lnTo>
                  <a:lnTo>
                    <a:pt x="3050498" y="713925"/>
                  </a:lnTo>
                  <a:lnTo>
                    <a:pt x="3085561" y="720681"/>
                  </a:lnTo>
                  <a:lnTo>
                    <a:pt x="3120624" y="727082"/>
                  </a:lnTo>
                  <a:lnTo>
                    <a:pt x="3155688" y="733395"/>
                  </a:lnTo>
                  <a:lnTo>
                    <a:pt x="3190751" y="739602"/>
                  </a:lnTo>
                  <a:lnTo>
                    <a:pt x="3225814" y="745620"/>
                  </a:lnTo>
                  <a:lnTo>
                    <a:pt x="3260877" y="751380"/>
                  </a:lnTo>
                  <a:lnTo>
                    <a:pt x="3295940" y="756832"/>
                  </a:lnTo>
                  <a:lnTo>
                    <a:pt x="3331004" y="761960"/>
                  </a:lnTo>
                  <a:lnTo>
                    <a:pt x="3366067" y="766784"/>
                  </a:lnTo>
                  <a:lnTo>
                    <a:pt x="3401130" y="771364"/>
                  </a:lnTo>
                  <a:lnTo>
                    <a:pt x="3436193" y="775796"/>
                  </a:lnTo>
                  <a:lnTo>
                    <a:pt x="3471256" y="780206"/>
                  </a:lnTo>
                  <a:lnTo>
                    <a:pt x="3506320" y="784739"/>
                  </a:lnTo>
                  <a:lnTo>
                    <a:pt x="3541383" y="789548"/>
                  </a:lnTo>
                  <a:lnTo>
                    <a:pt x="3576446" y="794400"/>
                  </a:lnTo>
                  <a:lnTo>
                    <a:pt x="3611509" y="798818"/>
                  </a:lnTo>
                  <a:lnTo>
                    <a:pt x="3646572" y="802776"/>
                  </a:lnTo>
                  <a:lnTo>
                    <a:pt x="3681636" y="806263"/>
                  </a:lnTo>
                  <a:lnTo>
                    <a:pt x="3716699" y="809295"/>
                  </a:lnTo>
                  <a:lnTo>
                    <a:pt x="3751762" y="811933"/>
                  </a:lnTo>
                  <a:lnTo>
                    <a:pt x="3786825" y="814286"/>
                  </a:lnTo>
                  <a:lnTo>
                    <a:pt x="3821888" y="816516"/>
                  </a:lnTo>
                  <a:lnTo>
                    <a:pt x="3856952" y="818827"/>
                  </a:lnTo>
                  <a:lnTo>
                    <a:pt x="3892015" y="821458"/>
                  </a:lnTo>
                  <a:lnTo>
                    <a:pt x="3927078" y="824667"/>
                  </a:lnTo>
                  <a:lnTo>
                    <a:pt x="3962141" y="828600"/>
                  </a:lnTo>
                  <a:lnTo>
                    <a:pt x="3997204" y="832530"/>
                  </a:lnTo>
                  <a:lnTo>
                    <a:pt x="4032268" y="836250"/>
                  </a:lnTo>
                  <a:lnTo>
                    <a:pt x="4067331" y="839730"/>
                  </a:lnTo>
                  <a:lnTo>
                    <a:pt x="4102394" y="842950"/>
                  </a:lnTo>
                  <a:lnTo>
                    <a:pt x="4137457" y="845902"/>
                  </a:lnTo>
                  <a:lnTo>
                    <a:pt x="4172520" y="848600"/>
                  </a:lnTo>
                  <a:lnTo>
                    <a:pt x="4207584" y="851075"/>
                  </a:lnTo>
                  <a:lnTo>
                    <a:pt x="4242647" y="853381"/>
                  </a:lnTo>
                  <a:lnTo>
                    <a:pt x="4277710" y="855593"/>
                  </a:lnTo>
                  <a:lnTo>
                    <a:pt x="4312773" y="857802"/>
                  </a:lnTo>
                  <a:lnTo>
                    <a:pt x="4347836" y="860113"/>
                  </a:lnTo>
                  <a:lnTo>
                    <a:pt x="4382900" y="862642"/>
                  </a:lnTo>
                  <a:lnTo>
                    <a:pt x="4417963" y="865506"/>
                  </a:lnTo>
                  <a:lnTo>
                    <a:pt x="4453026" y="868821"/>
                  </a:lnTo>
                  <a:lnTo>
                    <a:pt x="4488089" y="872327"/>
                  </a:lnTo>
                  <a:lnTo>
                    <a:pt x="4523152" y="875682"/>
                  </a:lnTo>
                  <a:lnTo>
                    <a:pt x="4558216" y="878877"/>
                  </a:lnTo>
                  <a:lnTo>
                    <a:pt x="4593279" y="881900"/>
                  </a:lnTo>
                  <a:lnTo>
                    <a:pt x="4628342" y="884745"/>
                  </a:lnTo>
                  <a:lnTo>
                    <a:pt x="4663405" y="887406"/>
                  </a:lnTo>
                  <a:lnTo>
                    <a:pt x="4698468" y="889881"/>
                  </a:lnTo>
                  <a:lnTo>
                    <a:pt x="4733532" y="892171"/>
                  </a:lnTo>
                  <a:lnTo>
                    <a:pt x="4768595" y="894281"/>
                  </a:lnTo>
                  <a:lnTo>
                    <a:pt x="4803658" y="896217"/>
                  </a:lnTo>
                  <a:lnTo>
                    <a:pt x="4838721" y="897991"/>
                  </a:lnTo>
                  <a:lnTo>
                    <a:pt x="4873784" y="899617"/>
                  </a:lnTo>
                  <a:lnTo>
                    <a:pt x="4908848" y="901111"/>
                  </a:lnTo>
                  <a:lnTo>
                    <a:pt x="4943911" y="902492"/>
                  </a:lnTo>
                  <a:lnTo>
                    <a:pt x="4978974" y="903783"/>
                  </a:lnTo>
                  <a:lnTo>
                    <a:pt x="5014037" y="905005"/>
                  </a:lnTo>
                  <a:lnTo>
                    <a:pt x="5049100" y="906182"/>
                  </a:lnTo>
                  <a:lnTo>
                    <a:pt x="5084164" y="907338"/>
                  </a:lnTo>
                  <a:lnTo>
                    <a:pt x="5119227" y="908497"/>
                  </a:lnTo>
                  <a:lnTo>
                    <a:pt x="5154290" y="909681"/>
                  </a:lnTo>
                  <a:lnTo>
                    <a:pt x="5189353" y="910912"/>
                  </a:lnTo>
                  <a:lnTo>
                    <a:pt x="5224416" y="912158"/>
                  </a:lnTo>
                  <a:lnTo>
                    <a:pt x="5259480" y="913385"/>
                  </a:lnTo>
                  <a:lnTo>
                    <a:pt x="5294543" y="914593"/>
                  </a:lnTo>
                  <a:lnTo>
                    <a:pt x="5329606" y="915781"/>
                  </a:lnTo>
                  <a:lnTo>
                    <a:pt x="5364669" y="916944"/>
                  </a:lnTo>
                  <a:lnTo>
                    <a:pt x="5399732" y="918079"/>
                  </a:lnTo>
                  <a:lnTo>
                    <a:pt x="5434796" y="919181"/>
                  </a:lnTo>
                  <a:lnTo>
                    <a:pt x="5469859" y="920245"/>
                  </a:lnTo>
                  <a:lnTo>
                    <a:pt x="5504922" y="921265"/>
                  </a:lnTo>
                  <a:lnTo>
                    <a:pt x="5539985" y="922234"/>
                  </a:lnTo>
                  <a:lnTo>
                    <a:pt x="5575048" y="923145"/>
                  </a:lnTo>
                  <a:lnTo>
                    <a:pt x="5610112" y="923990"/>
                  </a:lnTo>
                  <a:lnTo>
                    <a:pt x="5645175" y="924762"/>
                  </a:lnTo>
                  <a:lnTo>
                    <a:pt x="5680238" y="925451"/>
                  </a:lnTo>
                  <a:lnTo>
                    <a:pt x="5715301" y="926049"/>
                  </a:lnTo>
                  <a:lnTo>
                    <a:pt x="5750364" y="926547"/>
                  </a:lnTo>
                  <a:lnTo>
                    <a:pt x="5785428" y="926936"/>
                  </a:lnTo>
                  <a:lnTo>
                    <a:pt x="5820491" y="927206"/>
                  </a:lnTo>
                  <a:lnTo>
                    <a:pt x="5855554" y="927350"/>
                  </a:lnTo>
                  <a:lnTo>
                    <a:pt x="5890617" y="927357"/>
                  </a:lnTo>
                  <a:lnTo>
                    <a:pt x="5925680" y="927220"/>
                  </a:lnTo>
                  <a:lnTo>
                    <a:pt x="5960744" y="926929"/>
                  </a:lnTo>
                  <a:lnTo>
                    <a:pt x="5995807" y="926477"/>
                  </a:lnTo>
                  <a:lnTo>
                    <a:pt x="6030870" y="925854"/>
                  </a:lnTo>
                  <a:lnTo>
                    <a:pt x="6065933" y="925055"/>
                  </a:lnTo>
                  <a:lnTo>
                    <a:pt x="6100996" y="924072"/>
                  </a:lnTo>
                  <a:lnTo>
                    <a:pt x="6136060" y="922898"/>
                  </a:lnTo>
                  <a:lnTo>
                    <a:pt x="6171123" y="921527"/>
                  </a:lnTo>
                  <a:lnTo>
                    <a:pt x="6206186" y="919953"/>
                  </a:lnTo>
                  <a:lnTo>
                    <a:pt x="6241249" y="918172"/>
                  </a:lnTo>
                  <a:lnTo>
                    <a:pt x="6276312" y="916178"/>
                  </a:lnTo>
                  <a:lnTo>
                    <a:pt x="6311376" y="913968"/>
                  </a:lnTo>
                  <a:lnTo>
                    <a:pt x="6346439" y="911538"/>
                  </a:lnTo>
                  <a:lnTo>
                    <a:pt x="6381502" y="908884"/>
                  </a:lnTo>
                  <a:lnTo>
                    <a:pt x="6416565" y="906003"/>
                  </a:lnTo>
                  <a:lnTo>
                    <a:pt x="6451628" y="902894"/>
                  </a:lnTo>
                  <a:lnTo>
                    <a:pt x="6486692" y="899554"/>
                  </a:lnTo>
                  <a:lnTo>
                    <a:pt x="6521755" y="895982"/>
                  </a:lnTo>
                  <a:lnTo>
                    <a:pt x="6556818" y="892177"/>
                  </a:lnTo>
                  <a:lnTo>
                    <a:pt x="6591881" y="888136"/>
                  </a:lnTo>
                  <a:lnTo>
                    <a:pt x="6626944" y="883861"/>
                  </a:lnTo>
                  <a:lnTo>
                    <a:pt x="6662008" y="879350"/>
                  </a:lnTo>
                  <a:lnTo>
                    <a:pt x="6697071" y="874602"/>
                  </a:lnTo>
                  <a:lnTo>
                    <a:pt x="6732134" y="869619"/>
                  </a:lnTo>
                  <a:lnTo>
                    <a:pt x="6767197" y="864400"/>
                  </a:lnTo>
                  <a:lnTo>
                    <a:pt x="6802260" y="858945"/>
                  </a:lnTo>
                  <a:lnTo>
                    <a:pt x="6837324" y="853254"/>
                  </a:lnTo>
                  <a:lnTo>
                    <a:pt x="6872387" y="847329"/>
                  </a:lnTo>
                  <a:lnTo>
                    <a:pt x="6907450" y="841170"/>
                  </a:lnTo>
                  <a:lnTo>
                    <a:pt x="6942513" y="834777"/>
                  </a:lnTo>
                  <a:lnTo>
                    <a:pt x="6977577" y="8281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266195"/>
              <a:ext cx="6977577" cy="827273"/>
            </a:xfrm>
            <a:custGeom>
              <a:avLst/>
              <a:pathLst>
                <a:path w="6977577" h="827273">
                  <a:moveTo>
                    <a:pt x="6977577" y="827273"/>
                  </a:moveTo>
                  <a:lnTo>
                    <a:pt x="6942513" y="814136"/>
                  </a:lnTo>
                  <a:lnTo>
                    <a:pt x="6907450" y="801242"/>
                  </a:lnTo>
                  <a:lnTo>
                    <a:pt x="6872387" y="788591"/>
                  </a:lnTo>
                  <a:lnTo>
                    <a:pt x="6837324" y="776185"/>
                  </a:lnTo>
                  <a:lnTo>
                    <a:pt x="6802260" y="764027"/>
                  </a:lnTo>
                  <a:lnTo>
                    <a:pt x="6767197" y="752118"/>
                  </a:lnTo>
                  <a:lnTo>
                    <a:pt x="6732134" y="740459"/>
                  </a:lnTo>
                  <a:lnTo>
                    <a:pt x="6697071" y="729052"/>
                  </a:lnTo>
                  <a:lnTo>
                    <a:pt x="6662008" y="717899"/>
                  </a:lnTo>
                  <a:lnTo>
                    <a:pt x="6626944" y="707000"/>
                  </a:lnTo>
                  <a:lnTo>
                    <a:pt x="6591881" y="696356"/>
                  </a:lnTo>
                  <a:lnTo>
                    <a:pt x="6556818" y="685969"/>
                  </a:lnTo>
                  <a:lnTo>
                    <a:pt x="6521755" y="675838"/>
                  </a:lnTo>
                  <a:lnTo>
                    <a:pt x="6486692" y="665964"/>
                  </a:lnTo>
                  <a:lnTo>
                    <a:pt x="6451628" y="656347"/>
                  </a:lnTo>
                  <a:lnTo>
                    <a:pt x="6416565" y="646987"/>
                  </a:lnTo>
                  <a:lnTo>
                    <a:pt x="6381502" y="637882"/>
                  </a:lnTo>
                  <a:lnTo>
                    <a:pt x="6346439" y="629031"/>
                  </a:lnTo>
                  <a:lnTo>
                    <a:pt x="6311376" y="620433"/>
                  </a:lnTo>
                  <a:lnTo>
                    <a:pt x="6276312" y="612086"/>
                  </a:lnTo>
                  <a:lnTo>
                    <a:pt x="6241249" y="603987"/>
                  </a:lnTo>
                  <a:lnTo>
                    <a:pt x="6206186" y="596134"/>
                  </a:lnTo>
                  <a:lnTo>
                    <a:pt x="6171123" y="588522"/>
                  </a:lnTo>
                  <a:lnTo>
                    <a:pt x="6136060" y="581149"/>
                  </a:lnTo>
                  <a:lnTo>
                    <a:pt x="6100996" y="574009"/>
                  </a:lnTo>
                  <a:lnTo>
                    <a:pt x="6065933" y="567097"/>
                  </a:lnTo>
                  <a:lnTo>
                    <a:pt x="6030870" y="560409"/>
                  </a:lnTo>
                  <a:lnTo>
                    <a:pt x="5995807" y="553938"/>
                  </a:lnTo>
                  <a:lnTo>
                    <a:pt x="5960744" y="547678"/>
                  </a:lnTo>
                  <a:lnTo>
                    <a:pt x="5925680" y="541622"/>
                  </a:lnTo>
                  <a:lnTo>
                    <a:pt x="5890617" y="535763"/>
                  </a:lnTo>
                  <a:lnTo>
                    <a:pt x="5855554" y="530095"/>
                  </a:lnTo>
                  <a:lnTo>
                    <a:pt x="5820491" y="524608"/>
                  </a:lnTo>
                  <a:lnTo>
                    <a:pt x="5785428" y="519296"/>
                  </a:lnTo>
                  <a:lnTo>
                    <a:pt x="5750364" y="514151"/>
                  </a:lnTo>
                  <a:lnTo>
                    <a:pt x="5715301" y="509165"/>
                  </a:lnTo>
                  <a:lnTo>
                    <a:pt x="5680238" y="504330"/>
                  </a:lnTo>
                  <a:lnTo>
                    <a:pt x="5645175" y="499639"/>
                  </a:lnTo>
                  <a:lnTo>
                    <a:pt x="5610112" y="495083"/>
                  </a:lnTo>
                  <a:lnTo>
                    <a:pt x="5575048" y="490655"/>
                  </a:lnTo>
                  <a:lnTo>
                    <a:pt x="5539985" y="486350"/>
                  </a:lnTo>
                  <a:lnTo>
                    <a:pt x="5504922" y="482159"/>
                  </a:lnTo>
                  <a:lnTo>
                    <a:pt x="5469859" y="478078"/>
                  </a:lnTo>
                  <a:lnTo>
                    <a:pt x="5434796" y="474100"/>
                  </a:lnTo>
                  <a:lnTo>
                    <a:pt x="5399732" y="470222"/>
                  </a:lnTo>
                  <a:lnTo>
                    <a:pt x="5364669" y="466437"/>
                  </a:lnTo>
                  <a:lnTo>
                    <a:pt x="5329606" y="462744"/>
                  </a:lnTo>
                  <a:lnTo>
                    <a:pt x="5294543" y="459140"/>
                  </a:lnTo>
                  <a:lnTo>
                    <a:pt x="5259480" y="455622"/>
                  </a:lnTo>
                  <a:lnTo>
                    <a:pt x="5224416" y="452190"/>
                  </a:lnTo>
                  <a:lnTo>
                    <a:pt x="5189353" y="448844"/>
                  </a:lnTo>
                  <a:lnTo>
                    <a:pt x="5154290" y="445544"/>
                  </a:lnTo>
                  <a:lnTo>
                    <a:pt x="5119227" y="442234"/>
                  </a:lnTo>
                  <a:lnTo>
                    <a:pt x="5084164" y="438916"/>
                  </a:lnTo>
                  <a:lnTo>
                    <a:pt x="5049100" y="435593"/>
                  </a:lnTo>
                  <a:lnTo>
                    <a:pt x="5014037" y="432269"/>
                  </a:lnTo>
                  <a:lnTo>
                    <a:pt x="4978974" y="428949"/>
                  </a:lnTo>
                  <a:lnTo>
                    <a:pt x="4943911" y="425636"/>
                  </a:lnTo>
                  <a:lnTo>
                    <a:pt x="4908848" y="422333"/>
                  </a:lnTo>
                  <a:lnTo>
                    <a:pt x="4873784" y="419043"/>
                  </a:lnTo>
                  <a:lnTo>
                    <a:pt x="4838721" y="415765"/>
                  </a:lnTo>
                  <a:lnTo>
                    <a:pt x="4803658" y="412497"/>
                  </a:lnTo>
                  <a:lnTo>
                    <a:pt x="4768595" y="409231"/>
                  </a:lnTo>
                  <a:lnTo>
                    <a:pt x="4733532" y="405961"/>
                  </a:lnTo>
                  <a:lnTo>
                    <a:pt x="4698468" y="402673"/>
                  </a:lnTo>
                  <a:lnTo>
                    <a:pt x="4663405" y="399353"/>
                  </a:lnTo>
                  <a:lnTo>
                    <a:pt x="4628342" y="395981"/>
                  </a:lnTo>
                  <a:lnTo>
                    <a:pt x="4593279" y="392537"/>
                  </a:lnTo>
                  <a:lnTo>
                    <a:pt x="4558216" y="388995"/>
                  </a:lnTo>
                  <a:lnTo>
                    <a:pt x="4523152" y="385329"/>
                  </a:lnTo>
                  <a:lnTo>
                    <a:pt x="4488089" y="381508"/>
                  </a:lnTo>
                  <a:lnTo>
                    <a:pt x="4453026" y="377503"/>
                  </a:lnTo>
                  <a:lnTo>
                    <a:pt x="4417963" y="373402"/>
                  </a:lnTo>
                  <a:lnTo>
                    <a:pt x="4382900" y="369330"/>
                  </a:lnTo>
                  <a:lnTo>
                    <a:pt x="4347836" y="365316"/>
                  </a:lnTo>
                  <a:lnTo>
                    <a:pt x="4312773" y="361393"/>
                  </a:lnTo>
                  <a:lnTo>
                    <a:pt x="4277710" y="357589"/>
                  </a:lnTo>
                  <a:lnTo>
                    <a:pt x="4242647" y="353923"/>
                  </a:lnTo>
                  <a:lnTo>
                    <a:pt x="4207584" y="350404"/>
                  </a:lnTo>
                  <a:lnTo>
                    <a:pt x="4172520" y="347018"/>
                  </a:lnTo>
                  <a:lnTo>
                    <a:pt x="4137457" y="343733"/>
                  </a:lnTo>
                  <a:lnTo>
                    <a:pt x="4102394" y="340498"/>
                  </a:lnTo>
                  <a:lnTo>
                    <a:pt x="4067331" y="337237"/>
                  </a:lnTo>
                  <a:lnTo>
                    <a:pt x="4032268" y="333860"/>
                  </a:lnTo>
                  <a:lnTo>
                    <a:pt x="3997204" y="330259"/>
                  </a:lnTo>
                  <a:lnTo>
                    <a:pt x="3962141" y="326320"/>
                  </a:lnTo>
                  <a:lnTo>
                    <a:pt x="3927078" y="322024"/>
                  </a:lnTo>
                  <a:lnTo>
                    <a:pt x="3892015" y="317796"/>
                  </a:lnTo>
                  <a:lnTo>
                    <a:pt x="3856952" y="313734"/>
                  </a:lnTo>
                  <a:lnTo>
                    <a:pt x="3821888" y="309884"/>
                  </a:lnTo>
                  <a:lnTo>
                    <a:pt x="3786825" y="306272"/>
                  </a:lnTo>
                  <a:lnTo>
                    <a:pt x="3751762" y="302890"/>
                  </a:lnTo>
                  <a:lnTo>
                    <a:pt x="3716699" y="299686"/>
                  </a:lnTo>
                  <a:lnTo>
                    <a:pt x="3681636" y="296557"/>
                  </a:lnTo>
                  <a:lnTo>
                    <a:pt x="3646572" y="293351"/>
                  </a:lnTo>
                  <a:lnTo>
                    <a:pt x="3611509" y="289872"/>
                  </a:lnTo>
                  <a:lnTo>
                    <a:pt x="3576446" y="285896"/>
                  </a:lnTo>
                  <a:lnTo>
                    <a:pt x="3541383" y="281188"/>
                  </a:lnTo>
                  <a:lnTo>
                    <a:pt x="3506320" y="276008"/>
                  </a:lnTo>
                  <a:lnTo>
                    <a:pt x="3471256" y="270707"/>
                  </a:lnTo>
                  <a:lnTo>
                    <a:pt x="3436193" y="265372"/>
                  </a:lnTo>
                  <a:lnTo>
                    <a:pt x="3401130" y="260080"/>
                  </a:lnTo>
                  <a:lnTo>
                    <a:pt x="3366067" y="254886"/>
                  </a:lnTo>
                  <a:lnTo>
                    <a:pt x="3331004" y="249819"/>
                  </a:lnTo>
                  <a:lnTo>
                    <a:pt x="3295940" y="244870"/>
                  </a:lnTo>
                  <a:lnTo>
                    <a:pt x="3260877" y="239989"/>
                  </a:lnTo>
                  <a:lnTo>
                    <a:pt x="3225814" y="235091"/>
                  </a:lnTo>
                  <a:lnTo>
                    <a:pt x="3190751" y="230060"/>
                  </a:lnTo>
                  <a:lnTo>
                    <a:pt x="3155688" y="224754"/>
                  </a:lnTo>
                  <a:lnTo>
                    <a:pt x="3120624" y="219024"/>
                  </a:lnTo>
                  <a:lnTo>
                    <a:pt x="3085561" y="212706"/>
                  </a:lnTo>
                  <a:lnTo>
                    <a:pt x="3050498" y="205702"/>
                  </a:lnTo>
                  <a:lnTo>
                    <a:pt x="3015435" y="198170"/>
                  </a:lnTo>
                  <a:lnTo>
                    <a:pt x="2980372" y="190289"/>
                  </a:lnTo>
                  <a:lnTo>
                    <a:pt x="2945308" y="182224"/>
                  </a:lnTo>
                  <a:lnTo>
                    <a:pt x="2910245" y="174118"/>
                  </a:lnTo>
                  <a:lnTo>
                    <a:pt x="2875182" y="166090"/>
                  </a:lnTo>
                  <a:lnTo>
                    <a:pt x="2840119" y="158236"/>
                  </a:lnTo>
                  <a:lnTo>
                    <a:pt x="2805056" y="150623"/>
                  </a:lnTo>
                  <a:lnTo>
                    <a:pt x="2769992" y="143296"/>
                  </a:lnTo>
                  <a:lnTo>
                    <a:pt x="2734929" y="136285"/>
                  </a:lnTo>
                  <a:lnTo>
                    <a:pt x="2699866" y="129610"/>
                  </a:lnTo>
                  <a:lnTo>
                    <a:pt x="2664803" y="123286"/>
                  </a:lnTo>
                  <a:lnTo>
                    <a:pt x="2629740" y="117116"/>
                  </a:lnTo>
                  <a:lnTo>
                    <a:pt x="2594676" y="110839"/>
                  </a:lnTo>
                  <a:lnTo>
                    <a:pt x="2559613" y="104488"/>
                  </a:lnTo>
                  <a:lnTo>
                    <a:pt x="2524550" y="98098"/>
                  </a:lnTo>
                  <a:lnTo>
                    <a:pt x="2489487" y="91702"/>
                  </a:lnTo>
                  <a:lnTo>
                    <a:pt x="2454424" y="85333"/>
                  </a:lnTo>
                  <a:lnTo>
                    <a:pt x="2419360" y="79020"/>
                  </a:lnTo>
                  <a:lnTo>
                    <a:pt x="2384297" y="72793"/>
                  </a:lnTo>
                  <a:lnTo>
                    <a:pt x="2349234" y="66678"/>
                  </a:lnTo>
                  <a:lnTo>
                    <a:pt x="2314171" y="60702"/>
                  </a:lnTo>
                  <a:lnTo>
                    <a:pt x="2279108" y="54889"/>
                  </a:lnTo>
                  <a:lnTo>
                    <a:pt x="2244044" y="49262"/>
                  </a:lnTo>
                  <a:lnTo>
                    <a:pt x="2208981" y="43847"/>
                  </a:lnTo>
                  <a:lnTo>
                    <a:pt x="2173918" y="38664"/>
                  </a:lnTo>
                  <a:lnTo>
                    <a:pt x="2138855" y="33738"/>
                  </a:lnTo>
                  <a:lnTo>
                    <a:pt x="2103792" y="29092"/>
                  </a:lnTo>
                  <a:lnTo>
                    <a:pt x="2068728" y="24751"/>
                  </a:lnTo>
                  <a:lnTo>
                    <a:pt x="2033665" y="20742"/>
                  </a:lnTo>
                  <a:lnTo>
                    <a:pt x="1998602" y="17086"/>
                  </a:lnTo>
                  <a:lnTo>
                    <a:pt x="1963539" y="13759"/>
                  </a:lnTo>
                  <a:lnTo>
                    <a:pt x="1928476" y="10761"/>
                  </a:lnTo>
                  <a:lnTo>
                    <a:pt x="1893412" y="8104"/>
                  </a:lnTo>
                  <a:lnTo>
                    <a:pt x="1858349" y="5800"/>
                  </a:lnTo>
                  <a:lnTo>
                    <a:pt x="1823286" y="3861"/>
                  </a:lnTo>
                  <a:lnTo>
                    <a:pt x="1788223" y="2299"/>
                  </a:lnTo>
                  <a:lnTo>
                    <a:pt x="1753160" y="1127"/>
                  </a:lnTo>
                  <a:lnTo>
                    <a:pt x="1718096" y="357"/>
                  </a:lnTo>
                  <a:lnTo>
                    <a:pt x="1683033" y="0"/>
                  </a:lnTo>
                  <a:lnTo>
                    <a:pt x="1647970" y="66"/>
                  </a:lnTo>
                  <a:lnTo>
                    <a:pt x="1612907" y="568"/>
                  </a:lnTo>
                  <a:lnTo>
                    <a:pt x="1577844" y="1513"/>
                  </a:lnTo>
                  <a:lnTo>
                    <a:pt x="1542780" y="2911"/>
                  </a:lnTo>
                  <a:lnTo>
                    <a:pt x="1507717" y="4769"/>
                  </a:lnTo>
                  <a:lnTo>
                    <a:pt x="1472654" y="7094"/>
                  </a:lnTo>
                  <a:lnTo>
                    <a:pt x="1437591" y="9892"/>
                  </a:lnTo>
                  <a:lnTo>
                    <a:pt x="1402528" y="13166"/>
                  </a:lnTo>
                  <a:lnTo>
                    <a:pt x="1367464" y="16922"/>
                  </a:lnTo>
                  <a:lnTo>
                    <a:pt x="1332401" y="21161"/>
                  </a:lnTo>
                  <a:lnTo>
                    <a:pt x="1297338" y="25886"/>
                  </a:lnTo>
                  <a:lnTo>
                    <a:pt x="1262275" y="31096"/>
                  </a:lnTo>
                  <a:lnTo>
                    <a:pt x="1227212" y="36794"/>
                  </a:lnTo>
                  <a:lnTo>
                    <a:pt x="1192148" y="42977"/>
                  </a:lnTo>
                  <a:lnTo>
                    <a:pt x="1157085" y="49645"/>
                  </a:lnTo>
                  <a:lnTo>
                    <a:pt x="1122022" y="56797"/>
                  </a:lnTo>
                  <a:lnTo>
                    <a:pt x="1086959" y="64430"/>
                  </a:lnTo>
                  <a:lnTo>
                    <a:pt x="1051896" y="72543"/>
                  </a:lnTo>
                  <a:lnTo>
                    <a:pt x="1016832" y="81131"/>
                  </a:lnTo>
                  <a:lnTo>
                    <a:pt x="981769" y="90193"/>
                  </a:lnTo>
                  <a:lnTo>
                    <a:pt x="946706" y="99726"/>
                  </a:lnTo>
                  <a:lnTo>
                    <a:pt x="911643" y="109725"/>
                  </a:lnTo>
                  <a:lnTo>
                    <a:pt x="876580" y="120188"/>
                  </a:lnTo>
                  <a:lnTo>
                    <a:pt x="841516" y="131110"/>
                  </a:lnTo>
                  <a:lnTo>
                    <a:pt x="806453" y="142489"/>
                  </a:lnTo>
                  <a:lnTo>
                    <a:pt x="771390" y="154321"/>
                  </a:lnTo>
                  <a:lnTo>
                    <a:pt x="736327" y="166601"/>
                  </a:lnTo>
                  <a:lnTo>
                    <a:pt x="701264" y="179328"/>
                  </a:lnTo>
                  <a:lnTo>
                    <a:pt x="666200" y="192496"/>
                  </a:lnTo>
                  <a:lnTo>
                    <a:pt x="631137" y="206102"/>
                  </a:lnTo>
                  <a:lnTo>
                    <a:pt x="596074" y="220143"/>
                  </a:lnTo>
                  <a:lnTo>
                    <a:pt x="561011" y="234616"/>
                  </a:lnTo>
                  <a:lnTo>
                    <a:pt x="525948" y="249517"/>
                  </a:lnTo>
                  <a:lnTo>
                    <a:pt x="490884" y="264843"/>
                  </a:lnTo>
                  <a:lnTo>
                    <a:pt x="455821" y="280589"/>
                  </a:lnTo>
                  <a:lnTo>
                    <a:pt x="420758" y="296755"/>
                  </a:lnTo>
                  <a:lnTo>
                    <a:pt x="385695" y="313335"/>
                  </a:lnTo>
                  <a:lnTo>
                    <a:pt x="350632" y="330327"/>
                  </a:lnTo>
                  <a:lnTo>
                    <a:pt x="315568" y="347728"/>
                  </a:lnTo>
                  <a:lnTo>
                    <a:pt x="280505" y="365536"/>
                  </a:lnTo>
                  <a:lnTo>
                    <a:pt x="245442" y="383746"/>
                  </a:lnTo>
                  <a:lnTo>
                    <a:pt x="210379" y="402357"/>
                  </a:lnTo>
                  <a:lnTo>
                    <a:pt x="175316" y="421366"/>
                  </a:lnTo>
                  <a:lnTo>
                    <a:pt x="140252" y="440769"/>
                  </a:lnTo>
                  <a:lnTo>
                    <a:pt x="105189" y="460565"/>
                  </a:lnTo>
                  <a:lnTo>
                    <a:pt x="70126" y="480750"/>
                  </a:lnTo>
                  <a:lnTo>
                    <a:pt x="35063" y="501323"/>
                  </a:lnTo>
                  <a:lnTo>
                    <a:pt x="0" y="5222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075148"/>
              <a:ext cx="6977577" cy="635581"/>
            </a:xfrm>
            <a:custGeom>
              <a:avLst/>
              <a:pathLst>
                <a:path w="6977577" h="635581">
                  <a:moveTo>
                    <a:pt x="0" y="69008"/>
                  </a:moveTo>
                  <a:lnTo>
                    <a:pt x="35063" y="64618"/>
                  </a:lnTo>
                  <a:lnTo>
                    <a:pt x="70126" y="60363"/>
                  </a:lnTo>
                  <a:lnTo>
                    <a:pt x="105189" y="56243"/>
                  </a:lnTo>
                  <a:lnTo>
                    <a:pt x="140252" y="52260"/>
                  </a:lnTo>
                  <a:lnTo>
                    <a:pt x="175316" y="48414"/>
                  </a:lnTo>
                  <a:lnTo>
                    <a:pt x="210379" y="44707"/>
                  </a:lnTo>
                  <a:lnTo>
                    <a:pt x="245442" y="41140"/>
                  </a:lnTo>
                  <a:lnTo>
                    <a:pt x="280505" y="37713"/>
                  </a:lnTo>
                  <a:lnTo>
                    <a:pt x="315568" y="34429"/>
                  </a:lnTo>
                  <a:lnTo>
                    <a:pt x="350632" y="31287"/>
                  </a:lnTo>
                  <a:lnTo>
                    <a:pt x="385695" y="28289"/>
                  </a:lnTo>
                  <a:lnTo>
                    <a:pt x="420758" y="25435"/>
                  </a:lnTo>
                  <a:lnTo>
                    <a:pt x="455821" y="22728"/>
                  </a:lnTo>
                  <a:lnTo>
                    <a:pt x="490884" y="20167"/>
                  </a:lnTo>
                  <a:lnTo>
                    <a:pt x="525948" y="17754"/>
                  </a:lnTo>
                  <a:lnTo>
                    <a:pt x="561011" y="15491"/>
                  </a:lnTo>
                  <a:lnTo>
                    <a:pt x="596074" y="13377"/>
                  </a:lnTo>
                  <a:lnTo>
                    <a:pt x="631137" y="11414"/>
                  </a:lnTo>
                  <a:lnTo>
                    <a:pt x="666200" y="9602"/>
                  </a:lnTo>
                  <a:lnTo>
                    <a:pt x="701264" y="7944"/>
                  </a:lnTo>
                  <a:lnTo>
                    <a:pt x="736327" y="6440"/>
                  </a:lnTo>
                  <a:lnTo>
                    <a:pt x="771390" y="5091"/>
                  </a:lnTo>
                  <a:lnTo>
                    <a:pt x="806453" y="3898"/>
                  </a:lnTo>
                  <a:lnTo>
                    <a:pt x="841516" y="2862"/>
                  </a:lnTo>
                  <a:lnTo>
                    <a:pt x="876580" y="1984"/>
                  </a:lnTo>
                  <a:lnTo>
                    <a:pt x="911643" y="1264"/>
                  </a:lnTo>
                  <a:lnTo>
                    <a:pt x="946706" y="706"/>
                  </a:lnTo>
                  <a:lnTo>
                    <a:pt x="981769" y="308"/>
                  </a:lnTo>
                  <a:lnTo>
                    <a:pt x="1016832" y="72"/>
                  </a:lnTo>
                  <a:lnTo>
                    <a:pt x="1051896" y="0"/>
                  </a:lnTo>
                  <a:lnTo>
                    <a:pt x="1086959" y="91"/>
                  </a:lnTo>
                  <a:lnTo>
                    <a:pt x="1122022" y="348"/>
                  </a:lnTo>
                  <a:lnTo>
                    <a:pt x="1157085" y="771"/>
                  </a:lnTo>
                  <a:lnTo>
                    <a:pt x="1192148" y="1361"/>
                  </a:lnTo>
                  <a:lnTo>
                    <a:pt x="1227212" y="2120"/>
                  </a:lnTo>
                  <a:lnTo>
                    <a:pt x="1262275" y="3047"/>
                  </a:lnTo>
                  <a:lnTo>
                    <a:pt x="1297338" y="4145"/>
                  </a:lnTo>
                  <a:lnTo>
                    <a:pt x="1332401" y="5415"/>
                  </a:lnTo>
                  <a:lnTo>
                    <a:pt x="1367464" y="6856"/>
                  </a:lnTo>
                  <a:lnTo>
                    <a:pt x="1402528" y="8471"/>
                  </a:lnTo>
                  <a:lnTo>
                    <a:pt x="1437591" y="10260"/>
                  </a:lnTo>
                  <a:lnTo>
                    <a:pt x="1472654" y="12225"/>
                  </a:lnTo>
                  <a:lnTo>
                    <a:pt x="1507717" y="14366"/>
                  </a:lnTo>
                  <a:lnTo>
                    <a:pt x="1542780" y="16685"/>
                  </a:lnTo>
                  <a:lnTo>
                    <a:pt x="1577844" y="19181"/>
                  </a:lnTo>
                  <a:lnTo>
                    <a:pt x="1612907" y="21858"/>
                  </a:lnTo>
                  <a:lnTo>
                    <a:pt x="1647970" y="24714"/>
                  </a:lnTo>
                  <a:lnTo>
                    <a:pt x="1683033" y="27753"/>
                  </a:lnTo>
                  <a:lnTo>
                    <a:pt x="1718096" y="30973"/>
                  </a:lnTo>
                  <a:lnTo>
                    <a:pt x="1753160" y="34378"/>
                  </a:lnTo>
                  <a:lnTo>
                    <a:pt x="1788223" y="37967"/>
                  </a:lnTo>
                  <a:lnTo>
                    <a:pt x="1823286" y="41741"/>
                  </a:lnTo>
                  <a:lnTo>
                    <a:pt x="1858349" y="45702"/>
                  </a:lnTo>
                  <a:lnTo>
                    <a:pt x="1893412" y="49850"/>
                  </a:lnTo>
                  <a:lnTo>
                    <a:pt x="1928476" y="54188"/>
                  </a:lnTo>
                  <a:lnTo>
                    <a:pt x="1963539" y="58714"/>
                  </a:lnTo>
                  <a:lnTo>
                    <a:pt x="1998602" y="63432"/>
                  </a:lnTo>
                  <a:lnTo>
                    <a:pt x="2033665" y="68358"/>
                  </a:lnTo>
                  <a:lnTo>
                    <a:pt x="2068728" y="73562"/>
                  </a:lnTo>
                  <a:lnTo>
                    <a:pt x="2103792" y="79032"/>
                  </a:lnTo>
                  <a:lnTo>
                    <a:pt x="2138855" y="84742"/>
                  </a:lnTo>
                  <a:lnTo>
                    <a:pt x="2173918" y="90669"/>
                  </a:lnTo>
                  <a:lnTo>
                    <a:pt x="2208981" y="96788"/>
                  </a:lnTo>
                  <a:lnTo>
                    <a:pt x="2244044" y="103075"/>
                  </a:lnTo>
                  <a:lnTo>
                    <a:pt x="2279108" y="109506"/>
                  </a:lnTo>
                  <a:lnTo>
                    <a:pt x="2314171" y="116056"/>
                  </a:lnTo>
                  <a:lnTo>
                    <a:pt x="2349234" y="122701"/>
                  </a:lnTo>
                  <a:lnTo>
                    <a:pt x="2384297" y="129417"/>
                  </a:lnTo>
                  <a:lnTo>
                    <a:pt x="2419360" y="136178"/>
                  </a:lnTo>
                  <a:lnTo>
                    <a:pt x="2454424" y="142962"/>
                  </a:lnTo>
                  <a:lnTo>
                    <a:pt x="2489487" y="149744"/>
                  </a:lnTo>
                  <a:lnTo>
                    <a:pt x="2524550" y="156499"/>
                  </a:lnTo>
                  <a:lnTo>
                    <a:pt x="2559613" y="163203"/>
                  </a:lnTo>
                  <a:lnTo>
                    <a:pt x="2594676" y="169832"/>
                  </a:lnTo>
                  <a:lnTo>
                    <a:pt x="2629740" y="176361"/>
                  </a:lnTo>
                  <a:lnTo>
                    <a:pt x="2664803" y="182768"/>
                  </a:lnTo>
                  <a:lnTo>
                    <a:pt x="2699866" y="189435"/>
                  </a:lnTo>
                  <a:lnTo>
                    <a:pt x="2734929" y="196600"/>
                  </a:lnTo>
                  <a:lnTo>
                    <a:pt x="2769992" y="204166"/>
                  </a:lnTo>
                  <a:lnTo>
                    <a:pt x="2805056" y="212037"/>
                  </a:lnTo>
                  <a:lnTo>
                    <a:pt x="2840119" y="220120"/>
                  </a:lnTo>
                  <a:lnTo>
                    <a:pt x="2875182" y="228317"/>
                  </a:lnTo>
                  <a:lnTo>
                    <a:pt x="2910245" y="236533"/>
                  </a:lnTo>
                  <a:lnTo>
                    <a:pt x="2945308" y="244673"/>
                  </a:lnTo>
                  <a:lnTo>
                    <a:pt x="2980372" y="252642"/>
                  </a:lnTo>
                  <a:lnTo>
                    <a:pt x="3015435" y="260343"/>
                  </a:lnTo>
                  <a:lnTo>
                    <a:pt x="3050498" y="267682"/>
                  </a:lnTo>
                  <a:lnTo>
                    <a:pt x="3085561" y="274562"/>
                  </a:lnTo>
                  <a:lnTo>
                    <a:pt x="3120624" y="280922"/>
                  </a:lnTo>
                  <a:lnTo>
                    <a:pt x="3155688" y="286943"/>
                  </a:lnTo>
                  <a:lnTo>
                    <a:pt x="3190751" y="292699"/>
                  </a:lnTo>
                  <a:lnTo>
                    <a:pt x="3225814" y="298225"/>
                  </a:lnTo>
                  <a:lnTo>
                    <a:pt x="3260877" y="303553"/>
                  </a:lnTo>
                  <a:lnTo>
                    <a:pt x="3295940" y="308720"/>
                  </a:lnTo>
                  <a:lnTo>
                    <a:pt x="3331004" y="313759"/>
                  </a:lnTo>
                  <a:lnTo>
                    <a:pt x="3366067" y="318704"/>
                  </a:lnTo>
                  <a:lnTo>
                    <a:pt x="3401130" y="323591"/>
                  </a:lnTo>
                  <a:lnTo>
                    <a:pt x="3436193" y="328453"/>
                  </a:lnTo>
                  <a:lnTo>
                    <a:pt x="3471256" y="333325"/>
                  </a:lnTo>
                  <a:lnTo>
                    <a:pt x="3506320" y="338242"/>
                  </a:lnTo>
                  <a:lnTo>
                    <a:pt x="3541383" y="343237"/>
                  </a:lnTo>
                  <a:lnTo>
                    <a:pt x="3576446" y="348017"/>
                  </a:lnTo>
                  <a:lnTo>
                    <a:pt x="3611509" y="352214"/>
                  </a:lnTo>
                  <a:lnTo>
                    <a:pt x="3646572" y="355932"/>
                  </a:lnTo>
                  <a:lnTo>
                    <a:pt x="3681636" y="359279"/>
                  </a:lnTo>
                  <a:lnTo>
                    <a:pt x="3716699" y="362359"/>
                  </a:lnTo>
                  <a:lnTo>
                    <a:pt x="3751762" y="365280"/>
                  </a:lnTo>
                  <a:lnTo>
                    <a:pt x="3786825" y="368148"/>
                  </a:lnTo>
                  <a:lnTo>
                    <a:pt x="3821888" y="371069"/>
                  </a:lnTo>
                  <a:lnTo>
                    <a:pt x="3856952" y="374150"/>
                  </a:lnTo>
                  <a:lnTo>
                    <a:pt x="3892015" y="377496"/>
                  </a:lnTo>
                  <a:lnTo>
                    <a:pt x="3927078" y="381215"/>
                  </a:lnTo>
                  <a:lnTo>
                    <a:pt x="3962141" y="385329"/>
                  </a:lnTo>
                  <a:lnTo>
                    <a:pt x="3997204" y="389264"/>
                  </a:lnTo>
                  <a:lnTo>
                    <a:pt x="4032268" y="392924"/>
                  </a:lnTo>
                  <a:lnTo>
                    <a:pt x="4067331" y="396353"/>
                  </a:lnTo>
                  <a:lnTo>
                    <a:pt x="4102394" y="399593"/>
                  </a:lnTo>
                  <a:lnTo>
                    <a:pt x="4137457" y="402687"/>
                  </a:lnTo>
                  <a:lnTo>
                    <a:pt x="4172520" y="405678"/>
                  </a:lnTo>
                  <a:lnTo>
                    <a:pt x="4207584" y="408608"/>
                  </a:lnTo>
                  <a:lnTo>
                    <a:pt x="4242647" y="411521"/>
                  </a:lnTo>
                  <a:lnTo>
                    <a:pt x="4277710" y="414460"/>
                  </a:lnTo>
                  <a:lnTo>
                    <a:pt x="4312773" y="417466"/>
                  </a:lnTo>
                  <a:lnTo>
                    <a:pt x="4347836" y="420584"/>
                  </a:lnTo>
                  <a:lnTo>
                    <a:pt x="4382900" y="423855"/>
                  </a:lnTo>
                  <a:lnTo>
                    <a:pt x="4417963" y="427323"/>
                  </a:lnTo>
                  <a:lnTo>
                    <a:pt x="4453026" y="431031"/>
                  </a:lnTo>
                  <a:lnTo>
                    <a:pt x="4488089" y="434786"/>
                  </a:lnTo>
                  <a:lnTo>
                    <a:pt x="4523152" y="438375"/>
                  </a:lnTo>
                  <a:lnTo>
                    <a:pt x="4558216" y="441805"/>
                  </a:lnTo>
                  <a:lnTo>
                    <a:pt x="4593279" y="445088"/>
                  </a:lnTo>
                  <a:lnTo>
                    <a:pt x="4628342" y="448232"/>
                  </a:lnTo>
                  <a:lnTo>
                    <a:pt x="4663405" y="451248"/>
                  </a:lnTo>
                  <a:lnTo>
                    <a:pt x="4698468" y="454146"/>
                  </a:lnTo>
                  <a:lnTo>
                    <a:pt x="4733532" y="456935"/>
                  </a:lnTo>
                  <a:lnTo>
                    <a:pt x="4768595" y="459625"/>
                  </a:lnTo>
                  <a:lnTo>
                    <a:pt x="4803658" y="462226"/>
                  </a:lnTo>
                  <a:lnTo>
                    <a:pt x="4838721" y="464747"/>
                  </a:lnTo>
                  <a:lnTo>
                    <a:pt x="4873784" y="467199"/>
                  </a:lnTo>
                  <a:lnTo>
                    <a:pt x="4908848" y="469591"/>
                  </a:lnTo>
                  <a:lnTo>
                    <a:pt x="4943911" y="471933"/>
                  </a:lnTo>
                  <a:lnTo>
                    <a:pt x="4978974" y="474235"/>
                  </a:lnTo>
                  <a:lnTo>
                    <a:pt x="5014037" y="476506"/>
                  </a:lnTo>
                  <a:lnTo>
                    <a:pt x="5049100" y="478756"/>
                  </a:lnTo>
                  <a:lnTo>
                    <a:pt x="5084164" y="480996"/>
                  </a:lnTo>
                  <a:lnTo>
                    <a:pt x="5119227" y="483235"/>
                  </a:lnTo>
                  <a:lnTo>
                    <a:pt x="5154290" y="485482"/>
                  </a:lnTo>
                  <a:lnTo>
                    <a:pt x="5189353" y="487747"/>
                  </a:lnTo>
                  <a:lnTo>
                    <a:pt x="5224416" y="490043"/>
                  </a:lnTo>
                  <a:lnTo>
                    <a:pt x="5259480" y="492373"/>
                  </a:lnTo>
                  <a:lnTo>
                    <a:pt x="5294543" y="494736"/>
                  </a:lnTo>
                  <a:lnTo>
                    <a:pt x="5329606" y="497131"/>
                  </a:lnTo>
                  <a:lnTo>
                    <a:pt x="5364669" y="499559"/>
                  </a:lnTo>
                  <a:lnTo>
                    <a:pt x="5399732" y="502019"/>
                  </a:lnTo>
                  <a:lnTo>
                    <a:pt x="5434796" y="504510"/>
                  </a:lnTo>
                  <a:lnTo>
                    <a:pt x="5469859" y="507030"/>
                  </a:lnTo>
                  <a:lnTo>
                    <a:pt x="5504922" y="509581"/>
                  </a:lnTo>
                  <a:lnTo>
                    <a:pt x="5539985" y="512161"/>
                  </a:lnTo>
                  <a:lnTo>
                    <a:pt x="5575048" y="514769"/>
                  </a:lnTo>
                  <a:lnTo>
                    <a:pt x="5610112" y="517406"/>
                  </a:lnTo>
                  <a:lnTo>
                    <a:pt x="5645175" y="520069"/>
                  </a:lnTo>
                  <a:lnTo>
                    <a:pt x="5680238" y="522760"/>
                  </a:lnTo>
                  <a:lnTo>
                    <a:pt x="5715301" y="525476"/>
                  </a:lnTo>
                  <a:lnTo>
                    <a:pt x="5750364" y="528218"/>
                  </a:lnTo>
                  <a:lnTo>
                    <a:pt x="5785428" y="530985"/>
                  </a:lnTo>
                  <a:lnTo>
                    <a:pt x="5820491" y="533776"/>
                  </a:lnTo>
                  <a:lnTo>
                    <a:pt x="5855554" y="536591"/>
                  </a:lnTo>
                  <a:lnTo>
                    <a:pt x="5890617" y="539429"/>
                  </a:lnTo>
                  <a:lnTo>
                    <a:pt x="5925680" y="542290"/>
                  </a:lnTo>
                  <a:lnTo>
                    <a:pt x="5960744" y="545172"/>
                  </a:lnTo>
                  <a:lnTo>
                    <a:pt x="5995807" y="548076"/>
                  </a:lnTo>
                  <a:lnTo>
                    <a:pt x="6030870" y="551001"/>
                  </a:lnTo>
                  <a:lnTo>
                    <a:pt x="6065933" y="553945"/>
                  </a:lnTo>
                  <a:lnTo>
                    <a:pt x="6100996" y="556909"/>
                  </a:lnTo>
                  <a:lnTo>
                    <a:pt x="6136060" y="559892"/>
                  </a:lnTo>
                  <a:lnTo>
                    <a:pt x="6171123" y="562894"/>
                  </a:lnTo>
                  <a:lnTo>
                    <a:pt x="6206186" y="565913"/>
                  </a:lnTo>
                  <a:lnTo>
                    <a:pt x="6241249" y="568949"/>
                  </a:lnTo>
                  <a:lnTo>
                    <a:pt x="6276312" y="572001"/>
                  </a:lnTo>
                  <a:lnTo>
                    <a:pt x="6311376" y="575070"/>
                  </a:lnTo>
                  <a:lnTo>
                    <a:pt x="6346439" y="578153"/>
                  </a:lnTo>
                  <a:lnTo>
                    <a:pt x="6381502" y="581251"/>
                  </a:lnTo>
                  <a:lnTo>
                    <a:pt x="6416565" y="584364"/>
                  </a:lnTo>
                  <a:lnTo>
                    <a:pt x="6451628" y="587490"/>
                  </a:lnTo>
                  <a:lnTo>
                    <a:pt x="6486692" y="590628"/>
                  </a:lnTo>
                  <a:lnTo>
                    <a:pt x="6521755" y="593779"/>
                  </a:lnTo>
                  <a:lnTo>
                    <a:pt x="6556818" y="596942"/>
                  </a:lnTo>
                  <a:lnTo>
                    <a:pt x="6591881" y="600115"/>
                  </a:lnTo>
                  <a:lnTo>
                    <a:pt x="6626944" y="603299"/>
                  </a:lnTo>
                  <a:lnTo>
                    <a:pt x="6662008" y="606493"/>
                  </a:lnTo>
                  <a:lnTo>
                    <a:pt x="6697071" y="609696"/>
                  </a:lnTo>
                  <a:lnTo>
                    <a:pt x="6732134" y="612908"/>
                  </a:lnTo>
                  <a:lnTo>
                    <a:pt x="6767197" y="616128"/>
                  </a:lnTo>
                  <a:lnTo>
                    <a:pt x="6802260" y="619355"/>
                  </a:lnTo>
                  <a:lnTo>
                    <a:pt x="6837324" y="622589"/>
                  </a:lnTo>
                  <a:lnTo>
                    <a:pt x="6872387" y="625829"/>
                  </a:lnTo>
                  <a:lnTo>
                    <a:pt x="6907450" y="629075"/>
                  </a:lnTo>
                  <a:lnTo>
                    <a:pt x="6942513" y="632326"/>
                  </a:lnTo>
                  <a:lnTo>
                    <a:pt x="6977577" y="635581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100858"/>
              <a:ext cx="6977577" cy="1119002"/>
            </a:xfrm>
            <a:custGeom>
              <a:avLst/>
              <a:pathLst>
                <a:path w="6977577" h="1119002">
                  <a:moveTo>
                    <a:pt x="0" y="0"/>
                  </a:moveTo>
                  <a:lnTo>
                    <a:pt x="35063" y="14284"/>
                  </a:lnTo>
                  <a:lnTo>
                    <a:pt x="70126" y="28411"/>
                  </a:lnTo>
                  <a:lnTo>
                    <a:pt x="105189" y="42381"/>
                  </a:lnTo>
                  <a:lnTo>
                    <a:pt x="140252" y="56191"/>
                  </a:lnTo>
                  <a:lnTo>
                    <a:pt x="175316" y="69841"/>
                  </a:lnTo>
                  <a:lnTo>
                    <a:pt x="210379" y="83331"/>
                  </a:lnTo>
                  <a:lnTo>
                    <a:pt x="245442" y="96659"/>
                  </a:lnTo>
                  <a:lnTo>
                    <a:pt x="280505" y="109823"/>
                  </a:lnTo>
                  <a:lnTo>
                    <a:pt x="315568" y="122823"/>
                  </a:lnTo>
                  <a:lnTo>
                    <a:pt x="350632" y="135658"/>
                  </a:lnTo>
                  <a:lnTo>
                    <a:pt x="385695" y="148326"/>
                  </a:lnTo>
                  <a:lnTo>
                    <a:pt x="420758" y="160826"/>
                  </a:lnTo>
                  <a:lnTo>
                    <a:pt x="455821" y="173157"/>
                  </a:lnTo>
                  <a:lnTo>
                    <a:pt x="490884" y="185318"/>
                  </a:lnTo>
                  <a:lnTo>
                    <a:pt x="525948" y="197306"/>
                  </a:lnTo>
                  <a:lnTo>
                    <a:pt x="561011" y="209121"/>
                  </a:lnTo>
                  <a:lnTo>
                    <a:pt x="596074" y="220762"/>
                  </a:lnTo>
                  <a:lnTo>
                    <a:pt x="631137" y="232226"/>
                  </a:lnTo>
                  <a:lnTo>
                    <a:pt x="666200" y="243512"/>
                  </a:lnTo>
                  <a:lnTo>
                    <a:pt x="701264" y="254618"/>
                  </a:lnTo>
                  <a:lnTo>
                    <a:pt x="736327" y="265543"/>
                  </a:lnTo>
                  <a:lnTo>
                    <a:pt x="771390" y="276286"/>
                  </a:lnTo>
                  <a:lnTo>
                    <a:pt x="806453" y="286843"/>
                  </a:lnTo>
                  <a:lnTo>
                    <a:pt x="841516" y="297215"/>
                  </a:lnTo>
                  <a:lnTo>
                    <a:pt x="876580" y="307399"/>
                  </a:lnTo>
                  <a:lnTo>
                    <a:pt x="911643" y="317393"/>
                  </a:lnTo>
                  <a:lnTo>
                    <a:pt x="946706" y="327197"/>
                  </a:lnTo>
                  <a:lnTo>
                    <a:pt x="981769" y="336807"/>
                  </a:lnTo>
                  <a:lnTo>
                    <a:pt x="1016832" y="346223"/>
                  </a:lnTo>
                  <a:lnTo>
                    <a:pt x="1051896" y="355444"/>
                  </a:lnTo>
                  <a:lnTo>
                    <a:pt x="1086959" y="364468"/>
                  </a:lnTo>
                  <a:lnTo>
                    <a:pt x="1122022" y="373295"/>
                  </a:lnTo>
                  <a:lnTo>
                    <a:pt x="1157085" y="381922"/>
                  </a:lnTo>
                  <a:lnTo>
                    <a:pt x="1192148" y="390351"/>
                  </a:lnTo>
                  <a:lnTo>
                    <a:pt x="1227212" y="398579"/>
                  </a:lnTo>
                  <a:lnTo>
                    <a:pt x="1262275" y="406609"/>
                  </a:lnTo>
                  <a:lnTo>
                    <a:pt x="1297338" y="414439"/>
                  </a:lnTo>
                  <a:lnTo>
                    <a:pt x="1332401" y="422071"/>
                  </a:lnTo>
                  <a:lnTo>
                    <a:pt x="1367464" y="429507"/>
                  </a:lnTo>
                  <a:lnTo>
                    <a:pt x="1402528" y="436748"/>
                  </a:lnTo>
                  <a:lnTo>
                    <a:pt x="1437591" y="443797"/>
                  </a:lnTo>
                  <a:lnTo>
                    <a:pt x="1472654" y="450658"/>
                  </a:lnTo>
                  <a:lnTo>
                    <a:pt x="1507717" y="457333"/>
                  </a:lnTo>
                  <a:lnTo>
                    <a:pt x="1542780" y="463829"/>
                  </a:lnTo>
                  <a:lnTo>
                    <a:pt x="1577844" y="470150"/>
                  </a:lnTo>
                  <a:lnTo>
                    <a:pt x="1612907" y="476302"/>
                  </a:lnTo>
                  <a:lnTo>
                    <a:pt x="1647970" y="482291"/>
                  </a:lnTo>
                  <a:lnTo>
                    <a:pt x="1683033" y="488126"/>
                  </a:lnTo>
                  <a:lnTo>
                    <a:pt x="1718096" y="493814"/>
                  </a:lnTo>
                  <a:lnTo>
                    <a:pt x="1753160" y="499362"/>
                  </a:lnTo>
                  <a:lnTo>
                    <a:pt x="1788223" y="504781"/>
                  </a:lnTo>
                  <a:lnTo>
                    <a:pt x="1823286" y="510078"/>
                  </a:lnTo>
                  <a:lnTo>
                    <a:pt x="1858349" y="515264"/>
                  </a:lnTo>
                  <a:lnTo>
                    <a:pt x="1893412" y="520346"/>
                  </a:lnTo>
                  <a:lnTo>
                    <a:pt x="1928476" y="525334"/>
                  </a:lnTo>
                  <a:lnTo>
                    <a:pt x="1963539" y="530238"/>
                  </a:lnTo>
                  <a:lnTo>
                    <a:pt x="1998602" y="535065"/>
                  </a:lnTo>
                  <a:lnTo>
                    <a:pt x="2033665" y="539831"/>
                  </a:lnTo>
                  <a:lnTo>
                    <a:pt x="2068728" y="544577"/>
                  </a:lnTo>
                  <a:lnTo>
                    <a:pt x="2103792" y="549305"/>
                  </a:lnTo>
                  <a:lnTo>
                    <a:pt x="2138855" y="554014"/>
                  </a:lnTo>
                  <a:lnTo>
                    <a:pt x="2173918" y="558697"/>
                  </a:lnTo>
                  <a:lnTo>
                    <a:pt x="2208981" y="563351"/>
                  </a:lnTo>
                  <a:lnTo>
                    <a:pt x="2244044" y="567969"/>
                  </a:lnTo>
                  <a:lnTo>
                    <a:pt x="2279108" y="572547"/>
                  </a:lnTo>
                  <a:lnTo>
                    <a:pt x="2314171" y="577079"/>
                  </a:lnTo>
                  <a:lnTo>
                    <a:pt x="2349234" y="581560"/>
                  </a:lnTo>
                  <a:lnTo>
                    <a:pt x="2384297" y="585985"/>
                  </a:lnTo>
                  <a:lnTo>
                    <a:pt x="2419360" y="590352"/>
                  </a:lnTo>
                  <a:lnTo>
                    <a:pt x="2454424" y="594657"/>
                  </a:lnTo>
                  <a:lnTo>
                    <a:pt x="2489487" y="598899"/>
                  </a:lnTo>
                  <a:lnTo>
                    <a:pt x="2524550" y="603077"/>
                  </a:lnTo>
                  <a:lnTo>
                    <a:pt x="2559613" y="607193"/>
                  </a:lnTo>
                  <a:lnTo>
                    <a:pt x="2594676" y="611246"/>
                  </a:lnTo>
                  <a:lnTo>
                    <a:pt x="2629740" y="615240"/>
                  </a:lnTo>
                  <a:lnTo>
                    <a:pt x="2664803" y="619178"/>
                  </a:lnTo>
                  <a:lnTo>
                    <a:pt x="2699866" y="623206"/>
                  </a:lnTo>
                  <a:lnTo>
                    <a:pt x="2734929" y="627394"/>
                  </a:lnTo>
                  <a:lnTo>
                    <a:pt x="2769992" y="631677"/>
                  </a:lnTo>
                  <a:lnTo>
                    <a:pt x="2805056" y="635995"/>
                  </a:lnTo>
                  <a:lnTo>
                    <a:pt x="2840119" y="640293"/>
                  </a:lnTo>
                  <a:lnTo>
                    <a:pt x="2875182" y="644526"/>
                  </a:lnTo>
                  <a:lnTo>
                    <a:pt x="2910245" y="648667"/>
                  </a:lnTo>
                  <a:lnTo>
                    <a:pt x="2945308" y="652705"/>
                  </a:lnTo>
                  <a:lnTo>
                    <a:pt x="2980372" y="656646"/>
                  </a:lnTo>
                  <a:lnTo>
                    <a:pt x="3015435" y="660514"/>
                  </a:lnTo>
                  <a:lnTo>
                    <a:pt x="3050498" y="664345"/>
                  </a:lnTo>
                  <a:lnTo>
                    <a:pt x="3085561" y="668187"/>
                  </a:lnTo>
                  <a:lnTo>
                    <a:pt x="3120624" y="672124"/>
                  </a:lnTo>
                  <a:lnTo>
                    <a:pt x="3155688" y="676407"/>
                  </a:lnTo>
                  <a:lnTo>
                    <a:pt x="3190751" y="680976"/>
                  </a:lnTo>
                  <a:lnTo>
                    <a:pt x="3225814" y="685715"/>
                  </a:lnTo>
                  <a:lnTo>
                    <a:pt x="3260877" y="690516"/>
                  </a:lnTo>
                  <a:lnTo>
                    <a:pt x="3295940" y="695284"/>
                  </a:lnTo>
                  <a:lnTo>
                    <a:pt x="3331004" y="699946"/>
                  </a:lnTo>
                  <a:lnTo>
                    <a:pt x="3366067" y="704456"/>
                  </a:lnTo>
                  <a:lnTo>
                    <a:pt x="3401130" y="708793"/>
                  </a:lnTo>
                  <a:lnTo>
                    <a:pt x="3436193" y="712962"/>
                  </a:lnTo>
                  <a:lnTo>
                    <a:pt x="3471256" y="716987"/>
                  </a:lnTo>
                  <a:lnTo>
                    <a:pt x="3506320" y="720905"/>
                  </a:lnTo>
                  <a:lnTo>
                    <a:pt x="3541383" y="724762"/>
                  </a:lnTo>
                  <a:lnTo>
                    <a:pt x="3576446" y="728731"/>
                  </a:lnTo>
                  <a:lnTo>
                    <a:pt x="3611509" y="732936"/>
                  </a:lnTo>
                  <a:lnTo>
                    <a:pt x="3646572" y="737249"/>
                  </a:lnTo>
                  <a:lnTo>
                    <a:pt x="3681636" y="741554"/>
                  </a:lnTo>
                  <a:lnTo>
                    <a:pt x="3716699" y="745751"/>
                  </a:lnTo>
                  <a:lnTo>
                    <a:pt x="3751762" y="749772"/>
                  </a:lnTo>
                  <a:lnTo>
                    <a:pt x="3786825" y="753580"/>
                  </a:lnTo>
                  <a:lnTo>
                    <a:pt x="3821888" y="757174"/>
                  </a:lnTo>
                  <a:lnTo>
                    <a:pt x="3856952" y="760584"/>
                  </a:lnTo>
                  <a:lnTo>
                    <a:pt x="3892015" y="763862"/>
                  </a:lnTo>
                  <a:lnTo>
                    <a:pt x="3927078" y="767073"/>
                  </a:lnTo>
                  <a:lnTo>
                    <a:pt x="3962141" y="770268"/>
                  </a:lnTo>
                  <a:lnTo>
                    <a:pt x="3997204" y="773365"/>
                  </a:lnTo>
                  <a:lnTo>
                    <a:pt x="4032268" y="776316"/>
                  </a:lnTo>
                  <a:lnTo>
                    <a:pt x="4067331" y="779096"/>
                  </a:lnTo>
                  <a:lnTo>
                    <a:pt x="4102394" y="781685"/>
                  </a:lnTo>
                  <a:lnTo>
                    <a:pt x="4137457" y="784073"/>
                  </a:lnTo>
                  <a:lnTo>
                    <a:pt x="4172520" y="786263"/>
                  </a:lnTo>
                  <a:lnTo>
                    <a:pt x="4207584" y="788271"/>
                  </a:lnTo>
                  <a:lnTo>
                    <a:pt x="4242647" y="790128"/>
                  </a:lnTo>
                  <a:lnTo>
                    <a:pt x="4277710" y="791879"/>
                  </a:lnTo>
                  <a:lnTo>
                    <a:pt x="4312773" y="793581"/>
                  </a:lnTo>
                  <a:lnTo>
                    <a:pt x="4347836" y="795299"/>
                  </a:lnTo>
                  <a:lnTo>
                    <a:pt x="4382900" y="797108"/>
                  </a:lnTo>
                  <a:lnTo>
                    <a:pt x="4417963" y="799080"/>
                  </a:lnTo>
                  <a:lnTo>
                    <a:pt x="4453026" y="801289"/>
                  </a:lnTo>
                  <a:lnTo>
                    <a:pt x="4488089" y="803573"/>
                  </a:lnTo>
                  <a:lnTo>
                    <a:pt x="4523152" y="805722"/>
                  </a:lnTo>
                  <a:lnTo>
                    <a:pt x="4558216" y="807734"/>
                  </a:lnTo>
                  <a:lnTo>
                    <a:pt x="4593279" y="809607"/>
                  </a:lnTo>
                  <a:lnTo>
                    <a:pt x="4628342" y="811341"/>
                  </a:lnTo>
                  <a:lnTo>
                    <a:pt x="4663405" y="812938"/>
                  </a:lnTo>
                  <a:lnTo>
                    <a:pt x="4698468" y="814403"/>
                  </a:lnTo>
                  <a:lnTo>
                    <a:pt x="4733532" y="815740"/>
                  </a:lnTo>
                  <a:lnTo>
                    <a:pt x="4768595" y="816959"/>
                  </a:lnTo>
                  <a:lnTo>
                    <a:pt x="4803658" y="818069"/>
                  </a:lnTo>
                  <a:lnTo>
                    <a:pt x="4838721" y="819083"/>
                  </a:lnTo>
                  <a:lnTo>
                    <a:pt x="4873784" y="820016"/>
                  </a:lnTo>
                  <a:lnTo>
                    <a:pt x="4908848" y="820885"/>
                  </a:lnTo>
                  <a:lnTo>
                    <a:pt x="4943911" y="821709"/>
                  </a:lnTo>
                  <a:lnTo>
                    <a:pt x="4978974" y="822506"/>
                  </a:lnTo>
                  <a:lnTo>
                    <a:pt x="5014037" y="823297"/>
                  </a:lnTo>
                  <a:lnTo>
                    <a:pt x="5049100" y="824104"/>
                  </a:lnTo>
                  <a:lnTo>
                    <a:pt x="5084164" y="824950"/>
                  </a:lnTo>
                  <a:lnTo>
                    <a:pt x="5119227" y="825854"/>
                  </a:lnTo>
                  <a:lnTo>
                    <a:pt x="5154290" y="826838"/>
                  </a:lnTo>
                  <a:lnTo>
                    <a:pt x="5189353" y="827920"/>
                  </a:lnTo>
                  <a:lnTo>
                    <a:pt x="5224416" y="829032"/>
                  </a:lnTo>
                  <a:lnTo>
                    <a:pt x="5259480" y="830113"/>
                  </a:lnTo>
                  <a:lnTo>
                    <a:pt x="5294543" y="831162"/>
                  </a:lnTo>
                  <a:lnTo>
                    <a:pt x="5329606" y="832178"/>
                  </a:lnTo>
                  <a:lnTo>
                    <a:pt x="5364669" y="833159"/>
                  </a:lnTo>
                  <a:lnTo>
                    <a:pt x="5399732" y="834103"/>
                  </a:lnTo>
                  <a:lnTo>
                    <a:pt x="5434796" y="835007"/>
                  </a:lnTo>
                  <a:lnTo>
                    <a:pt x="5469859" y="835867"/>
                  </a:lnTo>
                  <a:lnTo>
                    <a:pt x="5504922" y="836680"/>
                  </a:lnTo>
                  <a:lnTo>
                    <a:pt x="5539985" y="837440"/>
                  </a:lnTo>
                  <a:lnTo>
                    <a:pt x="5575048" y="838144"/>
                  </a:lnTo>
                  <a:lnTo>
                    <a:pt x="5610112" y="838786"/>
                  </a:lnTo>
                  <a:lnTo>
                    <a:pt x="5645175" y="839361"/>
                  </a:lnTo>
                  <a:lnTo>
                    <a:pt x="5680238" y="839863"/>
                  </a:lnTo>
                  <a:lnTo>
                    <a:pt x="5715301" y="840286"/>
                  </a:lnTo>
                  <a:lnTo>
                    <a:pt x="5750364" y="840625"/>
                  </a:lnTo>
                  <a:lnTo>
                    <a:pt x="5785428" y="840874"/>
                  </a:lnTo>
                  <a:lnTo>
                    <a:pt x="5820491" y="841026"/>
                  </a:lnTo>
                  <a:lnTo>
                    <a:pt x="5855554" y="841076"/>
                  </a:lnTo>
                  <a:lnTo>
                    <a:pt x="5890617" y="841018"/>
                  </a:lnTo>
                  <a:lnTo>
                    <a:pt x="5925680" y="840845"/>
                  </a:lnTo>
                  <a:lnTo>
                    <a:pt x="5960744" y="840553"/>
                  </a:lnTo>
                  <a:lnTo>
                    <a:pt x="5995807" y="840136"/>
                  </a:lnTo>
                  <a:lnTo>
                    <a:pt x="6030870" y="839589"/>
                  </a:lnTo>
                  <a:lnTo>
                    <a:pt x="6065933" y="838907"/>
                  </a:lnTo>
                  <a:lnTo>
                    <a:pt x="6100996" y="838084"/>
                  </a:lnTo>
                  <a:lnTo>
                    <a:pt x="6136060" y="837118"/>
                  </a:lnTo>
                  <a:lnTo>
                    <a:pt x="6171123" y="836003"/>
                  </a:lnTo>
                  <a:lnTo>
                    <a:pt x="6206186" y="834736"/>
                  </a:lnTo>
                  <a:lnTo>
                    <a:pt x="6241249" y="833315"/>
                  </a:lnTo>
                  <a:lnTo>
                    <a:pt x="6276312" y="831735"/>
                  </a:lnTo>
                  <a:lnTo>
                    <a:pt x="6311376" y="829994"/>
                  </a:lnTo>
                  <a:lnTo>
                    <a:pt x="6346439" y="828090"/>
                  </a:lnTo>
                  <a:lnTo>
                    <a:pt x="6381502" y="826021"/>
                  </a:lnTo>
                  <a:lnTo>
                    <a:pt x="6416565" y="823785"/>
                  </a:lnTo>
                  <a:lnTo>
                    <a:pt x="6451628" y="821381"/>
                  </a:lnTo>
                  <a:lnTo>
                    <a:pt x="6486692" y="818807"/>
                  </a:lnTo>
                  <a:lnTo>
                    <a:pt x="6521755" y="816063"/>
                  </a:lnTo>
                  <a:lnTo>
                    <a:pt x="6556818" y="813148"/>
                  </a:lnTo>
                  <a:lnTo>
                    <a:pt x="6591881" y="810061"/>
                  </a:lnTo>
                  <a:lnTo>
                    <a:pt x="6626944" y="806802"/>
                  </a:lnTo>
                  <a:lnTo>
                    <a:pt x="6662008" y="803371"/>
                  </a:lnTo>
                  <a:lnTo>
                    <a:pt x="6697071" y="799768"/>
                  </a:lnTo>
                  <a:lnTo>
                    <a:pt x="6732134" y="795993"/>
                  </a:lnTo>
                  <a:lnTo>
                    <a:pt x="6767197" y="792047"/>
                  </a:lnTo>
                  <a:lnTo>
                    <a:pt x="6802260" y="787929"/>
                  </a:lnTo>
                  <a:lnTo>
                    <a:pt x="6837324" y="783641"/>
                  </a:lnTo>
                  <a:lnTo>
                    <a:pt x="6872387" y="779182"/>
                  </a:lnTo>
                  <a:lnTo>
                    <a:pt x="6907450" y="774553"/>
                  </a:lnTo>
                  <a:lnTo>
                    <a:pt x="6942513" y="769755"/>
                  </a:lnTo>
                  <a:lnTo>
                    <a:pt x="6977577" y="764789"/>
                  </a:lnTo>
                  <a:lnTo>
                    <a:pt x="6977577" y="1119002"/>
                  </a:lnTo>
                  <a:lnTo>
                    <a:pt x="6942513" y="1119002"/>
                  </a:lnTo>
                  <a:lnTo>
                    <a:pt x="6907450" y="1119002"/>
                  </a:lnTo>
                  <a:lnTo>
                    <a:pt x="6872387" y="1119002"/>
                  </a:lnTo>
                  <a:lnTo>
                    <a:pt x="6837324" y="1119002"/>
                  </a:lnTo>
                  <a:lnTo>
                    <a:pt x="6802260" y="1119002"/>
                  </a:lnTo>
                  <a:lnTo>
                    <a:pt x="6767197" y="1119002"/>
                  </a:lnTo>
                  <a:lnTo>
                    <a:pt x="6732134" y="1119002"/>
                  </a:lnTo>
                  <a:lnTo>
                    <a:pt x="6697071" y="1119002"/>
                  </a:lnTo>
                  <a:lnTo>
                    <a:pt x="6662008" y="1119002"/>
                  </a:lnTo>
                  <a:lnTo>
                    <a:pt x="6626944" y="1119002"/>
                  </a:lnTo>
                  <a:lnTo>
                    <a:pt x="6591881" y="1119002"/>
                  </a:lnTo>
                  <a:lnTo>
                    <a:pt x="6556818" y="1119002"/>
                  </a:lnTo>
                  <a:lnTo>
                    <a:pt x="6521755" y="1119002"/>
                  </a:lnTo>
                  <a:lnTo>
                    <a:pt x="6486692" y="1119002"/>
                  </a:lnTo>
                  <a:lnTo>
                    <a:pt x="6451628" y="1119002"/>
                  </a:lnTo>
                  <a:lnTo>
                    <a:pt x="6416565" y="1119002"/>
                  </a:lnTo>
                  <a:lnTo>
                    <a:pt x="6381502" y="1119002"/>
                  </a:lnTo>
                  <a:lnTo>
                    <a:pt x="6346439" y="1119002"/>
                  </a:lnTo>
                  <a:lnTo>
                    <a:pt x="6311376" y="1119002"/>
                  </a:lnTo>
                  <a:lnTo>
                    <a:pt x="6276312" y="1119002"/>
                  </a:lnTo>
                  <a:lnTo>
                    <a:pt x="6241249" y="1119002"/>
                  </a:lnTo>
                  <a:lnTo>
                    <a:pt x="6206186" y="1119002"/>
                  </a:lnTo>
                  <a:lnTo>
                    <a:pt x="6171123" y="1119002"/>
                  </a:lnTo>
                  <a:lnTo>
                    <a:pt x="6136060" y="1119002"/>
                  </a:lnTo>
                  <a:lnTo>
                    <a:pt x="6100996" y="1119002"/>
                  </a:lnTo>
                  <a:lnTo>
                    <a:pt x="6065933" y="1116859"/>
                  </a:lnTo>
                  <a:lnTo>
                    <a:pt x="6030870" y="1112446"/>
                  </a:lnTo>
                  <a:lnTo>
                    <a:pt x="5995807" y="1108166"/>
                  </a:lnTo>
                  <a:lnTo>
                    <a:pt x="5960744" y="1104014"/>
                  </a:lnTo>
                  <a:lnTo>
                    <a:pt x="5925680" y="1099987"/>
                  </a:lnTo>
                  <a:lnTo>
                    <a:pt x="5890617" y="1096078"/>
                  </a:lnTo>
                  <a:lnTo>
                    <a:pt x="5855554" y="1092283"/>
                  </a:lnTo>
                  <a:lnTo>
                    <a:pt x="5820491" y="1088597"/>
                  </a:lnTo>
                  <a:lnTo>
                    <a:pt x="5785428" y="1085014"/>
                  </a:lnTo>
                  <a:lnTo>
                    <a:pt x="5750364" y="1081528"/>
                  </a:lnTo>
                  <a:lnTo>
                    <a:pt x="5715301" y="1078135"/>
                  </a:lnTo>
                  <a:lnTo>
                    <a:pt x="5680238" y="1074827"/>
                  </a:lnTo>
                  <a:lnTo>
                    <a:pt x="5645175" y="1071601"/>
                  </a:lnTo>
                  <a:lnTo>
                    <a:pt x="5610112" y="1068451"/>
                  </a:lnTo>
                  <a:lnTo>
                    <a:pt x="5575048" y="1065371"/>
                  </a:lnTo>
                  <a:lnTo>
                    <a:pt x="5539985" y="1062357"/>
                  </a:lnTo>
                  <a:lnTo>
                    <a:pt x="5504922" y="1059404"/>
                  </a:lnTo>
                  <a:lnTo>
                    <a:pt x="5469859" y="1056508"/>
                  </a:lnTo>
                  <a:lnTo>
                    <a:pt x="5434796" y="1053665"/>
                  </a:lnTo>
                  <a:lnTo>
                    <a:pt x="5399732" y="1050872"/>
                  </a:lnTo>
                  <a:lnTo>
                    <a:pt x="5364669" y="1048125"/>
                  </a:lnTo>
                  <a:lnTo>
                    <a:pt x="5329606" y="1045421"/>
                  </a:lnTo>
                  <a:lnTo>
                    <a:pt x="5294543" y="1042760"/>
                  </a:lnTo>
                  <a:lnTo>
                    <a:pt x="5259480" y="1040139"/>
                  </a:lnTo>
                  <a:lnTo>
                    <a:pt x="5224416" y="1037558"/>
                  </a:lnTo>
                  <a:lnTo>
                    <a:pt x="5189353" y="1035017"/>
                  </a:lnTo>
                  <a:lnTo>
                    <a:pt x="5154290" y="1032525"/>
                  </a:lnTo>
                  <a:lnTo>
                    <a:pt x="5119227" y="1030095"/>
                  </a:lnTo>
                  <a:lnTo>
                    <a:pt x="5084164" y="1027722"/>
                  </a:lnTo>
                  <a:lnTo>
                    <a:pt x="5049100" y="1025402"/>
                  </a:lnTo>
                  <a:lnTo>
                    <a:pt x="5014037" y="1023133"/>
                  </a:lnTo>
                  <a:lnTo>
                    <a:pt x="4978974" y="1020913"/>
                  </a:lnTo>
                  <a:lnTo>
                    <a:pt x="4943911" y="1018740"/>
                  </a:lnTo>
                  <a:lnTo>
                    <a:pt x="4908848" y="1016609"/>
                  </a:lnTo>
                  <a:lnTo>
                    <a:pt x="4873784" y="1014518"/>
                  </a:lnTo>
                  <a:lnTo>
                    <a:pt x="4838721" y="1012460"/>
                  </a:lnTo>
                  <a:lnTo>
                    <a:pt x="4803658" y="1010429"/>
                  </a:lnTo>
                  <a:lnTo>
                    <a:pt x="4768595" y="1008414"/>
                  </a:lnTo>
                  <a:lnTo>
                    <a:pt x="4733532" y="1006405"/>
                  </a:lnTo>
                  <a:lnTo>
                    <a:pt x="4698468" y="1004389"/>
                  </a:lnTo>
                  <a:lnTo>
                    <a:pt x="4663405" y="1002349"/>
                  </a:lnTo>
                  <a:lnTo>
                    <a:pt x="4628342" y="1000269"/>
                  </a:lnTo>
                  <a:lnTo>
                    <a:pt x="4593279" y="998126"/>
                  </a:lnTo>
                  <a:lnTo>
                    <a:pt x="4558216" y="995901"/>
                  </a:lnTo>
                  <a:lnTo>
                    <a:pt x="4523152" y="993568"/>
                  </a:lnTo>
                  <a:lnTo>
                    <a:pt x="4488089" y="991102"/>
                  </a:lnTo>
                  <a:lnTo>
                    <a:pt x="4453026" y="988478"/>
                  </a:lnTo>
                  <a:lnTo>
                    <a:pt x="4417963" y="985734"/>
                  </a:lnTo>
                  <a:lnTo>
                    <a:pt x="4382900" y="982940"/>
                  </a:lnTo>
                  <a:lnTo>
                    <a:pt x="4347836" y="980121"/>
                  </a:lnTo>
                  <a:lnTo>
                    <a:pt x="4312773" y="977305"/>
                  </a:lnTo>
                  <a:lnTo>
                    <a:pt x="4277710" y="974517"/>
                  </a:lnTo>
                  <a:lnTo>
                    <a:pt x="4242647" y="971777"/>
                  </a:lnTo>
                  <a:lnTo>
                    <a:pt x="4207584" y="969094"/>
                  </a:lnTo>
                  <a:lnTo>
                    <a:pt x="4172520" y="966466"/>
                  </a:lnTo>
                  <a:lnTo>
                    <a:pt x="4137457" y="963877"/>
                  </a:lnTo>
                  <a:lnTo>
                    <a:pt x="4102394" y="961297"/>
                  </a:lnTo>
                  <a:lnTo>
                    <a:pt x="4067331" y="958680"/>
                  </a:lnTo>
                  <a:lnTo>
                    <a:pt x="4032268" y="955969"/>
                  </a:lnTo>
                  <a:lnTo>
                    <a:pt x="3997204" y="953099"/>
                  </a:lnTo>
                  <a:lnTo>
                    <a:pt x="3962141" y="949996"/>
                  </a:lnTo>
                  <a:lnTo>
                    <a:pt x="3927078" y="946555"/>
                  </a:lnTo>
                  <a:lnTo>
                    <a:pt x="3892015" y="942650"/>
                  </a:lnTo>
                  <a:lnTo>
                    <a:pt x="3856952" y="938399"/>
                  </a:lnTo>
                  <a:lnTo>
                    <a:pt x="3821888" y="933941"/>
                  </a:lnTo>
                  <a:lnTo>
                    <a:pt x="3786825" y="929406"/>
                  </a:lnTo>
                  <a:lnTo>
                    <a:pt x="3751762" y="924898"/>
                  </a:lnTo>
                  <a:lnTo>
                    <a:pt x="3716699" y="920492"/>
                  </a:lnTo>
                  <a:lnTo>
                    <a:pt x="3681636" y="916229"/>
                  </a:lnTo>
                  <a:lnTo>
                    <a:pt x="3646572" y="912115"/>
                  </a:lnTo>
                  <a:lnTo>
                    <a:pt x="3611509" y="908127"/>
                  </a:lnTo>
                  <a:lnTo>
                    <a:pt x="3576446" y="904224"/>
                  </a:lnTo>
                  <a:lnTo>
                    <a:pt x="3541383" y="900352"/>
                  </a:lnTo>
                  <a:lnTo>
                    <a:pt x="3506320" y="896243"/>
                  </a:lnTo>
                  <a:lnTo>
                    <a:pt x="3471256" y="891802"/>
                  </a:lnTo>
                  <a:lnTo>
                    <a:pt x="3436193" y="887148"/>
                  </a:lnTo>
                  <a:lnTo>
                    <a:pt x="3401130" y="882394"/>
                  </a:lnTo>
                  <a:lnTo>
                    <a:pt x="3366067" y="877639"/>
                  </a:lnTo>
                  <a:lnTo>
                    <a:pt x="3331004" y="872964"/>
                  </a:lnTo>
                  <a:lnTo>
                    <a:pt x="3295940" y="868423"/>
                  </a:lnTo>
                  <a:lnTo>
                    <a:pt x="3260877" y="864044"/>
                  </a:lnTo>
                  <a:lnTo>
                    <a:pt x="3225814" y="859830"/>
                  </a:lnTo>
                  <a:lnTo>
                    <a:pt x="3190751" y="855762"/>
                  </a:lnTo>
                  <a:lnTo>
                    <a:pt x="3155688" y="851806"/>
                  </a:lnTo>
                  <a:lnTo>
                    <a:pt x="3120624" y="847921"/>
                  </a:lnTo>
                  <a:lnTo>
                    <a:pt x="3085561" y="844039"/>
                  </a:lnTo>
                  <a:lnTo>
                    <a:pt x="3050498" y="840029"/>
                  </a:lnTo>
                  <a:lnTo>
                    <a:pt x="3015435" y="835935"/>
                  </a:lnTo>
                  <a:lnTo>
                    <a:pt x="2980372" y="831823"/>
                  </a:lnTo>
                  <a:lnTo>
                    <a:pt x="2945308" y="827750"/>
                  </a:lnTo>
                  <a:lnTo>
                    <a:pt x="2910245" y="823759"/>
                  </a:lnTo>
                  <a:lnTo>
                    <a:pt x="2875182" y="819875"/>
                  </a:lnTo>
                  <a:lnTo>
                    <a:pt x="2840119" y="816108"/>
                  </a:lnTo>
                  <a:lnTo>
                    <a:pt x="2805056" y="812449"/>
                  </a:lnTo>
                  <a:lnTo>
                    <a:pt x="2769992" y="808873"/>
                  </a:lnTo>
                  <a:lnTo>
                    <a:pt x="2734929" y="805345"/>
                  </a:lnTo>
                  <a:lnTo>
                    <a:pt x="2699866" y="801823"/>
                  </a:lnTo>
                  <a:lnTo>
                    <a:pt x="2664803" y="798263"/>
                  </a:lnTo>
                  <a:lnTo>
                    <a:pt x="2629740" y="794648"/>
                  </a:lnTo>
                  <a:lnTo>
                    <a:pt x="2594676" y="790996"/>
                  </a:lnTo>
                  <a:lnTo>
                    <a:pt x="2559613" y="787321"/>
                  </a:lnTo>
                  <a:lnTo>
                    <a:pt x="2524550" y="783633"/>
                  </a:lnTo>
                  <a:lnTo>
                    <a:pt x="2489487" y="779944"/>
                  </a:lnTo>
                  <a:lnTo>
                    <a:pt x="2454424" y="776263"/>
                  </a:lnTo>
                  <a:lnTo>
                    <a:pt x="2419360" y="772600"/>
                  </a:lnTo>
                  <a:lnTo>
                    <a:pt x="2384297" y="768961"/>
                  </a:lnTo>
                  <a:lnTo>
                    <a:pt x="2349234" y="765353"/>
                  </a:lnTo>
                  <a:lnTo>
                    <a:pt x="2314171" y="761782"/>
                  </a:lnTo>
                  <a:lnTo>
                    <a:pt x="2279108" y="758253"/>
                  </a:lnTo>
                  <a:lnTo>
                    <a:pt x="2244044" y="754770"/>
                  </a:lnTo>
                  <a:lnTo>
                    <a:pt x="2208981" y="751338"/>
                  </a:lnTo>
                  <a:lnTo>
                    <a:pt x="2173918" y="747959"/>
                  </a:lnTo>
                  <a:lnTo>
                    <a:pt x="2138855" y="744638"/>
                  </a:lnTo>
                  <a:lnTo>
                    <a:pt x="2103792" y="741379"/>
                  </a:lnTo>
                  <a:lnTo>
                    <a:pt x="2068728" y="738187"/>
                  </a:lnTo>
                  <a:lnTo>
                    <a:pt x="2033665" y="735068"/>
                  </a:lnTo>
                  <a:lnTo>
                    <a:pt x="1998602" y="732031"/>
                  </a:lnTo>
                  <a:lnTo>
                    <a:pt x="1963539" y="729096"/>
                  </a:lnTo>
                  <a:lnTo>
                    <a:pt x="1928476" y="726273"/>
                  </a:lnTo>
                  <a:lnTo>
                    <a:pt x="1893412" y="723572"/>
                  </a:lnTo>
                  <a:lnTo>
                    <a:pt x="1858349" y="721000"/>
                  </a:lnTo>
                  <a:lnTo>
                    <a:pt x="1823286" y="718567"/>
                  </a:lnTo>
                  <a:lnTo>
                    <a:pt x="1788223" y="716282"/>
                  </a:lnTo>
                  <a:lnTo>
                    <a:pt x="1753160" y="714153"/>
                  </a:lnTo>
                  <a:lnTo>
                    <a:pt x="1718096" y="712189"/>
                  </a:lnTo>
                  <a:lnTo>
                    <a:pt x="1683033" y="710399"/>
                  </a:lnTo>
                  <a:lnTo>
                    <a:pt x="1647970" y="708791"/>
                  </a:lnTo>
                  <a:lnTo>
                    <a:pt x="1612907" y="707372"/>
                  </a:lnTo>
                  <a:lnTo>
                    <a:pt x="1577844" y="706150"/>
                  </a:lnTo>
                  <a:lnTo>
                    <a:pt x="1542780" y="705131"/>
                  </a:lnTo>
                  <a:lnTo>
                    <a:pt x="1507717" y="704320"/>
                  </a:lnTo>
                  <a:lnTo>
                    <a:pt x="1472654" y="703724"/>
                  </a:lnTo>
                  <a:lnTo>
                    <a:pt x="1437591" y="703346"/>
                  </a:lnTo>
                  <a:lnTo>
                    <a:pt x="1402528" y="703190"/>
                  </a:lnTo>
                  <a:lnTo>
                    <a:pt x="1367464" y="703259"/>
                  </a:lnTo>
                  <a:lnTo>
                    <a:pt x="1332401" y="703556"/>
                  </a:lnTo>
                  <a:lnTo>
                    <a:pt x="1297338" y="704082"/>
                  </a:lnTo>
                  <a:lnTo>
                    <a:pt x="1262275" y="704839"/>
                  </a:lnTo>
                  <a:lnTo>
                    <a:pt x="1227212" y="705827"/>
                  </a:lnTo>
                  <a:lnTo>
                    <a:pt x="1192148" y="707048"/>
                  </a:lnTo>
                  <a:lnTo>
                    <a:pt x="1157085" y="708500"/>
                  </a:lnTo>
                  <a:lnTo>
                    <a:pt x="1122022" y="710183"/>
                  </a:lnTo>
                  <a:lnTo>
                    <a:pt x="1086959" y="712096"/>
                  </a:lnTo>
                  <a:lnTo>
                    <a:pt x="1051896" y="714239"/>
                  </a:lnTo>
                  <a:lnTo>
                    <a:pt x="1016832" y="716611"/>
                  </a:lnTo>
                  <a:lnTo>
                    <a:pt x="981769" y="719209"/>
                  </a:lnTo>
                  <a:lnTo>
                    <a:pt x="946706" y="722032"/>
                  </a:lnTo>
                  <a:lnTo>
                    <a:pt x="911643" y="725078"/>
                  </a:lnTo>
                  <a:lnTo>
                    <a:pt x="876580" y="728347"/>
                  </a:lnTo>
                  <a:lnTo>
                    <a:pt x="841516" y="731835"/>
                  </a:lnTo>
                  <a:lnTo>
                    <a:pt x="806453" y="735542"/>
                  </a:lnTo>
                  <a:lnTo>
                    <a:pt x="771390" y="739465"/>
                  </a:lnTo>
                  <a:lnTo>
                    <a:pt x="736327" y="743602"/>
                  </a:lnTo>
                  <a:lnTo>
                    <a:pt x="701264" y="747952"/>
                  </a:lnTo>
                  <a:lnTo>
                    <a:pt x="666200" y="752513"/>
                  </a:lnTo>
                  <a:lnTo>
                    <a:pt x="631137" y="757283"/>
                  </a:lnTo>
                  <a:lnTo>
                    <a:pt x="596074" y="762260"/>
                  </a:lnTo>
                  <a:lnTo>
                    <a:pt x="561011" y="767442"/>
                  </a:lnTo>
                  <a:lnTo>
                    <a:pt x="525948" y="772828"/>
                  </a:lnTo>
                  <a:lnTo>
                    <a:pt x="490884" y="778416"/>
                  </a:lnTo>
                  <a:lnTo>
                    <a:pt x="455821" y="784205"/>
                  </a:lnTo>
                  <a:lnTo>
                    <a:pt x="420758" y="790192"/>
                  </a:lnTo>
                  <a:lnTo>
                    <a:pt x="385695" y="796377"/>
                  </a:lnTo>
                  <a:lnTo>
                    <a:pt x="350632" y="802757"/>
                  </a:lnTo>
                  <a:lnTo>
                    <a:pt x="315568" y="809332"/>
                  </a:lnTo>
                  <a:lnTo>
                    <a:pt x="280505" y="816100"/>
                  </a:lnTo>
                  <a:lnTo>
                    <a:pt x="245442" y="823059"/>
                  </a:lnTo>
                  <a:lnTo>
                    <a:pt x="210379" y="830209"/>
                  </a:lnTo>
                  <a:lnTo>
                    <a:pt x="175316" y="837548"/>
                  </a:lnTo>
                  <a:lnTo>
                    <a:pt x="140252" y="845074"/>
                  </a:lnTo>
                  <a:lnTo>
                    <a:pt x="105189" y="852787"/>
                  </a:lnTo>
                  <a:lnTo>
                    <a:pt x="70126" y="860686"/>
                  </a:lnTo>
                  <a:lnTo>
                    <a:pt x="35063" y="868769"/>
                  </a:lnTo>
                  <a:lnTo>
                    <a:pt x="0" y="877035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100858"/>
              <a:ext cx="6977577" cy="841076"/>
            </a:xfrm>
            <a:custGeom>
              <a:avLst/>
              <a:pathLst>
                <a:path w="6977577" h="841076">
                  <a:moveTo>
                    <a:pt x="0" y="0"/>
                  </a:moveTo>
                  <a:lnTo>
                    <a:pt x="35063" y="14284"/>
                  </a:lnTo>
                  <a:lnTo>
                    <a:pt x="70126" y="28411"/>
                  </a:lnTo>
                  <a:lnTo>
                    <a:pt x="105189" y="42381"/>
                  </a:lnTo>
                  <a:lnTo>
                    <a:pt x="140252" y="56191"/>
                  </a:lnTo>
                  <a:lnTo>
                    <a:pt x="175316" y="69841"/>
                  </a:lnTo>
                  <a:lnTo>
                    <a:pt x="210379" y="83331"/>
                  </a:lnTo>
                  <a:lnTo>
                    <a:pt x="245442" y="96659"/>
                  </a:lnTo>
                  <a:lnTo>
                    <a:pt x="280505" y="109823"/>
                  </a:lnTo>
                  <a:lnTo>
                    <a:pt x="315568" y="122823"/>
                  </a:lnTo>
                  <a:lnTo>
                    <a:pt x="350632" y="135658"/>
                  </a:lnTo>
                  <a:lnTo>
                    <a:pt x="385695" y="148326"/>
                  </a:lnTo>
                  <a:lnTo>
                    <a:pt x="420758" y="160826"/>
                  </a:lnTo>
                  <a:lnTo>
                    <a:pt x="455821" y="173157"/>
                  </a:lnTo>
                  <a:lnTo>
                    <a:pt x="490884" y="185318"/>
                  </a:lnTo>
                  <a:lnTo>
                    <a:pt x="525948" y="197306"/>
                  </a:lnTo>
                  <a:lnTo>
                    <a:pt x="561011" y="209121"/>
                  </a:lnTo>
                  <a:lnTo>
                    <a:pt x="596074" y="220762"/>
                  </a:lnTo>
                  <a:lnTo>
                    <a:pt x="631137" y="232226"/>
                  </a:lnTo>
                  <a:lnTo>
                    <a:pt x="666200" y="243512"/>
                  </a:lnTo>
                  <a:lnTo>
                    <a:pt x="701264" y="254618"/>
                  </a:lnTo>
                  <a:lnTo>
                    <a:pt x="736327" y="265543"/>
                  </a:lnTo>
                  <a:lnTo>
                    <a:pt x="771390" y="276286"/>
                  </a:lnTo>
                  <a:lnTo>
                    <a:pt x="806453" y="286843"/>
                  </a:lnTo>
                  <a:lnTo>
                    <a:pt x="841516" y="297215"/>
                  </a:lnTo>
                  <a:lnTo>
                    <a:pt x="876580" y="307399"/>
                  </a:lnTo>
                  <a:lnTo>
                    <a:pt x="911643" y="317393"/>
                  </a:lnTo>
                  <a:lnTo>
                    <a:pt x="946706" y="327197"/>
                  </a:lnTo>
                  <a:lnTo>
                    <a:pt x="981769" y="336807"/>
                  </a:lnTo>
                  <a:lnTo>
                    <a:pt x="1016832" y="346223"/>
                  </a:lnTo>
                  <a:lnTo>
                    <a:pt x="1051896" y="355444"/>
                  </a:lnTo>
                  <a:lnTo>
                    <a:pt x="1086959" y="364468"/>
                  </a:lnTo>
                  <a:lnTo>
                    <a:pt x="1122022" y="373295"/>
                  </a:lnTo>
                  <a:lnTo>
                    <a:pt x="1157085" y="381922"/>
                  </a:lnTo>
                  <a:lnTo>
                    <a:pt x="1192148" y="390351"/>
                  </a:lnTo>
                  <a:lnTo>
                    <a:pt x="1227212" y="398579"/>
                  </a:lnTo>
                  <a:lnTo>
                    <a:pt x="1262275" y="406609"/>
                  </a:lnTo>
                  <a:lnTo>
                    <a:pt x="1297338" y="414439"/>
                  </a:lnTo>
                  <a:lnTo>
                    <a:pt x="1332401" y="422071"/>
                  </a:lnTo>
                  <a:lnTo>
                    <a:pt x="1367464" y="429507"/>
                  </a:lnTo>
                  <a:lnTo>
                    <a:pt x="1402528" y="436748"/>
                  </a:lnTo>
                  <a:lnTo>
                    <a:pt x="1437591" y="443797"/>
                  </a:lnTo>
                  <a:lnTo>
                    <a:pt x="1472654" y="450658"/>
                  </a:lnTo>
                  <a:lnTo>
                    <a:pt x="1507717" y="457333"/>
                  </a:lnTo>
                  <a:lnTo>
                    <a:pt x="1542780" y="463829"/>
                  </a:lnTo>
                  <a:lnTo>
                    <a:pt x="1577844" y="470150"/>
                  </a:lnTo>
                  <a:lnTo>
                    <a:pt x="1612907" y="476302"/>
                  </a:lnTo>
                  <a:lnTo>
                    <a:pt x="1647970" y="482291"/>
                  </a:lnTo>
                  <a:lnTo>
                    <a:pt x="1683033" y="488126"/>
                  </a:lnTo>
                  <a:lnTo>
                    <a:pt x="1718096" y="493814"/>
                  </a:lnTo>
                  <a:lnTo>
                    <a:pt x="1753160" y="499362"/>
                  </a:lnTo>
                  <a:lnTo>
                    <a:pt x="1788223" y="504781"/>
                  </a:lnTo>
                  <a:lnTo>
                    <a:pt x="1823286" y="510078"/>
                  </a:lnTo>
                  <a:lnTo>
                    <a:pt x="1858349" y="515264"/>
                  </a:lnTo>
                  <a:lnTo>
                    <a:pt x="1893412" y="520346"/>
                  </a:lnTo>
                  <a:lnTo>
                    <a:pt x="1928476" y="525334"/>
                  </a:lnTo>
                  <a:lnTo>
                    <a:pt x="1963539" y="530238"/>
                  </a:lnTo>
                  <a:lnTo>
                    <a:pt x="1998602" y="535065"/>
                  </a:lnTo>
                  <a:lnTo>
                    <a:pt x="2033665" y="539831"/>
                  </a:lnTo>
                  <a:lnTo>
                    <a:pt x="2068728" y="544577"/>
                  </a:lnTo>
                  <a:lnTo>
                    <a:pt x="2103792" y="549305"/>
                  </a:lnTo>
                  <a:lnTo>
                    <a:pt x="2138855" y="554014"/>
                  </a:lnTo>
                  <a:lnTo>
                    <a:pt x="2173918" y="558697"/>
                  </a:lnTo>
                  <a:lnTo>
                    <a:pt x="2208981" y="563351"/>
                  </a:lnTo>
                  <a:lnTo>
                    <a:pt x="2244044" y="567969"/>
                  </a:lnTo>
                  <a:lnTo>
                    <a:pt x="2279108" y="572547"/>
                  </a:lnTo>
                  <a:lnTo>
                    <a:pt x="2314171" y="577079"/>
                  </a:lnTo>
                  <a:lnTo>
                    <a:pt x="2349234" y="581560"/>
                  </a:lnTo>
                  <a:lnTo>
                    <a:pt x="2384297" y="585985"/>
                  </a:lnTo>
                  <a:lnTo>
                    <a:pt x="2419360" y="590352"/>
                  </a:lnTo>
                  <a:lnTo>
                    <a:pt x="2454424" y="594657"/>
                  </a:lnTo>
                  <a:lnTo>
                    <a:pt x="2489487" y="598899"/>
                  </a:lnTo>
                  <a:lnTo>
                    <a:pt x="2524550" y="603077"/>
                  </a:lnTo>
                  <a:lnTo>
                    <a:pt x="2559613" y="607193"/>
                  </a:lnTo>
                  <a:lnTo>
                    <a:pt x="2594676" y="611246"/>
                  </a:lnTo>
                  <a:lnTo>
                    <a:pt x="2629740" y="615240"/>
                  </a:lnTo>
                  <a:lnTo>
                    <a:pt x="2664803" y="619178"/>
                  </a:lnTo>
                  <a:lnTo>
                    <a:pt x="2699866" y="623206"/>
                  </a:lnTo>
                  <a:lnTo>
                    <a:pt x="2734929" y="627394"/>
                  </a:lnTo>
                  <a:lnTo>
                    <a:pt x="2769992" y="631677"/>
                  </a:lnTo>
                  <a:lnTo>
                    <a:pt x="2805056" y="635995"/>
                  </a:lnTo>
                  <a:lnTo>
                    <a:pt x="2840119" y="640293"/>
                  </a:lnTo>
                  <a:lnTo>
                    <a:pt x="2875182" y="644526"/>
                  </a:lnTo>
                  <a:lnTo>
                    <a:pt x="2910245" y="648667"/>
                  </a:lnTo>
                  <a:lnTo>
                    <a:pt x="2945308" y="652705"/>
                  </a:lnTo>
                  <a:lnTo>
                    <a:pt x="2980372" y="656646"/>
                  </a:lnTo>
                  <a:lnTo>
                    <a:pt x="3015435" y="660514"/>
                  </a:lnTo>
                  <a:lnTo>
                    <a:pt x="3050498" y="664345"/>
                  </a:lnTo>
                  <a:lnTo>
                    <a:pt x="3085561" y="668187"/>
                  </a:lnTo>
                  <a:lnTo>
                    <a:pt x="3120624" y="672124"/>
                  </a:lnTo>
                  <a:lnTo>
                    <a:pt x="3155688" y="676407"/>
                  </a:lnTo>
                  <a:lnTo>
                    <a:pt x="3190751" y="680976"/>
                  </a:lnTo>
                  <a:lnTo>
                    <a:pt x="3225814" y="685715"/>
                  </a:lnTo>
                  <a:lnTo>
                    <a:pt x="3260877" y="690516"/>
                  </a:lnTo>
                  <a:lnTo>
                    <a:pt x="3295940" y="695284"/>
                  </a:lnTo>
                  <a:lnTo>
                    <a:pt x="3331004" y="699946"/>
                  </a:lnTo>
                  <a:lnTo>
                    <a:pt x="3366067" y="704456"/>
                  </a:lnTo>
                  <a:lnTo>
                    <a:pt x="3401130" y="708793"/>
                  </a:lnTo>
                  <a:lnTo>
                    <a:pt x="3436193" y="712962"/>
                  </a:lnTo>
                  <a:lnTo>
                    <a:pt x="3471256" y="716987"/>
                  </a:lnTo>
                  <a:lnTo>
                    <a:pt x="3506320" y="720905"/>
                  </a:lnTo>
                  <a:lnTo>
                    <a:pt x="3541383" y="724762"/>
                  </a:lnTo>
                  <a:lnTo>
                    <a:pt x="3576446" y="728731"/>
                  </a:lnTo>
                  <a:lnTo>
                    <a:pt x="3611509" y="732936"/>
                  </a:lnTo>
                  <a:lnTo>
                    <a:pt x="3646572" y="737249"/>
                  </a:lnTo>
                  <a:lnTo>
                    <a:pt x="3681636" y="741554"/>
                  </a:lnTo>
                  <a:lnTo>
                    <a:pt x="3716699" y="745751"/>
                  </a:lnTo>
                  <a:lnTo>
                    <a:pt x="3751762" y="749772"/>
                  </a:lnTo>
                  <a:lnTo>
                    <a:pt x="3786825" y="753580"/>
                  </a:lnTo>
                  <a:lnTo>
                    <a:pt x="3821888" y="757174"/>
                  </a:lnTo>
                  <a:lnTo>
                    <a:pt x="3856952" y="760584"/>
                  </a:lnTo>
                  <a:lnTo>
                    <a:pt x="3892015" y="763862"/>
                  </a:lnTo>
                  <a:lnTo>
                    <a:pt x="3927078" y="767073"/>
                  </a:lnTo>
                  <a:lnTo>
                    <a:pt x="3962141" y="770268"/>
                  </a:lnTo>
                  <a:lnTo>
                    <a:pt x="3997204" y="773365"/>
                  </a:lnTo>
                  <a:lnTo>
                    <a:pt x="4032268" y="776316"/>
                  </a:lnTo>
                  <a:lnTo>
                    <a:pt x="4067331" y="779096"/>
                  </a:lnTo>
                  <a:lnTo>
                    <a:pt x="4102394" y="781685"/>
                  </a:lnTo>
                  <a:lnTo>
                    <a:pt x="4137457" y="784073"/>
                  </a:lnTo>
                  <a:lnTo>
                    <a:pt x="4172520" y="786263"/>
                  </a:lnTo>
                  <a:lnTo>
                    <a:pt x="4207584" y="788271"/>
                  </a:lnTo>
                  <a:lnTo>
                    <a:pt x="4242647" y="790128"/>
                  </a:lnTo>
                  <a:lnTo>
                    <a:pt x="4277710" y="791879"/>
                  </a:lnTo>
                  <a:lnTo>
                    <a:pt x="4312773" y="793581"/>
                  </a:lnTo>
                  <a:lnTo>
                    <a:pt x="4347836" y="795299"/>
                  </a:lnTo>
                  <a:lnTo>
                    <a:pt x="4382900" y="797108"/>
                  </a:lnTo>
                  <a:lnTo>
                    <a:pt x="4417963" y="799080"/>
                  </a:lnTo>
                  <a:lnTo>
                    <a:pt x="4453026" y="801289"/>
                  </a:lnTo>
                  <a:lnTo>
                    <a:pt x="4488089" y="803573"/>
                  </a:lnTo>
                  <a:lnTo>
                    <a:pt x="4523152" y="805722"/>
                  </a:lnTo>
                  <a:lnTo>
                    <a:pt x="4558216" y="807734"/>
                  </a:lnTo>
                  <a:lnTo>
                    <a:pt x="4593279" y="809607"/>
                  </a:lnTo>
                  <a:lnTo>
                    <a:pt x="4628342" y="811341"/>
                  </a:lnTo>
                  <a:lnTo>
                    <a:pt x="4663405" y="812938"/>
                  </a:lnTo>
                  <a:lnTo>
                    <a:pt x="4698468" y="814403"/>
                  </a:lnTo>
                  <a:lnTo>
                    <a:pt x="4733532" y="815740"/>
                  </a:lnTo>
                  <a:lnTo>
                    <a:pt x="4768595" y="816959"/>
                  </a:lnTo>
                  <a:lnTo>
                    <a:pt x="4803658" y="818069"/>
                  </a:lnTo>
                  <a:lnTo>
                    <a:pt x="4838721" y="819083"/>
                  </a:lnTo>
                  <a:lnTo>
                    <a:pt x="4873784" y="820016"/>
                  </a:lnTo>
                  <a:lnTo>
                    <a:pt x="4908848" y="820885"/>
                  </a:lnTo>
                  <a:lnTo>
                    <a:pt x="4943911" y="821709"/>
                  </a:lnTo>
                  <a:lnTo>
                    <a:pt x="4978974" y="822506"/>
                  </a:lnTo>
                  <a:lnTo>
                    <a:pt x="5014037" y="823297"/>
                  </a:lnTo>
                  <a:lnTo>
                    <a:pt x="5049100" y="824104"/>
                  </a:lnTo>
                  <a:lnTo>
                    <a:pt x="5084164" y="824950"/>
                  </a:lnTo>
                  <a:lnTo>
                    <a:pt x="5119227" y="825854"/>
                  </a:lnTo>
                  <a:lnTo>
                    <a:pt x="5154290" y="826838"/>
                  </a:lnTo>
                  <a:lnTo>
                    <a:pt x="5189353" y="827920"/>
                  </a:lnTo>
                  <a:lnTo>
                    <a:pt x="5224416" y="829032"/>
                  </a:lnTo>
                  <a:lnTo>
                    <a:pt x="5259480" y="830113"/>
                  </a:lnTo>
                  <a:lnTo>
                    <a:pt x="5294543" y="831162"/>
                  </a:lnTo>
                  <a:lnTo>
                    <a:pt x="5329606" y="832178"/>
                  </a:lnTo>
                  <a:lnTo>
                    <a:pt x="5364669" y="833159"/>
                  </a:lnTo>
                  <a:lnTo>
                    <a:pt x="5399732" y="834103"/>
                  </a:lnTo>
                  <a:lnTo>
                    <a:pt x="5434796" y="835007"/>
                  </a:lnTo>
                  <a:lnTo>
                    <a:pt x="5469859" y="835867"/>
                  </a:lnTo>
                  <a:lnTo>
                    <a:pt x="5504922" y="836680"/>
                  </a:lnTo>
                  <a:lnTo>
                    <a:pt x="5539985" y="837440"/>
                  </a:lnTo>
                  <a:lnTo>
                    <a:pt x="5575048" y="838144"/>
                  </a:lnTo>
                  <a:lnTo>
                    <a:pt x="5610112" y="838786"/>
                  </a:lnTo>
                  <a:lnTo>
                    <a:pt x="5645175" y="839361"/>
                  </a:lnTo>
                  <a:lnTo>
                    <a:pt x="5680238" y="839863"/>
                  </a:lnTo>
                  <a:lnTo>
                    <a:pt x="5715301" y="840286"/>
                  </a:lnTo>
                  <a:lnTo>
                    <a:pt x="5750364" y="840625"/>
                  </a:lnTo>
                  <a:lnTo>
                    <a:pt x="5785428" y="840874"/>
                  </a:lnTo>
                  <a:lnTo>
                    <a:pt x="5820491" y="841026"/>
                  </a:lnTo>
                  <a:lnTo>
                    <a:pt x="5855554" y="841076"/>
                  </a:lnTo>
                  <a:lnTo>
                    <a:pt x="5890617" y="841018"/>
                  </a:lnTo>
                  <a:lnTo>
                    <a:pt x="5925680" y="840845"/>
                  </a:lnTo>
                  <a:lnTo>
                    <a:pt x="5960744" y="840553"/>
                  </a:lnTo>
                  <a:lnTo>
                    <a:pt x="5995807" y="840136"/>
                  </a:lnTo>
                  <a:lnTo>
                    <a:pt x="6030870" y="839589"/>
                  </a:lnTo>
                  <a:lnTo>
                    <a:pt x="6065933" y="838907"/>
                  </a:lnTo>
                  <a:lnTo>
                    <a:pt x="6100996" y="838084"/>
                  </a:lnTo>
                  <a:lnTo>
                    <a:pt x="6136060" y="837118"/>
                  </a:lnTo>
                  <a:lnTo>
                    <a:pt x="6171123" y="836003"/>
                  </a:lnTo>
                  <a:lnTo>
                    <a:pt x="6206186" y="834736"/>
                  </a:lnTo>
                  <a:lnTo>
                    <a:pt x="6241249" y="833315"/>
                  </a:lnTo>
                  <a:lnTo>
                    <a:pt x="6276312" y="831735"/>
                  </a:lnTo>
                  <a:lnTo>
                    <a:pt x="6311376" y="829994"/>
                  </a:lnTo>
                  <a:lnTo>
                    <a:pt x="6346439" y="828090"/>
                  </a:lnTo>
                  <a:lnTo>
                    <a:pt x="6381502" y="826021"/>
                  </a:lnTo>
                  <a:lnTo>
                    <a:pt x="6416565" y="823785"/>
                  </a:lnTo>
                  <a:lnTo>
                    <a:pt x="6451628" y="821381"/>
                  </a:lnTo>
                  <a:lnTo>
                    <a:pt x="6486692" y="818807"/>
                  </a:lnTo>
                  <a:lnTo>
                    <a:pt x="6521755" y="816063"/>
                  </a:lnTo>
                  <a:lnTo>
                    <a:pt x="6556818" y="813148"/>
                  </a:lnTo>
                  <a:lnTo>
                    <a:pt x="6591881" y="810061"/>
                  </a:lnTo>
                  <a:lnTo>
                    <a:pt x="6626944" y="806802"/>
                  </a:lnTo>
                  <a:lnTo>
                    <a:pt x="6662008" y="803371"/>
                  </a:lnTo>
                  <a:lnTo>
                    <a:pt x="6697071" y="799768"/>
                  </a:lnTo>
                  <a:lnTo>
                    <a:pt x="6732134" y="795993"/>
                  </a:lnTo>
                  <a:lnTo>
                    <a:pt x="6767197" y="792047"/>
                  </a:lnTo>
                  <a:lnTo>
                    <a:pt x="6802260" y="787929"/>
                  </a:lnTo>
                  <a:lnTo>
                    <a:pt x="6837324" y="783641"/>
                  </a:lnTo>
                  <a:lnTo>
                    <a:pt x="6872387" y="779182"/>
                  </a:lnTo>
                  <a:lnTo>
                    <a:pt x="6907450" y="774553"/>
                  </a:lnTo>
                  <a:lnTo>
                    <a:pt x="6942513" y="769755"/>
                  </a:lnTo>
                  <a:lnTo>
                    <a:pt x="6977577" y="7647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804048"/>
              <a:ext cx="6977577" cy="415811"/>
            </a:xfrm>
            <a:custGeom>
              <a:avLst/>
              <a:pathLst>
                <a:path w="6977577" h="415811">
                  <a:moveTo>
                    <a:pt x="6977577" y="415811"/>
                  </a:moveTo>
                  <a:lnTo>
                    <a:pt x="6942513" y="415811"/>
                  </a:lnTo>
                  <a:lnTo>
                    <a:pt x="6907450" y="415811"/>
                  </a:lnTo>
                  <a:lnTo>
                    <a:pt x="6872387" y="415811"/>
                  </a:lnTo>
                  <a:lnTo>
                    <a:pt x="6837324" y="415811"/>
                  </a:lnTo>
                  <a:lnTo>
                    <a:pt x="6802260" y="415811"/>
                  </a:lnTo>
                  <a:lnTo>
                    <a:pt x="6767197" y="415811"/>
                  </a:lnTo>
                  <a:lnTo>
                    <a:pt x="6732134" y="415811"/>
                  </a:lnTo>
                  <a:lnTo>
                    <a:pt x="6697071" y="415811"/>
                  </a:lnTo>
                  <a:lnTo>
                    <a:pt x="6662008" y="415811"/>
                  </a:lnTo>
                  <a:lnTo>
                    <a:pt x="6626944" y="415811"/>
                  </a:lnTo>
                  <a:lnTo>
                    <a:pt x="6591881" y="415811"/>
                  </a:lnTo>
                  <a:lnTo>
                    <a:pt x="6556818" y="415811"/>
                  </a:lnTo>
                  <a:lnTo>
                    <a:pt x="6521755" y="415811"/>
                  </a:lnTo>
                  <a:lnTo>
                    <a:pt x="6486692" y="415811"/>
                  </a:lnTo>
                  <a:lnTo>
                    <a:pt x="6451628" y="415811"/>
                  </a:lnTo>
                  <a:lnTo>
                    <a:pt x="6416565" y="415811"/>
                  </a:lnTo>
                  <a:lnTo>
                    <a:pt x="6381502" y="415811"/>
                  </a:lnTo>
                  <a:lnTo>
                    <a:pt x="6346439" y="415811"/>
                  </a:lnTo>
                  <a:lnTo>
                    <a:pt x="6311376" y="415811"/>
                  </a:lnTo>
                  <a:lnTo>
                    <a:pt x="6276312" y="415811"/>
                  </a:lnTo>
                  <a:lnTo>
                    <a:pt x="6241249" y="415811"/>
                  </a:lnTo>
                  <a:lnTo>
                    <a:pt x="6206186" y="415811"/>
                  </a:lnTo>
                  <a:lnTo>
                    <a:pt x="6171123" y="415811"/>
                  </a:lnTo>
                  <a:lnTo>
                    <a:pt x="6136060" y="415811"/>
                  </a:lnTo>
                  <a:lnTo>
                    <a:pt x="6100996" y="415811"/>
                  </a:lnTo>
                  <a:lnTo>
                    <a:pt x="6065933" y="413669"/>
                  </a:lnTo>
                  <a:lnTo>
                    <a:pt x="6030870" y="409256"/>
                  </a:lnTo>
                  <a:lnTo>
                    <a:pt x="5995807" y="404976"/>
                  </a:lnTo>
                  <a:lnTo>
                    <a:pt x="5960744" y="400824"/>
                  </a:lnTo>
                  <a:lnTo>
                    <a:pt x="5925680" y="396797"/>
                  </a:lnTo>
                  <a:lnTo>
                    <a:pt x="5890617" y="392888"/>
                  </a:lnTo>
                  <a:lnTo>
                    <a:pt x="5855554" y="389093"/>
                  </a:lnTo>
                  <a:lnTo>
                    <a:pt x="5820491" y="385407"/>
                  </a:lnTo>
                  <a:lnTo>
                    <a:pt x="5785428" y="381824"/>
                  </a:lnTo>
                  <a:lnTo>
                    <a:pt x="5750364" y="378338"/>
                  </a:lnTo>
                  <a:lnTo>
                    <a:pt x="5715301" y="374944"/>
                  </a:lnTo>
                  <a:lnTo>
                    <a:pt x="5680238" y="371637"/>
                  </a:lnTo>
                  <a:lnTo>
                    <a:pt x="5645175" y="368411"/>
                  </a:lnTo>
                  <a:lnTo>
                    <a:pt x="5610112" y="365261"/>
                  </a:lnTo>
                  <a:lnTo>
                    <a:pt x="5575048" y="362181"/>
                  </a:lnTo>
                  <a:lnTo>
                    <a:pt x="5539985" y="359167"/>
                  </a:lnTo>
                  <a:lnTo>
                    <a:pt x="5504922" y="356214"/>
                  </a:lnTo>
                  <a:lnTo>
                    <a:pt x="5469859" y="353318"/>
                  </a:lnTo>
                  <a:lnTo>
                    <a:pt x="5434796" y="350475"/>
                  </a:lnTo>
                  <a:lnTo>
                    <a:pt x="5399732" y="347682"/>
                  </a:lnTo>
                  <a:lnTo>
                    <a:pt x="5364669" y="344934"/>
                  </a:lnTo>
                  <a:lnTo>
                    <a:pt x="5329606" y="342231"/>
                  </a:lnTo>
                  <a:lnTo>
                    <a:pt x="5294543" y="339570"/>
                  </a:lnTo>
                  <a:lnTo>
                    <a:pt x="5259480" y="336949"/>
                  </a:lnTo>
                  <a:lnTo>
                    <a:pt x="5224416" y="334368"/>
                  </a:lnTo>
                  <a:lnTo>
                    <a:pt x="5189353" y="331826"/>
                  </a:lnTo>
                  <a:lnTo>
                    <a:pt x="5154290" y="329335"/>
                  </a:lnTo>
                  <a:lnTo>
                    <a:pt x="5119227" y="326905"/>
                  </a:lnTo>
                  <a:lnTo>
                    <a:pt x="5084164" y="324532"/>
                  </a:lnTo>
                  <a:lnTo>
                    <a:pt x="5049100" y="322212"/>
                  </a:lnTo>
                  <a:lnTo>
                    <a:pt x="5014037" y="319943"/>
                  </a:lnTo>
                  <a:lnTo>
                    <a:pt x="4978974" y="317723"/>
                  </a:lnTo>
                  <a:lnTo>
                    <a:pt x="4943911" y="315550"/>
                  </a:lnTo>
                  <a:lnTo>
                    <a:pt x="4908848" y="313419"/>
                  </a:lnTo>
                  <a:lnTo>
                    <a:pt x="4873784" y="311328"/>
                  </a:lnTo>
                  <a:lnTo>
                    <a:pt x="4838721" y="309270"/>
                  </a:lnTo>
                  <a:lnTo>
                    <a:pt x="4803658" y="307238"/>
                  </a:lnTo>
                  <a:lnTo>
                    <a:pt x="4768595" y="305224"/>
                  </a:lnTo>
                  <a:lnTo>
                    <a:pt x="4733532" y="303215"/>
                  </a:lnTo>
                  <a:lnTo>
                    <a:pt x="4698468" y="301199"/>
                  </a:lnTo>
                  <a:lnTo>
                    <a:pt x="4663405" y="299159"/>
                  </a:lnTo>
                  <a:lnTo>
                    <a:pt x="4628342" y="297078"/>
                  </a:lnTo>
                  <a:lnTo>
                    <a:pt x="4593279" y="294936"/>
                  </a:lnTo>
                  <a:lnTo>
                    <a:pt x="4558216" y="292710"/>
                  </a:lnTo>
                  <a:lnTo>
                    <a:pt x="4523152" y="290377"/>
                  </a:lnTo>
                  <a:lnTo>
                    <a:pt x="4488089" y="287912"/>
                  </a:lnTo>
                  <a:lnTo>
                    <a:pt x="4453026" y="285288"/>
                  </a:lnTo>
                  <a:lnTo>
                    <a:pt x="4417963" y="282544"/>
                  </a:lnTo>
                  <a:lnTo>
                    <a:pt x="4382900" y="279750"/>
                  </a:lnTo>
                  <a:lnTo>
                    <a:pt x="4347836" y="276931"/>
                  </a:lnTo>
                  <a:lnTo>
                    <a:pt x="4312773" y="274115"/>
                  </a:lnTo>
                  <a:lnTo>
                    <a:pt x="4277710" y="271327"/>
                  </a:lnTo>
                  <a:lnTo>
                    <a:pt x="4242647" y="268587"/>
                  </a:lnTo>
                  <a:lnTo>
                    <a:pt x="4207584" y="265904"/>
                  </a:lnTo>
                  <a:lnTo>
                    <a:pt x="4172520" y="263276"/>
                  </a:lnTo>
                  <a:lnTo>
                    <a:pt x="4137457" y="260687"/>
                  </a:lnTo>
                  <a:lnTo>
                    <a:pt x="4102394" y="258106"/>
                  </a:lnTo>
                  <a:lnTo>
                    <a:pt x="4067331" y="255489"/>
                  </a:lnTo>
                  <a:lnTo>
                    <a:pt x="4032268" y="252779"/>
                  </a:lnTo>
                  <a:lnTo>
                    <a:pt x="3997204" y="249909"/>
                  </a:lnTo>
                  <a:lnTo>
                    <a:pt x="3962141" y="246806"/>
                  </a:lnTo>
                  <a:lnTo>
                    <a:pt x="3927078" y="243365"/>
                  </a:lnTo>
                  <a:lnTo>
                    <a:pt x="3892015" y="239460"/>
                  </a:lnTo>
                  <a:lnTo>
                    <a:pt x="3856952" y="235209"/>
                  </a:lnTo>
                  <a:lnTo>
                    <a:pt x="3821888" y="230751"/>
                  </a:lnTo>
                  <a:lnTo>
                    <a:pt x="3786825" y="226216"/>
                  </a:lnTo>
                  <a:lnTo>
                    <a:pt x="3751762" y="221708"/>
                  </a:lnTo>
                  <a:lnTo>
                    <a:pt x="3716699" y="217302"/>
                  </a:lnTo>
                  <a:lnTo>
                    <a:pt x="3681636" y="213039"/>
                  </a:lnTo>
                  <a:lnTo>
                    <a:pt x="3646572" y="208925"/>
                  </a:lnTo>
                  <a:lnTo>
                    <a:pt x="3611509" y="204937"/>
                  </a:lnTo>
                  <a:lnTo>
                    <a:pt x="3576446" y="201033"/>
                  </a:lnTo>
                  <a:lnTo>
                    <a:pt x="3541383" y="197162"/>
                  </a:lnTo>
                  <a:lnTo>
                    <a:pt x="3506320" y="193053"/>
                  </a:lnTo>
                  <a:lnTo>
                    <a:pt x="3471256" y="188612"/>
                  </a:lnTo>
                  <a:lnTo>
                    <a:pt x="3436193" y="183958"/>
                  </a:lnTo>
                  <a:lnTo>
                    <a:pt x="3401130" y="179204"/>
                  </a:lnTo>
                  <a:lnTo>
                    <a:pt x="3366067" y="174449"/>
                  </a:lnTo>
                  <a:lnTo>
                    <a:pt x="3331004" y="169774"/>
                  </a:lnTo>
                  <a:lnTo>
                    <a:pt x="3295940" y="165233"/>
                  </a:lnTo>
                  <a:lnTo>
                    <a:pt x="3260877" y="160854"/>
                  </a:lnTo>
                  <a:lnTo>
                    <a:pt x="3225814" y="156640"/>
                  </a:lnTo>
                  <a:lnTo>
                    <a:pt x="3190751" y="152572"/>
                  </a:lnTo>
                  <a:lnTo>
                    <a:pt x="3155688" y="148616"/>
                  </a:lnTo>
                  <a:lnTo>
                    <a:pt x="3120624" y="144730"/>
                  </a:lnTo>
                  <a:lnTo>
                    <a:pt x="3085561" y="140849"/>
                  </a:lnTo>
                  <a:lnTo>
                    <a:pt x="3050498" y="136839"/>
                  </a:lnTo>
                  <a:lnTo>
                    <a:pt x="3015435" y="132745"/>
                  </a:lnTo>
                  <a:lnTo>
                    <a:pt x="2980372" y="128633"/>
                  </a:lnTo>
                  <a:lnTo>
                    <a:pt x="2945308" y="124560"/>
                  </a:lnTo>
                  <a:lnTo>
                    <a:pt x="2910245" y="120569"/>
                  </a:lnTo>
                  <a:lnTo>
                    <a:pt x="2875182" y="116685"/>
                  </a:lnTo>
                  <a:lnTo>
                    <a:pt x="2840119" y="112918"/>
                  </a:lnTo>
                  <a:lnTo>
                    <a:pt x="2805056" y="109259"/>
                  </a:lnTo>
                  <a:lnTo>
                    <a:pt x="2769992" y="105683"/>
                  </a:lnTo>
                  <a:lnTo>
                    <a:pt x="2734929" y="102155"/>
                  </a:lnTo>
                  <a:lnTo>
                    <a:pt x="2699866" y="98633"/>
                  </a:lnTo>
                  <a:lnTo>
                    <a:pt x="2664803" y="95073"/>
                  </a:lnTo>
                  <a:lnTo>
                    <a:pt x="2629740" y="91457"/>
                  </a:lnTo>
                  <a:lnTo>
                    <a:pt x="2594676" y="87806"/>
                  </a:lnTo>
                  <a:lnTo>
                    <a:pt x="2559613" y="84130"/>
                  </a:lnTo>
                  <a:lnTo>
                    <a:pt x="2524550" y="80443"/>
                  </a:lnTo>
                  <a:lnTo>
                    <a:pt x="2489487" y="76754"/>
                  </a:lnTo>
                  <a:lnTo>
                    <a:pt x="2454424" y="73073"/>
                  </a:lnTo>
                  <a:lnTo>
                    <a:pt x="2419360" y="69410"/>
                  </a:lnTo>
                  <a:lnTo>
                    <a:pt x="2384297" y="65770"/>
                  </a:lnTo>
                  <a:lnTo>
                    <a:pt x="2349234" y="62163"/>
                  </a:lnTo>
                  <a:lnTo>
                    <a:pt x="2314171" y="58592"/>
                  </a:lnTo>
                  <a:lnTo>
                    <a:pt x="2279108" y="55063"/>
                  </a:lnTo>
                  <a:lnTo>
                    <a:pt x="2244044" y="51580"/>
                  </a:lnTo>
                  <a:lnTo>
                    <a:pt x="2208981" y="48148"/>
                  </a:lnTo>
                  <a:lnTo>
                    <a:pt x="2173918" y="44769"/>
                  </a:lnTo>
                  <a:lnTo>
                    <a:pt x="2138855" y="41448"/>
                  </a:lnTo>
                  <a:lnTo>
                    <a:pt x="2103792" y="38189"/>
                  </a:lnTo>
                  <a:lnTo>
                    <a:pt x="2068728" y="34997"/>
                  </a:lnTo>
                  <a:lnTo>
                    <a:pt x="2033665" y="31877"/>
                  </a:lnTo>
                  <a:lnTo>
                    <a:pt x="1998602" y="28840"/>
                  </a:lnTo>
                  <a:lnTo>
                    <a:pt x="1963539" y="25906"/>
                  </a:lnTo>
                  <a:lnTo>
                    <a:pt x="1928476" y="23083"/>
                  </a:lnTo>
                  <a:lnTo>
                    <a:pt x="1893412" y="20382"/>
                  </a:lnTo>
                  <a:lnTo>
                    <a:pt x="1858349" y="17810"/>
                  </a:lnTo>
                  <a:lnTo>
                    <a:pt x="1823286" y="15377"/>
                  </a:lnTo>
                  <a:lnTo>
                    <a:pt x="1788223" y="13092"/>
                  </a:lnTo>
                  <a:lnTo>
                    <a:pt x="1753160" y="10963"/>
                  </a:lnTo>
                  <a:lnTo>
                    <a:pt x="1718096" y="8999"/>
                  </a:lnTo>
                  <a:lnTo>
                    <a:pt x="1683033" y="7209"/>
                  </a:lnTo>
                  <a:lnTo>
                    <a:pt x="1647970" y="5601"/>
                  </a:lnTo>
                  <a:lnTo>
                    <a:pt x="1612907" y="4182"/>
                  </a:lnTo>
                  <a:lnTo>
                    <a:pt x="1577844" y="2960"/>
                  </a:lnTo>
                  <a:lnTo>
                    <a:pt x="1542780" y="1941"/>
                  </a:lnTo>
                  <a:lnTo>
                    <a:pt x="1507717" y="1130"/>
                  </a:lnTo>
                  <a:lnTo>
                    <a:pt x="1472654" y="534"/>
                  </a:lnTo>
                  <a:lnTo>
                    <a:pt x="1437591" y="156"/>
                  </a:lnTo>
                  <a:lnTo>
                    <a:pt x="1402528" y="0"/>
                  </a:lnTo>
                  <a:lnTo>
                    <a:pt x="1367464" y="69"/>
                  </a:lnTo>
                  <a:lnTo>
                    <a:pt x="1332401" y="365"/>
                  </a:lnTo>
                  <a:lnTo>
                    <a:pt x="1297338" y="892"/>
                  </a:lnTo>
                  <a:lnTo>
                    <a:pt x="1262275" y="1649"/>
                  </a:lnTo>
                  <a:lnTo>
                    <a:pt x="1227212" y="2637"/>
                  </a:lnTo>
                  <a:lnTo>
                    <a:pt x="1192148" y="3857"/>
                  </a:lnTo>
                  <a:lnTo>
                    <a:pt x="1157085" y="5309"/>
                  </a:lnTo>
                  <a:lnTo>
                    <a:pt x="1122022" y="6993"/>
                  </a:lnTo>
                  <a:lnTo>
                    <a:pt x="1086959" y="8906"/>
                  </a:lnTo>
                  <a:lnTo>
                    <a:pt x="1051896" y="11049"/>
                  </a:lnTo>
                  <a:lnTo>
                    <a:pt x="1016832" y="13420"/>
                  </a:lnTo>
                  <a:lnTo>
                    <a:pt x="981769" y="16018"/>
                  </a:lnTo>
                  <a:lnTo>
                    <a:pt x="946706" y="18842"/>
                  </a:lnTo>
                  <a:lnTo>
                    <a:pt x="911643" y="21888"/>
                  </a:lnTo>
                  <a:lnTo>
                    <a:pt x="876580" y="25157"/>
                  </a:lnTo>
                  <a:lnTo>
                    <a:pt x="841516" y="28645"/>
                  </a:lnTo>
                  <a:lnTo>
                    <a:pt x="806453" y="32352"/>
                  </a:lnTo>
                  <a:lnTo>
                    <a:pt x="771390" y="36275"/>
                  </a:lnTo>
                  <a:lnTo>
                    <a:pt x="736327" y="40412"/>
                  </a:lnTo>
                  <a:lnTo>
                    <a:pt x="701264" y="44762"/>
                  </a:lnTo>
                  <a:lnTo>
                    <a:pt x="666200" y="49323"/>
                  </a:lnTo>
                  <a:lnTo>
                    <a:pt x="631137" y="54093"/>
                  </a:lnTo>
                  <a:lnTo>
                    <a:pt x="596074" y="59070"/>
                  </a:lnTo>
                  <a:lnTo>
                    <a:pt x="561011" y="64252"/>
                  </a:lnTo>
                  <a:lnTo>
                    <a:pt x="525948" y="69638"/>
                  </a:lnTo>
                  <a:lnTo>
                    <a:pt x="490884" y="75226"/>
                  </a:lnTo>
                  <a:lnTo>
                    <a:pt x="455821" y="81014"/>
                  </a:lnTo>
                  <a:lnTo>
                    <a:pt x="420758" y="87002"/>
                  </a:lnTo>
                  <a:lnTo>
                    <a:pt x="385695" y="93186"/>
                  </a:lnTo>
                  <a:lnTo>
                    <a:pt x="350632" y="99567"/>
                  </a:lnTo>
                  <a:lnTo>
                    <a:pt x="315568" y="106142"/>
                  </a:lnTo>
                  <a:lnTo>
                    <a:pt x="280505" y="112910"/>
                  </a:lnTo>
                  <a:lnTo>
                    <a:pt x="245442" y="119869"/>
                  </a:lnTo>
                  <a:lnTo>
                    <a:pt x="210379" y="127019"/>
                  </a:lnTo>
                  <a:lnTo>
                    <a:pt x="175316" y="134358"/>
                  </a:lnTo>
                  <a:lnTo>
                    <a:pt x="140252" y="141884"/>
                  </a:lnTo>
                  <a:lnTo>
                    <a:pt x="105189" y="149597"/>
                  </a:lnTo>
                  <a:lnTo>
                    <a:pt x="70126" y="157496"/>
                  </a:lnTo>
                  <a:lnTo>
                    <a:pt x="35063" y="165579"/>
                  </a:lnTo>
                  <a:lnTo>
                    <a:pt x="0" y="1738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539376"/>
              <a:ext cx="6977577" cy="586760"/>
            </a:xfrm>
            <a:custGeom>
              <a:avLst/>
              <a:pathLst>
                <a:path w="6977577" h="586760">
                  <a:moveTo>
                    <a:pt x="0" y="0"/>
                  </a:moveTo>
                  <a:lnTo>
                    <a:pt x="35063" y="3009"/>
                  </a:lnTo>
                  <a:lnTo>
                    <a:pt x="70126" y="6031"/>
                  </a:lnTo>
                  <a:lnTo>
                    <a:pt x="105189" y="9066"/>
                  </a:lnTo>
                  <a:lnTo>
                    <a:pt x="140252" y="12115"/>
                  </a:lnTo>
                  <a:lnTo>
                    <a:pt x="175316" y="15177"/>
                  </a:lnTo>
                  <a:lnTo>
                    <a:pt x="210379" y="18252"/>
                  </a:lnTo>
                  <a:lnTo>
                    <a:pt x="245442" y="21341"/>
                  </a:lnTo>
                  <a:lnTo>
                    <a:pt x="280505" y="24444"/>
                  </a:lnTo>
                  <a:lnTo>
                    <a:pt x="315568" y="27560"/>
                  </a:lnTo>
                  <a:lnTo>
                    <a:pt x="350632" y="30690"/>
                  </a:lnTo>
                  <a:lnTo>
                    <a:pt x="385695" y="33834"/>
                  </a:lnTo>
                  <a:lnTo>
                    <a:pt x="420758" y="36991"/>
                  </a:lnTo>
                  <a:lnTo>
                    <a:pt x="455821" y="40163"/>
                  </a:lnTo>
                  <a:lnTo>
                    <a:pt x="490884" y="43349"/>
                  </a:lnTo>
                  <a:lnTo>
                    <a:pt x="525948" y="46549"/>
                  </a:lnTo>
                  <a:lnTo>
                    <a:pt x="561011" y="49764"/>
                  </a:lnTo>
                  <a:lnTo>
                    <a:pt x="596074" y="52993"/>
                  </a:lnTo>
                  <a:lnTo>
                    <a:pt x="631137" y="56237"/>
                  </a:lnTo>
                  <a:lnTo>
                    <a:pt x="666200" y="59495"/>
                  </a:lnTo>
                  <a:lnTo>
                    <a:pt x="701264" y="62767"/>
                  </a:lnTo>
                  <a:lnTo>
                    <a:pt x="736327" y="66055"/>
                  </a:lnTo>
                  <a:lnTo>
                    <a:pt x="771390" y="69358"/>
                  </a:lnTo>
                  <a:lnTo>
                    <a:pt x="806453" y="72675"/>
                  </a:lnTo>
                  <a:lnTo>
                    <a:pt x="841516" y="76008"/>
                  </a:lnTo>
                  <a:lnTo>
                    <a:pt x="876580" y="79355"/>
                  </a:lnTo>
                  <a:lnTo>
                    <a:pt x="911643" y="82718"/>
                  </a:lnTo>
                  <a:lnTo>
                    <a:pt x="946706" y="86096"/>
                  </a:lnTo>
                  <a:lnTo>
                    <a:pt x="981769" y="89490"/>
                  </a:lnTo>
                  <a:lnTo>
                    <a:pt x="1016832" y="92899"/>
                  </a:lnTo>
                  <a:lnTo>
                    <a:pt x="1051896" y="96324"/>
                  </a:lnTo>
                  <a:lnTo>
                    <a:pt x="1086959" y="99765"/>
                  </a:lnTo>
                  <a:lnTo>
                    <a:pt x="1122022" y="103221"/>
                  </a:lnTo>
                  <a:lnTo>
                    <a:pt x="1157085" y="106693"/>
                  </a:lnTo>
                  <a:lnTo>
                    <a:pt x="1192148" y="110181"/>
                  </a:lnTo>
                  <a:lnTo>
                    <a:pt x="1227212" y="113686"/>
                  </a:lnTo>
                  <a:lnTo>
                    <a:pt x="1262275" y="117206"/>
                  </a:lnTo>
                  <a:lnTo>
                    <a:pt x="1297338" y="120743"/>
                  </a:lnTo>
                  <a:lnTo>
                    <a:pt x="1332401" y="124296"/>
                  </a:lnTo>
                  <a:lnTo>
                    <a:pt x="1367464" y="127865"/>
                  </a:lnTo>
                  <a:lnTo>
                    <a:pt x="1402528" y="131451"/>
                  </a:lnTo>
                  <a:lnTo>
                    <a:pt x="1437591" y="135054"/>
                  </a:lnTo>
                  <a:lnTo>
                    <a:pt x="1472654" y="138673"/>
                  </a:lnTo>
                  <a:lnTo>
                    <a:pt x="1507717" y="142309"/>
                  </a:lnTo>
                  <a:lnTo>
                    <a:pt x="1542780" y="145962"/>
                  </a:lnTo>
                  <a:lnTo>
                    <a:pt x="1577844" y="149632"/>
                  </a:lnTo>
                  <a:lnTo>
                    <a:pt x="1612907" y="153319"/>
                  </a:lnTo>
                  <a:lnTo>
                    <a:pt x="1647970" y="157023"/>
                  </a:lnTo>
                  <a:lnTo>
                    <a:pt x="1683033" y="160745"/>
                  </a:lnTo>
                  <a:lnTo>
                    <a:pt x="1718096" y="164484"/>
                  </a:lnTo>
                  <a:lnTo>
                    <a:pt x="1753160" y="168240"/>
                  </a:lnTo>
                  <a:lnTo>
                    <a:pt x="1788223" y="172014"/>
                  </a:lnTo>
                  <a:lnTo>
                    <a:pt x="1823286" y="175805"/>
                  </a:lnTo>
                  <a:lnTo>
                    <a:pt x="1858349" y="179614"/>
                  </a:lnTo>
                  <a:lnTo>
                    <a:pt x="1893412" y="183441"/>
                  </a:lnTo>
                  <a:lnTo>
                    <a:pt x="1928476" y="187286"/>
                  </a:lnTo>
                  <a:lnTo>
                    <a:pt x="1963539" y="191149"/>
                  </a:lnTo>
                  <a:lnTo>
                    <a:pt x="1998602" y="195030"/>
                  </a:lnTo>
                  <a:lnTo>
                    <a:pt x="2033665" y="198932"/>
                  </a:lnTo>
                  <a:lnTo>
                    <a:pt x="2068728" y="202864"/>
                  </a:lnTo>
                  <a:lnTo>
                    <a:pt x="2103792" y="206824"/>
                  </a:lnTo>
                  <a:lnTo>
                    <a:pt x="2138855" y="210808"/>
                  </a:lnTo>
                  <a:lnTo>
                    <a:pt x="2173918" y="214810"/>
                  </a:lnTo>
                  <a:lnTo>
                    <a:pt x="2208981" y="218826"/>
                  </a:lnTo>
                  <a:lnTo>
                    <a:pt x="2244044" y="222852"/>
                  </a:lnTo>
                  <a:lnTo>
                    <a:pt x="2279108" y="226882"/>
                  </a:lnTo>
                  <a:lnTo>
                    <a:pt x="2314171" y="230913"/>
                  </a:lnTo>
                  <a:lnTo>
                    <a:pt x="2349234" y="234939"/>
                  </a:lnTo>
                  <a:lnTo>
                    <a:pt x="2384297" y="238955"/>
                  </a:lnTo>
                  <a:lnTo>
                    <a:pt x="2419360" y="242958"/>
                  </a:lnTo>
                  <a:lnTo>
                    <a:pt x="2454424" y="246942"/>
                  </a:lnTo>
                  <a:lnTo>
                    <a:pt x="2489487" y="250904"/>
                  </a:lnTo>
                  <a:lnTo>
                    <a:pt x="2524550" y="254838"/>
                  </a:lnTo>
                  <a:lnTo>
                    <a:pt x="2559613" y="258739"/>
                  </a:lnTo>
                  <a:lnTo>
                    <a:pt x="2594676" y="262603"/>
                  </a:lnTo>
                  <a:lnTo>
                    <a:pt x="2629740" y="266426"/>
                  </a:lnTo>
                  <a:lnTo>
                    <a:pt x="2664803" y="270203"/>
                  </a:lnTo>
                  <a:lnTo>
                    <a:pt x="2699866" y="273997"/>
                  </a:lnTo>
                  <a:lnTo>
                    <a:pt x="2734929" y="277852"/>
                  </a:lnTo>
                  <a:lnTo>
                    <a:pt x="2769992" y="281757"/>
                  </a:lnTo>
                  <a:lnTo>
                    <a:pt x="2805056" y="285704"/>
                  </a:lnTo>
                  <a:lnTo>
                    <a:pt x="2840119" y="289683"/>
                  </a:lnTo>
                  <a:lnTo>
                    <a:pt x="2875182" y="293683"/>
                  </a:lnTo>
                  <a:lnTo>
                    <a:pt x="2910245" y="297695"/>
                  </a:lnTo>
                  <a:lnTo>
                    <a:pt x="2945308" y="301710"/>
                  </a:lnTo>
                  <a:lnTo>
                    <a:pt x="2980372" y="305717"/>
                  </a:lnTo>
                  <a:lnTo>
                    <a:pt x="3015435" y="309707"/>
                  </a:lnTo>
                  <a:lnTo>
                    <a:pt x="3050498" y="313669"/>
                  </a:lnTo>
                  <a:lnTo>
                    <a:pt x="3085561" y="317595"/>
                  </a:lnTo>
                  <a:lnTo>
                    <a:pt x="3120624" y="321505"/>
                  </a:lnTo>
                  <a:lnTo>
                    <a:pt x="3155688" y="325589"/>
                  </a:lnTo>
                  <a:lnTo>
                    <a:pt x="3190751" y="329851"/>
                  </a:lnTo>
                  <a:lnTo>
                    <a:pt x="3225814" y="334255"/>
                  </a:lnTo>
                  <a:lnTo>
                    <a:pt x="3260877" y="338762"/>
                  </a:lnTo>
                  <a:lnTo>
                    <a:pt x="3295940" y="343336"/>
                  </a:lnTo>
                  <a:lnTo>
                    <a:pt x="3331004" y="347938"/>
                  </a:lnTo>
                  <a:lnTo>
                    <a:pt x="3366067" y="352530"/>
                  </a:lnTo>
                  <a:lnTo>
                    <a:pt x="3401130" y="357076"/>
                  </a:lnTo>
                  <a:lnTo>
                    <a:pt x="3436193" y="361537"/>
                  </a:lnTo>
                  <a:lnTo>
                    <a:pt x="3471256" y="365877"/>
                  </a:lnTo>
                  <a:lnTo>
                    <a:pt x="3506320" y="370057"/>
                  </a:lnTo>
                  <a:lnTo>
                    <a:pt x="3541383" y="374039"/>
                  </a:lnTo>
                  <a:lnTo>
                    <a:pt x="3576446" y="377960"/>
                  </a:lnTo>
                  <a:lnTo>
                    <a:pt x="3611509" y="382014"/>
                  </a:lnTo>
                  <a:lnTo>
                    <a:pt x="3646572" y="386164"/>
                  </a:lnTo>
                  <a:lnTo>
                    <a:pt x="3681636" y="390374"/>
                  </a:lnTo>
                  <a:lnTo>
                    <a:pt x="3716699" y="394604"/>
                  </a:lnTo>
                  <a:lnTo>
                    <a:pt x="3751762" y="398817"/>
                  </a:lnTo>
                  <a:lnTo>
                    <a:pt x="3786825" y="402975"/>
                  </a:lnTo>
                  <a:lnTo>
                    <a:pt x="3821888" y="407040"/>
                  </a:lnTo>
                  <a:lnTo>
                    <a:pt x="3856952" y="410974"/>
                  </a:lnTo>
                  <a:lnTo>
                    <a:pt x="3892015" y="414739"/>
                  </a:lnTo>
                  <a:lnTo>
                    <a:pt x="3927078" y="418296"/>
                  </a:lnTo>
                  <a:lnTo>
                    <a:pt x="3962141" y="421614"/>
                  </a:lnTo>
                  <a:lnTo>
                    <a:pt x="3997204" y="424714"/>
                  </a:lnTo>
                  <a:lnTo>
                    <a:pt x="4032268" y="427625"/>
                  </a:lnTo>
                  <a:lnTo>
                    <a:pt x="4067331" y="430370"/>
                  </a:lnTo>
                  <a:lnTo>
                    <a:pt x="4102394" y="432973"/>
                  </a:lnTo>
                  <a:lnTo>
                    <a:pt x="4137457" y="435458"/>
                  </a:lnTo>
                  <a:lnTo>
                    <a:pt x="4172520" y="437847"/>
                  </a:lnTo>
                  <a:lnTo>
                    <a:pt x="4207584" y="440165"/>
                  </a:lnTo>
                  <a:lnTo>
                    <a:pt x="4242647" y="442435"/>
                  </a:lnTo>
                  <a:lnTo>
                    <a:pt x="4277710" y="444680"/>
                  </a:lnTo>
                  <a:lnTo>
                    <a:pt x="4312773" y="446925"/>
                  </a:lnTo>
                  <a:lnTo>
                    <a:pt x="4347836" y="449192"/>
                  </a:lnTo>
                  <a:lnTo>
                    <a:pt x="4382900" y="451506"/>
                  </a:lnTo>
                  <a:lnTo>
                    <a:pt x="4417963" y="453889"/>
                  </a:lnTo>
                  <a:lnTo>
                    <a:pt x="4453026" y="456366"/>
                  </a:lnTo>
                  <a:lnTo>
                    <a:pt x="4488089" y="458820"/>
                  </a:lnTo>
                  <a:lnTo>
                    <a:pt x="4523152" y="461127"/>
                  </a:lnTo>
                  <a:lnTo>
                    <a:pt x="4558216" y="463299"/>
                  </a:lnTo>
                  <a:lnTo>
                    <a:pt x="4593279" y="465349"/>
                  </a:lnTo>
                  <a:lnTo>
                    <a:pt x="4628342" y="467287"/>
                  </a:lnTo>
                  <a:lnTo>
                    <a:pt x="4663405" y="469126"/>
                  </a:lnTo>
                  <a:lnTo>
                    <a:pt x="4698468" y="470878"/>
                  </a:lnTo>
                  <a:lnTo>
                    <a:pt x="4733532" y="472555"/>
                  </a:lnTo>
                  <a:lnTo>
                    <a:pt x="4768595" y="474169"/>
                  </a:lnTo>
                  <a:lnTo>
                    <a:pt x="4803658" y="475731"/>
                  </a:lnTo>
                  <a:lnTo>
                    <a:pt x="4838721" y="477254"/>
                  </a:lnTo>
                  <a:lnTo>
                    <a:pt x="4873784" y="478750"/>
                  </a:lnTo>
                  <a:lnTo>
                    <a:pt x="4908848" y="480230"/>
                  </a:lnTo>
                  <a:lnTo>
                    <a:pt x="4943911" y="481707"/>
                  </a:lnTo>
                  <a:lnTo>
                    <a:pt x="4978974" y="483192"/>
                  </a:lnTo>
                  <a:lnTo>
                    <a:pt x="5014037" y="484697"/>
                  </a:lnTo>
                  <a:lnTo>
                    <a:pt x="5049100" y="486236"/>
                  </a:lnTo>
                  <a:lnTo>
                    <a:pt x="5084164" y="487818"/>
                  </a:lnTo>
                  <a:lnTo>
                    <a:pt x="5119227" y="489457"/>
                  </a:lnTo>
                  <a:lnTo>
                    <a:pt x="5154290" y="491164"/>
                  </a:lnTo>
                  <a:lnTo>
                    <a:pt x="5189353" y="492951"/>
                  </a:lnTo>
                  <a:lnTo>
                    <a:pt x="5224416" y="494777"/>
                  </a:lnTo>
                  <a:lnTo>
                    <a:pt x="5259480" y="496608"/>
                  </a:lnTo>
                  <a:lnTo>
                    <a:pt x="5294543" y="498443"/>
                  </a:lnTo>
                  <a:lnTo>
                    <a:pt x="5329606" y="500282"/>
                  </a:lnTo>
                  <a:lnTo>
                    <a:pt x="5364669" y="502124"/>
                  </a:lnTo>
                  <a:lnTo>
                    <a:pt x="5399732" y="503970"/>
                  </a:lnTo>
                  <a:lnTo>
                    <a:pt x="5434796" y="505819"/>
                  </a:lnTo>
                  <a:lnTo>
                    <a:pt x="5469859" y="507670"/>
                  </a:lnTo>
                  <a:lnTo>
                    <a:pt x="5504922" y="509524"/>
                  </a:lnTo>
                  <a:lnTo>
                    <a:pt x="5539985" y="511381"/>
                  </a:lnTo>
                  <a:lnTo>
                    <a:pt x="5575048" y="513240"/>
                  </a:lnTo>
                  <a:lnTo>
                    <a:pt x="5610112" y="515101"/>
                  </a:lnTo>
                  <a:lnTo>
                    <a:pt x="5645175" y="516963"/>
                  </a:lnTo>
                  <a:lnTo>
                    <a:pt x="5680238" y="518827"/>
                  </a:lnTo>
                  <a:lnTo>
                    <a:pt x="5715301" y="520693"/>
                  </a:lnTo>
                  <a:lnTo>
                    <a:pt x="5750364" y="522559"/>
                  </a:lnTo>
                  <a:lnTo>
                    <a:pt x="5785428" y="524426"/>
                  </a:lnTo>
                  <a:lnTo>
                    <a:pt x="5820491" y="526294"/>
                  </a:lnTo>
                  <a:lnTo>
                    <a:pt x="5855554" y="528162"/>
                  </a:lnTo>
                  <a:lnTo>
                    <a:pt x="5890617" y="530030"/>
                  </a:lnTo>
                  <a:lnTo>
                    <a:pt x="5925680" y="531898"/>
                  </a:lnTo>
                  <a:lnTo>
                    <a:pt x="5960744" y="533766"/>
                  </a:lnTo>
                  <a:lnTo>
                    <a:pt x="5995807" y="535633"/>
                  </a:lnTo>
                  <a:lnTo>
                    <a:pt x="6030870" y="537500"/>
                  </a:lnTo>
                  <a:lnTo>
                    <a:pt x="6065933" y="539365"/>
                  </a:lnTo>
                  <a:lnTo>
                    <a:pt x="6100996" y="541229"/>
                  </a:lnTo>
                  <a:lnTo>
                    <a:pt x="6136060" y="543092"/>
                  </a:lnTo>
                  <a:lnTo>
                    <a:pt x="6171123" y="544953"/>
                  </a:lnTo>
                  <a:lnTo>
                    <a:pt x="6206186" y="546812"/>
                  </a:lnTo>
                  <a:lnTo>
                    <a:pt x="6241249" y="548669"/>
                  </a:lnTo>
                  <a:lnTo>
                    <a:pt x="6276312" y="550524"/>
                  </a:lnTo>
                  <a:lnTo>
                    <a:pt x="6311376" y="552376"/>
                  </a:lnTo>
                  <a:lnTo>
                    <a:pt x="6346439" y="554225"/>
                  </a:lnTo>
                  <a:lnTo>
                    <a:pt x="6381502" y="556071"/>
                  </a:lnTo>
                  <a:lnTo>
                    <a:pt x="6416565" y="557913"/>
                  </a:lnTo>
                  <a:lnTo>
                    <a:pt x="6451628" y="559753"/>
                  </a:lnTo>
                  <a:lnTo>
                    <a:pt x="6486692" y="561588"/>
                  </a:lnTo>
                  <a:lnTo>
                    <a:pt x="6521755" y="563419"/>
                  </a:lnTo>
                  <a:lnTo>
                    <a:pt x="6556818" y="565247"/>
                  </a:lnTo>
                  <a:lnTo>
                    <a:pt x="6591881" y="567069"/>
                  </a:lnTo>
                  <a:lnTo>
                    <a:pt x="6626944" y="568887"/>
                  </a:lnTo>
                  <a:lnTo>
                    <a:pt x="6662008" y="570701"/>
                  </a:lnTo>
                  <a:lnTo>
                    <a:pt x="6697071" y="572509"/>
                  </a:lnTo>
                  <a:lnTo>
                    <a:pt x="6732134" y="574311"/>
                  </a:lnTo>
                  <a:lnTo>
                    <a:pt x="6767197" y="576108"/>
                  </a:lnTo>
                  <a:lnTo>
                    <a:pt x="6802260" y="577899"/>
                  </a:lnTo>
                  <a:lnTo>
                    <a:pt x="6837324" y="579685"/>
                  </a:lnTo>
                  <a:lnTo>
                    <a:pt x="6872387" y="581464"/>
                  </a:lnTo>
                  <a:lnTo>
                    <a:pt x="6907450" y="583236"/>
                  </a:lnTo>
                  <a:lnTo>
                    <a:pt x="6942513" y="585002"/>
                  </a:lnTo>
                  <a:lnTo>
                    <a:pt x="6977577" y="586760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352578"/>
              <a:ext cx="6977577" cy="867281"/>
            </a:xfrm>
            <a:custGeom>
              <a:avLst/>
              <a:pathLst>
                <a:path w="6977577" h="867281">
                  <a:moveTo>
                    <a:pt x="0" y="417585"/>
                  </a:moveTo>
                  <a:lnTo>
                    <a:pt x="35063" y="430110"/>
                  </a:lnTo>
                  <a:lnTo>
                    <a:pt x="70126" y="442410"/>
                  </a:lnTo>
                  <a:lnTo>
                    <a:pt x="105189" y="454486"/>
                  </a:lnTo>
                  <a:lnTo>
                    <a:pt x="140252" y="466337"/>
                  </a:lnTo>
                  <a:lnTo>
                    <a:pt x="175316" y="477962"/>
                  </a:lnTo>
                  <a:lnTo>
                    <a:pt x="210379" y="489360"/>
                  </a:lnTo>
                  <a:lnTo>
                    <a:pt x="245442" y="500531"/>
                  </a:lnTo>
                  <a:lnTo>
                    <a:pt x="280505" y="511473"/>
                  </a:lnTo>
                  <a:lnTo>
                    <a:pt x="315568" y="522187"/>
                  </a:lnTo>
                  <a:lnTo>
                    <a:pt x="350632" y="532672"/>
                  </a:lnTo>
                  <a:lnTo>
                    <a:pt x="385695" y="542926"/>
                  </a:lnTo>
                  <a:lnTo>
                    <a:pt x="420758" y="552948"/>
                  </a:lnTo>
                  <a:lnTo>
                    <a:pt x="455821" y="562739"/>
                  </a:lnTo>
                  <a:lnTo>
                    <a:pt x="490884" y="572296"/>
                  </a:lnTo>
                  <a:lnTo>
                    <a:pt x="525948" y="581620"/>
                  </a:lnTo>
                  <a:lnTo>
                    <a:pt x="561011" y="590708"/>
                  </a:lnTo>
                  <a:lnTo>
                    <a:pt x="596074" y="599560"/>
                  </a:lnTo>
                  <a:lnTo>
                    <a:pt x="631137" y="608175"/>
                  </a:lnTo>
                  <a:lnTo>
                    <a:pt x="666200" y="616552"/>
                  </a:lnTo>
                  <a:lnTo>
                    <a:pt x="701264" y="624689"/>
                  </a:lnTo>
                  <a:lnTo>
                    <a:pt x="736327" y="632585"/>
                  </a:lnTo>
                  <a:lnTo>
                    <a:pt x="771390" y="640240"/>
                  </a:lnTo>
                  <a:lnTo>
                    <a:pt x="806453" y="647652"/>
                  </a:lnTo>
                  <a:lnTo>
                    <a:pt x="841516" y="654820"/>
                  </a:lnTo>
                  <a:lnTo>
                    <a:pt x="876580" y="661743"/>
                  </a:lnTo>
                  <a:lnTo>
                    <a:pt x="911643" y="668419"/>
                  </a:lnTo>
                  <a:lnTo>
                    <a:pt x="946706" y="674847"/>
                  </a:lnTo>
                  <a:lnTo>
                    <a:pt x="981769" y="681027"/>
                  </a:lnTo>
                  <a:lnTo>
                    <a:pt x="1016832" y="686957"/>
                  </a:lnTo>
                  <a:lnTo>
                    <a:pt x="1051896" y="692636"/>
                  </a:lnTo>
                  <a:lnTo>
                    <a:pt x="1086959" y="698063"/>
                  </a:lnTo>
                  <a:lnTo>
                    <a:pt x="1122022" y="703239"/>
                  </a:lnTo>
                  <a:lnTo>
                    <a:pt x="1157085" y="708161"/>
                  </a:lnTo>
                  <a:lnTo>
                    <a:pt x="1192148" y="712831"/>
                  </a:lnTo>
                  <a:lnTo>
                    <a:pt x="1227212" y="717247"/>
                  </a:lnTo>
                  <a:lnTo>
                    <a:pt x="1262275" y="721410"/>
                  </a:lnTo>
                  <a:lnTo>
                    <a:pt x="1297338" y="725321"/>
                  </a:lnTo>
                  <a:lnTo>
                    <a:pt x="1332401" y="728980"/>
                  </a:lnTo>
                  <a:lnTo>
                    <a:pt x="1367464" y="732389"/>
                  </a:lnTo>
                  <a:lnTo>
                    <a:pt x="1402528" y="735549"/>
                  </a:lnTo>
                  <a:lnTo>
                    <a:pt x="1437591" y="738463"/>
                  </a:lnTo>
                  <a:lnTo>
                    <a:pt x="1472654" y="741133"/>
                  </a:lnTo>
                  <a:lnTo>
                    <a:pt x="1507717" y="743563"/>
                  </a:lnTo>
                  <a:lnTo>
                    <a:pt x="1542780" y="745757"/>
                  </a:lnTo>
                  <a:lnTo>
                    <a:pt x="1577844" y="747718"/>
                  </a:lnTo>
                  <a:lnTo>
                    <a:pt x="1612907" y="749452"/>
                  </a:lnTo>
                  <a:lnTo>
                    <a:pt x="1647970" y="750965"/>
                  </a:lnTo>
                  <a:lnTo>
                    <a:pt x="1683033" y="752261"/>
                  </a:lnTo>
                  <a:lnTo>
                    <a:pt x="1718096" y="753348"/>
                  </a:lnTo>
                  <a:lnTo>
                    <a:pt x="1753160" y="754232"/>
                  </a:lnTo>
                  <a:lnTo>
                    <a:pt x="1788223" y="754920"/>
                  </a:lnTo>
                  <a:lnTo>
                    <a:pt x="1823286" y="755420"/>
                  </a:lnTo>
                  <a:lnTo>
                    <a:pt x="1858349" y="755738"/>
                  </a:lnTo>
                  <a:lnTo>
                    <a:pt x="1893412" y="755883"/>
                  </a:lnTo>
                  <a:lnTo>
                    <a:pt x="1928476" y="755861"/>
                  </a:lnTo>
                  <a:lnTo>
                    <a:pt x="1963539" y="755680"/>
                  </a:lnTo>
                  <a:lnTo>
                    <a:pt x="1998602" y="755346"/>
                  </a:lnTo>
                  <a:lnTo>
                    <a:pt x="2033665" y="754867"/>
                  </a:lnTo>
                  <a:lnTo>
                    <a:pt x="2068728" y="754248"/>
                  </a:lnTo>
                  <a:lnTo>
                    <a:pt x="2103792" y="753491"/>
                  </a:lnTo>
                  <a:lnTo>
                    <a:pt x="2138855" y="752599"/>
                  </a:lnTo>
                  <a:lnTo>
                    <a:pt x="2173918" y="751573"/>
                  </a:lnTo>
                  <a:lnTo>
                    <a:pt x="2208981" y="750413"/>
                  </a:lnTo>
                  <a:lnTo>
                    <a:pt x="2244044" y="749120"/>
                  </a:lnTo>
                  <a:lnTo>
                    <a:pt x="2279108" y="747694"/>
                  </a:lnTo>
                  <a:lnTo>
                    <a:pt x="2314171" y="746135"/>
                  </a:lnTo>
                  <a:lnTo>
                    <a:pt x="2349234" y="744443"/>
                  </a:lnTo>
                  <a:lnTo>
                    <a:pt x="2384297" y="742620"/>
                  </a:lnTo>
                  <a:lnTo>
                    <a:pt x="2419360" y="740667"/>
                  </a:lnTo>
                  <a:lnTo>
                    <a:pt x="2454424" y="738587"/>
                  </a:lnTo>
                  <a:lnTo>
                    <a:pt x="2489487" y="736383"/>
                  </a:lnTo>
                  <a:lnTo>
                    <a:pt x="2524550" y="734059"/>
                  </a:lnTo>
                  <a:lnTo>
                    <a:pt x="2559613" y="731621"/>
                  </a:lnTo>
                  <a:lnTo>
                    <a:pt x="2594676" y="729073"/>
                  </a:lnTo>
                  <a:lnTo>
                    <a:pt x="2629740" y="726421"/>
                  </a:lnTo>
                  <a:lnTo>
                    <a:pt x="2664803" y="723674"/>
                  </a:lnTo>
                  <a:lnTo>
                    <a:pt x="2699866" y="720767"/>
                  </a:lnTo>
                  <a:lnTo>
                    <a:pt x="2734929" y="717646"/>
                  </a:lnTo>
                  <a:lnTo>
                    <a:pt x="2769992" y="714304"/>
                  </a:lnTo>
                  <a:lnTo>
                    <a:pt x="2805056" y="710735"/>
                  </a:lnTo>
                  <a:lnTo>
                    <a:pt x="2840119" y="706939"/>
                  </a:lnTo>
                  <a:lnTo>
                    <a:pt x="2875182" y="702923"/>
                  </a:lnTo>
                  <a:lnTo>
                    <a:pt x="2910245" y="698710"/>
                  </a:lnTo>
                  <a:lnTo>
                    <a:pt x="2945308" y="694332"/>
                  </a:lnTo>
                  <a:lnTo>
                    <a:pt x="2980372" y="689839"/>
                  </a:lnTo>
                  <a:lnTo>
                    <a:pt x="3015435" y="685292"/>
                  </a:lnTo>
                  <a:lnTo>
                    <a:pt x="3050498" y="680764"/>
                  </a:lnTo>
                  <a:lnTo>
                    <a:pt x="3085561" y="676334"/>
                  </a:lnTo>
                  <a:lnTo>
                    <a:pt x="3120624" y="672004"/>
                  </a:lnTo>
                  <a:lnTo>
                    <a:pt x="3155688" y="667264"/>
                  </a:lnTo>
                  <a:lnTo>
                    <a:pt x="3190751" y="662052"/>
                  </a:lnTo>
                  <a:lnTo>
                    <a:pt x="3225814" y="656412"/>
                  </a:lnTo>
                  <a:lnTo>
                    <a:pt x="3260877" y="650393"/>
                  </a:lnTo>
                  <a:lnTo>
                    <a:pt x="3295940" y="644058"/>
                  </a:lnTo>
                  <a:lnTo>
                    <a:pt x="3331004" y="637486"/>
                  </a:lnTo>
                  <a:lnTo>
                    <a:pt x="3366067" y="630778"/>
                  </a:lnTo>
                  <a:lnTo>
                    <a:pt x="3401130" y="624053"/>
                  </a:lnTo>
                  <a:lnTo>
                    <a:pt x="3436193" y="617452"/>
                  </a:lnTo>
                  <a:lnTo>
                    <a:pt x="3471256" y="611133"/>
                  </a:lnTo>
                  <a:lnTo>
                    <a:pt x="3506320" y="605262"/>
                  </a:lnTo>
                  <a:lnTo>
                    <a:pt x="3541383" y="600010"/>
                  </a:lnTo>
                  <a:lnTo>
                    <a:pt x="3576446" y="594908"/>
                  </a:lnTo>
                  <a:lnTo>
                    <a:pt x="3611509" y="589205"/>
                  </a:lnTo>
                  <a:lnTo>
                    <a:pt x="3646572" y="582979"/>
                  </a:lnTo>
                  <a:lnTo>
                    <a:pt x="3681636" y="576319"/>
                  </a:lnTo>
                  <a:lnTo>
                    <a:pt x="3716699" y="569329"/>
                  </a:lnTo>
                  <a:lnTo>
                    <a:pt x="3751762" y="562137"/>
                  </a:lnTo>
                  <a:lnTo>
                    <a:pt x="3786825" y="554898"/>
                  </a:lnTo>
                  <a:lnTo>
                    <a:pt x="3821888" y="547793"/>
                  </a:lnTo>
                  <a:lnTo>
                    <a:pt x="3856952" y="541029"/>
                  </a:lnTo>
                  <a:lnTo>
                    <a:pt x="3892015" y="534830"/>
                  </a:lnTo>
                  <a:lnTo>
                    <a:pt x="3927078" y="529430"/>
                  </a:lnTo>
                  <a:lnTo>
                    <a:pt x="3962141" y="524948"/>
                  </a:lnTo>
                  <a:lnTo>
                    <a:pt x="3997204" y="520619"/>
                  </a:lnTo>
                  <a:lnTo>
                    <a:pt x="4032268" y="516254"/>
                  </a:lnTo>
                  <a:lnTo>
                    <a:pt x="4067331" y="511846"/>
                  </a:lnTo>
                  <a:lnTo>
                    <a:pt x="4102394" y="507397"/>
                  </a:lnTo>
                  <a:lnTo>
                    <a:pt x="4137457" y="502913"/>
                  </a:lnTo>
                  <a:lnTo>
                    <a:pt x="4172520" y="498413"/>
                  </a:lnTo>
                  <a:lnTo>
                    <a:pt x="4207584" y="493927"/>
                  </a:lnTo>
                  <a:lnTo>
                    <a:pt x="4242647" y="489493"/>
                  </a:lnTo>
                  <a:lnTo>
                    <a:pt x="4277710" y="485164"/>
                  </a:lnTo>
                  <a:lnTo>
                    <a:pt x="4312773" y="481000"/>
                  </a:lnTo>
                  <a:lnTo>
                    <a:pt x="4347836" y="477071"/>
                  </a:lnTo>
                  <a:lnTo>
                    <a:pt x="4382900" y="473448"/>
                  </a:lnTo>
                  <a:lnTo>
                    <a:pt x="4417963" y="470208"/>
                  </a:lnTo>
                  <a:lnTo>
                    <a:pt x="4453026" y="467424"/>
                  </a:lnTo>
                  <a:lnTo>
                    <a:pt x="4488089" y="465006"/>
                  </a:lnTo>
                  <a:lnTo>
                    <a:pt x="4523152" y="462794"/>
                  </a:lnTo>
                  <a:lnTo>
                    <a:pt x="4558216" y="460760"/>
                  </a:lnTo>
                  <a:lnTo>
                    <a:pt x="4593279" y="458873"/>
                  </a:lnTo>
                  <a:lnTo>
                    <a:pt x="4628342" y="457107"/>
                  </a:lnTo>
                  <a:lnTo>
                    <a:pt x="4663405" y="455434"/>
                  </a:lnTo>
                  <a:lnTo>
                    <a:pt x="4698468" y="453830"/>
                  </a:lnTo>
                  <a:lnTo>
                    <a:pt x="4733532" y="452271"/>
                  </a:lnTo>
                  <a:lnTo>
                    <a:pt x="4768595" y="450736"/>
                  </a:lnTo>
                  <a:lnTo>
                    <a:pt x="4803658" y="449206"/>
                  </a:lnTo>
                  <a:lnTo>
                    <a:pt x="4838721" y="447662"/>
                  </a:lnTo>
                  <a:lnTo>
                    <a:pt x="4873784" y="446088"/>
                  </a:lnTo>
                  <a:lnTo>
                    <a:pt x="4908848" y="444469"/>
                  </a:lnTo>
                  <a:lnTo>
                    <a:pt x="4943911" y="442792"/>
                  </a:lnTo>
                  <a:lnTo>
                    <a:pt x="4978974" y="441045"/>
                  </a:lnTo>
                  <a:lnTo>
                    <a:pt x="5014037" y="439216"/>
                  </a:lnTo>
                  <a:lnTo>
                    <a:pt x="5049100" y="437294"/>
                  </a:lnTo>
                  <a:lnTo>
                    <a:pt x="5084164" y="435268"/>
                  </a:lnTo>
                  <a:lnTo>
                    <a:pt x="5119227" y="433128"/>
                  </a:lnTo>
                  <a:lnTo>
                    <a:pt x="5154290" y="430862"/>
                  </a:lnTo>
                  <a:lnTo>
                    <a:pt x="5189353" y="428457"/>
                  </a:lnTo>
                  <a:lnTo>
                    <a:pt x="5224416" y="425873"/>
                  </a:lnTo>
                  <a:lnTo>
                    <a:pt x="5259480" y="423087"/>
                  </a:lnTo>
                  <a:lnTo>
                    <a:pt x="5294543" y="420098"/>
                  </a:lnTo>
                  <a:lnTo>
                    <a:pt x="5329606" y="416909"/>
                  </a:lnTo>
                  <a:lnTo>
                    <a:pt x="5364669" y="413518"/>
                  </a:lnTo>
                  <a:lnTo>
                    <a:pt x="5399732" y="409924"/>
                  </a:lnTo>
                  <a:lnTo>
                    <a:pt x="5434796" y="406127"/>
                  </a:lnTo>
                  <a:lnTo>
                    <a:pt x="5469859" y="402124"/>
                  </a:lnTo>
                  <a:lnTo>
                    <a:pt x="5504922" y="397915"/>
                  </a:lnTo>
                  <a:lnTo>
                    <a:pt x="5539985" y="393496"/>
                  </a:lnTo>
                  <a:lnTo>
                    <a:pt x="5575048" y="388865"/>
                  </a:lnTo>
                  <a:lnTo>
                    <a:pt x="5610112" y="384019"/>
                  </a:lnTo>
                  <a:lnTo>
                    <a:pt x="5645175" y="378956"/>
                  </a:lnTo>
                  <a:lnTo>
                    <a:pt x="5680238" y="373672"/>
                  </a:lnTo>
                  <a:lnTo>
                    <a:pt x="5715301" y="368163"/>
                  </a:lnTo>
                  <a:lnTo>
                    <a:pt x="5750364" y="362426"/>
                  </a:lnTo>
                  <a:lnTo>
                    <a:pt x="5785428" y="356458"/>
                  </a:lnTo>
                  <a:lnTo>
                    <a:pt x="5820491" y="350255"/>
                  </a:lnTo>
                  <a:lnTo>
                    <a:pt x="5855554" y="343813"/>
                  </a:lnTo>
                  <a:lnTo>
                    <a:pt x="5890617" y="337130"/>
                  </a:lnTo>
                  <a:lnTo>
                    <a:pt x="5925680" y="330201"/>
                  </a:lnTo>
                  <a:lnTo>
                    <a:pt x="5960744" y="323023"/>
                  </a:lnTo>
                  <a:lnTo>
                    <a:pt x="5995807" y="315594"/>
                  </a:lnTo>
                  <a:lnTo>
                    <a:pt x="6030870" y="307910"/>
                  </a:lnTo>
                  <a:lnTo>
                    <a:pt x="6065933" y="299968"/>
                  </a:lnTo>
                  <a:lnTo>
                    <a:pt x="6100996" y="291767"/>
                  </a:lnTo>
                  <a:lnTo>
                    <a:pt x="6136060" y="283303"/>
                  </a:lnTo>
                  <a:lnTo>
                    <a:pt x="6171123" y="274576"/>
                  </a:lnTo>
                  <a:lnTo>
                    <a:pt x="6206186" y="265582"/>
                  </a:lnTo>
                  <a:lnTo>
                    <a:pt x="6241249" y="256321"/>
                  </a:lnTo>
                  <a:lnTo>
                    <a:pt x="6276312" y="246792"/>
                  </a:lnTo>
                  <a:lnTo>
                    <a:pt x="6311376" y="236994"/>
                  </a:lnTo>
                  <a:lnTo>
                    <a:pt x="6346439" y="226925"/>
                  </a:lnTo>
                  <a:lnTo>
                    <a:pt x="6381502" y="216587"/>
                  </a:lnTo>
                  <a:lnTo>
                    <a:pt x="6416565" y="205977"/>
                  </a:lnTo>
                  <a:lnTo>
                    <a:pt x="6451628" y="195097"/>
                  </a:lnTo>
                  <a:lnTo>
                    <a:pt x="6486692" y="183947"/>
                  </a:lnTo>
                  <a:lnTo>
                    <a:pt x="6521755" y="172527"/>
                  </a:lnTo>
                  <a:lnTo>
                    <a:pt x="6556818" y="160839"/>
                  </a:lnTo>
                  <a:lnTo>
                    <a:pt x="6591881" y="148881"/>
                  </a:lnTo>
                  <a:lnTo>
                    <a:pt x="6626944" y="136657"/>
                  </a:lnTo>
                  <a:lnTo>
                    <a:pt x="6662008" y="124166"/>
                  </a:lnTo>
                  <a:lnTo>
                    <a:pt x="6697071" y="111410"/>
                  </a:lnTo>
                  <a:lnTo>
                    <a:pt x="6732134" y="98391"/>
                  </a:lnTo>
                  <a:lnTo>
                    <a:pt x="6767197" y="85109"/>
                  </a:lnTo>
                  <a:lnTo>
                    <a:pt x="6802260" y="71567"/>
                  </a:lnTo>
                  <a:lnTo>
                    <a:pt x="6837324" y="57765"/>
                  </a:lnTo>
                  <a:lnTo>
                    <a:pt x="6872387" y="43706"/>
                  </a:lnTo>
                  <a:lnTo>
                    <a:pt x="6907450" y="29391"/>
                  </a:lnTo>
                  <a:lnTo>
                    <a:pt x="6942513" y="14821"/>
                  </a:lnTo>
                  <a:lnTo>
                    <a:pt x="6977577" y="0"/>
                  </a:lnTo>
                  <a:lnTo>
                    <a:pt x="6977577" y="414134"/>
                  </a:lnTo>
                  <a:lnTo>
                    <a:pt x="6942513" y="418265"/>
                  </a:lnTo>
                  <a:lnTo>
                    <a:pt x="6907450" y="422399"/>
                  </a:lnTo>
                  <a:lnTo>
                    <a:pt x="6872387" y="426538"/>
                  </a:lnTo>
                  <a:lnTo>
                    <a:pt x="6837324" y="430680"/>
                  </a:lnTo>
                  <a:lnTo>
                    <a:pt x="6802260" y="434825"/>
                  </a:lnTo>
                  <a:lnTo>
                    <a:pt x="6767197" y="438973"/>
                  </a:lnTo>
                  <a:lnTo>
                    <a:pt x="6732134" y="443124"/>
                  </a:lnTo>
                  <a:lnTo>
                    <a:pt x="6697071" y="447276"/>
                  </a:lnTo>
                  <a:lnTo>
                    <a:pt x="6662008" y="451429"/>
                  </a:lnTo>
                  <a:lnTo>
                    <a:pt x="6626944" y="455583"/>
                  </a:lnTo>
                  <a:lnTo>
                    <a:pt x="6591881" y="459736"/>
                  </a:lnTo>
                  <a:lnTo>
                    <a:pt x="6556818" y="463887"/>
                  </a:lnTo>
                  <a:lnTo>
                    <a:pt x="6521755" y="468036"/>
                  </a:lnTo>
                  <a:lnTo>
                    <a:pt x="6486692" y="472182"/>
                  </a:lnTo>
                  <a:lnTo>
                    <a:pt x="6451628" y="476322"/>
                  </a:lnTo>
                  <a:lnTo>
                    <a:pt x="6416565" y="480456"/>
                  </a:lnTo>
                  <a:lnTo>
                    <a:pt x="6381502" y="484581"/>
                  </a:lnTo>
                  <a:lnTo>
                    <a:pt x="6346439" y="488695"/>
                  </a:lnTo>
                  <a:lnTo>
                    <a:pt x="6311376" y="492797"/>
                  </a:lnTo>
                  <a:lnTo>
                    <a:pt x="6276312" y="496884"/>
                  </a:lnTo>
                  <a:lnTo>
                    <a:pt x="6241249" y="500953"/>
                  </a:lnTo>
                  <a:lnTo>
                    <a:pt x="6206186" y="505001"/>
                  </a:lnTo>
                  <a:lnTo>
                    <a:pt x="6171123" y="509025"/>
                  </a:lnTo>
                  <a:lnTo>
                    <a:pt x="6136060" y="513022"/>
                  </a:lnTo>
                  <a:lnTo>
                    <a:pt x="6100996" y="516988"/>
                  </a:lnTo>
                  <a:lnTo>
                    <a:pt x="6065933" y="520918"/>
                  </a:lnTo>
                  <a:lnTo>
                    <a:pt x="6030870" y="524809"/>
                  </a:lnTo>
                  <a:lnTo>
                    <a:pt x="5995807" y="528655"/>
                  </a:lnTo>
                  <a:lnTo>
                    <a:pt x="5960744" y="532453"/>
                  </a:lnTo>
                  <a:lnTo>
                    <a:pt x="5925680" y="536197"/>
                  </a:lnTo>
                  <a:lnTo>
                    <a:pt x="5890617" y="539882"/>
                  </a:lnTo>
                  <a:lnTo>
                    <a:pt x="5855554" y="543503"/>
                  </a:lnTo>
                  <a:lnTo>
                    <a:pt x="5820491" y="547054"/>
                  </a:lnTo>
                  <a:lnTo>
                    <a:pt x="5785428" y="550530"/>
                  </a:lnTo>
                  <a:lnTo>
                    <a:pt x="5750364" y="553924"/>
                  </a:lnTo>
                  <a:lnTo>
                    <a:pt x="5715301" y="557233"/>
                  </a:lnTo>
                  <a:lnTo>
                    <a:pt x="5680238" y="560449"/>
                  </a:lnTo>
                  <a:lnTo>
                    <a:pt x="5645175" y="563568"/>
                  </a:lnTo>
                  <a:lnTo>
                    <a:pt x="5610112" y="566584"/>
                  </a:lnTo>
                  <a:lnTo>
                    <a:pt x="5575048" y="569492"/>
                  </a:lnTo>
                  <a:lnTo>
                    <a:pt x="5539985" y="572286"/>
                  </a:lnTo>
                  <a:lnTo>
                    <a:pt x="5504922" y="574962"/>
                  </a:lnTo>
                  <a:lnTo>
                    <a:pt x="5469859" y="577516"/>
                  </a:lnTo>
                  <a:lnTo>
                    <a:pt x="5434796" y="579942"/>
                  </a:lnTo>
                  <a:lnTo>
                    <a:pt x="5399732" y="582237"/>
                  </a:lnTo>
                  <a:lnTo>
                    <a:pt x="5364669" y="584397"/>
                  </a:lnTo>
                  <a:lnTo>
                    <a:pt x="5329606" y="586420"/>
                  </a:lnTo>
                  <a:lnTo>
                    <a:pt x="5294543" y="588302"/>
                  </a:lnTo>
                  <a:lnTo>
                    <a:pt x="5259480" y="590040"/>
                  </a:lnTo>
                  <a:lnTo>
                    <a:pt x="5224416" y="591634"/>
                  </a:lnTo>
                  <a:lnTo>
                    <a:pt x="5189353" y="593082"/>
                  </a:lnTo>
                  <a:lnTo>
                    <a:pt x="5154290" y="594367"/>
                  </a:lnTo>
                  <a:lnTo>
                    <a:pt x="5119227" y="595483"/>
                  </a:lnTo>
                  <a:lnTo>
                    <a:pt x="5084164" y="596456"/>
                  </a:lnTo>
                  <a:lnTo>
                    <a:pt x="5049100" y="597309"/>
                  </a:lnTo>
                  <a:lnTo>
                    <a:pt x="5014037" y="598069"/>
                  </a:lnTo>
                  <a:lnTo>
                    <a:pt x="4978974" y="598763"/>
                  </a:lnTo>
                  <a:lnTo>
                    <a:pt x="4943911" y="599416"/>
                  </a:lnTo>
                  <a:lnTo>
                    <a:pt x="4908848" y="600053"/>
                  </a:lnTo>
                  <a:lnTo>
                    <a:pt x="4873784" y="600700"/>
                  </a:lnTo>
                  <a:lnTo>
                    <a:pt x="4838721" y="601381"/>
                  </a:lnTo>
                  <a:lnTo>
                    <a:pt x="4803658" y="602116"/>
                  </a:lnTo>
                  <a:lnTo>
                    <a:pt x="4768595" y="602928"/>
                  </a:lnTo>
                  <a:lnTo>
                    <a:pt x="4733532" y="603834"/>
                  </a:lnTo>
                  <a:lnTo>
                    <a:pt x="4698468" y="604853"/>
                  </a:lnTo>
                  <a:lnTo>
                    <a:pt x="4663405" y="606000"/>
                  </a:lnTo>
                  <a:lnTo>
                    <a:pt x="4628342" y="607289"/>
                  </a:lnTo>
                  <a:lnTo>
                    <a:pt x="4593279" y="608731"/>
                  </a:lnTo>
                  <a:lnTo>
                    <a:pt x="4558216" y="610337"/>
                  </a:lnTo>
                  <a:lnTo>
                    <a:pt x="4523152" y="612116"/>
                  </a:lnTo>
                  <a:lnTo>
                    <a:pt x="4488089" y="614076"/>
                  </a:lnTo>
                  <a:lnTo>
                    <a:pt x="4453026" y="616225"/>
                  </a:lnTo>
                  <a:lnTo>
                    <a:pt x="4417963" y="618583"/>
                  </a:lnTo>
                  <a:lnTo>
                    <a:pt x="4382900" y="621170"/>
                  </a:lnTo>
                  <a:lnTo>
                    <a:pt x="4347836" y="623988"/>
                  </a:lnTo>
                  <a:lnTo>
                    <a:pt x="4312773" y="627046"/>
                  </a:lnTo>
                  <a:lnTo>
                    <a:pt x="4277710" y="630346"/>
                  </a:lnTo>
                  <a:lnTo>
                    <a:pt x="4242647" y="633889"/>
                  </a:lnTo>
                  <a:lnTo>
                    <a:pt x="4207584" y="637667"/>
                  </a:lnTo>
                  <a:lnTo>
                    <a:pt x="4172520" y="641661"/>
                  </a:lnTo>
                  <a:lnTo>
                    <a:pt x="4137457" y="645843"/>
                  </a:lnTo>
                  <a:lnTo>
                    <a:pt x="4102394" y="650173"/>
                  </a:lnTo>
                  <a:lnTo>
                    <a:pt x="4067331" y="654600"/>
                  </a:lnTo>
                  <a:lnTo>
                    <a:pt x="4032268" y="659064"/>
                  </a:lnTo>
                  <a:lnTo>
                    <a:pt x="3997204" y="663494"/>
                  </a:lnTo>
                  <a:lnTo>
                    <a:pt x="3962141" y="667817"/>
                  </a:lnTo>
                  <a:lnTo>
                    <a:pt x="3927078" y="672103"/>
                  </a:lnTo>
                  <a:lnTo>
                    <a:pt x="3892015" y="676951"/>
                  </a:lnTo>
                  <a:lnTo>
                    <a:pt x="3856952" y="682377"/>
                  </a:lnTo>
                  <a:lnTo>
                    <a:pt x="3821888" y="688308"/>
                  </a:lnTo>
                  <a:lnTo>
                    <a:pt x="3786825" y="694665"/>
                  </a:lnTo>
                  <a:lnTo>
                    <a:pt x="3751762" y="701348"/>
                  </a:lnTo>
                  <a:lnTo>
                    <a:pt x="3716699" y="708233"/>
                  </a:lnTo>
                  <a:lnTo>
                    <a:pt x="3681636" y="715171"/>
                  </a:lnTo>
                  <a:lnTo>
                    <a:pt x="3646572" y="721983"/>
                  </a:lnTo>
                  <a:lnTo>
                    <a:pt x="3611509" y="728468"/>
                  </a:lnTo>
                  <a:lnTo>
                    <a:pt x="3576446" y="734410"/>
                  </a:lnTo>
                  <a:lnTo>
                    <a:pt x="3541383" y="739590"/>
                  </a:lnTo>
                  <a:lnTo>
                    <a:pt x="3506320" y="744641"/>
                  </a:lnTo>
                  <a:lnTo>
                    <a:pt x="3471256" y="750097"/>
                  </a:lnTo>
                  <a:lnTo>
                    <a:pt x="3436193" y="755916"/>
                  </a:lnTo>
                  <a:lnTo>
                    <a:pt x="3401130" y="762051"/>
                  </a:lnTo>
                  <a:lnTo>
                    <a:pt x="3366067" y="768444"/>
                  </a:lnTo>
                  <a:lnTo>
                    <a:pt x="3331004" y="775021"/>
                  </a:lnTo>
                  <a:lnTo>
                    <a:pt x="3295940" y="781689"/>
                  </a:lnTo>
                  <a:lnTo>
                    <a:pt x="3260877" y="788333"/>
                  </a:lnTo>
                  <a:lnTo>
                    <a:pt x="3225814" y="794818"/>
                  </a:lnTo>
                  <a:lnTo>
                    <a:pt x="3190751" y="800993"/>
                  </a:lnTo>
                  <a:lnTo>
                    <a:pt x="3155688" y="806692"/>
                  </a:lnTo>
                  <a:lnTo>
                    <a:pt x="3120624" y="811747"/>
                  </a:lnTo>
                  <a:lnTo>
                    <a:pt x="3085561" y="816123"/>
                  </a:lnTo>
                  <a:lnTo>
                    <a:pt x="3050498" y="820418"/>
                  </a:lnTo>
                  <a:lnTo>
                    <a:pt x="3015435" y="824737"/>
                  </a:lnTo>
                  <a:lnTo>
                    <a:pt x="2980372" y="829090"/>
                  </a:lnTo>
                  <a:lnTo>
                    <a:pt x="2945308" y="833479"/>
                  </a:lnTo>
                  <a:lnTo>
                    <a:pt x="2910245" y="837893"/>
                  </a:lnTo>
                  <a:lnTo>
                    <a:pt x="2875182" y="842311"/>
                  </a:lnTo>
                  <a:lnTo>
                    <a:pt x="2840119" y="846697"/>
                  </a:lnTo>
                  <a:lnTo>
                    <a:pt x="2805056" y="851001"/>
                  </a:lnTo>
                  <a:lnTo>
                    <a:pt x="2769992" y="855160"/>
                  </a:lnTo>
                  <a:lnTo>
                    <a:pt x="2734929" y="859103"/>
                  </a:lnTo>
                  <a:lnTo>
                    <a:pt x="2699866" y="862752"/>
                  </a:lnTo>
                  <a:lnTo>
                    <a:pt x="2664803" y="866032"/>
                  </a:lnTo>
                  <a:lnTo>
                    <a:pt x="2629740" y="867281"/>
                  </a:lnTo>
                  <a:lnTo>
                    <a:pt x="2594676" y="867281"/>
                  </a:lnTo>
                  <a:lnTo>
                    <a:pt x="2559613" y="867281"/>
                  </a:lnTo>
                  <a:lnTo>
                    <a:pt x="2524550" y="867281"/>
                  </a:lnTo>
                  <a:lnTo>
                    <a:pt x="2489487" y="867281"/>
                  </a:lnTo>
                  <a:lnTo>
                    <a:pt x="2454424" y="867281"/>
                  </a:lnTo>
                  <a:lnTo>
                    <a:pt x="2419360" y="867281"/>
                  </a:lnTo>
                  <a:lnTo>
                    <a:pt x="2384297" y="867281"/>
                  </a:lnTo>
                  <a:lnTo>
                    <a:pt x="2349234" y="867281"/>
                  </a:lnTo>
                  <a:lnTo>
                    <a:pt x="2314171" y="867281"/>
                  </a:lnTo>
                  <a:lnTo>
                    <a:pt x="2279108" y="867281"/>
                  </a:lnTo>
                  <a:lnTo>
                    <a:pt x="2244044" y="867281"/>
                  </a:lnTo>
                  <a:lnTo>
                    <a:pt x="2208981" y="867281"/>
                  </a:lnTo>
                  <a:lnTo>
                    <a:pt x="2173918" y="867281"/>
                  </a:lnTo>
                  <a:lnTo>
                    <a:pt x="2138855" y="867281"/>
                  </a:lnTo>
                  <a:lnTo>
                    <a:pt x="2103792" y="867281"/>
                  </a:lnTo>
                  <a:lnTo>
                    <a:pt x="2068728" y="867281"/>
                  </a:lnTo>
                  <a:lnTo>
                    <a:pt x="2033665" y="867281"/>
                  </a:lnTo>
                  <a:lnTo>
                    <a:pt x="1998602" y="867281"/>
                  </a:lnTo>
                  <a:lnTo>
                    <a:pt x="1963539" y="867281"/>
                  </a:lnTo>
                  <a:lnTo>
                    <a:pt x="1928476" y="867281"/>
                  </a:lnTo>
                  <a:lnTo>
                    <a:pt x="1893412" y="867281"/>
                  </a:lnTo>
                  <a:lnTo>
                    <a:pt x="1858349" y="867281"/>
                  </a:lnTo>
                  <a:lnTo>
                    <a:pt x="1823286" y="867281"/>
                  </a:lnTo>
                  <a:lnTo>
                    <a:pt x="1788223" y="867281"/>
                  </a:lnTo>
                  <a:lnTo>
                    <a:pt x="1753160" y="867281"/>
                  </a:lnTo>
                  <a:lnTo>
                    <a:pt x="1718096" y="867281"/>
                  </a:lnTo>
                  <a:lnTo>
                    <a:pt x="1683033" y="867281"/>
                  </a:lnTo>
                  <a:lnTo>
                    <a:pt x="1647970" y="867281"/>
                  </a:lnTo>
                  <a:lnTo>
                    <a:pt x="1612907" y="867281"/>
                  </a:lnTo>
                  <a:lnTo>
                    <a:pt x="1577844" y="867281"/>
                  </a:lnTo>
                  <a:lnTo>
                    <a:pt x="1542780" y="867281"/>
                  </a:lnTo>
                  <a:lnTo>
                    <a:pt x="1507717" y="867281"/>
                  </a:lnTo>
                  <a:lnTo>
                    <a:pt x="1472654" y="867281"/>
                  </a:lnTo>
                  <a:lnTo>
                    <a:pt x="1437591" y="867281"/>
                  </a:lnTo>
                  <a:lnTo>
                    <a:pt x="1402528" y="867281"/>
                  </a:lnTo>
                  <a:lnTo>
                    <a:pt x="1367464" y="867281"/>
                  </a:lnTo>
                  <a:lnTo>
                    <a:pt x="1332401" y="867281"/>
                  </a:lnTo>
                  <a:lnTo>
                    <a:pt x="1297338" y="867281"/>
                  </a:lnTo>
                  <a:lnTo>
                    <a:pt x="1262275" y="867281"/>
                  </a:lnTo>
                  <a:lnTo>
                    <a:pt x="1227212" y="867281"/>
                  </a:lnTo>
                  <a:lnTo>
                    <a:pt x="1192148" y="867281"/>
                  </a:lnTo>
                  <a:lnTo>
                    <a:pt x="1157085" y="867281"/>
                  </a:lnTo>
                  <a:lnTo>
                    <a:pt x="1122022" y="867281"/>
                  </a:lnTo>
                  <a:lnTo>
                    <a:pt x="1086959" y="867281"/>
                  </a:lnTo>
                  <a:lnTo>
                    <a:pt x="1051896" y="867281"/>
                  </a:lnTo>
                  <a:lnTo>
                    <a:pt x="1016832" y="867281"/>
                  </a:lnTo>
                  <a:lnTo>
                    <a:pt x="981769" y="867281"/>
                  </a:lnTo>
                  <a:lnTo>
                    <a:pt x="946706" y="867281"/>
                  </a:lnTo>
                  <a:lnTo>
                    <a:pt x="911643" y="867281"/>
                  </a:lnTo>
                  <a:lnTo>
                    <a:pt x="876580" y="867281"/>
                  </a:lnTo>
                  <a:lnTo>
                    <a:pt x="841516" y="867281"/>
                  </a:lnTo>
                  <a:lnTo>
                    <a:pt x="806453" y="867281"/>
                  </a:lnTo>
                  <a:lnTo>
                    <a:pt x="771390" y="867281"/>
                  </a:lnTo>
                  <a:lnTo>
                    <a:pt x="736327" y="867281"/>
                  </a:lnTo>
                  <a:lnTo>
                    <a:pt x="701264" y="867281"/>
                  </a:lnTo>
                  <a:lnTo>
                    <a:pt x="666200" y="867281"/>
                  </a:lnTo>
                  <a:lnTo>
                    <a:pt x="631137" y="867281"/>
                  </a:lnTo>
                  <a:lnTo>
                    <a:pt x="596074" y="867281"/>
                  </a:lnTo>
                  <a:lnTo>
                    <a:pt x="561011" y="867281"/>
                  </a:lnTo>
                  <a:lnTo>
                    <a:pt x="525948" y="867281"/>
                  </a:lnTo>
                  <a:lnTo>
                    <a:pt x="490884" y="867281"/>
                  </a:lnTo>
                  <a:lnTo>
                    <a:pt x="455821" y="867281"/>
                  </a:lnTo>
                  <a:lnTo>
                    <a:pt x="420758" y="867281"/>
                  </a:lnTo>
                  <a:lnTo>
                    <a:pt x="385695" y="867281"/>
                  </a:lnTo>
                  <a:lnTo>
                    <a:pt x="350632" y="867281"/>
                  </a:lnTo>
                  <a:lnTo>
                    <a:pt x="315568" y="867281"/>
                  </a:lnTo>
                  <a:lnTo>
                    <a:pt x="280505" y="867281"/>
                  </a:lnTo>
                  <a:lnTo>
                    <a:pt x="245442" y="867281"/>
                  </a:lnTo>
                  <a:lnTo>
                    <a:pt x="210379" y="867281"/>
                  </a:lnTo>
                  <a:lnTo>
                    <a:pt x="175316" y="867281"/>
                  </a:lnTo>
                  <a:lnTo>
                    <a:pt x="140252" y="867281"/>
                  </a:lnTo>
                  <a:lnTo>
                    <a:pt x="105189" y="867281"/>
                  </a:lnTo>
                  <a:lnTo>
                    <a:pt x="70126" y="867281"/>
                  </a:lnTo>
                  <a:lnTo>
                    <a:pt x="35063" y="867281"/>
                  </a:lnTo>
                  <a:lnTo>
                    <a:pt x="0" y="867281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352578"/>
              <a:ext cx="6977577" cy="755883"/>
            </a:xfrm>
            <a:custGeom>
              <a:avLst/>
              <a:pathLst>
                <a:path w="6977577" h="755883">
                  <a:moveTo>
                    <a:pt x="0" y="417585"/>
                  </a:moveTo>
                  <a:lnTo>
                    <a:pt x="35063" y="430110"/>
                  </a:lnTo>
                  <a:lnTo>
                    <a:pt x="70126" y="442410"/>
                  </a:lnTo>
                  <a:lnTo>
                    <a:pt x="105189" y="454486"/>
                  </a:lnTo>
                  <a:lnTo>
                    <a:pt x="140252" y="466337"/>
                  </a:lnTo>
                  <a:lnTo>
                    <a:pt x="175316" y="477962"/>
                  </a:lnTo>
                  <a:lnTo>
                    <a:pt x="210379" y="489360"/>
                  </a:lnTo>
                  <a:lnTo>
                    <a:pt x="245442" y="500531"/>
                  </a:lnTo>
                  <a:lnTo>
                    <a:pt x="280505" y="511473"/>
                  </a:lnTo>
                  <a:lnTo>
                    <a:pt x="315568" y="522187"/>
                  </a:lnTo>
                  <a:lnTo>
                    <a:pt x="350632" y="532672"/>
                  </a:lnTo>
                  <a:lnTo>
                    <a:pt x="385695" y="542926"/>
                  </a:lnTo>
                  <a:lnTo>
                    <a:pt x="420758" y="552948"/>
                  </a:lnTo>
                  <a:lnTo>
                    <a:pt x="455821" y="562739"/>
                  </a:lnTo>
                  <a:lnTo>
                    <a:pt x="490884" y="572296"/>
                  </a:lnTo>
                  <a:lnTo>
                    <a:pt x="525948" y="581620"/>
                  </a:lnTo>
                  <a:lnTo>
                    <a:pt x="561011" y="590708"/>
                  </a:lnTo>
                  <a:lnTo>
                    <a:pt x="596074" y="599560"/>
                  </a:lnTo>
                  <a:lnTo>
                    <a:pt x="631137" y="608175"/>
                  </a:lnTo>
                  <a:lnTo>
                    <a:pt x="666200" y="616552"/>
                  </a:lnTo>
                  <a:lnTo>
                    <a:pt x="701264" y="624689"/>
                  </a:lnTo>
                  <a:lnTo>
                    <a:pt x="736327" y="632585"/>
                  </a:lnTo>
                  <a:lnTo>
                    <a:pt x="771390" y="640240"/>
                  </a:lnTo>
                  <a:lnTo>
                    <a:pt x="806453" y="647652"/>
                  </a:lnTo>
                  <a:lnTo>
                    <a:pt x="841516" y="654820"/>
                  </a:lnTo>
                  <a:lnTo>
                    <a:pt x="876580" y="661743"/>
                  </a:lnTo>
                  <a:lnTo>
                    <a:pt x="911643" y="668419"/>
                  </a:lnTo>
                  <a:lnTo>
                    <a:pt x="946706" y="674847"/>
                  </a:lnTo>
                  <a:lnTo>
                    <a:pt x="981769" y="681027"/>
                  </a:lnTo>
                  <a:lnTo>
                    <a:pt x="1016832" y="686957"/>
                  </a:lnTo>
                  <a:lnTo>
                    <a:pt x="1051896" y="692636"/>
                  </a:lnTo>
                  <a:lnTo>
                    <a:pt x="1086959" y="698063"/>
                  </a:lnTo>
                  <a:lnTo>
                    <a:pt x="1122022" y="703239"/>
                  </a:lnTo>
                  <a:lnTo>
                    <a:pt x="1157085" y="708161"/>
                  </a:lnTo>
                  <a:lnTo>
                    <a:pt x="1192148" y="712831"/>
                  </a:lnTo>
                  <a:lnTo>
                    <a:pt x="1227212" y="717247"/>
                  </a:lnTo>
                  <a:lnTo>
                    <a:pt x="1262275" y="721410"/>
                  </a:lnTo>
                  <a:lnTo>
                    <a:pt x="1297338" y="725321"/>
                  </a:lnTo>
                  <a:lnTo>
                    <a:pt x="1332401" y="728980"/>
                  </a:lnTo>
                  <a:lnTo>
                    <a:pt x="1367464" y="732389"/>
                  </a:lnTo>
                  <a:lnTo>
                    <a:pt x="1402528" y="735549"/>
                  </a:lnTo>
                  <a:lnTo>
                    <a:pt x="1437591" y="738463"/>
                  </a:lnTo>
                  <a:lnTo>
                    <a:pt x="1472654" y="741133"/>
                  </a:lnTo>
                  <a:lnTo>
                    <a:pt x="1507717" y="743563"/>
                  </a:lnTo>
                  <a:lnTo>
                    <a:pt x="1542780" y="745757"/>
                  </a:lnTo>
                  <a:lnTo>
                    <a:pt x="1577844" y="747718"/>
                  </a:lnTo>
                  <a:lnTo>
                    <a:pt x="1612907" y="749452"/>
                  </a:lnTo>
                  <a:lnTo>
                    <a:pt x="1647970" y="750965"/>
                  </a:lnTo>
                  <a:lnTo>
                    <a:pt x="1683033" y="752261"/>
                  </a:lnTo>
                  <a:lnTo>
                    <a:pt x="1718096" y="753348"/>
                  </a:lnTo>
                  <a:lnTo>
                    <a:pt x="1753160" y="754232"/>
                  </a:lnTo>
                  <a:lnTo>
                    <a:pt x="1788223" y="754920"/>
                  </a:lnTo>
                  <a:lnTo>
                    <a:pt x="1823286" y="755420"/>
                  </a:lnTo>
                  <a:lnTo>
                    <a:pt x="1858349" y="755738"/>
                  </a:lnTo>
                  <a:lnTo>
                    <a:pt x="1893412" y="755883"/>
                  </a:lnTo>
                  <a:lnTo>
                    <a:pt x="1928476" y="755861"/>
                  </a:lnTo>
                  <a:lnTo>
                    <a:pt x="1963539" y="755680"/>
                  </a:lnTo>
                  <a:lnTo>
                    <a:pt x="1998602" y="755346"/>
                  </a:lnTo>
                  <a:lnTo>
                    <a:pt x="2033665" y="754867"/>
                  </a:lnTo>
                  <a:lnTo>
                    <a:pt x="2068728" y="754248"/>
                  </a:lnTo>
                  <a:lnTo>
                    <a:pt x="2103792" y="753491"/>
                  </a:lnTo>
                  <a:lnTo>
                    <a:pt x="2138855" y="752599"/>
                  </a:lnTo>
                  <a:lnTo>
                    <a:pt x="2173918" y="751573"/>
                  </a:lnTo>
                  <a:lnTo>
                    <a:pt x="2208981" y="750413"/>
                  </a:lnTo>
                  <a:lnTo>
                    <a:pt x="2244044" y="749120"/>
                  </a:lnTo>
                  <a:lnTo>
                    <a:pt x="2279108" y="747694"/>
                  </a:lnTo>
                  <a:lnTo>
                    <a:pt x="2314171" y="746135"/>
                  </a:lnTo>
                  <a:lnTo>
                    <a:pt x="2349234" y="744443"/>
                  </a:lnTo>
                  <a:lnTo>
                    <a:pt x="2384297" y="742620"/>
                  </a:lnTo>
                  <a:lnTo>
                    <a:pt x="2419360" y="740667"/>
                  </a:lnTo>
                  <a:lnTo>
                    <a:pt x="2454424" y="738587"/>
                  </a:lnTo>
                  <a:lnTo>
                    <a:pt x="2489487" y="736383"/>
                  </a:lnTo>
                  <a:lnTo>
                    <a:pt x="2524550" y="734059"/>
                  </a:lnTo>
                  <a:lnTo>
                    <a:pt x="2559613" y="731621"/>
                  </a:lnTo>
                  <a:lnTo>
                    <a:pt x="2594676" y="729073"/>
                  </a:lnTo>
                  <a:lnTo>
                    <a:pt x="2629740" y="726421"/>
                  </a:lnTo>
                  <a:lnTo>
                    <a:pt x="2664803" y="723674"/>
                  </a:lnTo>
                  <a:lnTo>
                    <a:pt x="2699866" y="720767"/>
                  </a:lnTo>
                  <a:lnTo>
                    <a:pt x="2734929" y="717646"/>
                  </a:lnTo>
                  <a:lnTo>
                    <a:pt x="2769992" y="714304"/>
                  </a:lnTo>
                  <a:lnTo>
                    <a:pt x="2805056" y="710735"/>
                  </a:lnTo>
                  <a:lnTo>
                    <a:pt x="2840119" y="706939"/>
                  </a:lnTo>
                  <a:lnTo>
                    <a:pt x="2875182" y="702923"/>
                  </a:lnTo>
                  <a:lnTo>
                    <a:pt x="2910245" y="698710"/>
                  </a:lnTo>
                  <a:lnTo>
                    <a:pt x="2945308" y="694332"/>
                  </a:lnTo>
                  <a:lnTo>
                    <a:pt x="2980372" y="689839"/>
                  </a:lnTo>
                  <a:lnTo>
                    <a:pt x="3015435" y="685292"/>
                  </a:lnTo>
                  <a:lnTo>
                    <a:pt x="3050498" y="680764"/>
                  </a:lnTo>
                  <a:lnTo>
                    <a:pt x="3085561" y="676334"/>
                  </a:lnTo>
                  <a:lnTo>
                    <a:pt x="3120624" y="672004"/>
                  </a:lnTo>
                  <a:lnTo>
                    <a:pt x="3155688" y="667264"/>
                  </a:lnTo>
                  <a:lnTo>
                    <a:pt x="3190751" y="662052"/>
                  </a:lnTo>
                  <a:lnTo>
                    <a:pt x="3225814" y="656412"/>
                  </a:lnTo>
                  <a:lnTo>
                    <a:pt x="3260877" y="650393"/>
                  </a:lnTo>
                  <a:lnTo>
                    <a:pt x="3295940" y="644058"/>
                  </a:lnTo>
                  <a:lnTo>
                    <a:pt x="3331004" y="637486"/>
                  </a:lnTo>
                  <a:lnTo>
                    <a:pt x="3366067" y="630778"/>
                  </a:lnTo>
                  <a:lnTo>
                    <a:pt x="3401130" y="624053"/>
                  </a:lnTo>
                  <a:lnTo>
                    <a:pt x="3436193" y="617452"/>
                  </a:lnTo>
                  <a:lnTo>
                    <a:pt x="3471256" y="611133"/>
                  </a:lnTo>
                  <a:lnTo>
                    <a:pt x="3506320" y="605262"/>
                  </a:lnTo>
                  <a:lnTo>
                    <a:pt x="3541383" y="600010"/>
                  </a:lnTo>
                  <a:lnTo>
                    <a:pt x="3576446" y="594908"/>
                  </a:lnTo>
                  <a:lnTo>
                    <a:pt x="3611509" y="589205"/>
                  </a:lnTo>
                  <a:lnTo>
                    <a:pt x="3646572" y="582979"/>
                  </a:lnTo>
                  <a:lnTo>
                    <a:pt x="3681636" y="576319"/>
                  </a:lnTo>
                  <a:lnTo>
                    <a:pt x="3716699" y="569329"/>
                  </a:lnTo>
                  <a:lnTo>
                    <a:pt x="3751762" y="562137"/>
                  </a:lnTo>
                  <a:lnTo>
                    <a:pt x="3786825" y="554898"/>
                  </a:lnTo>
                  <a:lnTo>
                    <a:pt x="3821888" y="547793"/>
                  </a:lnTo>
                  <a:lnTo>
                    <a:pt x="3856952" y="541029"/>
                  </a:lnTo>
                  <a:lnTo>
                    <a:pt x="3892015" y="534830"/>
                  </a:lnTo>
                  <a:lnTo>
                    <a:pt x="3927078" y="529430"/>
                  </a:lnTo>
                  <a:lnTo>
                    <a:pt x="3962141" y="524948"/>
                  </a:lnTo>
                  <a:lnTo>
                    <a:pt x="3997204" y="520619"/>
                  </a:lnTo>
                  <a:lnTo>
                    <a:pt x="4032268" y="516254"/>
                  </a:lnTo>
                  <a:lnTo>
                    <a:pt x="4067331" y="511846"/>
                  </a:lnTo>
                  <a:lnTo>
                    <a:pt x="4102394" y="507397"/>
                  </a:lnTo>
                  <a:lnTo>
                    <a:pt x="4137457" y="502913"/>
                  </a:lnTo>
                  <a:lnTo>
                    <a:pt x="4172520" y="498413"/>
                  </a:lnTo>
                  <a:lnTo>
                    <a:pt x="4207584" y="493927"/>
                  </a:lnTo>
                  <a:lnTo>
                    <a:pt x="4242647" y="489493"/>
                  </a:lnTo>
                  <a:lnTo>
                    <a:pt x="4277710" y="485164"/>
                  </a:lnTo>
                  <a:lnTo>
                    <a:pt x="4312773" y="481000"/>
                  </a:lnTo>
                  <a:lnTo>
                    <a:pt x="4347836" y="477071"/>
                  </a:lnTo>
                  <a:lnTo>
                    <a:pt x="4382900" y="473448"/>
                  </a:lnTo>
                  <a:lnTo>
                    <a:pt x="4417963" y="470208"/>
                  </a:lnTo>
                  <a:lnTo>
                    <a:pt x="4453026" y="467424"/>
                  </a:lnTo>
                  <a:lnTo>
                    <a:pt x="4488089" y="465006"/>
                  </a:lnTo>
                  <a:lnTo>
                    <a:pt x="4523152" y="462794"/>
                  </a:lnTo>
                  <a:lnTo>
                    <a:pt x="4558216" y="460760"/>
                  </a:lnTo>
                  <a:lnTo>
                    <a:pt x="4593279" y="458873"/>
                  </a:lnTo>
                  <a:lnTo>
                    <a:pt x="4628342" y="457107"/>
                  </a:lnTo>
                  <a:lnTo>
                    <a:pt x="4663405" y="455434"/>
                  </a:lnTo>
                  <a:lnTo>
                    <a:pt x="4698468" y="453830"/>
                  </a:lnTo>
                  <a:lnTo>
                    <a:pt x="4733532" y="452271"/>
                  </a:lnTo>
                  <a:lnTo>
                    <a:pt x="4768595" y="450736"/>
                  </a:lnTo>
                  <a:lnTo>
                    <a:pt x="4803658" y="449206"/>
                  </a:lnTo>
                  <a:lnTo>
                    <a:pt x="4838721" y="447662"/>
                  </a:lnTo>
                  <a:lnTo>
                    <a:pt x="4873784" y="446088"/>
                  </a:lnTo>
                  <a:lnTo>
                    <a:pt x="4908848" y="444469"/>
                  </a:lnTo>
                  <a:lnTo>
                    <a:pt x="4943911" y="442792"/>
                  </a:lnTo>
                  <a:lnTo>
                    <a:pt x="4978974" y="441045"/>
                  </a:lnTo>
                  <a:lnTo>
                    <a:pt x="5014037" y="439216"/>
                  </a:lnTo>
                  <a:lnTo>
                    <a:pt x="5049100" y="437294"/>
                  </a:lnTo>
                  <a:lnTo>
                    <a:pt x="5084164" y="435268"/>
                  </a:lnTo>
                  <a:lnTo>
                    <a:pt x="5119227" y="433128"/>
                  </a:lnTo>
                  <a:lnTo>
                    <a:pt x="5154290" y="430862"/>
                  </a:lnTo>
                  <a:lnTo>
                    <a:pt x="5189353" y="428457"/>
                  </a:lnTo>
                  <a:lnTo>
                    <a:pt x="5224416" y="425873"/>
                  </a:lnTo>
                  <a:lnTo>
                    <a:pt x="5259480" y="423087"/>
                  </a:lnTo>
                  <a:lnTo>
                    <a:pt x="5294543" y="420098"/>
                  </a:lnTo>
                  <a:lnTo>
                    <a:pt x="5329606" y="416909"/>
                  </a:lnTo>
                  <a:lnTo>
                    <a:pt x="5364669" y="413518"/>
                  </a:lnTo>
                  <a:lnTo>
                    <a:pt x="5399732" y="409924"/>
                  </a:lnTo>
                  <a:lnTo>
                    <a:pt x="5434796" y="406127"/>
                  </a:lnTo>
                  <a:lnTo>
                    <a:pt x="5469859" y="402124"/>
                  </a:lnTo>
                  <a:lnTo>
                    <a:pt x="5504922" y="397915"/>
                  </a:lnTo>
                  <a:lnTo>
                    <a:pt x="5539985" y="393496"/>
                  </a:lnTo>
                  <a:lnTo>
                    <a:pt x="5575048" y="388865"/>
                  </a:lnTo>
                  <a:lnTo>
                    <a:pt x="5610112" y="384019"/>
                  </a:lnTo>
                  <a:lnTo>
                    <a:pt x="5645175" y="378956"/>
                  </a:lnTo>
                  <a:lnTo>
                    <a:pt x="5680238" y="373672"/>
                  </a:lnTo>
                  <a:lnTo>
                    <a:pt x="5715301" y="368163"/>
                  </a:lnTo>
                  <a:lnTo>
                    <a:pt x="5750364" y="362426"/>
                  </a:lnTo>
                  <a:lnTo>
                    <a:pt x="5785428" y="356458"/>
                  </a:lnTo>
                  <a:lnTo>
                    <a:pt x="5820491" y="350255"/>
                  </a:lnTo>
                  <a:lnTo>
                    <a:pt x="5855554" y="343813"/>
                  </a:lnTo>
                  <a:lnTo>
                    <a:pt x="5890617" y="337130"/>
                  </a:lnTo>
                  <a:lnTo>
                    <a:pt x="5925680" y="330201"/>
                  </a:lnTo>
                  <a:lnTo>
                    <a:pt x="5960744" y="323023"/>
                  </a:lnTo>
                  <a:lnTo>
                    <a:pt x="5995807" y="315594"/>
                  </a:lnTo>
                  <a:lnTo>
                    <a:pt x="6030870" y="307910"/>
                  </a:lnTo>
                  <a:lnTo>
                    <a:pt x="6065933" y="299968"/>
                  </a:lnTo>
                  <a:lnTo>
                    <a:pt x="6100996" y="291767"/>
                  </a:lnTo>
                  <a:lnTo>
                    <a:pt x="6136060" y="283303"/>
                  </a:lnTo>
                  <a:lnTo>
                    <a:pt x="6171123" y="274576"/>
                  </a:lnTo>
                  <a:lnTo>
                    <a:pt x="6206186" y="265582"/>
                  </a:lnTo>
                  <a:lnTo>
                    <a:pt x="6241249" y="256321"/>
                  </a:lnTo>
                  <a:lnTo>
                    <a:pt x="6276312" y="246792"/>
                  </a:lnTo>
                  <a:lnTo>
                    <a:pt x="6311376" y="236994"/>
                  </a:lnTo>
                  <a:lnTo>
                    <a:pt x="6346439" y="226925"/>
                  </a:lnTo>
                  <a:lnTo>
                    <a:pt x="6381502" y="216587"/>
                  </a:lnTo>
                  <a:lnTo>
                    <a:pt x="6416565" y="205977"/>
                  </a:lnTo>
                  <a:lnTo>
                    <a:pt x="6451628" y="195097"/>
                  </a:lnTo>
                  <a:lnTo>
                    <a:pt x="6486692" y="183947"/>
                  </a:lnTo>
                  <a:lnTo>
                    <a:pt x="6521755" y="172527"/>
                  </a:lnTo>
                  <a:lnTo>
                    <a:pt x="6556818" y="160839"/>
                  </a:lnTo>
                  <a:lnTo>
                    <a:pt x="6591881" y="148881"/>
                  </a:lnTo>
                  <a:lnTo>
                    <a:pt x="6626944" y="136657"/>
                  </a:lnTo>
                  <a:lnTo>
                    <a:pt x="6662008" y="124166"/>
                  </a:lnTo>
                  <a:lnTo>
                    <a:pt x="6697071" y="111410"/>
                  </a:lnTo>
                  <a:lnTo>
                    <a:pt x="6732134" y="98391"/>
                  </a:lnTo>
                  <a:lnTo>
                    <a:pt x="6767197" y="85109"/>
                  </a:lnTo>
                  <a:lnTo>
                    <a:pt x="6802260" y="71567"/>
                  </a:lnTo>
                  <a:lnTo>
                    <a:pt x="6837324" y="57765"/>
                  </a:lnTo>
                  <a:lnTo>
                    <a:pt x="6872387" y="43706"/>
                  </a:lnTo>
                  <a:lnTo>
                    <a:pt x="6907450" y="29391"/>
                  </a:lnTo>
                  <a:lnTo>
                    <a:pt x="6942513" y="14821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766713"/>
              <a:ext cx="6977577" cy="453147"/>
            </a:xfrm>
            <a:custGeom>
              <a:avLst/>
              <a:pathLst>
                <a:path w="6977577" h="453147">
                  <a:moveTo>
                    <a:pt x="6977577" y="0"/>
                  </a:moveTo>
                  <a:lnTo>
                    <a:pt x="6942513" y="4130"/>
                  </a:lnTo>
                  <a:lnTo>
                    <a:pt x="6907450" y="8264"/>
                  </a:lnTo>
                  <a:lnTo>
                    <a:pt x="6872387" y="12403"/>
                  </a:lnTo>
                  <a:lnTo>
                    <a:pt x="6837324" y="16545"/>
                  </a:lnTo>
                  <a:lnTo>
                    <a:pt x="6802260" y="20690"/>
                  </a:lnTo>
                  <a:lnTo>
                    <a:pt x="6767197" y="24838"/>
                  </a:lnTo>
                  <a:lnTo>
                    <a:pt x="6732134" y="28989"/>
                  </a:lnTo>
                  <a:lnTo>
                    <a:pt x="6697071" y="33141"/>
                  </a:lnTo>
                  <a:lnTo>
                    <a:pt x="6662008" y="37294"/>
                  </a:lnTo>
                  <a:lnTo>
                    <a:pt x="6626944" y="41448"/>
                  </a:lnTo>
                  <a:lnTo>
                    <a:pt x="6591881" y="45601"/>
                  </a:lnTo>
                  <a:lnTo>
                    <a:pt x="6556818" y="49752"/>
                  </a:lnTo>
                  <a:lnTo>
                    <a:pt x="6521755" y="53902"/>
                  </a:lnTo>
                  <a:lnTo>
                    <a:pt x="6486692" y="58047"/>
                  </a:lnTo>
                  <a:lnTo>
                    <a:pt x="6451628" y="62187"/>
                  </a:lnTo>
                  <a:lnTo>
                    <a:pt x="6416565" y="66321"/>
                  </a:lnTo>
                  <a:lnTo>
                    <a:pt x="6381502" y="70446"/>
                  </a:lnTo>
                  <a:lnTo>
                    <a:pt x="6346439" y="74560"/>
                  </a:lnTo>
                  <a:lnTo>
                    <a:pt x="6311376" y="78662"/>
                  </a:lnTo>
                  <a:lnTo>
                    <a:pt x="6276312" y="82749"/>
                  </a:lnTo>
                  <a:lnTo>
                    <a:pt x="6241249" y="86818"/>
                  </a:lnTo>
                  <a:lnTo>
                    <a:pt x="6206186" y="90866"/>
                  </a:lnTo>
                  <a:lnTo>
                    <a:pt x="6171123" y="94890"/>
                  </a:lnTo>
                  <a:lnTo>
                    <a:pt x="6136060" y="98887"/>
                  </a:lnTo>
                  <a:lnTo>
                    <a:pt x="6100996" y="102853"/>
                  </a:lnTo>
                  <a:lnTo>
                    <a:pt x="6065933" y="106783"/>
                  </a:lnTo>
                  <a:lnTo>
                    <a:pt x="6030870" y="110674"/>
                  </a:lnTo>
                  <a:lnTo>
                    <a:pt x="5995807" y="114520"/>
                  </a:lnTo>
                  <a:lnTo>
                    <a:pt x="5960744" y="118318"/>
                  </a:lnTo>
                  <a:lnTo>
                    <a:pt x="5925680" y="122062"/>
                  </a:lnTo>
                  <a:lnTo>
                    <a:pt x="5890617" y="125747"/>
                  </a:lnTo>
                  <a:lnTo>
                    <a:pt x="5855554" y="129368"/>
                  </a:lnTo>
                  <a:lnTo>
                    <a:pt x="5820491" y="132919"/>
                  </a:lnTo>
                  <a:lnTo>
                    <a:pt x="5785428" y="136395"/>
                  </a:lnTo>
                  <a:lnTo>
                    <a:pt x="5750364" y="139789"/>
                  </a:lnTo>
                  <a:lnTo>
                    <a:pt x="5715301" y="143098"/>
                  </a:lnTo>
                  <a:lnTo>
                    <a:pt x="5680238" y="146314"/>
                  </a:lnTo>
                  <a:lnTo>
                    <a:pt x="5645175" y="149433"/>
                  </a:lnTo>
                  <a:lnTo>
                    <a:pt x="5610112" y="152449"/>
                  </a:lnTo>
                  <a:lnTo>
                    <a:pt x="5575048" y="155357"/>
                  </a:lnTo>
                  <a:lnTo>
                    <a:pt x="5539985" y="158151"/>
                  </a:lnTo>
                  <a:lnTo>
                    <a:pt x="5504922" y="160827"/>
                  </a:lnTo>
                  <a:lnTo>
                    <a:pt x="5469859" y="163381"/>
                  </a:lnTo>
                  <a:lnTo>
                    <a:pt x="5434796" y="165807"/>
                  </a:lnTo>
                  <a:lnTo>
                    <a:pt x="5399732" y="168102"/>
                  </a:lnTo>
                  <a:lnTo>
                    <a:pt x="5364669" y="170262"/>
                  </a:lnTo>
                  <a:lnTo>
                    <a:pt x="5329606" y="172285"/>
                  </a:lnTo>
                  <a:lnTo>
                    <a:pt x="5294543" y="174167"/>
                  </a:lnTo>
                  <a:lnTo>
                    <a:pt x="5259480" y="175905"/>
                  </a:lnTo>
                  <a:lnTo>
                    <a:pt x="5224416" y="177499"/>
                  </a:lnTo>
                  <a:lnTo>
                    <a:pt x="5189353" y="178947"/>
                  </a:lnTo>
                  <a:lnTo>
                    <a:pt x="5154290" y="180232"/>
                  </a:lnTo>
                  <a:lnTo>
                    <a:pt x="5119227" y="181348"/>
                  </a:lnTo>
                  <a:lnTo>
                    <a:pt x="5084164" y="182321"/>
                  </a:lnTo>
                  <a:lnTo>
                    <a:pt x="5049100" y="183174"/>
                  </a:lnTo>
                  <a:lnTo>
                    <a:pt x="5014037" y="183934"/>
                  </a:lnTo>
                  <a:lnTo>
                    <a:pt x="4978974" y="184628"/>
                  </a:lnTo>
                  <a:lnTo>
                    <a:pt x="4943911" y="185281"/>
                  </a:lnTo>
                  <a:lnTo>
                    <a:pt x="4908848" y="185918"/>
                  </a:lnTo>
                  <a:lnTo>
                    <a:pt x="4873784" y="186565"/>
                  </a:lnTo>
                  <a:lnTo>
                    <a:pt x="4838721" y="187246"/>
                  </a:lnTo>
                  <a:lnTo>
                    <a:pt x="4803658" y="187981"/>
                  </a:lnTo>
                  <a:lnTo>
                    <a:pt x="4768595" y="188793"/>
                  </a:lnTo>
                  <a:lnTo>
                    <a:pt x="4733532" y="189699"/>
                  </a:lnTo>
                  <a:lnTo>
                    <a:pt x="4698468" y="190718"/>
                  </a:lnTo>
                  <a:lnTo>
                    <a:pt x="4663405" y="191865"/>
                  </a:lnTo>
                  <a:lnTo>
                    <a:pt x="4628342" y="193154"/>
                  </a:lnTo>
                  <a:lnTo>
                    <a:pt x="4593279" y="194596"/>
                  </a:lnTo>
                  <a:lnTo>
                    <a:pt x="4558216" y="196202"/>
                  </a:lnTo>
                  <a:lnTo>
                    <a:pt x="4523152" y="197981"/>
                  </a:lnTo>
                  <a:lnTo>
                    <a:pt x="4488089" y="199941"/>
                  </a:lnTo>
                  <a:lnTo>
                    <a:pt x="4453026" y="202090"/>
                  </a:lnTo>
                  <a:lnTo>
                    <a:pt x="4417963" y="204448"/>
                  </a:lnTo>
                  <a:lnTo>
                    <a:pt x="4382900" y="207035"/>
                  </a:lnTo>
                  <a:lnTo>
                    <a:pt x="4347836" y="209854"/>
                  </a:lnTo>
                  <a:lnTo>
                    <a:pt x="4312773" y="212911"/>
                  </a:lnTo>
                  <a:lnTo>
                    <a:pt x="4277710" y="216211"/>
                  </a:lnTo>
                  <a:lnTo>
                    <a:pt x="4242647" y="219754"/>
                  </a:lnTo>
                  <a:lnTo>
                    <a:pt x="4207584" y="223532"/>
                  </a:lnTo>
                  <a:lnTo>
                    <a:pt x="4172520" y="227526"/>
                  </a:lnTo>
                  <a:lnTo>
                    <a:pt x="4137457" y="231708"/>
                  </a:lnTo>
                  <a:lnTo>
                    <a:pt x="4102394" y="236038"/>
                  </a:lnTo>
                  <a:lnTo>
                    <a:pt x="4067331" y="240465"/>
                  </a:lnTo>
                  <a:lnTo>
                    <a:pt x="4032268" y="244929"/>
                  </a:lnTo>
                  <a:lnTo>
                    <a:pt x="3997204" y="249359"/>
                  </a:lnTo>
                  <a:lnTo>
                    <a:pt x="3962141" y="253682"/>
                  </a:lnTo>
                  <a:lnTo>
                    <a:pt x="3927078" y="257968"/>
                  </a:lnTo>
                  <a:lnTo>
                    <a:pt x="3892015" y="262816"/>
                  </a:lnTo>
                  <a:lnTo>
                    <a:pt x="3856952" y="268242"/>
                  </a:lnTo>
                  <a:lnTo>
                    <a:pt x="3821888" y="274173"/>
                  </a:lnTo>
                  <a:lnTo>
                    <a:pt x="3786825" y="280530"/>
                  </a:lnTo>
                  <a:lnTo>
                    <a:pt x="3751762" y="287213"/>
                  </a:lnTo>
                  <a:lnTo>
                    <a:pt x="3716699" y="294098"/>
                  </a:lnTo>
                  <a:lnTo>
                    <a:pt x="3681636" y="301036"/>
                  </a:lnTo>
                  <a:lnTo>
                    <a:pt x="3646572" y="307848"/>
                  </a:lnTo>
                  <a:lnTo>
                    <a:pt x="3611509" y="314333"/>
                  </a:lnTo>
                  <a:lnTo>
                    <a:pt x="3576446" y="320275"/>
                  </a:lnTo>
                  <a:lnTo>
                    <a:pt x="3541383" y="325455"/>
                  </a:lnTo>
                  <a:lnTo>
                    <a:pt x="3506320" y="330506"/>
                  </a:lnTo>
                  <a:lnTo>
                    <a:pt x="3471256" y="335962"/>
                  </a:lnTo>
                  <a:lnTo>
                    <a:pt x="3436193" y="341781"/>
                  </a:lnTo>
                  <a:lnTo>
                    <a:pt x="3401130" y="347916"/>
                  </a:lnTo>
                  <a:lnTo>
                    <a:pt x="3366067" y="354309"/>
                  </a:lnTo>
                  <a:lnTo>
                    <a:pt x="3331004" y="360886"/>
                  </a:lnTo>
                  <a:lnTo>
                    <a:pt x="3295940" y="367554"/>
                  </a:lnTo>
                  <a:lnTo>
                    <a:pt x="3260877" y="374198"/>
                  </a:lnTo>
                  <a:lnTo>
                    <a:pt x="3225814" y="380683"/>
                  </a:lnTo>
                  <a:lnTo>
                    <a:pt x="3190751" y="386858"/>
                  </a:lnTo>
                  <a:lnTo>
                    <a:pt x="3155688" y="392558"/>
                  </a:lnTo>
                  <a:lnTo>
                    <a:pt x="3120624" y="397612"/>
                  </a:lnTo>
                  <a:lnTo>
                    <a:pt x="3085561" y="401988"/>
                  </a:lnTo>
                  <a:lnTo>
                    <a:pt x="3050498" y="406283"/>
                  </a:lnTo>
                  <a:lnTo>
                    <a:pt x="3015435" y="410602"/>
                  </a:lnTo>
                  <a:lnTo>
                    <a:pt x="2980372" y="414955"/>
                  </a:lnTo>
                  <a:lnTo>
                    <a:pt x="2945308" y="419344"/>
                  </a:lnTo>
                  <a:lnTo>
                    <a:pt x="2910245" y="423758"/>
                  </a:lnTo>
                  <a:lnTo>
                    <a:pt x="2875182" y="428177"/>
                  </a:lnTo>
                  <a:lnTo>
                    <a:pt x="2840119" y="432563"/>
                  </a:lnTo>
                  <a:lnTo>
                    <a:pt x="2805056" y="436866"/>
                  </a:lnTo>
                  <a:lnTo>
                    <a:pt x="2769992" y="441025"/>
                  </a:lnTo>
                  <a:lnTo>
                    <a:pt x="2734929" y="444968"/>
                  </a:lnTo>
                  <a:lnTo>
                    <a:pt x="2699866" y="448618"/>
                  </a:lnTo>
                  <a:lnTo>
                    <a:pt x="2664803" y="451897"/>
                  </a:lnTo>
                  <a:lnTo>
                    <a:pt x="2629740" y="453147"/>
                  </a:lnTo>
                  <a:lnTo>
                    <a:pt x="2594676" y="453147"/>
                  </a:lnTo>
                  <a:lnTo>
                    <a:pt x="2559613" y="453147"/>
                  </a:lnTo>
                  <a:lnTo>
                    <a:pt x="2524550" y="453147"/>
                  </a:lnTo>
                  <a:lnTo>
                    <a:pt x="2489487" y="453147"/>
                  </a:lnTo>
                  <a:lnTo>
                    <a:pt x="2454424" y="453147"/>
                  </a:lnTo>
                  <a:lnTo>
                    <a:pt x="2419360" y="453147"/>
                  </a:lnTo>
                  <a:lnTo>
                    <a:pt x="2384297" y="453147"/>
                  </a:lnTo>
                  <a:lnTo>
                    <a:pt x="2349234" y="453147"/>
                  </a:lnTo>
                  <a:lnTo>
                    <a:pt x="2314171" y="453147"/>
                  </a:lnTo>
                  <a:lnTo>
                    <a:pt x="2279108" y="453147"/>
                  </a:lnTo>
                  <a:lnTo>
                    <a:pt x="2244044" y="453147"/>
                  </a:lnTo>
                  <a:lnTo>
                    <a:pt x="2208981" y="453147"/>
                  </a:lnTo>
                  <a:lnTo>
                    <a:pt x="2173918" y="453147"/>
                  </a:lnTo>
                  <a:lnTo>
                    <a:pt x="2138855" y="453147"/>
                  </a:lnTo>
                  <a:lnTo>
                    <a:pt x="2103792" y="453147"/>
                  </a:lnTo>
                  <a:lnTo>
                    <a:pt x="2068728" y="453147"/>
                  </a:lnTo>
                  <a:lnTo>
                    <a:pt x="2033665" y="453147"/>
                  </a:lnTo>
                  <a:lnTo>
                    <a:pt x="1998602" y="453147"/>
                  </a:lnTo>
                  <a:lnTo>
                    <a:pt x="1963539" y="453147"/>
                  </a:lnTo>
                  <a:lnTo>
                    <a:pt x="1928476" y="453147"/>
                  </a:lnTo>
                  <a:lnTo>
                    <a:pt x="1893412" y="453147"/>
                  </a:lnTo>
                  <a:lnTo>
                    <a:pt x="1858349" y="453147"/>
                  </a:lnTo>
                  <a:lnTo>
                    <a:pt x="1823286" y="453147"/>
                  </a:lnTo>
                  <a:lnTo>
                    <a:pt x="1788223" y="453147"/>
                  </a:lnTo>
                  <a:lnTo>
                    <a:pt x="1753160" y="453147"/>
                  </a:lnTo>
                  <a:lnTo>
                    <a:pt x="1718096" y="453147"/>
                  </a:lnTo>
                  <a:lnTo>
                    <a:pt x="1683033" y="453147"/>
                  </a:lnTo>
                  <a:lnTo>
                    <a:pt x="1647970" y="453147"/>
                  </a:lnTo>
                  <a:lnTo>
                    <a:pt x="1612907" y="453147"/>
                  </a:lnTo>
                  <a:lnTo>
                    <a:pt x="1577844" y="453147"/>
                  </a:lnTo>
                  <a:lnTo>
                    <a:pt x="1542780" y="453147"/>
                  </a:lnTo>
                  <a:lnTo>
                    <a:pt x="1507717" y="453147"/>
                  </a:lnTo>
                  <a:lnTo>
                    <a:pt x="1472654" y="453147"/>
                  </a:lnTo>
                  <a:lnTo>
                    <a:pt x="1437591" y="453147"/>
                  </a:lnTo>
                  <a:lnTo>
                    <a:pt x="1402528" y="453147"/>
                  </a:lnTo>
                  <a:lnTo>
                    <a:pt x="1367464" y="453147"/>
                  </a:lnTo>
                  <a:lnTo>
                    <a:pt x="1332401" y="453147"/>
                  </a:lnTo>
                  <a:lnTo>
                    <a:pt x="1297338" y="453147"/>
                  </a:lnTo>
                  <a:lnTo>
                    <a:pt x="1262275" y="453147"/>
                  </a:lnTo>
                  <a:lnTo>
                    <a:pt x="1227212" y="453147"/>
                  </a:lnTo>
                  <a:lnTo>
                    <a:pt x="1192148" y="453147"/>
                  </a:lnTo>
                  <a:lnTo>
                    <a:pt x="1157085" y="453147"/>
                  </a:lnTo>
                  <a:lnTo>
                    <a:pt x="1122022" y="453147"/>
                  </a:lnTo>
                  <a:lnTo>
                    <a:pt x="1086959" y="453147"/>
                  </a:lnTo>
                  <a:lnTo>
                    <a:pt x="1051896" y="453147"/>
                  </a:lnTo>
                  <a:lnTo>
                    <a:pt x="1016832" y="453147"/>
                  </a:lnTo>
                  <a:lnTo>
                    <a:pt x="981769" y="453147"/>
                  </a:lnTo>
                  <a:lnTo>
                    <a:pt x="946706" y="453147"/>
                  </a:lnTo>
                  <a:lnTo>
                    <a:pt x="911643" y="453147"/>
                  </a:lnTo>
                  <a:lnTo>
                    <a:pt x="876580" y="453147"/>
                  </a:lnTo>
                  <a:lnTo>
                    <a:pt x="841516" y="453147"/>
                  </a:lnTo>
                  <a:lnTo>
                    <a:pt x="806453" y="453147"/>
                  </a:lnTo>
                  <a:lnTo>
                    <a:pt x="771390" y="453147"/>
                  </a:lnTo>
                  <a:lnTo>
                    <a:pt x="736327" y="453147"/>
                  </a:lnTo>
                  <a:lnTo>
                    <a:pt x="701264" y="453147"/>
                  </a:lnTo>
                  <a:lnTo>
                    <a:pt x="666200" y="453147"/>
                  </a:lnTo>
                  <a:lnTo>
                    <a:pt x="631137" y="453147"/>
                  </a:lnTo>
                  <a:lnTo>
                    <a:pt x="596074" y="453147"/>
                  </a:lnTo>
                  <a:lnTo>
                    <a:pt x="561011" y="453147"/>
                  </a:lnTo>
                  <a:lnTo>
                    <a:pt x="525948" y="453147"/>
                  </a:lnTo>
                  <a:lnTo>
                    <a:pt x="490884" y="453147"/>
                  </a:lnTo>
                  <a:lnTo>
                    <a:pt x="455821" y="453147"/>
                  </a:lnTo>
                  <a:lnTo>
                    <a:pt x="420758" y="453147"/>
                  </a:lnTo>
                  <a:lnTo>
                    <a:pt x="385695" y="453147"/>
                  </a:lnTo>
                  <a:lnTo>
                    <a:pt x="350632" y="453147"/>
                  </a:lnTo>
                  <a:lnTo>
                    <a:pt x="315568" y="453147"/>
                  </a:lnTo>
                  <a:lnTo>
                    <a:pt x="280505" y="453147"/>
                  </a:lnTo>
                  <a:lnTo>
                    <a:pt x="245442" y="453147"/>
                  </a:lnTo>
                  <a:lnTo>
                    <a:pt x="210379" y="453147"/>
                  </a:lnTo>
                  <a:lnTo>
                    <a:pt x="175316" y="453147"/>
                  </a:lnTo>
                  <a:lnTo>
                    <a:pt x="140252" y="453147"/>
                  </a:lnTo>
                  <a:lnTo>
                    <a:pt x="105189" y="453147"/>
                  </a:lnTo>
                  <a:lnTo>
                    <a:pt x="70126" y="453147"/>
                  </a:lnTo>
                  <a:lnTo>
                    <a:pt x="35063" y="453147"/>
                  </a:lnTo>
                  <a:lnTo>
                    <a:pt x="0" y="4531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559645"/>
              <a:ext cx="6977577" cy="634663"/>
            </a:xfrm>
            <a:custGeom>
              <a:avLst/>
              <a:pathLst>
                <a:path w="6977577" h="634663">
                  <a:moveTo>
                    <a:pt x="0" y="559103"/>
                  </a:moveTo>
                  <a:lnTo>
                    <a:pt x="35063" y="562665"/>
                  </a:lnTo>
                  <a:lnTo>
                    <a:pt x="70126" y="566138"/>
                  </a:lnTo>
                  <a:lnTo>
                    <a:pt x="105189" y="569522"/>
                  </a:lnTo>
                  <a:lnTo>
                    <a:pt x="140252" y="572818"/>
                  </a:lnTo>
                  <a:lnTo>
                    <a:pt x="175316" y="576026"/>
                  </a:lnTo>
                  <a:lnTo>
                    <a:pt x="210379" y="579146"/>
                  </a:lnTo>
                  <a:lnTo>
                    <a:pt x="245442" y="582178"/>
                  </a:lnTo>
                  <a:lnTo>
                    <a:pt x="280505" y="585122"/>
                  </a:lnTo>
                  <a:lnTo>
                    <a:pt x="315568" y="587979"/>
                  </a:lnTo>
                  <a:lnTo>
                    <a:pt x="350632" y="590749"/>
                  </a:lnTo>
                  <a:lnTo>
                    <a:pt x="385695" y="593432"/>
                  </a:lnTo>
                  <a:lnTo>
                    <a:pt x="420758" y="596028"/>
                  </a:lnTo>
                  <a:lnTo>
                    <a:pt x="455821" y="598538"/>
                  </a:lnTo>
                  <a:lnTo>
                    <a:pt x="490884" y="600961"/>
                  </a:lnTo>
                  <a:lnTo>
                    <a:pt x="525948" y="603298"/>
                  </a:lnTo>
                  <a:lnTo>
                    <a:pt x="561011" y="605550"/>
                  </a:lnTo>
                  <a:lnTo>
                    <a:pt x="596074" y="607716"/>
                  </a:lnTo>
                  <a:lnTo>
                    <a:pt x="631137" y="609796"/>
                  </a:lnTo>
                  <a:lnTo>
                    <a:pt x="666200" y="611791"/>
                  </a:lnTo>
                  <a:lnTo>
                    <a:pt x="701264" y="613702"/>
                  </a:lnTo>
                  <a:lnTo>
                    <a:pt x="736327" y="615527"/>
                  </a:lnTo>
                  <a:lnTo>
                    <a:pt x="771390" y="617268"/>
                  </a:lnTo>
                  <a:lnTo>
                    <a:pt x="806453" y="618924"/>
                  </a:lnTo>
                  <a:lnTo>
                    <a:pt x="841516" y="620496"/>
                  </a:lnTo>
                  <a:lnTo>
                    <a:pt x="876580" y="621985"/>
                  </a:lnTo>
                  <a:lnTo>
                    <a:pt x="911643" y="623389"/>
                  </a:lnTo>
                  <a:lnTo>
                    <a:pt x="946706" y="624710"/>
                  </a:lnTo>
                  <a:lnTo>
                    <a:pt x="981769" y="625948"/>
                  </a:lnTo>
                  <a:lnTo>
                    <a:pt x="1016832" y="627103"/>
                  </a:lnTo>
                  <a:lnTo>
                    <a:pt x="1051896" y="628175"/>
                  </a:lnTo>
                  <a:lnTo>
                    <a:pt x="1086959" y="629164"/>
                  </a:lnTo>
                  <a:lnTo>
                    <a:pt x="1122022" y="630070"/>
                  </a:lnTo>
                  <a:lnTo>
                    <a:pt x="1157085" y="630895"/>
                  </a:lnTo>
                  <a:lnTo>
                    <a:pt x="1192148" y="631637"/>
                  </a:lnTo>
                  <a:lnTo>
                    <a:pt x="1227212" y="632298"/>
                  </a:lnTo>
                  <a:lnTo>
                    <a:pt x="1262275" y="632877"/>
                  </a:lnTo>
                  <a:lnTo>
                    <a:pt x="1297338" y="633375"/>
                  </a:lnTo>
                  <a:lnTo>
                    <a:pt x="1332401" y="633791"/>
                  </a:lnTo>
                  <a:lnTo>
                    <a:pt x="1367464" y="634127"/>
                  </a:lnTo>
                  <a:lnTo>
                    <a:pt x="1402528" y="634381"/>
                  </a:lnTo>
                  <a:lnTo>
                    <a:pt x="1437591" y="634555"/>
                  </a:lnTo>
                  <a:lnTo>
                    <a:pt x="1472654" y="634649"/>
                  </a:lnTo>
                  <a:lnTo>
                    <a:pt x="1507717" y="634663"/>
                  </a:lnTo>
                  <a:lnTo>
                    <a:pt x="1542780" y="634597"/>
                  </a:lnTo>
                  <a:lnTo>
                    <a:pt x="1577844" y="634451"/>
                  </a:lnTo>
                  <a:lnTo>
                    <a:pt x="1612907" y="634226"/>
                  </a:lnTo>
                  <a:lnTo>
                    <a:pt x="1647970" y="633922"/>
                  </a:lnTo>
                  <a:lnTo>
                    <a:pt x="1683033" y="633538"/>
                  </a:lnTo>
                  <a:lnTo>
                    <a:pt x="1718096" y="633076"/>
                  </a:lnTo>
                  <a:lnTo>
                    <a:pt x="1753160" y="632535"/>
                  </a:lnTo>
                  <a:lnTo>
                    <a:pt x="1788223" y="631915"/>
                  </a:lnTo>
                  <a:lnTo>
                    <a:pt x="1823286" y="631218"/>
                  </a:lnTo>
                  <a:lnTo>
                    <a:pt x="1858349" y="630442"/>
                  </a:lnTo>
                  <a:lnTo>
                    <a:pt x="1893412" y="629589"/>
                  </a:lnTo>
                  <a:lnTo>
                    <a:pt x="1928476" y="628658"/>
                  </a:lnTo>
                  <a:lnTo>
                    <a:pt x="1963539" y="627650"/>
                  </a:lnTo>
                  <a:lnTo>
                    <a:pt x="1998602" y="626565"/>
                  </a:lnTo>
                  <a:lnTo>
                    <a:pt x="2033665" y="625399"/>
                  </a:lnTo>
                  <a:lnTo>
                    <a:pt x="2068728" y="624133"/>
                  </a:lnTo>
                  <a:lnTo>
                    <a:pt x="2103792" y="622765"/>
                  </a:lnTo>
                  <a:lnTo>
                    <a:pt x="2138855" y="621297"/>
                  </a:lnTo>
                  <a:lnTo>
                    <a:pt x="2173918" y="619730"/>
                  </a:lnTo>
                  <a:lnTo>
                    <a:pt x="2208981" y="618063"/>
                  </a:lnTo>
                  <a:lnTo>
                    <a:pt x="2244044" y="616299"/>
                  </a:lnTo>
                  <a:lnTo>
                    <a:pt x="2279108" y="614437"/>
                  </a:lnTo>
                  <a:lnTo>
                    <a:pt x="2314171" y="612479"/>
                  </a:lnTo>
                  <a:lnTo>
                    <a:pt x="2349234" y="610426"/>
                  </a:lnTo>
                  <a:lnTo>
                    <a:pt x="2384297" y="608277"/>
                  </a:lnTo>
                  <a:lnTo>
                    <a:pt x="2419360" y="606036"/>
                  </a:lnTo>
                  <a:lnTo>
                    <a:pt x="2454424" y="603701"/>
                  </a:lnTo>
                  <a:lnTo>
                    <a:pt x="2489487" y="601274"/>
                  </a:lnTo>
                  <a:lnTo>
                    <a:pt x="2524550" y="598755"/>
                  </a:lnTo>
                  <a:lnTo>
                    <a:pt x="2559613" y="596147"/>
                  </a:lnTo>
                  <a:lnTo>
                    <a:pt x="2594676" y="593448"/>
                  </a:lnTo>
                  <a:lnTo>
                    <a:pt x="2629740" y="590661"/>
                  </a:lnTo>
                  <a:lnTo>
                    <a:pt x="2664803" y="587786"/>
                  </a:lnTo>
                  <a:lnTo>
                    <a:pt x="2699866" y="584692"/>
                  </a:lnTo>
                  <a:lnTo>
                    <a:pt x="2734929" y="581307"/>
                  </a:lnTo>
                  <a:lnTo>
                    <a:pt x="2769992" y="577664"/>
                  </a:lnTo>
                  <a:lnTo>
                    <a:pt x="2805056" y="573800"/>
                  </a:lnTo>
                  <a:lnTo>
                    <a:pt x="2840119" y="569751"/>
                  </a:lnTo>
                  <a:lnTo>
                    <a:pt x="2875182" y="565550"/>
                  </a:lnTo>
                  <a:lnTo>
                    <a:pt x="2910245" y="561234"/>
                  </a:lnTo>
                  <a:lnTo>
                    <a:pt x="2945308" y="556838"/>
                  </a:lnTo>
                  <a:lnTo>
                    <a:pt x="2980372" y="552397"/>
                  </a:lnTo>
                  <a:lnTo>
                    <a:pt x="3015435" y="547947"/>
                  </a:lnTo>
                  <a:lnTo>
                    <a:pt x="3050498" y="543523"/>
                  </a:lnTo>
                  <a:lnTo>
                    <a:pt x="3085561" y="539161"/>
                  </a:lnTo>
                  <a:lnTo>
                    <a:pt x="3120624" y="534808"/>
                  </a:lnTo>
                  <a:lnTo>
                    <a:pt x="3155688" y="529911"/>
                  </a:lnTo>
                  <a:lnTo>
                    <a:pt x="3190751" y="524455"/>
                  </a:lnTo>
                  <a:lnTo>
                    <a:pt x="3225814" y="518548"/>
                  </a:lnTo>
                  <a:lnTo>
                    <a:pt x="3260877" y="512295"/>
                  </a:lnTo>
                  <a:lnTo>
                    <a:pt x="3295940" y="505806"/>
                  </a:lnTo>
                  <a:lnTo>
                    <a:pt x="3331004" y="499186"/>
                  </a:lnTo>
                  <a:lnTo>
                    <a:pt x="3366067" y="492543"/>
                  </a:lnTo>
                  <a:lnTo>
                    <a:pt x="3401130" y="485984"/>
                  </a:lnTo>
                  <a:lnTo>
                    <a:pt x="3436193" y="479617"/>
                  </a:lnTo>
                  <a:lnTo>
                    <a:pt x="3471256" y="473547"/>
                  </a:lnTo>
                  <a:lnTo>
                    <a:pt x="3506320" y="467884"/>
                  </a:lnTo>
                  <a:lnTo>
                    <a:pt x="3541383" y="462733"/>
                  </a:lnTo>
                  <a:lnTo>
                    <a:pt x="3576446" y="457591"/>
                  </a:lnTo>
                  <a:lnTo>
                    <a:pt x="3611509" y="451769"/>
                  </a:lnTo>
                  <a:lnTo>
                    <a:pt x="3646572" y="445413"/>
                  </a:lnTo>
                  <a:lnTo>
                    <a:pt x="3681636" y="438677"/>
                  </a:lnTo>
                  <a:lnTo>
                    <a:pt x="3716699" y="431714"/>
                  </a:lnTo>
                  <a:lnTo>
                    <a:pt x="3751762" y="424675"/>
                  </a:lnTo>
                  <a:lnTo>
                    <a:pt x="3786825" y="417714"/>
                  </a:lnTo>
                  <a:lnTo>
                    <a:pt x="3821888" y="410983"/>
                  </a:lnTo>
                  <a:lnTo>
                    <a:pt x="3856952" y="404635"/>
                  </a:lnTo>
                  <a:lnTo>
                    <a:pt x="3892015" y="398823"/>
                  </a:lnTo>
                  <a:lnTo>
                    <a:pt x="3927078" y="393699"/>
                  </a:lnTo>
                  <a:lnTo>
                    <a:pt x="3962141" y="389315"/>
                  </a:lnTo>
                  <a:lnTo>
                    <a:pt x="3997204" y="384989"/>
                  </a:lnTo>
                  <a:lnTo>
                    <a:pt x="4032268" y="380591"/>
                  </a:lnTo>
                  <a:lnTo>
                    <a:pt x="4067331" y="376156"/>
                  </a:lnTo>
                  <a:lnTo>
                    <a:pt x="4102394" y="371717"/>
                  </a:lnTo>
                  <a:lnTo>
                    <a:pt x="4137457" y="367310"/>
                  </a:lnTo>
                  <a:lnTo>
                    <a:pt x="4172520" y="362970"/>
                  </a:lnTo>
                  <a:lnTo>
                    <a:pt x="4207584" y="358729"/>
                  </a:lnTo>
                  <a:lnTo>
                    <a:pt x="4242647" y="354624"/>
                  </a:lnTo>
                  <a:lnTo>
                    <a:pt x="4277710" y="350688"/>
                  </a:lnTo>
                  <a:lnTo>
                    <a:pt x="4312773" y="346956"/>
                  </a:lnTo>
                  <a:lnTo>
                    <a:pt x="4347836" y="343462"/>
                  </a:lnTo>
                  <a:lnTo>
                    <a:pt x="4382900" y="340241"/>
                  </a:lnTo>
                  <a:lnTo>
                    <a:pt x="4417963" y="337328"/>
                  </a:lnTo>
                  <a:lnTo>
                    <a:pt x="4453026" y="334757"/>
                  </a:lnTo>
                  <a:lnTo>
                    <a:pt x="4488089" y="332473"/>
                  </a:lnTo>
                  <a:lnTo>
                    <a:pt x="4523152" y="330388"/>
                  </a:lnTo>
                  <a:lnTo>
                    <a:pt x="4558216" y="328481"/>
                  </a:lnTo>
                  <a:lnTo>
                    <a:pt x="4593279" y="326734"/>
                  </a:lnTo>
                  <a:lnTo>
                    <a:pt x="4628342" y="325130"/>
                  </a:lnTo>
                  <a:lnTo>
                    <a:pt x="4663405" y="323650"/>
                  </a:lnTo>
                  <a:lnTo>
                    <a:pt x="4698468" y="322274"/>
                  </a:lnTo>
                  <a:lnTo>
                    <a:pt x="4733532" y="320985"/>
                  </a:lnTo>
                  <a:lnTo>
                    <a:pt x="4768595" y="319765"/>
                  </a:lnTo>
                  <a:lnTo>
                    <a:pt x="4803658" y="318594"/>
                  </a:lnTo>
                  <a:lnTo>
                    <a:pt x="4838721" y="317454"/>
                  </a:lnTo>
                  <a:lnTo>
                    <a:pt x="4873784" y="316327"/>
                  </a:lnTo>
                  <a:lnTo>
                    <a:pt x="4908848" y="315194"/>
                  </a:lnTo>
                  <a:lnTo>
                    <a:pt x="4943911" y="314036"/>
                  </a:lnTo>
                  <a:lnTo>
                    <a:pt x="4978974" y="312836"/>
                  </a:lnTo>
                  <a:lnTo>
                    <a:pt x="5014037" y="311575"/>
                  </a:lnTo>
                  <a:lnTo>
                    <a:pt x="5049100" y="310234"/>
                  </a:lnTo>
                  <a:lnTo>
                    <a:pt x="5084164" y="308794"/>
                  </a:lnTo>
                  <a:lnTo>
                    <a:pt x="5119227" y="307238"/>
                  </a:lnTo>
                  <a:lnTo>
                    <a:pt x="5154290" y="305547"/>
                  </a:lnTo>
                  <a:lnTo>
                    <a:pt x="5189353" y="303702"/>
                  </a:lnTo>
                  <a:lnTo>
                    <a:pt x="5224416" y="301686"/>
                  </a:lnTo>
                  <a:lnTo>
                    <a:pt x="5259480" y="299496"/>
                  </a:lnTo>
                  <a:lnTo>
                    <a:pt x="5294543" y="297133"/>
                  </a:lnTo>
                  <a:lnTo>
                    <a:pt x="5329606" y="294597"/>
                  </a:lnTo>
                  <a:lnTo>
                    <a:pt x="5364669" y="291890"/>
                  </a:lnTo>
                  <a:lnTo>
                    <a:pt x="5399732" y="289013"/>
                  </a:lnTo>
                  <a:lnTo>
                    <a:pt x="5434796" y="285967"/>
                  </a:lnTo>
                  <a:lnTo>
                    <a:pt x="5469859" y="282753"/>
                  </a:lnTo>
                  <a:lnTo>
                    <a:pt x="5504922" y="279371"/>
                  </a:lnTo>
                  <a:lnTo>
                    <a:pt x="5539985" y="275824"/>
                  </a:lnTo>
                  <a:lnTo>
                    <a:pt x="5575048" y="272111"/>
                  </a:lnTo>
                  <a:lnTo>
                    <a:pt x="5610112" y="268234"/>
                  </a:lnTo>
                  <a:lnTo>
                    <a:pt x="5645175" y="264195"/>
                  </a:lnTo>
                  <a:lnTo>
                    <a:pt x="5680238" y="259993"/>
                  </a:lnTo>
                  <a:lnTo>
                    <a:pt x="5715301" y="255630"/>
                  </a:lnTo>
                  <a:lnTo>
                    <a:pt x="5750364" y="251108"/>
                  </a:lnTo>
                  <a:lnTo>
                    <a:pt x="5785428" y="246426"/>
                  </a:lnTo>
                  <a:lnTo>
                    <a:pt x="5820491" y="241587"/>
                  </a:lnTo>
                  <a:lnTo>
                    <a:pt x="5855554" y="236591"/>
                  </a:lnTo>
                  <a:lnTo>
                    <a:pt x="5890617" y="231438"/>
                  </a:lnTo>
                  <a:lnTo>
                    <a:pt x="5925680" y="226131"/>
                  </a:lnTo>
                  <a:lnTo>
                    <a:pt x="5960744" y="220671"/>
                  </a:lnTo>
                  <a:lnTo>
                    <a:pt x="5995807" y="215057"/>
                  </a:lnTo>
                  <a:lnTo>
                    <a:pt x="6030870" y="209292"/>
                  </a:lnTo>
                  <a:lnTo>
                    <a:pt x="6065933" y="203376"/>
                  </a:lnTo>
                  <a:lnTo>
                    <a:pt x="6100996" y="197310"/>
                  </a:lnTo>
                  <a:lnTo>
                    <a:pt x="6136060" y="191095"/>
                  </a:lnTo>
                  <a:lnTo>
                    <a:pt x="6171123" y="184733"/>
                  </a:lnTo>
                  <a:lnTo>
                    <a:pt x="6206186" y="178224"/>
                  </a:lnTo>
                  <a:lnTo>
                    <a:pt x="6241249" y="171570"/>
                  </a:lnTo>
                  <a:lnTo>
                    <a:pt x="6276312" y="164771"/>
                  </a:lnTo>
                  <a:lnTo>
                    <a:pt x="6311376" y="157828"/>
                  </a:lnTo>
                  <a:lnTo>
                    <a:pt x="6346439" y="150743"/>
                  </a:lnTo>
                  <a:lnTo>
                    <a:pt x="6381502" y="143516"/>
                  </a:lnTo>
                  <a:lnTo>
                    <a:pt x="6416565" y="136149"/>
                  </a:lnTo>
                  <a:lnTo>
                    <a:pt x="6451628" y="128642"/>
                  </a:lnTo>
                  <a:lnTo>
                    <a:pt x="6486692" y="120997"/>
                  </a:lnTo>
                  <a:lnTo>
                    <a:pt x="6521755" y="113214"/>
                  </a:lnTo>
                  <a:lnTo>
                    <a:pt x="6556818" y="105295"/>
                  </a:lnTo>
                  <a:lnTo>
                    <a:pt x="6591881" y="97241"/>
                  </a:lnTo>
                  <a:lnTo>
                    <a:pt x="6626944" y="89052"/>
                  </a:lnTo>
                  <a:lnTo>
                    <a:pt x="6662008" y="80730"/>
                  </a:lnTo>
                  <a:lnTo>
                    <a:pt x="6697071" y="72276"/>
                  </a:lnTo>
                  <a:lnTo>
                    <a:pt x="6732134" y="63690"/>
                  </a:lnTo>
                  <a:lnTo>
                    <a:pt x="6767197" y="54974"/>
                  </a:lnTo>
                  <a:lnTo>
                    <a:pt x="6802260" y="46129"/>
                  </a:lnTo>
                  <a:lnTo>
                    <a:pt x="6837324" y="37155"/>
                  </a:lnTo>
                  <a:lnTo>
                    <a:pt x="6872387" y="28055"/>
                  </a:lnTo>
                  <a:lnTo>
                    <a:pt x="6907450" y="18828"/>
                  </a:lnTo>
                  <a:lnTo>
                    <a:pt x="6942513" y="9476"/>
                  </a:lnTo>
                  <a:lnTo>
                    <a:pt x="6977577" y="0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858041"/>
              <a:ext cx="6977577" cy="361818"/>
            </a:xfrm>
            <a:custGeom>
              <a:avLst/>
              <a:pathLst>
                <a:path w="6977577" h="361818">
                  <a:moveTo>
                    <a:pt x="0" y="0"/>
                  </a:moveTo>
                  <a:lnTo>
                    <a:pt x="35063" y="9710"/>
                  </a:lnTo>
                  <a:lnTo>
                    <a:pt x="70126" y="19240"/>
                  </a:lnTo>
                  <a:lnTo>
                    <a:pt x="105189" y="28588"/>
                  </a:lnTo>
                  <a:lnTo>
                    <a:pt x="140252" y="37753"/>
                  </a:lnTo>
                  <a:lnTo>
                    <a:pt x="175316" y="46736"/>
                  </a:lnTo>
                  <a:lnTo>
                    <a:pt x="210379" y="55534"/>
                  </a:lnTo>
                  <a:lnTo>
                    <a:pt x="245442" y="64148"/>
                  </a:lnTo>
                  <a:lnTo>
                    <a:pt x="280505" y="72576"/>
                  </a:lnTo>
                  <a:lnTo>
                    <a:pt x="315568" y="80817"/>
                  </a:lnTo>
                  <a:lnTo>
                    <a:pt x="350632" y="88871"/>
                  </a:lnTo>
                  <a:lnTo>
                    <a:pt x="385695" y="96736"/>
                  </a:lnTo>
                  <a:lnTo>
                    <a:pt x="420758" y="104411"/>
                  </a:lnTo>
                  <a:lnTo>
                    <a:pt x="455821" y="111897"/>
                  </a:lnTo>
                  <a:lnTo>
                    <a:pt x="490884" y="119190"/>
                  </a:lnTo>
                  <a:lnTo>
                    <a:pt x="525948" y="126291"/>
                  </a:lnTo>
                  <a:lnTo>
                    <a:pt x="561011" y="133198"/>
                  </a:lnTo>
                  <a:lnTo>
                    <a:pt x="596074" y="139910"/>
                  </a:lnTo>
                  <a:lnTo>
                    <a:pt x="631137" y="146427"/>
                  </a:lnTo>
                  <a:lnTo>
                    <a:pt x="666200" y="152745"/>
                  </a:lnTo>
                  <a:lnTo>
                    <a:pt x="701264" y="158866"/>
                  </a:lnTo>
                  <a:lnTo>
                    <a:pt x="736327" y="164786"/>
                  </a:lnTo>
                  <a:lnTo>
                    <a:pt x="771390" y="170506"/>
                  </a:lnTo>
                  <a:lnTo>
                    <a:pt x="806453" y="176023"/>
                  </a:lnTo>
                  <a:lnTo>
                    <a:pt x="841516" y="181337"/>
                  </a:lnTo>
                  <a:lnTo>
                    <a:pt x="876580" y="186445"/>
                  </a:lnTo>
                  <a:lnTo>
                    <a:pt x="911643" y="191348"/>
                  </a:lnTo>
                  <a:lnTo>
                    <a:pt x="946706" y="196043"/>
                  </a:lnTo>
                  <a:lnTo>
                    <a:pt x="981769" y="200530"/>
                  </a:lnTo>
                  <a:lnTo>
                    <a:pt x="1016832" y="204807"/>
                  </a:lnTo>
                  <a:lnTo>
                    <a:pt x="1051896" y="208873"/>
                  </a:lnTo>
                  <a:lnTo>
                    <a:pt x="1086959" y="212727"/>
                  </a:lnTo>
                  <a:lnTo>
                    <a:pt x="1122022" y="216369"/>
                  </a:lnTo>
                  <a:lnTo>
                    <a:pt x="1157085" y="219797"/>
                  </a:lnTo>
                  <a:lnTo>
                    <a:pt x="1192148" y="223012"/>
                  </a:lnTo>
                  <a:lnTo>
                    <a:pt x="1227212" y="226012"/>
                  </a:lnTo>
                  <a:lnTo>
                    <a:pt x="1262275" y="228799"/>
                  </a:lnTo>
                  <a:lnTo>
                    <a:pt x="1297338" y="231371"/>
                  </a:lnTo>
                  <a:lnTo>
                    <a:pt x="1332401" y="233730"/>
                  </a:lnTo>
                  <a:lnTo>
                    <a:pt x="1367464" y="235877"/>
                  </a:lnTo>
                  <a:lnTo>
                    <a:pt x="1402528" y="237813"/>
                  </a:lnTo>
                  <a:lnTo>
                    <a:pt x="1437591" y="239539"/>
                  </a:lnTo>
                  <a:lnTo>
                    <a:pt x="1472654" y="241059"/>
                  </a:lnTo>
                  <a:lnTo>
                    <a:pt x="1507717" y="242374"/>
                  </a:lnTo>
                  <a:lnTo>
                    <a:pt x="1542780" y="243488"/>
                  </a:lnTo>
                  <a:lnTo>
                    <a:pt x="1577844" y="244404"/>
                  </a:lnTo>
                  <a:lnTo>
                    <a:pt x="1612907" y="245128"/>
                  </a:lnTo>
                  <a:lnTo>
                    <a:pt x="1647970" y="245662"/>
                  </a:lnTo>
                  <a:lnTo>
                    <a:pt x="1683033" y="246014"/>
                  </a:lnTo>
                  <a:lnTo>
                    <a:pt x="1718096" y="246187"/>
                  </a:lnTo>
                  <a:lnTo>
                    <a:pt x="1753160" y="246188"/>
                  </a:lnTo>
                  <a:lnTo>
                    <a:pt x="1788223" y="246022"/>
                  </a:lnTo>
                  <a:lnTo>
                    <a:pt x="1823286" y="245697"/>
                  </a:lnTo>
                  <a:lnTo>
                    <a:pt x="1858349" y="245218"/>
                  </a:lnTo>
                  <a:lnTo>
                    <a:pt x="1893412" y="244592"/>
                  </a:lnTo>
                  <a:lnTo>
                    <a:pt x="1928476" y="243825"/>
                  </a:lnTo>
                  <a:lnTo>
                    <a:pt x="1963539" y="242924"/>
                  </a:lnTo>
                  <a:lnTo>
                    <a:pt x="1998602" y="241894"/>
                  </a:lnTo>
                  <a:lnTo>
                    <a:pt x="2033665" y="240732"/>
                  </a:lnTo>
                  <a:lnTo>
                    <a:pt x="2068728" y="239401"/>
                  </a:lnTo>
                  <a:lnTo>
                    <a:pt x="2103792" y="237907"/>
                  </a:lnTo>
                  <a:lnTo>
                    <a:pt x="2138855" y="236260"/>
                  </a:lnTo>
                  <a:lnTo>
                    <a:pt x="2173918" y="234472"/>
                  </a:lnTo>
                  <a:lnTo>
                    <a:pt x="2208981" y="232550"/>
                  </a:lnTo>
                  <a:lnTo>
                    <a:pt x="2244044" y="230506"/>
                  </a:lnTo>
                  <a:lnTo>
                    <a:pt x="2279108" y="228346"/>
                  </a:lnTo>
                  <a:lnTo>
                    <a:pt x="2314171" y="226082"/>
                  </a:lnTo>
                  <a:lnTo>
                    <a:pt x="2349234" y="223722"/>
                  </a:lnTo>
                  <a:lnTo>
                    <a:pt x="2384297" y="221277"/>
                  </a:lnTo>
                  <a:lnTo>
                    <a:pt x="2419360" y="218756"/>
                  </a:lnTo>
                  <a:lnTo>
                    <a:pt x="2454424" y="216172"/>
                  </a:lnTo>
                  <a:lnTo>
                    <a:pt x="2489487" y="213536"/>
                  </a:lnTo>
                  <a:lnTo>
                    <a:pt x="2524550" y="210860"/>
                  </a:lnTo>
                  <a:lnTo>
                    <a:pt x="2559613" y="208159"/>
                  </a:lnTo>
                  <a:lnTo>
                    <a:pt x="2594676" y="205445"/>
                  </a:lnTo>
                  <a:lnTo>
                    <a:pt x="2629740" y="202735"/>
                  </a:lnTo>
                  <a:lnTo>
                    <a:pt x="2664803" y="200042"/>
                  </a:lnTo>
                  <a:lnTo>
                    <a:pt x="2699866" y="197148"/>
                  </a:lnTo>
                  <a:lnTo>
                    <a:pt x="2734929" y="193904"/>
                  </a:lnTo>
                  <a:lnTo>
                    <a:pt x="2769992" y="190347"/>
                  </a:lnTo>
                  <a:lnTo>
                    <a:pt x="2805056" y="186513"/>
                  </a:lnTo>
                  <a:lnTo>
                    <a:pt x="2840119" y="182443"/>
                  </a:lnTo>
                  <a:lnTo>
                    <a:pt x="2875182" y="178185"/>
                  </a:lnTo>
                  <a:lnTo>
                    <a:pt x="2910245" y="173800"/>
                  </a:lnTo>
                  <a:lnTo>
                    <a:pt x="2945308" y="169360"/>
                  </a:lnTo>
                  <a:lnTo>
                    <a:pt x="2980372" y="164950"/>
                  </a:lnTo>
                  <a:lnTo>
                    <a:pt x="3015435" y="160666"/>
                  </a:lnTo>
                  <a:lnTo>
                    <a:pt x="3050498" y="156615"/>
                  </a:lnTo>
                  <a:lnTo>
                    <a:pt x="3085561" y="152911"/>
                  </a:lnTo>
                  <a:lnTo>
                    <a:pt x="3120624" y="149595"/>
                  </a:lnTo>
                  <a:lnTo>
                    <a:pt x="3155688" y="146239"/>
                  </a:lnTo>
                  <a:lnTo>
                    <a:pt x="3190751" y="142746"/>
                  </a:lnTo>
                  <a:lnTo>
                    <a:pt x="3225814" y="139115"/>
                  </a:lnTo>
                  <a:lnTo>
                    <a:pt x="3260877" y="135347"/>
                  </a:lnTo>
                  <a:lnTo>
                    <a:pt x="3295940" y="131455"/>
                  </a:lnTo>
                  <a:lnTo>
                    <a:pt x="3331004" y="127466"/>
                  </a:lnTo>
                  <a:lnTo>
                    <a:pt x="3366067" y="123428"/>
                  </a:lnTo>
                  <a:lnTo>
                    <a:pt x="3401130" y="119404"/>
                  </a:lnTo>
                  <a:lnTo>
                    <a:pt x="3436193" y="115478"/>
                  </a:lnTo>
                  <a:lnTo>
                    <a:pt x="3471256" y="111747"/>
                  </a:lnTo>
                  <a:lnTo>
                    <a:pt x="3506320" y="108317"/>
                  </a:lnTo>
                  <a:lnTo>
                    <a:pt x="3541383" y="105299"/>
                  </a:lnTo>
                  <a:lnTo>
                    <a:pt x="3576446" y="102564"/>
                  </a:lnTo>
                  <a:lnTo>
                    <a:pt x="3611509" y="99811"/>
                  </a:lnTo>
                  <a:lnTo>
                    <a:pt x="3646572" y="97007"/>
                  </a:lnTo>
                  <a:lnTo>
                    <a:pt x="3681636" y="94127"/>
                  </a:lnTo>
                  <a:lnTo>
                    <a:pt x="3716699" y="91158"/>
                  </a:lnTo>
                  <a:lnTo>
                    <a:pt x="3751762" y="88108"/>
                  </a:lnTo>
                  <a:lnTo>
                    <a:pt x="3786825" y="85012"/>
                  </a:lnTo>
                  <a:lnTo>
                    <a:pt x="3821888" y="81927"/>
                  </a:lnTo>
                  <a:lnTo>
                    <a:pt x="3856952" y="78931"/>
                  </a:lnTo>
                  <a:lnTo>
                    <a:pt x="3892015" y="76120"/>
                  </a:lnTo>
                  <a:lnTo>
                    <a:pt x="3927078" y="73598"/>
                  </a:lnTo>
                  <a:lnTo>
                    <a:pt x="3962141" y="71425"/>
                  </a:lnTo>
                  <a:lnTo>
                    <a:pt x="3997204" y="69308"/>
                  </a:lnTo>
                  <a:lnTo>
                    <a:pt x="4032268" y="67167"/>
                  </a:lnTo>
                  <a:lnTo>
                    <a:pt x="4067331" y="64993"/>
                  </a:lnTo>
                  <a:lnTo>
                    <a:pt x="4102394" y="62783"/>
                  </a:lnTo>
                  <a:lnTo>
                    <a:pt x="4137457" y="60539"/>
                  </a:lnTo>
                  <a:lnTo>
                    <a:pt x="4172520" y="58274"/>
                  </a:lnTo>
                  <a:lnTo>
                    <a:pt x="4207584" y="56009"/>
                  </a:lnTo>
                  <a:lnTo>
                    <a:pt x="4242647" y="53776"/>
                  </a:lnTo>
                  <a:lnTo>
                    <a:pt x="4277710" y="51618"/>
                  </a:lnTo>
                  <a:lnTo>
                    <a:pt x="4312773" y="49584"/>
                  </a:lnTo>
                  <a:lnTo>
                    <a:pt x="4347836" y="47733"/>
                  </a:lnTo>
                  <a:lnTo>
                    <a:pt x="4382900" y="46125"/>
                  </a:lnTo>
                  <a:lnTo>
                    <a:pt x="4417963" y="44824"/>
                  </a:lnTo>
                  <a:lnTo>
                    <a:pt x="4453026" y="43892"/>
                  </a:lnTo>
                  <a:lnTo>
                    <a:pt x="4488089" y="43261"/>
                  </a:lnTo>
                  <a:lnTo>
                    <a:pt x="4523152" y="42810"/>
                  </a:lnTo>
                  <a:lnTo>
                    <a:pt x="4558216" y="42520"/>
                  </a:lnTo>
                  <a:lnTo>
                    <a:pt x="4593279" y="42372"/>
                  </a:lnTo>
                  <a:lnTo>
                    <a:pt x="4628342" y="42347"/>
                  </a:lnTo>
                  <a:lnTo>
                    <a:pt x="4663405" y="42430"/>
                  </a:lnTo>
                  <a:lnTo>
                    <a:pt x="4698468" y="42604"/>
                  </a:lnTo>
                  <a:lnTo>
                    <a:pt x="4733532" y="42857"/>
                  </a:lnTo>
                  <a:lnTo>
                    <a:pt x="4768595" y="43175"/>
                  </a:lnTo>
                  <a:lnTo>
                    <a:pt x="4803658" y="43547"/>
                  </a:lnTo>
                  <a:lnTo>
                    <a:pt x="4838721" y="43966"/>
                  </a:lnTo>
                  <a:lnTo>
                    <a:pt x="4873784" y="44423"/>
                  </a:lnTo>
                  <a:lnTo>
                    <a:pt x="4908848" y="44913"/>
                  </a:lnTo>
                  <a:lnTo>
                    <a:pt x="4943911" y="45429"/>
                  </a:lnTo>
                  <a:lnTo>
                    <a:pt x="4978974" y="45969"/>
                  </a:lnTo>
                  <a:lnTo>
                    <a:pt x="5014037" y="46529"/>
                  </a:lnTo>
                  <a:lnTo>
                    <a:pt x="5049100" y="47105"/>
                  </a:lnTo>
                  <a:lnTo>
                    <a:pt x="5084164" y="47696"/>
                  </a:lnTo>
                  <a:lnTo>
                    <a:pt x="5119227" y="48299"/>
                  </a:lnTo>
                  <a:lnTo>
                    <a:pt x="5154290" y="48910"/>
                  </a:lnTo>
                  <a:lnTo>
                    <a:pt x="5189353" y="49525"/>
                  </a:lnTo>
                  <a:lnTo>
                    <a:pt x="5224416" y="50131"/>
                  </a:lnTo>
                  <a:lnTo>
                    <a:pt x="5259480" y="50723"/>
                  </a:lnTo>
                  <a:lnTo>
                    <a:pt x="5294543" y="51300"/>
                  </a:lnTo>
                  <a:lnTo>
                    <a:pt x="5329606" y="51862"/>
                  </a:lnTo>
                  <a:lnTo>
                    <a:pt x="5364669" y="52407"/>
                  </a:lnTo>
                  <a:lnTo>
                    <a:pt x="5399732" y="52936"/>
                  </a:lnTo>
                  <a:lnTo>
                    <a:pt x="5434796" y="53446"/>
                  </a:lnTo>
                  <a:lnTo>
                    <a:pt x="5469859" y="53935"/>
                  </a:lnTo>
                  <a:lnTo>
                    <a:pt x="5504922" y="54401"/>
                  </a:lnTo>
                  <a:lnTo>
                    <a:pt x="5539985" y="54841"/>
                  </a:lnTo>
                  <a:lnTo>
                    <a:pt x="5575048" y="55253"/>
                  </a:lnTo>
                  <a:lnTo>
                    <a:pt x="5610112" y="55633"/>
                  </a:lnTo>
                  <a:lnTo>
                    <a:pt x="5645175" y="55978"/>
                  </a:lnTo>
                  <a:lnTo>
                    <a:pt x="5680238" y="56285"/>
                  </a:lnTo>
                  <a:lnTo>
                    <a:pt x="5715301" y="56550"/>
                  </a:lnTo>
                  <a:lnTo>
                    <a:pt x="5750364" y="56770"/>
                  </a:lnTo>
                  <a:lnTo>
                    <a:pt x="5785428" y="56940"/>
                  </a:lnTo>
                  <a:lnTo>
                    <a:pt x="5820491" y="57057"/>
                  </a:lnTo>
                  <a:lnTo>
                    <a:pt x="5855554" y="57118"/>
                  </a:lnTo>
                  <a:lnTo>
                    <a:pt x="5890617" y="57118"/>
                  </a:lnTo>
                  <a:lnTo>
                    <a:pt x="5925680" y="57054"/>
                  </a:lnTo>
                  <a:lnTo>
                    <a:pt x="5960744" y="56922"/>
                  </a:lnTo>
                  <a:lnTo>
                    <a:pt x="5995807" y="56719"/>
                  </a:lnTo>
                  <a:lnTo>
                    <a:pt x="6030870" y="56443"/>
                  </a:lnTo>
                  <a:lnTo>
                    <a:pt x="6065933" y="56089"/>
                  </a:lnTo>
                  <a:lnTo>
                    <a:pt x="6100996" y="55656"/>
                  </a:lnTo>
                  <a:lnTo>
                    <a:pt x="6136060" y="55140"/>
                  </a:lnTo>
                  <a:lnTo>
                    <a:pt x="6171123" y="54539"/>
                  </a:lnTo>
                  <a:lnTo>
                    <a:pt x="6206186" y="53852"/>
                  </a:lnTo>
                  <a:lnTo>
                    <a:pt x="6241249" y="53076"/>
                  </a:lnTo>
                  <a:lnTo>
                    <a:pt x="6276312" y="52210"/>
                  </a:lnTo>
                  <a:lnTo>
                    <a:pt x="6311376" y="51252"/>
                  </a:lnTo>
                  <a:lnTo>
                    <a:pt x="6346439" y="50201"/>
                  </a:lnTo>
                  <a:lnTo>
                    <a:pt x="6381502" y="49057"/>
                  </a:lnTo>
                  <a:lnTo>
                    <a:pt x="6416565" y="47818"/>
                  </a:lnTo>
                  <a:lnTo>
                    <a:pt x="6451628" y="46484"/>
                  </a:lnTo>
                  <a:lnTo>
                    <a:pt x="6486692" y="45055"/>
                  </a:lnTo>
                  <a:lnTo>
                    <a:pt x="6521755" y="43531"/>
                  </a:lnTo>
                  <a:lnTo>
                    <a:pt x="6556818" y="41911"/>
                  </a:lnTo>
                  <a:lnTo>
                    <a:pt x="6591881" y="40196"/>
                  </a:lnTo>
                  <a:lnTo>
                    <a:pt x="6626944" y="38386"/>
                  </a:lnTo>
                  <a:lnTo>
                    <a:pt x="6662008" y="36482"/>
                  </a:lnTo>
                  <a:lnTo>
                    <a:pt x="6697071" y="34484"/>
                  </a:lnTo>
                  <a:lnTo>
                    <a:pt x="6732134" y="32393"/>
                  </a:lnTo>
                  <a:lnTo>
                    <a:pt x="6767197" y="30208"/>
                  </a:lnTo>
                  <a:lnTo>
                    <a:pt x="6802260" y="27933"/>
                  </a:lnTo>
                  <a:lnTo>
                    <a:pt x="6837324" y="25566"/>
                  </a:lnTo>
                  <a:lnTo>
                    <a:pt x="6872387" y="23109"/>
                  </a:lnTo>
                  <a:lnTo>
                    <a:pt x="6907450" y="20563"/>
                  </a:lnTo>
                  <a:lnTo>
                    <a:pt x="6942513" y="17928"/>
                  </a:lnTo>
                  <a:lnTo>
                    <a:pt x="6977577" y="15206"/>
                  </a:lnTo>
                  <a:lnTo>
                    <a:pt x="6977577" y="361818"/>
                  </a:lnTo>
                  <a:lnTo>
                    <a:pt x="6942513" y="361818"/>
                  </a:lnTo>
                  <a:lnTo>
                    <a:pt x="6907450" y="361818"/>
                  </a:lnTo>
                  <a:lnTo>
                    <a:pt x="6872387" y="361818"/>
                  </a:lnTo>
                  <a:lnTo>
                    <a:pt x="6837324" y="359342"/>
                  </a:lnTo>
                  <a:lnTo>
                    <a:pt x="6802260" y="353066"/>
                  </a:lnTo>
                  <a:lnTo>
                    <a:pt x="6767197" y="346933"/>
                  </a:lnTo>
                  <a:lnTo>
                    <a:pt x="6732134" y="340945"/>
                  </a:lnTo>
                  <a:lnTo>
                    <a:pt x="6697071" y="335099"/>
                  </a:lnTo>
                  <a:lnTo>
                    <a:pt x="6662008" y="329398"/>
                  </a:lnTo>
                  <a:lnTo>
                    <a:pt x="6626944" y="323840"/>
                  </a:lnTo>
                  <a:lnTo>
                    <a:pt x="6591881" y="318425"/>
                  </a:lnTo>
                  <a:lnTo>
                    <a:pt x="6556818" y="313154"/>
                  </a:lnTo>
                  <a:lnTo>
                    <a:pt x="6521755" y="308025"/>
                  </a:lnTo>
                  <a:lnTo>
                    <a:pt x="6486692" y="303039"/>
                  </a:lnTo>
                  <a:lnTo>
                    <a:pt x="6451628" y="298193"/>
                  </a:lnTo>
                  <a:lnTo>
                    <a:pt x="6416565" y="293489"/>
                  </a:lnTo>
                  <a:lnTo>
                    <a:pt x="6381502" y="288924"/>
                  </a:lnTo>
                  <a:lnTo>
                    <a:pt x="6346439" y="284498"/>
                  </a:lnTo>
                  <a:lnTo>
                    <a:pt x="6311376" y="280208"/>
                  </a:lnTo>
                  <a:lnTo>
                    <a:pt x="6276312" y="276054"/>
                  </a:lnTo>
                  <a:lnTo>
                    <a:pt x="6241249" y="272033"/>
                  </a:lnTo>
                  <a:lnTo>
                    <a:pt x="6206186" y="268143"/>
                  </a:lnTo>
                  <a:lnTo>
                    <a:pt x="6171123" y="264383"/>
                  </a:lnTo>
                  <a:lnTo>
                    <a:pt x="6136060" y="260749"/>
                  </a:lnTo>
                  <a:lnTo>
                    <a:pt x="6100996" y="257239"/>
                  </a:lnTo>
                  <a:lnTo>
                    <a:pt x="6065933" y="253850"/>
                  </a:lnTo>
                  <a:lnTo>
                    <a:pt x="6030870" y="250578"/>
                  </a:lnTo>
                  <a:lnTo>
                    <a:pt x="5995807" y="247420"/>
                  </a:lnTo>
                  <a:lnTo>
                    <a:pt x="5960744" y="244372"/>
                  </a:lnTo>
                  <a:lnTo>
                    <a:pt x="5925680" y="241430"/>
                  </a:lnTo>
                  <a:lnTo>
                    <a:pt x="5890617" y="238590"/>
                  </a:lnTo>
                  <a:lnTo>
                    <a:pt x="5855554" y="235849"/>
                  </a:lnTo>
                  <a:lnTo>
                    <a:pt x="5820491" y="233201"/>
                  </a:lnTo>
                  <a:lnTo>
                    <a:pt x="5785428" y="230643"/>
                  </a:lnTo>
                  <a:lnTo>
                    <a:pt x="5750364" y="228170"/>
                  </a:lnTo>
                  <a:lnTo>
                    <a:pt x="5715301" y="225777"/>
                  </a:lnTo>
                  <a:lnTo>
                    <a:pt x="5680238" y="223460"/>
                  </a:lnTo>
                  <a:lnTo>
                    <a:pt x="5645175" y="221215"/>
                  </a:lnTo>
                  <a:lnTo>
                    <a:pt x="5610112" y="219037"/>
                  </a:lnTo>
                  <a:lnTo>
                    <a:pt x="5575048" y="216922"/>
                  </a:lnTo>
                  <a:lnTo>
                    <a:pt x="5539985" y="214867"/>
                  </a:lnTo>
                  <a:lnTo>
                    <a:pt x="5504922" y="212867"/>
                  </a:lnTo>
                  <a:lnTo>
                    <a:pt x="5469859" y="210918"/>
                  </a:lnTo>
                  <a:lnTo>
                    <a:pt x="5434796" y="209019"/>
                  </a:lnTo>
                  <a:lnTo>
                    <a:pt x="5399732" y="207164"/>
                  </a:lnTo>
                  <a:lnTo>
                    <a:pt x="5364669" y="205353"/>
                  </a:lnTo>
                  <a:lnTo>
                    <a:pt x="5329606" y="203582"/>
                  </a:lnTo>
                  <a:lnTo>
                    <a:pt x="5294543" y="201850"/>
                  </a:lnTo>
                  <a:lnTo>
                    <a:pt x="5259480" y="200154"/>
                  </a:lnTo>
                  <a:lnTo>
                    <a:pt x="5224416" y="198495"/>
                  </a:lnTo>
                  <a:lnTo>
                    <a:pt x="5189353" y="196871"/>
                  </a:lnTo>
                  <a:lnTo>
                    <a:pt x="5154290" y="195254"/>
                  </a:lnTo>
                  <a:lnTo>
                    <a:pt x="5119227" y="193614"/>
                  </a:lnTo>
                  <a:lnTo>
                    <a:pt x="5084164" y="191966"/>
                  </a:lnTo>
                  <a:lnTo>
                    <a:pt x="5049100" y="190326"/>
                  </a:lnTo>
                  <a:lnTo>
                    <a:pt x="5014037" y="188710"/>
                  </a:lnTo>
                  <a:lnTo>
                    <a:pt x="4978974" y="187134"/>
                  </a:lnTo>
                  <a:lnTo>
                    <a:pt x="4943911" y="185615"/>
                  </a:lnTo>
                  <a:lnTo>
                    <a:pt x="4908848" y="184168"/>
                  </a:lnTo>
                  <a:lnTo>
                    <a:pt x="4873784" y="182809"/>
                  </a:lnTo>
                  <a:lnTo>
                    <a:pt x="4838721" y="181552"/>
                  </a:lnTo>
                  <a:lnTo>
                    <a:pt x="4803658" y="180409"/>
                  </a:lnTo>
                  <a:lnTo>
                    <a:pt x="4768595" y="179393"/>
                  </a:lnTo>
                  <a:lnTo>
                    <a:pt x="4733532" y="178513"/>
                  </a:lnTo>
                  <a:lnTo>
                    <a:pt x="4698468" y="177778"/>
                  </a:lnTo>
                  <a:lnTo>
                    <a:pt x="4663405" y="177194"/>
                  </a:lnTo>
                  <a:lnTo>
                    <a:pt x="4628342" y="176767"/>
                  </a:lnTo>
                  <a:lnTo>
                    <a:pt x="4593279" y="176501"/>
                  </a:lnTo>
                  <a:lnTo>
                    <a:pt x="4558216" y="176399"/>
                  </a:lnTo>
                  <a:lnTo>
                    <a:pt x="4523152" y="176460"/>
                  </a:lnTo>
                  <a:lnTo>
                    <a:pt x="4488089" y="176686"/>
                  </a:lnTo>
                  <a:lnTo>
                    <a:pt x="4453026" y="177075"/>
                  </a:lnTo>
                  <a:lnTo>
                    <a:pt x="4417963" y="177626"/>
                  </a:lnTo>
                  <a:lnTo>
                    <a:pt x="4382900" y="178343"/>
                  </a:lnTo>
                  <a:lnTo>
                    <a:pt x="4347836" y="179231"/>
                  </a:lnTo>
                  <a:lnTo>
                    <a:pt x="4312773" y="180302"/>
                  </a:lnTo>
                  <a:lnTo>
                    <a:pt x="4277710" y="181563"/>
                  </a:lnTo>
                  <a:lnTo>
                    <a:pt x="4242647" y="183018"/>
                  </a:lnTo>
                  <a:lnTo>
                    <a:pt x="4207584" y="184663"/>
                  </a:lnTo>
                  <a:lnTo>
                    <a:pt x="4172520" y="186487"/>
                  </a:lnTo>
                  <a:lnTo>
                    <a:pt x="4137457" y="188468"/>
                  </a:lnTo>
                  <a:lnTo>
                    <a:pt x="4102394" y="190574"/>
                  </a:lnTo>
                  <a:lnTo>
                    <a:pt x="4067331" y="192765"/>
                  </a:lnTo>
                  <a:lnTo>
                    <a:pt x="4032268" y="194988"/>
                  </a:lnTo>
                  <a:lnTo>
                    <a:pt x="3997204" y="197187"/>
                  </a:lnTo>
                  <a:lnTo>
                    <a:pt x="3962141" y="199299"/>
                  </a:lnTo>
                  <a:lnTo>
                    <a:pt x="3927078" y="201297"/>
                  </a:lnTo>
                  <a:lnTo>
                    <a:pt x="3892015" y="203325"/>
                  </a:lnTo>
                  <a:lnTo>
                    <a:pt x="3856952" y="205444"/>
                  </a:lnTo>
                  <a:lnTo>
                    <a:pt x="3821888" y="207695"/>
                  </a:lnTo>
                  <a:lnTo>
                    <a:pt x="3786825" y="210111"/>
                  </a:lnTo>
                  <a:lnTo>
                    <a:pt x="3751762" y="212709"/>
                  </a:lnTo>
                  <a:lnTo>
                    <a:pt x="3716699" y="215483"/>
                  </a:lnTo>
                  <a:lnTo>
                    <a:pt x="3681636" y="218406"/>
                  </a:lnTo>
                  <a:lnTo>
                    <a:pt x="3646572" y="221422"/>
                  </a:lnTo>
                  <a:lnTo>
                    <a:pt x="3611509" y="224458"/>
                  </a:lnTo>
                  <a:lnTo>
                    <a:pt x="3576446" y="227425"/>
                  </a:lnTo>
                  <a:lnTo>
                    <a:pt x="3541383" y="230230"/>
                  </a:lnTo>
                  <a:lnTo>
                    <a:pt x="3506320" y="233068"/>
                  </a:lnTo>
                  <a:lnTo>
                    <a:pt x="3471256" y="236126"/>
                  </a:lnTo>
                  <a:lnTo>
                    <a:pt x="3436193" y="239409"/>
                  </a:lnTo>
                  <a:lnTo>
                    <a:pt x="3401130" y="242919"/>
                  </a:lnTo>
                  <a:lnTo>
                    <a:pt x="3366067" y="246645"/>
                  </a:lnTo>
                  <a:lnTo>
                    <a:pt x="3331004" y="250567"/>
                  </a:lnTo>
                  <a:lnTo>
                    <a:pt x="3295940" y="254641"/>
                  </a:lnTo>
                  <a:lnTo>
                    <a:pt x="3260877" y="258810"/>
                  </a:lnTo>
                  <a:lnTo>
                    <a:pt x="3225814" y="262996"/>
                  </a:lnTo>
                  <a:lnTo>
                    <a:pt x="3190751" y="267105"/>
                  </a:lnTo>
                  <a:lnTo>
                    <a:pt x="3155688" y="271033"/>
                  </a:lnTo>
                  <a:lnTo>
                    <a:pt x="3120624" y="274672"/>
                  </a:lnTo>
                  <a:lnTo>
                    <a:pt x="3085561" y="278028"/>
                  </a:lnTo>
                  <a:lnTo>
                    <a:pt x="3050498" y="281612"/>
                  </a:lnTo>
                  <a:lnTo>
                    <a:pt x="3015435" y="285476"/>
                  </a:lnTo>
                  <a:lnTo>
                    <a:pt x="2980372" y="289586"/>
                  </a:lnTo>
                  <a:lnTo>
                    <a:pt x="2945308" y="293903"/>
                  </a:lnTo>
                  <a:lnTo>
                    <a:pt x="2910245" y="298376"/>
                  </a:lnTo>
                  <a:lnTo>
                    <a:pt x="2875182" y="302944"/>
                  </a:lnTo>
                  <a:lnTo>
                    <a:pt x="2840119" y="307534"/>
                  </a:lnTo>
                  <a:lnTo>
                    <a:pt x="2805056" y="312058"/>
                  </a:lnTo>
                  <a:lnTo>
                    <a:pt x="2769992" y="316420"/>
                  </a:lnTo>
                  <a:lnTo>
                    <a:pt x="2734929" y="320515"/>
                  </a:lnTo>
                  <a:lnTo>
                    <a:pt x="2699866" y="324231"/>
                  </a:lnTo>
                  <a:lnTo>
                    <a:pt x="2664803" y="327459"/>
                  </a:lnTo>
                  <a:lnTo>
                    <a:pt x="2629740" y="330382"/>
                  </a:lnTo>
                  <a:lnTo>
                    <a:pt x="2594676" y="333336"/>
                  </a:lnTo>
                  <a:lnTo>
                    <a:pt x="2559613" y="336318"/>
                  </a:lnTo>
                  <a:lnTo>
                    <a:pt x="2524550" y="339323"/>
                  </a:lnTo>
                  <a:lnTo>
                    <a:pt x="2489487" y="342347"/>
                  </a:lnTo>
                  <a:lnTo>
                    <a:pt x="2454424" y="345383"/>
                  </a:lnTo>
                  <a:lnTo>
                    <a:pt x="2419360" y="348424"/>
                  </a:lnTo>
                  <a:lnTo>
                    <a:pt x="2384297" y="351462"/>
                  </a:lnTo>
                  <a:lnTo>
                    <a:pt x="2349234" y="354489"/>
                  </a:lnTo>
                  <a:lnTo>
                    <a:pt x="2314171" y="357496"/>
                  </a:lnTo>
                  <a:lnTo>
                    <a:pt x="2279108" y="360474"/>
                  </a:lnTo>
                  <a:lnTo>
                    <a:pt x="2244044" y="361818"/>
                  </a:lnTo>
                  <a:lnTo>
                    <a:pt x="2208981" y="361818"/>
                  </a:lnTo>
                  <a:lnTo>
                    <a:pt x="2173918" y="361818"/>
                  </a:lnTo>
                  <a:lnTo>
                    <a:pt x="2138855" y="361818"/>
                  </a:lnTo>
                  <a:lnTo>
                    <a:pt x="2103792" y="361818"/>
                  </a:lnTo>
                  <a:lnTo>
                    <a:pt x="2068728" y="361818"/>
                  </a:lnTo>
                  <a:lnTo>
                    <a:pt x="2033665" y="361818"/>
                  </a:lnTo>
                  <a:lnTo>
                    <a:pt x="1998602" y="361818"/>
                  </a:lnTo>
                  <a:lnTo>
                    <a:pt x="1963539" y="361818"/>
                  </a:lnTo>
                  <a:lnTo>
                    <a:pt x="1928476" y="361818"/>
                  </a:lnTo>
                  <a:lnTo>
                    <a:pt x="1893412" y="361818"/>
                  </a:lnTo>
                  <a:lnTo>
                    <a:pt x="1858349" y="361818"/>
                  </a:lnTo>
                  <a:lnTo>
                    <a:pt x="1823286" y="361818"/>
                  </a:lnTo>
                  <a:lnTo>
                    <a:pt x="1788223" y="361818"/>
                  </a:lnTo>
                  <a:lnTo>
                    <a:pt x="1753160" y="361818"/>
                  </a:lnTo>
                  <a:lnTo>
                    <a:pt x="1718096" y="361818"/>
                  </a:lnTo>
                  <a:lnTo>
                    <a:pt x="1683033" y="361818"/>
                  </a:lnTo>
                  <a:lnTo>
                    <a:pt x="1647970" y="361818"/>
                  </a:lnTo>
                  <a:lnTo>
                    <a:pt x="1612907" y="361818"/>
                  </a:lnTo>
                  <a:lnTo>
                    <a:pt x="1577844" y="361818"/>
                  </a:lnTo>
                  <a:lnTo>
                    <a:pt x="1542780" y="361818"/>
                  </a:lnTo>
                  <a:lnTo>
                    <a:pt x="1507717" y="361818"/>
                  </a:lnTo>
                  <a:lnTo>
                    <a:pt x="1472654" y="361818"/>
                  </a:lnTo>
                  <a:lnTo>
                    <a:pt x="1437591" y="361818"/>
                  </a:lnTo>
                  <a:lnTo>
                    <a:pt x="1402528" y="361818"/>
                  </a:lnTo>
                  <a:lnTo>
                    <a:pt x="1367464" y="361818"/>
                  </a:lnTo>
                  <a:lnTo>
                    <a:pt x="1332401" y="361818"/>
                  </a:lnTo>
                  <a:lnTo>
                    <a:pt x="1297338" y="361818"/>
                  </a:lnTo>
                  <a:lnTo>
                    <a:pt x="1262275" y="361818"/>
                  </a:lnTo>
                  <a:lnTo>
                    <a:pt x="1227212" y="361818"/>
                  </a:lnTo>
                  <a:lnTo>
                    <a:pt x="1192148" y="361818"/>
                  </a:lnTo>
                  <a:lnTo>
                    <a:pt x="1157085" y="361818"/>
                  </a:lnTo>
                  <a:lnTo>
                    <a:pt x="1122022" y="361818"/>
                  </a:lnTo>
                  <a:lnTo>
                    <a:pt x="1086959" y="361818"/>
                  </a:lnTo>
                  <a:lnTo>
                    <a:pt x="1051896" y="361818"/>
                  </a:lnTo>
                  <a:lnTo>
                    <a:pt x="1016832" y="361818"/>
                  </a:lnTo>
                  <a:lnTo>
                    <a:pt x="981769" y="361818"/>
                  </a:lnTo>
                  <a:lnTo>
                    <a:pt x="946706" y="361818"/>
                  </a:lnTo>
                  <a:lnTo>
                    <a:pt x="911643" y="361818"/>
                  </a:lnTo>
                  <a:lnTo>
                    <a:pt x="876580" y="361818"/>
                  </a:lnTo>
                  <a:lnTo>
                    <a:pt x="841516" y="361818"/>
                  </a:lnTo>
                  <a:lnTo>
                    <a:pt x="806453" y="361818"/>
                  </a:lnTo>
                  <a:lnTo>
                    <a:pt x="771390" y="361818"/>
                  </a:lnTo>
                  <a:lnTo>
                    <a:pt x="736327" y="361818"/>
                  </a:lnTo>
                  <a:lnTo>
                    <a:pt x="701264" y="361818"/>
                  </a:lnTo>
                  <a:lnTo>
                    <a:pt x="666200" y="361818"/>
                  </a:lnTo>
                  <a:lnTo>
                    <a:pt x="631137" y="361818"/>
                  </a:lnTo>
                  <a:lnTo>
                    <a:pt x="596074" y="361818"/>
                  </a:lnTo>
                  <a:lnTo>
                    <a:pt x="561011" y="361818"/>
                  </a:lnTo>
                  <a:lnTo>
                    <a:pt x="525948" y="361818"/>
                  </a:lnTo>
                  <a:lnTo>
                    <a:pt x="490884" y="361818"/>
                  </a:lnTo>
                  <a:lnTo>
                    <a:pt x="455821" y="361818"/>
                  </a:lnTo>
                  <a:lnTo>
                    <a:pt x="420758" y="361818"/>
                  </a:lnTo>
                  <a:lnTo>
                    <a:pt x="385695" y="361818"/>
                  </a:lnTo>
                  <a:lnTo>
                    <a:pt x="350632" y="361818"/>
                  </a:lnTo>
                  <a:lnTo>
                    <a:pt x="315568" y="361818"/>
                  </a:lnTo>
                  <a:lnTo>
                    <a:pt x="280505" y="361818"/>
                  </a:lnTo>
                  <a:lnTo>
                    <a:pt x="245442" y="361818"/>
                  </a:lnTo>
                  <a:lnTo>
                    <a:pt x="210379" y="361818"/>
                  </a:lnTo>
                  <a:lnTo>
                    <a:pt x="175316" y="361818"/>
                  </a:lnTo>
                  <a:lnTo>
                    <a:pt x="140252" y="361818"/>
                  </a:lnTo>
                  <a:lnTo>
                    <a:pt x="105189" y="361818"/>
                  </a:lnTo>
                  <a:lnTo>
                    <a:pt x="70126" y="361818"/>
                  </a:lnTo>
                  <a:lnTo>
                    <a:pt x="35063" y="361818"/>
                  </a:lnTo>
                  <a:lnTo>
                    <a:pt x="0" y="361818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858041"/>
              <a:ext cx="6977577" cy="246188"/>
            </a:xfrm>
            <a:custGeom>
              <a:avLst/>
              <a:pathLst>
                <a:path w="6977577" h="246188">
                  <a:moveTo>
                    <a:pt x="0" y="0"/>
                  </a:moveTo>
                  <a:lnTo>
                    <a:pt x="35063" y="9710"/>
                  </a:lnTo>
                  <a:lnTo>
                    <a:pt x="70126" y="19240"/>
                  </a:lnTo>
                  <a:lnTo>
                    <a:pt x="105189" y="28588"/>
                  </a:lnTo>
                  <a:lnTo>
                    <a:pt x="140252" y="37753"/>
                  </a:lnTo>
                  <a:lnTo>
                    <a:pt x="175316" y="46736"/>
                  </a:lnTo>
                  <a:lnTo>
                    <a:pt x="210379" y="55534"/>
                  </a:lnTo>
                  <a:lnTo>
                    <a:pt x="245442" y="64148"/>
                  </a:lnTo>
                  <a:lnTo>
                    <a:pt x="280505" y="72576"/>
                  </a:lnTo>
                  <a:lnTo>
                    <a:pt x="315568" y="80817"/>
                  </a:lnTo>
                  <a:lnTo>
                    <a:pt x="350632" y="88871"/>
                  </a:lnTo>
                  <a:lnTo>
                    <a:pt x="385695" y="96736"/>
                  </a:lnTo>
                  <a:lnTo>
                    <a:pt x="420758" y="104411"/>
                  </a:lnTo>
                  <a:lnTo>
                    <a:pt x="455821" y="111897"/>
                  </a:lnTo>
                  <a:lnTo>
                    <a:pt x="490884" y="119190"/>
                  </a:lnTo>
                  <a:lnTo>
                    <a:pt x="525948" y="126291"/>
                  </a:lnTo>
                  <a:lnTo>
                    <a:pt x="561011" y="133198"/>
                  </a:lnTo>
                  <a:lnTo>
                    <a:pt x="596074" y="139910"/>
                  </a:lnTo>
                  <a:lnTo>
                    <a:pt x="631137" y="146427"/>
                  </a:lnTo>
                  <a:lnTo>
                    <a:pt x="666200" y="152745"/>
                  </a:lnTo>
                  <a:lnTo>
                    <a:pt x="701264" y="158866"/>
                  </a:lnTo>
                  <a:lnTo>
                    <a:pt x="736327" y="164786"/>
                  </a:lnTo>
                  <a:lnTo>
                    <a:pt x="771390" y="170506"/>
                  </a:lnTo>
                  <a:lnTo>
                    <a:pt x="806453" y="176023"/>
                  </a:lnTo>
                  <a:lnTo>
                    <a:pt x="841516" y="181337"/>
                  </a:lnTo>
                  <a:lnTo>
                    <a:pt x="876580" y="186445"/>
                  </a:lnTo>
                  <a:lnTo>
                    <a:pt x="911643" y="191348"/>
                  </a:lnTo>
                  <a:lnTo>
                    <a:pt x="946706" y="196043"/>
                  </a:lnTo>
                  <a:lnTo>
                    <a:pt x="981769" y="200530"/>
                  </a:lnTo>
                  <a:lnTo>
                    <a:pt x="1016832" y="204807"/>
                  </a:lnTo>
                  <a:lnTo>
                    <a:pt x="1051896" y="208873"/>
                  </a:lnTo>
                  <a:lnTo>
                    <a:pt x="1086959" y="212727"/>
                  </a:lnTo>
                  <a:lnTo>
                    <a:pt x="1122022" y="216369"/>
                  </a:lnTo>
                  <a:lnTo>
                    <a:pt x="1157085" y="219797"/>
                  </a:lnTo>
                  <a:lnTo>
                    <a:pt x="1192148" y="223012"/>
                  </a:lnTo>
                  <a:lnTo>
                    <a:pt x="1227212" y="226012"/>
                  </a:lnTo>
                  <a:lnTo>
                    <a:pt x="1262275" y="228799"/>
                  </a:lnTo>
                  <a:lnTo>
                    <a:pt x="1297338" y="231371"/>
                  </a:lnTo>
                  <a:lnTo>
                    <a:pt x="1332401" y="233730"/>
                  </a:lnTo>
                  <a:lnTo>
                    <a:pt x="1367464" y="235877"/>
                  </a:lnTo>
                  <a:lnTo>
                    <a:pt x="1402528" y="237813"/>
                  </a:lnTo>
                  <a:lnTo>
                    <a:pt x="1437591" y="239539"/>
                  </a:lnTo>
                  <a:lnTo>
                    <a:pt x="1472654" y="241059"/>
                  </a:lnTo>
                  <a:lnTo>
                    <a:pt x="1507717" y="242374"/>
                  </a:lnTo>
                  <a:lnTo>
                    <a:pt x="1542780" y="243488"/>
                  </a:lnTo>
                  <a:lnTo>
                    <a:pt x="1577844" y="244404"/>
                  </a:lnTo>
                  <a:lnTo>
                    <a:pt x="1612907" y="245128"/>
                  </a:lnTo>
                  <a:lnTo>
                    <a:pt x="1647970" y="245662"/>
                  </a:lnTo>
                  <a:lnTo>
                    <a:pt x="1683033" y="246014"/>
                  </a:lnTo>
                  <a:lnTo>
                    <a:pt x="1718096" y="246187"/>
                  </a:lnTo>
                  <a:lnTo>
                    <a:pt x="1753160" y="246188"/>
                  </a:lnTo>
                  <a:lnTo>
                    <a:pt x="1788223" y="246022"/>
                  </a:lnTo>
                  <a:lnTo>
                    <a:pt x="1823286" y="245697"/>
                  </a:lnTo>
                  <a:lnTo>
                    <a:pt x="1858349" y="245218"/>
                  </a:lnTo>
                  <a:lnTo>
                    <a:pt x="1893412" y="244592"/>
                  </a:lnTo>
                  <a:lnTo>
                    <a:pt x="1928476" y="243825"/>
                  </a:lnTo>
                  <a:lnTo>
                    <a:pt x="1963539" y="242924"/>
                  </a:lnTo>
                  <a:lnTo>
                    <a:pt x="1998602" y="241894"/>
                  </a:lnTo>
                  <a:lnTo>
                    <a:pt x="2033665" y="240732"/>
                  </a:lnTo>
                  <a:lnTo>
                    <a:pt x="2068728" y="239401"/>
                  </a:lnTo>
                  <a:lnTo>
                    <a:pt x="2103792" y="237907"/>
                  </a:lnTo>
                  <a:lnTo>
                    <a:pt x="2138855" y="236260"/>
                  </a:lnTo>
                  <a:lnTo>
                    <a:pt x="2173918" y="234472"/>
                  </a:lnTo>
                  <a:lnTo>
                    <a:pt x="2208981" y="232550"/>
                  </a:lnTo>
                  <a:lnTo>
                    <a:pt x="2244044" y="230506"/>
                  </a:lnTo>
                  <a:lnTo>
                    <a:pt x="2279108" y="228346"/>
                  </a:lnTo>
                  <a:lnTo>
                    <a:pt x="2314171" y="226082"/>
                  </a:lnTo>
                  <a:lnTo>
                    <a:pt x="2349234" y="223722"/>
                  </a:lnTo>
                  <a:lnTo>
                    <a:pt x="2384297" y="221277"/>
                  </a:lnTo>
                  <a:lnTo>
                    <a:pt x="2419360" y="218756"/>
                  </a:lnTo>
                  <a:lnTo>
                    <a:pt x="2454424" y="216172"/>
                  </a:lnTo>
                  <a:lnTo>
                    <a:pt x="2489487" y="213536"/>
                  </a:lnTo>
                  <a:lnTo>
                    <a:pt x="2524550" y="210860"/>
                  </a:lnTo>
                  <a:lnTo>
                    <a:pt x="2559613" y="208159"/>
                  </a:lnTo>
                  <a:lnTo>
                    <a:pt x="2594676" y="205445"/>
                  </a:lnTo>
                  <a:lnTo>
                    <a:pt x="2629740" y="202735"/>
                  </a:lnTo>
                  <a:lnTo>
                    <a:pt x="2664803" y="200042"/>
                  </a:lnTo>
                  <a:lnTo>
                    <a:pt x="2699866" y="197148"/>
                  </a:lnTo>
                  <a:lnTo>
                    <a:pt x="2734929" y="193904"/>
                  </a:lnTo>
                  <a:lnTo>
                    <a:pt x="2769992" y="190347"/>
                  </a:lnTo>
                  <a:lnTo>
                    <a:pt x="2805056" y="186513"/>
                  </a:lnTo>
                  <a:lnTo>
                    <a:pt x="2840119" y="182443"/>
                  </a:lnTo>
                  <a:lnTo>
                    <a:pt x="2875182" y="178185"/>
                  </a:lnTo>
                  <a:lnTo>
                    <a:pt x="2910245" y="173800"/>
                  </a:lnTo>
                  <a:lnTo>
                    <a:pt x="2945308" y="169360"/>
                  </a:lnTo>
                  <a:lnTo>
                    <a:pt x="2980372" y="164950"/>
                  </a:lnTo>
                  <a:lnTo>
                    <a:pt x="3015435" y="160666"/>
                  </a:lnTo>
                  <a:lnTo>
                    <a:pt x="3050498" y="156615"/>
                  </a:lnTo>
                  <a:lnTo>
                    <a:pt x="3085561" y="152911"/>
                  </a:lnTo>
                  <a:lnTo>
                    <a:pt x="3120624" y="149595"/>
                  </a:lnTo>
                  <a:lnTo>
                    <a:pt x="3155688" y="146239"/>
                  </a:lnTo>
                  <a:lnTo>
                    <a:pt x="3190751" y="142746"/>
                  </a:lnTo>
                  <a:lnTo>
                    <a:pt x="3225814" y="139115"/>
                  </a:lnTo>
                  <a:lnTo>
                    <a:pt x="3260877" y="135347"/>
                  </a:lnTo>
                  <a:lnTo>
                    <a:pt x="3295940" y="131455"/>
                  </a:lnTo>
                  <a:lnTo>
                    <a:pt x="3331004" y="127466"/>
                  </a:lnTo>
                  <a:lnTo>
                    <a:pt x="3366067" y="123428"/>
                  </a:lnTo>
                  <a:lnTo>
                    <a:pt x="3401130" y="119404"/>
                  </a:lnTo>
                  <a:lnTo>
                    <a:pt x="3436193" y="115478"/>
                  </a:lnTo>
                  <a:lnTo>
                    <a:pt x="3471256" y="111747"/>
                  </a:lnTo>
                  <a:lnTo>
                    <a:pt x="3506320" y="108317"/>
                  </a:lnTo>
                  <a:lnTo>
                    <a:pt x="3541383" y="105299"/>
                  </a:lnTo>
                  <a:lnTo>
                    <a:pt x="3576446" y="102564"/>
                  </a:lnTo>
                  <a:lnTo>
                    <a:pt x="3611509" y="99811"/>
                  </a:lnTo>
                  <a:lnTo>
                    <a:pt x="3646572" y="97007"/>
                  </a:lnTo>
                  <a:lnTo>
                    <a:pt x="3681636" y="94127"/>
                  </a:lnTo>
                  <a:lnTo>
                    <a:pt x="3716699" y="91158"/>
                  </a:lnTo>
                  <a:lnTo>
                    <a:pt x="3751762" y="88108"/>
                  </a:lnTo>
                  <a:lnTo>
                    <a:pt x="3786825" y="85012"/>
                  </a:lnTo>
                  <a:lnTo>
                    <a:pt x="3821888" y="81927"/>
                  </a:lnTo>
                  <a:lnTo>
                    <a:pt x="3856952" y="78931"/>
                  </a:lnTo>
                  <a:lnTo>
                    <a:pt x="3892015" y="76120"/>
                  </a:lnTo>
                  <a:lnTo>
                    <a:pt x="3927078" y="73598"/>
                  </a:lnTo>
                  <a:lnTo>
                    <a:pt x="3962141" y="71425"/>
                  </a:lnTo>
                  <a:lnTo>
                    <a:pt x="3997204" y="69308"/>
                  </a:lnTo>
                  <a:lnTo>
                    <a:pt x="4032268" y="67167"/>
                  </a:lnTo>
                  <a:lnTo>
                    <a:pt x="4067331" y="64993"/>
                  </a:lnTo>
                  <a:lnTo>
                    <a:pt x="4102394" y="62783"/>
                  </a:lnTo>
                  <a:lnTo>
                    <a:pt x="4137457" y="60539"/>
                  </a:lnTo>
                  <a:lnTo>
                    <a:pt x="4172520" y="58274"/>
                  </a:lnTo>
                  <a:lnTo>
                    <a:pt x="4207584" y="56009"/>
                  </a:lnTo>
                  <a:lnTo>
                    <a:pt x="4242647" y="53776"/>
                  </a:lnTo>
                  <a:lnTo>
                    <a:pt x="4277710" y="51618"/>
                  </a:lnTo>
                  <a:lnTo>
                    <a:pt x="4312773" y="49584"/>
                  </a:lnTo>
                  <a:lnTo>
                    <a:pt x="4347836" y="47733"/>
                  </a:lnTo>
                  <a:lnTo>
                    <a:pt x="4382900" y="46125"/>
                  </a:lnTo>
                  <a:lnTo>
                    <a:pt x="4417963" y="44824"/>
                  </a:lnTo>
                  <a:lnTo>
                    <a:pt x="4453026" y="43892"/>
                  </a:lnTo>
                  <a:lnTo>
                    <a:pt x="4488089" y="43261"/>
                  </a:lnTo>
                  <a:lnTo>
                    <a:pt x="4523152" y="42810"/>
                  </a:lnTo>
                  <a:lnTo>
                    <a:pt x="4558216" y="42520"/>
                  </a:lnTo>
                  <a:lnTo>
                    <a:pt x="4593279" y="42372"/>
                  </a:lnTo>
                  <a:lnTo>
                    <a:pt x="4628342" y="42347"/>
                  </a:lnTo>
                  <a:lnTo>
                    <a:pt x="4663405" y="42430"/>
                  </a:lnTo>
                  <a:lnTo>
                    <a:pt x="4698468" y="42604"/>
                  </a:lnTo>
                  <a:lnTo>
                    <a:pt x="4733532" y="42857"/>
                  </a:lnTo>
                  <a:lnTo>
                    <a:pt x="4768595" y="43175"/>
                  </a:lnTo>
                  <a:lnTo>
                    <a:pt x="4803658" y="43547"/>
                  </a:lnTo>
                  <a:lnTo>
                    <a:pt x="4838721" y="43966"/>
                  </a:lnTo>
                  <a:lnTo>
                    <a:pt x="4873784" y="44423"/>
                  </a:lnTo>
                  <a:lnTo>
                    <a:pt x="4908848" y="44913"/>
                  </a:lnTo>
                  <a:lnTo>
                    <a:pt x="4943911" y="45429"/>
                  </a:lnTo>
                  <a:lnTo>
                    <a:pt x="4978974" y="45969"/>
                  </a:lnTo>
                  <a:lnTo>
                    <a:pt x="5014037" y="46529"/>
                  </a:lnTo>
                  <a:lnTo>
                    <a:pt x="5049100" y="47105"/>
                  </a:lnTo>
                  <a:lnTo>
                    <a:pt x="5084164" y="47696"/>
                  </a:lnTo>
                  <a:lnTo>
                    <a:pt x="5119227" y="48299"/>
                  </a:lnTo>
                  <a:lnTo>
                    <a:pt x="5154290" y="48910"/>
                  </a:lnTo>
                  <a:lnTo>
                    <a:pt x="5189353" y="49525"/>
                  </a:lnTo>
                  <a:lnTo>
                    <a:pt x="5224416" y="50131"/>
                  </a:lnTo>
                  <a:lnTo>
                    <a:pt x="5259480" y="50723"/>
                  </a:lnTo>
                  <a:lnTo>
                    <a:pt x="5294543" y="51300"/>
                  </a:lnTo>
                  <a:lnTo>
                    <a:pt x="5329606" y="51862"/>
                  </a:lnTo>
                  <a:lnTo>
                    <a:pt x="5364669" y="52407"/>
                  </a:lnTo>
                  <a:lnTo>
                    <a:pt x="5399732" y="52936"/>
                  </a:lnTo>
                  <a:lnTo>
                    <a:pt x="5434796" y="53446"/>
                  </a:lnTo>
                  <a:lnTo>
                    <a:pt x="5469859" y="53935"/>
                  </a:lnTo>
                  <a:lnTo>
                    <a:pt x="5504922" y="54401"/>
                  </a:lnTo>
                  <a:lnTo>
                    <a:pt x="5539985" y="54841"/>
                  </a:lnTo>
                  <a:lnTo>
                    <a:pt x="5575048" y="55253"/>
                  </a:lnTo>
                  <a:lnTo>
                    <a:pt x="5610112" y="55633"/>
                  </a:lnTo>
                  <a:lnTo>
                    <a:pt x="5645175" y="55978"/>
                  </a:lnTo>
                  <a:lnTo>
                    <a:pt x="5680238" y="56285"/>
                  </a:lnTo>
                  <a:lnTo>
                    <a:pt x="5715301" y="56550"/>
                  </a:lnTo>
                  <a:lnTo>
                    <a:pt x="5750364" y="56770"/>
                  </a:lnTo>
                  <a:lnTo>
                    <a:pt x="5785428" y="56940"/>
                  </a:lnTo>
                  <a:lnTo>
                    <a:pt x="5820491" y="57057"/>
                  </a:lnTo>
                  <a:lnTo>
                    <a:pt x="5855554" y="57118"/>
                  </a:lnTo>
                  <a:lnTo>
                    <a:pt x="5890617" y="57118"/>
                  </a:lnTo>
                  <a:lnTo>
                    <a:pt x="5925680" y="57054"/>
                  </a:lnTo>
                  <a:lnTo>
                    <a:pt x="5960744" y="56922"/>
                  </a:lnTo>
                  <a:lnTo>
                    <a:pt x="5995807" y="56719"/>
                  </a:lnTo>
                  <a:lnTo>
                    <a:pt x="6030870" y="56443"/>
                  </a:lnTo>
                  <a:lnTo>
                    <a:pt x="6065933" y="56089"/>
                  </a:lnTo>
                  <a:lnTo>
                    <a:pt x="6100996" y="55656"/>
                  </a:lnTo>
                  <a:lnTo>
                    <a:pt x="6136060" y="55140"/>
                  </a:lnTo>
                  <a:lnTo>
                    <a:pt x="6171123" y="54539"/>
                  </a:lnTo>
                  <a:lnTo>
                    <a:pt x="6206186" y="53852"/>
                  </a:lnTo>
                  <a:lnTo>
                    <a:pt x="6241249" y="53076"/>
                  </a:lnTo>
                  <a:lnTo>
                    <a:pt x="6276312" y="52210"/>
                  </a:lnTo>
                  <a:lnTo>
                    <a:pt x="6311376" y="51252"/>
                  </a:lnTo>
                  <a:lnTo>
                    <a:pt x="6346439" y="50201"/>
                  </a:lnTo>
                  <a:lnTo>
                    <a:pt x="6381502" y="49057"/>
                  </a:lnTo>
                  <a:lnTo>
                    <a:pt x="6416565" y="47818"/>
                  </a:lnTo>
                  <a:lnTo>
                    <a:pt x="6451628" y="46484"/>
                  </a:lnTo>
                  <a:lnTo>
                    <a:pt x="6486692" y="45055"/>
                  </a:lnTo>
                  <a:lnTo>
                    <a:pt x="6521755" y="43531"/>
                  </a:lnTo>
                  <a:lnTo>
                    <a:pt x="6556818" y="41911"/>
                  </a:lnTo>
                  <a:lnTo>
                    <a:pt x="6591881" y="40196"/>
                  </a:lnTo>
                  <a:lnTo>
                    <a:pt x="6626944" y="38386"/>
                  </a:lnTo>
                  <a:lnTo>
                    <a:pt x="6662008" y="36482"/>
                  </a:lnTo>
                  <a:lnTo>
                    <a:pt x="6697071" y="34484"/>
                  </a:lnTo>
                  <a:lnTo>
                    <a:pt x="6732134" y="32393"/>
                  </a:lnTo>
                  <a:lnTo>
                    <a:pt x="6767197" y="30208"/>
                  </a:lnTo>
                  <a:lnTo>
                    <a:pt x="6802260" y="27933"/>
                  </a:lnTo>
                  <a:lnTo>
                    <a:pt x="6837324" y="25566"/>
                  </a:lnTo>
                  <a:lnTo>
                    <a:pt x="6872387" y="23109"/>
                  </a:lnTo>
                  <a:lnTo>
                    <a:pt x="6907450" y="20563"/>
                  </a:lnTo>
                  <a:lnTo>
                    <a:pt x="6942513" y="17928"/>
                  </a:lnTo>
                  <a:lnTo>
                    <a:pt x="6977577" y="152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34440"/>
              <a:ext cx="6977577" cy="185419"/>
            </a:xfrm>
            <a:custGeom>
              <a:avLst/>
              <a:pathLst>
                <a:path w="6977577" h="185419">
                  <a:moveTo>
                    <a:pt x="6977577" y="185419"/>
                  </a:moveTo>
                  <a:lnTo>
                    <a:pt x="6942513" y="185419"/>
                  </a:lnTo>
                  <a:lnTo>
                    <a:pt x="6907450" y="185419"/>
                  </a:lnTo>
                  <a:lnTo>
                    <a:pt x="6872387" y="185419"/>
                  </a:lnTo>
                  <a:lnTo>
                    <a:pt x="6837324" y="182943"/>
                  </a:lnTo>
                  <a:lnTo>
                    <a:pt x="6802260" y="176667"/>
                  </a:lnTo>
                  <a:lnTo>
                    <a:pt x="6767197" y="170534"/>
                  </a:lnTo>
                  <a:lnTo>
                    <a:pt x="6732134" y="164546"/>
                  </a:lnTo>
                  <a:lnTo>
                    <a:pt x="6697071" y="158700"/>
                  </a:lnTo>
                  <a:lnTo>
                    <a:pt x="6662008" y="152999"/>
                  </a:lnTo>
                  <a:lnTo>
                    <a:pt x="6626944" y="147441"/>
                  </a:lnTo>
                  <a:lnTo>
                    <a:pt x="6591881" y="142026"/>
                  </a:lnTo>
                  <a:lnTo>
                    <a:pt x="6556818" y="136755"/>
                  </a:lnTo>
                  <a:lnTo>
                    <a:pt x="6521755" y="131626"/>
                  </a:lnTo>
                  <a:lnTo>
                    <a:pt x="6486692" y="126640"/>
                  </a:lnTo>
                  <a:lnTo>
                    <a:pt x="6451628" y="121794"/>
                  </a:lnTo>
                  <a:lnTo>
                    <a:pt x="6416565" y="117090"/>
                  </a:lnTo>
                  <a:lnTo>
                    <a:pt x="6381502" y="112525"/>
                  </a:lnTo>
                  <a:lnTo>
                    <a:pt x="6346439" y="108098"/>
                  </a:lnTo>
                  <a:lnTo>
                    <a:pt x="6311376" y="103809"/>
                  </a:lnTo>
                  <a:lnTo>
                    <a:pt x="6276312" y="99655"/>
                  </a:lnTo>
                  <a:lnTo>
                    <a:pt x="6241249" y="95634"/>
                  </a:lnTo>
                  <a:lnTo>
                    <a:pt x="6206186" y="91744"/>
                  </a:lnTo>
                  <a:lnTo>
                    <a:pt x="6171123" y="87984"/>
                  </a:lnTo>
                  <a:lnTo>
                    <a:pt x="6136060" y="84350"/>
                  </a:lnTo>
                  <a:lnTo>
                    <a:pt x="6100996" y="80840"/>
                  </a:lnTo>
                  <a:lnTo>
                    <a:pt x="6065933" y="77451"/>
                  </a:lnTo>
                  <a:lnTo>
                    <a:pt x="6030870" y="74179"/>
                  </a:lnTo>
                  <a:lnTo>
                    <a:pt x="5995807" y="71020"/>
                  </a:lnTo>
                  <a:lnTo>
                    <a:pt x="5960744" y="67973"/>
                  </a:lnTo>
                  <a:lnTo>
                    <a:pt x="5925680" y="65031"/>
                  </a:lnTo>
                  <a:lnTo>
                    <a:pt x="5890617" y="62191"/>
                  </a:lnTo>
                  <a:lnTo>
                    <a:pt x="5855554" y="59450"/>
                  </a:lnTo>
                  <a:lnTo>
                    <a:pt x="5820491" y="56802"/>
                  </a:lnTo>
                  <a:lnTo>
                    <a:pt x="5785428" y="54244"/>
                  </a:lnTo>
                  <a:lnTo>
                    <a:pt x="5750364" y="51771"/>
                  </a:lnTo>
                  <a:lnTo>
                    <a:pt x="5715301" y="49378"/>
                  </a:lnTo>
                  <a:lnTo>
                    <a:pt x="5680238" y="47061"/>
                  </a:lnTo>
                  <a:lnTo>
                    <a:pt x="5645175" y="44816"/>
                  </a:lnTo>
                  <a:lnTo>
                    <a:pt x="5610112" y="42638"/>
                  </a:lnTo>
                  <a:lnTo>
                    <a:pt x="5575048" y="40523"/>
                  </a:lnTo>
                  <a:lnTo>
                    <a:pt x="5539985" y="38468"/>
                  </a:lnTo>
                  <a:lnTo>
                    <a:pt x="5504922" y="36468"/>
                  </a:lnTo>
                  <a:lnTo>
                    <a:pt x="5469859" y="34519"/>
                  </a:lnTo>
                  <a:lnTo>
                    <a:pt x="5434796" y="32619"/>
                  </a:lnTo>
                  <a:lnTo>
                    <a:pt x="5399732" y="30765"/>
                  </a:lnTo>
                  <a:lnTo>
                    <a:pt x="5364669" y="28954"/>
                  </a:lnTo>
                  <a:lnTo>
                    <a:pt x="5329606" y="27183"/>
                  </a:lnTo>
                  <a:lnTo>
                    <a:pt x="5294543" y="25451"/>
                  </a:lnTo>
                  <a:lnTo>
                    <a:pt x="5259480" y="23755"/>
                  </a:lnTo>
                  <a:lnTo>
                    <a:pt x="5224416" y="22096"/>
                  </a:lnTo>
                  <a:lnTo>
                    <a:pt x="5189353" y="20472"/>
                  </a:lnTo>
                  <a:lnTo>
                    <a:pt x="5154290" y="18855"/>
                  </a:lnTo>
                  <a:lnTo>
                    <a:pt x="5119227" y="17215"/>
                  </a:lnTo>
                  <a:lnTo>
                    <a:pt x="5084164" y="15567"/>
                  </a:lnTo>
                  <a:lnTo>
                    <a:pt x="5049100" y="13927"/>
                  </a:lnTo>
                  <a:lnTo>
                    <a:pt x="5014037" y="12311"/>
                  </a:lnTo>
                  <a:lnTo>
                    <a:pt x="4978974" y="10735"/>
                  </a:lnTo>
                  <a:lnTo>
                    <a:pt x="4943911" y="9216"/>
                  </a:lnTo>
                  <a:lnTo>
                    <a:pt x="4908848" y="7769"/>
                  </a:lnTo>
                  <a:lnTo>
                    <a:pt x="4873784" y="6410"/>
                  </a:lnTo>
                  <a:lnTo>
                    <a:pt x="4838721" y="5153"/>
                  </a:lnTo>
                  <a:lnTo>
                    <a:pt x="4803658" y="4010"/>
                  </a:lnTo>
                  <a:lnTo>
                    <a:pt x="4768595" y="2994"/>
                  </a:lnTo>
                  <a:lnTo>
                    <a:pt x="4733532" y="2114"/>
                  </a:lnTo>
                  <a:lnTo>
                    <a:pt x="4698468" y="1379"/>
                  </a:lnTo>
                  <a:lnTo>
                    <a:pt x="4663405" y="795"/>
                  </a:lnTo>
                  <a:lnTo>
                    <a:pt x="4628342" y="368"/>
                  </a:lnTo>
                  <a:lnTo>
                    <a:pt x="4593279" y="102"/>
                  </a:lnTo>
                  <a:lnTo>
                    <a:pt x="4558216" y="0"/>
                  </a:lnTo>
                  <a:lnTo>
                    <a:pt x="4523152" y="61"/>
                  </a:lnTo>
                  <a:lnTo>
                    <a:pt x="4488089" y="287"/>
                  </a:lnTo>
                  <a:lnTo>
                    <a:pt x="4453026" y="676"/>
                  </a:lnTo>
                  <a:lnTo>
                    <a:pt x="4417963" y="1227"/>
                  </a:lnTo>
                  <a:lnTo>
                    <a:pt x="4382900" y="1944"/>
                  </a:lnTo>
                  <a:lnTo>
                    <a:pt x="4347836" y="2832"/>
                  </a:lnTo>
                  <a:lnTo>
                    <a:pt x="4312773" y="3903"/>
                  </a:lnTo>
                  <a:lnTo>
                    <a:pt x="4277710" y="5164"/>
                  </a:lnTo>
                  <a:lnTo>
                    <a:pt x="4242647" y="6619"/>
                  </a:lnTo>
                  <a:lnTo>
                    <a:pt x="4207584" y="8264"/>
                  </a:lnTo>
                  <a:lnTo>
                    <a:pt x="4172520" y="10088"/>
                  </a:lnTo>
                  <a:lnTo>
                    <a:pt x="4137457" y="12069"/>
                  </a:lnTo>
                  <a:lnTo>
                    <a:pt x="4102394" y="14175"/>
                  </a:lnTo>
                  <a:lnTo>
                    <a:pt x="4067331" y="16366"/>
                  </a:lnTo>
                  <a:lnTo>
                    <a:pt x="4032268" y="18589"/>
                  </a:lnTo>
                  <a:lnTo>
                    <a:pt x="3997204" y="20788"/>
                  </a:lnTo>
                  <a:lnTo>
                    <a:pt x="3962141" y="22900"/>
                  </a:lnTo>
                  <a:lnTo>
                    <a:pt x="3927078" y="24898"/>
                  </a:lnTo>
                  <a:lnTo>
                    <a:pt x="3892015" y="26926"/>
                  </a:lnTo>
                  <a:lnTo>
                    <a:pt x="3856952" y="29045"/>
                  </a:lnTo>
                  <a:lnTo>
                    <a:pt x="3821888" y="31296"/>
                  </a:lnTo>
                  <a:lnTo>
                    <a:pt x="3786825" y="33712"/>
                  </a:lnTo>
                  <a:lnTo>
                    <a:pt x="3751762" y="36309"/>
                  </a:lnTo>
                  <a:lnTo>
                    <a:pt x="3716699" y="39084"/>
                  </a:lnTo>
                  <a:lnTo>
                    <a:pt x="3681636" y="42007"/>
                  </a:lnTo>
                  <a:lnTo>
                    <a:pt x="3646572" y="45023"/>
                  </a:lnTo>
                  <a:lnTo>
                    <a:pt x="3611509" y="48059"/>
                  </a:lnTo>
                  <a:lnTo>
                    <a:pt x="3576446" y="51026"/>
                  </a:lnTo>
                  <a:lnTo>
                    <a:pt x="3541383" y="53831"/>
                  </a:lnTo>
                  <a:lnTo>
                    <a:pt x="3506320" y="56669"/>
                  </a:lnTo>
                  <a:lnTo>
                    <a:pt x="3471256" y="59727"/>
                  </a:lnTo>
                  <a:lnTo>
                    <a:pt x="3436193" y="63010"/>
                  </a:lnTo>
                  <a:lnTo>
                    <a:pt x="3401130" y="66520"/>
                  </a:lnTo>
                  <a:lnTo>
                    <a:pt x="3366067" y="70246"/>
                  </a:lnTo>
                  <a:lnTo>
                    <a:pt x="3331004" y="74168"/>
                  </a:lnTo>
                  <a:lnTo>
                    <a:pt x="3295940" y="78242"/>
                  </a:lnTo>
                  <a:lnTo>
                    <a:pt x="3260877" y="82411"/>
                  </a:lnTo>
                  <a:lnTo>
                    <a:pt x="3225814" y="86597"/>
                  </a:lnTo>
                  <a:lnTo>
                    <a:pt x="3190751" y="90706"/>
                  </a:lnTo>
                  <a:lnTo>
                    <a:pt x="3155688" y="94634"/>
                  </a:lnTo>
                  <a:lnTo>
                    <a:pt x="3120624" y="98273"/>
                  </a:lnTo>
                  <a:lnTo>
                    <a:pt x="3085561" y="101629"/>
                  </a:lnTo>
                  <a:lnTo>
                    <a:pt x="3050498" y="105213"/>
                  </a:lnTo>
                  <a:lnTo>
                    <a:pt x="3015435" y="109077"/>
                  </a:lnTo>
                  <a:lnTo>
                    <a:pt x="2980372" y="113187"/>
                  </a:lnTo>
                  <a:lnTo>
                    <a:pt x="2945308" y="117504"/>
                  </a:lnTo>
                  <a:lnTo>
                    <a:pt x="2910245" y="121977"/>
                  </a:lnTo>
                  <a:lnTo>
                    <a:pt x="2875182" y="126545"/>
                  </a:lnTo>
                  <a:lnTo>
                    <a:pt x="2840119" y="131135"/>
                  </a:lnTo>
                  <a:lnTo>
                    <a:pt x="2805056" y="135659"/>
                  </a:lnTo>
                  <a:lnTo>
                    <a:pt x="2769992" y="140021"/>
                  </a:lnTo>
                  <a:lnTo>
                    <a:pt x="2734929" y="144116"/>
                  </a:lnTo>
                  <a:lnTo>
                    <a:pt x="2699866" y="147832"/>
                  </a:lnTo>
                  <a:lnTo>
                    <a:pt x="2664803" y="151060"/>
                  </a:lnTo>
                  <a:lnTo>
                    <a:pt x="2629740" y="153983"/>
                  </a:lnTo>
                  <a:lnTo>
                    <a:pt x="2594676" y="156937"/>
                  </a:lnTo>
                  <a:lnTo>
                    <a:pt x="2559613" y="159919"/>
                  </a:lnTo>
                  <a:lnTo>
                    <a:pt x="2524550" y="162924"/>
                  </a:lnTo>
                  <a:lnTo>
                    <a:pt x="2489487" y="165948"/>
                  </a:lnTo>
                  <a:lnTo>
                    <a:pt x="2454424" y="168984"/>
                  </a:lnTo>
                  <a:lnTo>
                    <a:pt x="2419360" y="172025"/>
                  </a:lnTo>
                  <a:lnTo>
                    <a:pt x="2384297" y="175063"/>
                  </a:lnTo>
                  <a:lnTo>
                    <a:pt x="2349234" y="178090"/>
                  </a:lnTo>
                  <a:lnTo>
                    <a:pt x="2314171" y="181097"/>
                  </a:lnTo>
                  <a:lnTo>
                    <a:pt x="2279108" y="184075"/>
                  </a:lnTo>
                  <a:lnTo>
                    <a:pt x="2244044" y="185419"/>
                  </a:lnTo>
                  <a:lnTo>
                    <a:pt x="2208981" y="185419"/>
                  </a:lnTo>
                  <a:lnTo>
                    <a:pt x="2173918" y="185419"/>
                  </a:lnTo>
                  <a:lnTo>
                    <a:pt x="2138855" y="185419"/>
                  </a:lnTo>
                  <a:lnTo>
                    <a:pt x="2103792" y="185419"/>
                  </a:lnTo>
                  <a:lnTo>
                    <a:pt x="2068728" y="185419"/>
                  </a:lnTo>
                  <a:lnTo>
                    <a:pt x="2033665" y="185419"/>
                  </a:lnTo>
                  <a:lnTo>
                    <a:pt x="1998602" y="185419"/>
                  </a:lnTo>
                  <a:lnTo>
                    <a:pt x="1963539" y="185419"/>
                  </a:lnTo>
                  <a:lnTo>
                    <a:pt x="1928476" y="185419"/>
                  </a:lnTo>
                  <a:lnTo>
                    <a:pt x="1893412" y="185419"/>
                  </a:lnTo>
                  <a:lnTo>
                    <a:pt x="1858349" y="185419"/>
                  </a:lnTo>
                  <a:lnTo>
                    <a:pt x="1823286" y="185419"/>
                  </a:lnTo>
                  <a:lnTo>
                    <a:pt x="1788223" y="185419"/>
                  </a:lnTo>
                  <a:lnTo>
                    <a:pt x="1753160" y="185419"/>
                  </a:lnTo>
                  <a:lnTo>
                    <a:pt x="1718096" y="185419"/>
                  </a:lnTo>
                  <a:lnTo>
                    <a:pt x="1683033" y="185419"/>
                  </a:lnTo>
                  <a:lnTo>
                    <a:pt x="1647970" y="185419"/>
                  </a:lnTo>
                  <a:lnTo>
                    <a:pt x="1612907" y="185419"/>
                  </a:lnTo>
                  <a:lnTo>
                    <a:pt x="1577844" y="185419"/>
                  </a:lnTo>
                  <a:lnTo>
                    <a:pt x="1542780" y="185419"/>
                  </a:lnTo>
                  <a:lnTo>
                    <a:pt x="1507717" y="185419"/>
                  </a:lnTo>
                  <a:lnTo>
                    <a:pt x="1472654" y="185419"/>
                  </a:lnTo>
                  <a:lnTo>
                    <a:pt x="1437591" y="185419"/>
                  </a:lnTo>
                  <a:lnTo>
                    <a:pt x="1402528" y="185419"/>
                  </a:lnTo>
                  <a:lnTo>
                    <a:pt x="1367464" y="185419"/>
                  </a:lnTo>
                  <a:lnTo>
                    <a:pt x="1332401" y="185419"/>
                  </a:lnTo>
                  <a:lnTo>
                    <a:pt x="1297338" y="185419"/>
                  </a:lnTo>
                  <a:lnTo>
                    <a:pt x="1262275" y="185419"/>
                  </a:lnTo>
                  <a:lnTo>
                    <a:pt x="1227212" y="185419"/>
                  </a:lnTo>
                  <a:lnTo>
                    <a:pt x="1192148" y="185419"/>
                  </a:lnTo>
                  <a:lnTo>
                    <a:pt x="1157085" y="185419"/>
                  </a:lnTo>
                  <a:lnTo>
                    <a:pt x="1122022" y="185419"/>
                  </a:lnTo>
                  <a:lnTo>
                    <a:pt x="1086959" y="185419"/>
                  </a:lnTo>
                  <a:lnTo>
                    <a:pt x="1051896" y="185419"/>
                  </a:lnTo>
                  <a:lnTo>
                    <a:pt x="1016832" y="185419"/>
                  </a:lnTo>
                  <a:lnTo>
                    <a:pt x="981769" y="185419"/>
                  </a:lnTo>
                  <a:lnTo>
                    <a:pt x="946706" y="185419"/>
                  </a:lnTo>
                  <a:lnTo>
                    <a:pt x="911643" y="185419"/>
                  </a:lnTo>
                  <a:lnTo>
                    <a:pt x="876580" y="185419"/>
                  </a:lnTo>
                  <a:lnTo>
                    <a:pt x="841516" y="185419"/>
                  </a:lnTo>
                  <a:lnTo>
                    <a:pt x="806453" y="185419"/>
                  </a:lnTo>
                  <a:lnTo>
                    <a:pt x="771390" y="185419"/>
                  </a:lnTo>
                  <a:lnTo>
                    <a:pt x="736327" y="185419"/>
                  </a:lnTo>
                  <a:lnTo>
                    <a:pt x="701264" y="185419"/>
                  </a:lnTo>
                  <a:lnTo>
                    <a:pt x="666200" y="185419"/>
                  </a:lnTo>
                  <a:lnTo>
                    <a:pt x="631137" y="185419"/>
                  </a:lnTo>
                  <a:lnTo>
                    <a:pt x="596074" y="185419"/>
                  </a:lnTo>
                  <a:lnTo>
                    <a:pt x="561011" y="185419"/>
                  </a:lnTo>
                  <a:lnTo>
                    <a:pt x="525948" y="185419"/>
                  </a:lnTo>
                  <a:lnTo>
                    <a:pt x="490884" y="185419"/>
                  </a:lnTo>
                  <a:lnTo>
                    <a:pt x="455821" y="185419"/>
                  </a:lnTo>
                  <a:lnTo>
                    <a:pt x="420758" y="185419"/>
                  </a:lnTo>
                  <a:lnTo>
                    <a:pt x="385695" y="185419"/>
                  </a:lnTo>
                  <a:lnTo>
                    <a:pt x="350632" y="185419"/>
                  </a:lnTo>
                  <a:lnTo>
                    <a:pt x="315568" y="185419"/>
                  </a:lnTo>
                  <a:lnTo>
                    <a:pt x="280505" y="185419"/>
                  </a:lnTo>
                  <a:lnTo>
                    <a:pt x="245442" y="185419"/>
                  </a:lnTo>
                  <a:lnTo>
                    <a:pt x="210379" y="185419"/>
                  </a:lnTo>
                  <a:lnTo>
                    <a:pt x="175316" y="185419"/>
                  </a:lnTo>
                  <a:lnTo>
                    <a:pt x="140252" y="185419"/>
                  </a:lnTo>
                  <a:lnTo>
                    <a:pt x="105189" y="185419"/>
                  </a:lnTo>
                  <a:lnTo>
                    <a:pt x="70126" y="185419"/>
                  </a:lnTo>
                  <a:lnTo>
                    <a:pt x="35063" y="185419"/>
                  </a:lnTo>
                  <a:lnTo>
                    <a:pt x="0" y="1854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967478"/>
              <a:ext cx="6977577" cy="227133"/>
            </a:xfrm>
            <a:custGeom>
              <a:avLst/>
              <a:pathLst>
                <a:path w="6977577" h="227133">
                  <a:moveTo>
                    <a:pt x="0" y="202563"/>
                  </a:moveTo>
                  <a:lnTo>
                    <a:pt x="35063" y="204251"/>
                  </a:lnTo>
                  <a:lnTo>
                    <a:pt x="70126" y="205880"/>
                  </a:lnTo>
                  <a:lnTo>
                    <a:pt x="105189" y="207448"/>
                  </a:lnTo>
                  <a:lnTo>
                    <a:pt x="140252" y="208957"/>
                  </a:lnTo>
                  <a:lnTo>
                    <a:pt x="175316" y="210406"/>
                  </a:lnTo>
                  <a:lnTo>
                    <a:pt x="210379" y="211795"/>
                  </a:lnTo>
                  <a:lnTo>
                    <a:pt x="245442" y="213124"/>
                  </a:lnTo>
                  <a:lnTo>
                    <a:pt x="280505" y="214393"/>
                  </a:lnTo>
                  <a:lnTo>
                    <a:pt x="315568" y="215602"/>
                  </a:lnTo>
                  <a:lnTo>
                    <a:pt x="350632" y="216750"/>
                  </a:lnTo>
                  <a:lnTo>
                    <a:pt x="385695" y="217839"/>
                  </a:lnTo>
                  <a:lnTo>
                    <a:pt x="420758" y="218868"/>
                  </a:lnTo>
                  <a:lnTo>
                    <a:pt x="455821" y="219836"/>
                  </a:lnTo>
                  <a:lnTo>
                    <a:pt x="490884" y="220744"/>
                  </a:lnTo>
                  <a:lnTo>
                    <a:pt x="525948" y="221593"/>
                  </a:lnTo>
                  <a:lnTo>
                    <a:pt x="561011" y="222381"/>
                  </a:lnTo>
                  <a:lnTo>
                    <a:pt x="596074" y="223108"/>
                  </a:lnTo>
                  <a:lnTo>
                    <a:pt x="631137" y="223776"/>
                  </a:lnTo>
                  <a:lnTo>
                    <a:pt x="666200" y="224383"/>
                  </a:lnTo>
                  <a:lnTo>
                    <a:pt x="701264" y="224930"/>
                  </a:lnTo>
                  <a:lnTo>
                    <a:pt x="736327" y="225416"/>
                  </a:lnTo>
                  <a:lnTo>
                    <a:pt x="771390" y="225842"/>
                  </a:lnTo>
                  <a:lnTo>
                    <a:pt x="806453" y="226208"/>
                  </a:lnTo>
                  <a:lnTo>
                    <a:pt x="841516" y="226513"/>
                  </a:lnTo>
                  <a:lnTo>
                    <a:pt x="876580" y="226758"/>
                  </a:lnTo>
                  <a:lnTo>
                    <a:pt x="911643" y="226943"/>
                  </a:lnTo>
                  <a:lnTo>
                    <a:pt x="946706" y="227066"/>
                  </a:lnTo>
                  <a:lnTo>
                    <a:pt x="981769" y="227130"/>
                  </a:lnTo>
                  <a:lnTo>
                    <a:pt x="1016832" y="227133"/>
                  </a:lnTo>
                  <a:lnTo>
                    <a:pt x="1051896" y="227075"/>
                  </a:lnTo>
                  <a:lnTo>
                    <a:pt x="1086959" y="226957"/>
                  </a:lnTo>
                  <a:lnTo>
                    <a:pt x="1122022" y="226778"/>
                  </a:lnTo>
                  <a:lnTo>
                    <a:pt x="1157085" y="226538"/>
                  </a:lnTo>
                  <a:lnTo>
                    <a:pt x="1192148" y="226238"/>
                  </a:lnTo>
                  <a:lnTo>
                    <a:pt x="1227212" y="225877"/>
                  </a:lnTo>
                  <a:lnTo>
                    <a:pt x="1262275" y="225455"/>
                  </a:lnTo>
                  <a:lnTo>
                    <a:pt x="1297338" y="224973"/>
                  </a:lnTo>
                  <a:lnTo>
                    <a:pt x="1332401" y="224430"/>
                  </a:lnTo>
                  <a:lnTo>
                    <a:pt x="1367464" y="223826"/>
                  </a:lnTo>
                  <a:lnTo>
                    <a:pt x="1402528" y="223161"/>
                  </a:lnTo>
                  <a:lnTo>
                    <a:pt x="1437591" y="222435"/>
                  </a:lnTo>
                  <a:lnTo>
                    <a:pt x="1472654" y="221648"/>
                  </a:lnTo>
                  <a:lnTo>
                    <a:pt x="1507717" y="220801"/>
                  </a:lnTo>
                  <a:lnTo>
                    <a:pt x="1542780" y="219893"/>
                  </a:lnTo>
                  <a:lnTo>
                    <a:pt x="1577844" y="218923"/>
                  </a:lnTo>
                  <a:lnTo>
                    <a:pt x="1612907" y="217893"/>
                  </a:lnTo>
                  <a:lnTo>
                    <a:pt x="1647970" y="216801"/>
                  </a:lnTo>
                  <a:lnTo>
                    <a:pt x="1683033" y="215649"/>
                  </a:lnTo>
                  <a:lnTo>
                    <a:pt x="1718096" y="214436"/>
                  </a:lnTo>
                  <a:lnTo>
                    <a:pt x="1753160" y="213161"/>
                  </a:lnTo>
                  <a:lnTo>
                    <a:pt x="1788223" y="211825"/>
                  </a:lnTo>
                  <a:lnTo>
                    <a:pt x="1823286" y="210429"/>
                  </a:lnTo>
                  <a:lnTo>
                    <a:pt x="1858349" y="208971"/>
                  </a:lnTo>
                  <a:lnTo>
                    <a:pt x="1893412" y="207451"/>
                  </a:lnTo>
                  <a:lnTo>
                    <a:pt x="1928476" y="205871"/>
                  </a:lnTo>
                  <a:lnTo>
                    <a:pt x="1963539" y="204229"/>
                  </a:lnTo>
                  <a:lnTo>
                    <a:pt x="1998602" y="202527"/>
                  </a:lnTo>
                  <a:lnTo>
                    <a:pt x="2033665" y="200749"/>
                  </a:lnTo>
                  <a:lnTo>
                    <a:pt x="2068728" y="198839"/>
                  </a:lnTo>
                  <a:lnTo>
                    <a:pt x="2103792" y="196799"/>
                  </a:lnTo>
                  <a:lnTo>
                    <a:pt x="2138855" y="194637"/>
                  </a:lnTo>
                  <a:lnTo>
                    <a:pt x="2173918" y="192364"/>
                  </a:lnTo>
                  <a:lnTo>
                    <a:pt x="2208981" y="189989"/>
                  </a:lnTo>
                  <a:lnTo>
                    <a:pt x="2244044" y="187522"/>
                  </a:lnTo>
                  <a:lnTo>
                    <a:pt x="2279108" y="184973"/>
                  </a:lnTo>
                  <a:lnTo>
                    <a:pt x="2314171" y="182352"/>
                  </a:lnTo>
                  <a:lnTo>
                    <a:pt x="2349234" y="179668"/>
                  </a:lnTo>
                  <a:lnTo>
                    <a:pt x="2384297" y="176932"/>
                  </a:lnTo>
                  <a:lnTo>
                    <a:pt x="2419360" y="174153"/>
                  </a:lnTo>
                  <a:lnTo>
                    <a:pt x="2454424" y="171340"/>
                  </a:lnTo>
                  <a:lnTo>
                    <a:pt x="2489487" y="168504"/>
                  </a:lnTo>
                  <a:lnTo>
                    <a:pt x="2524550" y="165655"/>
                  </a:lnTo>
                  <a:lnTo>
                    <a:pt x="2559613" y="162801"/>
                  </a:lnTo>
                  <a:lnTo>
                    <a:pt x="2594676" y="159953"/>
                  </a:lnTo>
                  <a:lnTo>
                    <a:pt x="2629740" y="157122"/>
                  </a:lnTo>
                  <a:lnTo>
                    <a:pt x="2664803" y="154314"/>
                  </a:lnTo>
                  <a:lnTo>
                    <a:pt x="2699866" y="151252"/>
                  </a:lnTo>
                  <a:lnTo>
                    <a:pt x="2734929" y="147772"/>
                  </a:lnTo>
                  <a:lnTo>
                    <a:pt x="2769992" y="143947"/>
                  </a:lnTo>
                  <a:lnTo>
                    <a:pt x="2805056" y="139849"/>
                  </a:lnTo>
                  <a:lnTo>
                    <a:pt x="2840119" y="135551"/>
                  </a:lnTo>
                  <a:lnTo>
                    <a:pt x="2875182" y="131128"/>
                  </a:lnTo>
                  <a:lnTo>
                    <a:pt x="2910245" y="126651"/>
                  </a:lnTo>
                  <a:lnTo>
                    <a:pt x="2945308" y="122194"/>
                  </a:lnTo>
                  <a:lnTo>
                    <a:pt x="2980372" y="117831"/>
                  </a:lnTo>
                  <a:lnTo>
                    <a:pt x="3015435" y="113634"/>
                  </a:lnTo>
                  <a:lnTo>
                    <a:pt x="3050498" y="109677"/>
                  </a:lnTo>
                  <a:lnTo>
                    <a:pt x="3085561" y="106032"/>
                  </a:lnTo>
                  <a:lnTo>
                    <a:pt x="3120624" y="102697"/>
                  </a:lnTo>
                  <a:lnTo>
                    <a:pt x="3155688" y="99199"/>
                  </a:lnTo>
                  <a:lnTo>
                    <a:pt x="3190751" y="95489"/>
                  </a:lnTo>
                  <a:lnTo>
                    <a:pt x="3225814" y="91619"/>
                  </a:lnTo>
                  <a:lnTo>
                    <a:pt x="3260877" y="87642"/>
                  </a:lnTo>
                  <a:lnTo>
                    <a:pt x="3295940" y="83611"/>
                  </a:lnTo>
                  <a:lnTo>
                    <a:pt x="3331004" y="79579"/>
                  </a:lnTo>
                  <a:lnTo>
                    <a:pt x="3366067" y="75599"/>
                  </a:lnTo>
                  <a:lnTo>
                    <a:pt x="3401130" y="71724"/>
                  </a:lnTo>
                  <a:lnTo>
                    <a:pt x="3436193" y="68007"/>
                  </a:lnTo>
                  <a:lnTo>
                    <a:pt x="3471256" y="64499"/>
                  </a:lnTo>
                  <a:lnTo>
                    <a:pt x="3506320" y="61255"/>
                  </a:lnTo>
                  <a:lnTo>
                    <a:pt x="3541383" y="58328"/>
                  </a:lnTo>
                  <a:lnTo>
                    <a:pt x="3576446" y="55557"/>
                  </a:lnTo>
                  <a:lnTo>
                    <a:pt x="3611509" y="52697"/>
                  </a:lnTo>
                  <a:lnTo>
                    <a:pt x="3646572" y="49777"/>
                  </a:lnTo>
                  <a:lnTo>
                    <a:pt x="3681636" y="46829"/>
                  </a:lnTo>
                  <a:lnTo>
                    <a:pt x="3716699" y="43883"/>
                  </a:lnTo>
                  <a:lnTo>
                    <a:pt x="3751762" y="40971"/>
                  </a:lnTo>
                  <a:lnTo>
                    <a:pt x="3786825" y="38124"/>
                  </a:lnTo>
                  <a:lnTo>
                    <a:pt x="3821888" y="35374"/>
                  </a:lnTo>
                  <a:lnTo>
                    <a:pt x="3856952" y="32750"/>
                  </a:lnTo>
                  <a:lnTo>
                    <a:pt x="3892015" y="30285"/>
                  </a:lnTo>
                  <a:lnTo>
                    <a:pt x="3927078" y="28010"/>
                  </a:lnTo>
                  <a:lnTo>
                    <a:pt x="3962141" y="25925"/>
                  </a:lnTo>
                  <a:lnTo>
                    <a:pt x="3997204" y="23810"/>
                  </a:lnTo>
                  <a:lnTo>
                    <a:pt x="4032268" y="21640"/>
                  </a:lnTo>
                  <a:lnTo>
                    <a:pt x="4067331" y="19442"/>
                  </a:lnTo>
                  <a:lnTo>
                    <a:pt x="4102394" y="17242"/>
                  </a:lnTo>
                  <a:lnTo>
                    <a:pt x="4137457" y="15066"/>
                  </a:lnTo>
                  <a:lnTo>
                    <a:pt x="4172520" y="12943"/>
                  </a:lnTo>
                  <a:lnTo>
                    <a:pt x="4207584" y="10899"/>
                  </a:lnTo>
                  <a:lnTo>
                    <a:pt x="4242647" y="8960"/>
                  </a:lnTo>
                  <a:lnTo>
                    <a:pt x="4277710" y="7153"/>
                  </a:lnTo>
                  <a:lnTo>
                    <a:pt x="4312773" y="5506"/>
                  </a:lnTo>
                  <a:lnTo>
                    <a:pt x="4347836" y="4045"/>
                  </a:lnTo>
                  <a:lnTo>
                    <a:pt x="4382900" y="2797"/>
                  </a:lnTo>
                  <a:lnTo>
                    <a:pt x="4417963" y="1788"/>
                  </a:lnTo>
                  <a:lnTo>
                    <a:pt x="4453026" y="1046"/>
                  </a:lnTo>
                  <a:lnTo>
                    <a:pt x="4488089" y="536"/>
                  </a:lnTo>
                  <a:lnTo>
                    <a:pt x="4523152" y="198"/>
                  </a:lnTo>
                  <a:lnTo>
                    <a:pt x="4558216" y="22"/>
                  </a:lnTo>
                  <a:lnTo>
                    <a:pt x="4593279" y="0"/>
                  </a:lnTo>
                  <a:lnTo>
                    <a:pt x="4628342" y="120"/>
                  </a:lnTo>
                  <a:lnTo>
                    <a:pt x="4663405" y="375"/>
                  </a:lnTo>
                  <a:lnTo>
                    <a:pt x="4698468" y="754"/>
                  </a:lnTo>
                  <a:lnTo>
                    <a:pt x="4733532" y="1248"/>
                  </a:lnTo>
                  <a:lnTo>
                    <a:pt x="4768595" y="1847"/>
                  </a:lnTo>
                  <a:lnTo>
                    <a:pt x="4803658" y="2541"/>
                  </a:lnTo>
                  <a:lnTo>
                    <a:pt x="4838721" y="3322"/>
                  </a:lnTo>
                  <a:lnTo>
                    <a:pt x="4873784" y="4179"/>
                  </a:lnTo>
                  <a:lnTo>
                    <a:pt x="4908848" y="5103"/>
                  </a:lnTo>
                  <a:lnTo>
                    <a:pt x="4943911" y="6085"/>
                  </a:lnTo>
                  <a:lnTo>
                    <a:pt x="4978974" y="7114"/>
                  </a:lnTo>
                  <a:lnTo>
                    <a:pt x="5014037" y="8182"/>
                  </a:lnTo>
                  <a:lnTo>
                    <a:pt x="5049100" y="9279"/>
                  </a:lnTo>
                  <a:lnTo>
                    <a:pt x="5084164" y="10394"/>
                  </a:lnTo>
                  <a:lnTo>
                    <a:pt x="5119227" y="11520"/>
                  </a:lnTo>
                  <a:lnTo>
                    <a:pt x="5154290" y="12645"/>
                  </a:lnTo>
                  <a:lnTo>
                    <a:pt x="5189353" y="13761"/>
                  </a:lnTo>
                  <a:lnTo>
                    <a:pt x="5224416" y="14876"/>
                  </a:lnTo>
                  <a:lnTo>
                    <a:pt x="5259480" y="16002"/>
                  </a:lnTo>
                  <a:lnTo>
                    <a:pt x="5294543" y="17138"/>
                  </a:lnTo>
                  <a:lnTo>
                    <a:pt x="5329606" y="18285"/>
                  </a:lnTo>
                  <a:lnTo>
                    <a:pt x="5364669" y="19443"/>
                  </a:lnTo>
                  <a:lnTo>
                    <a:pt x="5399732" y="20613"/>
                  </a:lnTo>
                  <a:lnTo>
                    <a:pt x="5434796" y="21795"/>
                  </a:lnTo>
                  <a:lnTo>
                    <a:pt x="5469859" y="22989"/>
                  </a:lnTo>
                  <a:lnTo>
                    <a:pt x="5504922" y="24197"/>
                  </a:lnTo>
                  <a:lnTo>
                    <a:pt x="5539985" y="25417"/>
                  </a:lnTo>
                  <a:lnTo>
                    <a:pt x="5575048" y="26650"/>
                  </a:lnTo>
                  <a:lnTo>
                    <a:pt x="5610112" y="27898"/>
                  </a:lnTo>
                  <a:lnTo>
                    <a:pt x="5645175" y="29159"/>
                  </a:lnTo>
                  <a:lnTo>
                    <a:pt x="5680238" y="30436"/>
                  </a:lnTo>
                  <a:lnTo>
                    <a:pt x="5715301" y="31727"/>
                  </a:lnTo>
                  <a:lnTo>
                    <a:pt x="5750364" y="33033"/>
                  </a:lnTo>
                  <a:lnTo>
                    <a:pt x="5785428" y="34355"/>
                  </a:lnTo>
                  <a:lnTo>
                    <a:pt x="5820491" y="35692"/>
                  </a:lnTo>
                  <a:lnTo>
                    <a:pt x="5855554" y="37046"/>
                  </a:lnTo>
                  <a:lnTo>
                    <a:pt x="5890617" y="38417"/>
                  </a:lnTo>
                  <a:lnTo>
                    <a:pt x="5925680" y="39805"/>
                  </a:lnTo>
                  <a:lnTo>
                    <a:pt x="5960744" y="41210"/>
                  </a:lnTo>
                  <a:lnTo>
                    <a:pt x="5995807" y="42632"/>
                  </a:lnTo>
                  <a:lnTo>
                    <a:pt x="6030870" y="44073"/>
                  </a:lnTo>
                  <a:lnTo>
                    <a:pt x="6065933" y="45532"/>
                  </a:lnTo>
                  <a:lnTo>
                    <a:pt x="6100996" y="47010"/>
                  </a:lnTo>
                  <a:lnTo>
                    <a:pt x="6136060" y="48508"/>
                  </a:lnTo>
                  <a:lnTo>
                    <a:pt x="6171123" y="50024"/>
                  </a:lnTo>
                  <a:lnTo>
                    <a:pt x="6206186" y="51561"/>
                  </a:lnTo>
                  <a:lnTo>
                    <a:pt x="6241249" y="53117"/>
                  </a:lnTo>
                  <a:lnTo>
                    <a:pt x="6276312" y="54695"/>
                  </a:lnTo>
                  <a:lnTo>
                    <a:pt x="6311376" y="56293"/>
                  </a:lnTo>
                  <a:lnTo>
                    <a:pt x="6346439" y="57912"/>
                  </a:lnTo>
                  <a:lnTo>
                    <a:pt x="6381502" y="59553"/>
                  </a:lnTo>
                  <a:lnTo>
                    <a:pt x="6416565" y="61216"/>
                  </a:lnTo>
                  <a:lnTo>
                    <a:pt x="6451628" y="62902"/>
                  </a:lnTo>
                  <a:lnTo>
                    <a:pt x="6486692" y="64610"/>
                  </a:lnTo>
                  <a:lnTo>
                    <a:pt x="6521755" y="66341"/>
                  </a:lnTo>
                  <a:lnTo>
                    <a:pt x="6556818" y="68095"/>
                  </a:lnTo>
                  <a:lnTo>
                    <a:pt x="6591881" y="69874"/>
                  </a:lnTo>
                  <a:lnTo>
                    <a:pt x="6626944" y="71676"/>
                  </a:lnTo>
                  <a:lnTo>
                    <a:pt x="6662008" y="73503"/>
                  </a:lnTo>
                  <a:lnTo>
                    <a:pt x="6697071" y="75355"/>
                  </a:lnTo>
                  <a:lnTo>
                    <a:pt x="6732134" y="77231"/>
                  </a:lnTo>
                  <a:lnTo>
                    <a:pt x="6767197" y="79134"/>
                  </a:lnTo>
                  <a:lnTo>
                    <a:pt x="6802260" y="81062"/>
                  </a:lnTo>
                  <a:lnTo>
                    <a:pt x="6837324" y="83017"/>
                  </a:lnTo>
                  <a:lnTo>
                    <a:pt x="6872387" y="84998"/>
                  </a:lnTo>
                  <a:lnTo>
                    <a:pt x="6907450" y="87006"/>
                  </a:lnTo>
                  <a:lnTo>
                    <a:pt x="6942513" y="89041"/>
                  </a:lnTo>
                  <a:lnTo>
                    <a:pt x="6977577" y="91104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227545"/>
              <a:ext cx="6977577" cy="992314"/>
            </a:xfrm>
            <a:custGeom>
              <a:avLst/>
              <a:pathLst>
                <a:path w="6977577" h="992314">
                  <a:moveTo>
                    <a:pt x="0" y="213502"/>
                  </a:moveTo>
                  <a:lnTo>
                    <a:pt x="35063" y="229504"/>
                  </a:lnTo>
                  <a:lnTo>
                    <a:pt x="70126" y="245217"/>
                  </a:lnTo>
                  <a:lnTo>
                    <a:pt x="105189" y="260639"/>
                  </a:lnTo>
                  <a:lnTo>
                    <a:pt x="140252" y="275770"/>
                  </a:lnTo>
                  <a:lnTo>
                    <a:pt x="175316" y="290608"/>
                  </a:lnTo>
                  <a:lnTo>
                    <a:pt x="210379" y="305154"/>
                  </a:lnTo>
                  <a:lnTo>
                    <a:pt x="245442" y="319406"/>
                  </a:lnTo>
                  <a:lnTo>
                    <a:pt x="280505" y="333364"/>
                  </a:lnTo>
                  <a:lnTo>
                    <a:pt x="315568" y="347025"/>
                  </a:lnTo>
                  <a:lnTo>
                    <a:pt x="350632" y="360390"/>
                  </a:lnTo>
                  <a:lnTo>
                    <a:pt x="385695" y="373457"/>
                  </a:lnTo>
                  <a:lnTo>
                    <a:pt x="420758" y="386225"/>
                  </a:lnTo>
                  <a:lnTo>
                    <a:pt x="455821" y="398693"/>
                  </a:lnTo>
                  <a:lnTo>
                    <a:pt x="490884" y="410859"/>
                  </a:lnTo>
                  <a:lnTo>
                    <a:pt x="525948" y="422723"/>
                  </a:lnTo>
                  <a:lnTo>
                    <a:pt x="561011" y="434283"/>
                  </a:lnTo>
                  <a:lnTo>
                    <a:pt x="596074" y="445537"/>
                  </a:lnTo>
                  <a:lnTo>
                    <a:pt x="631137" y="456485"/>
                  </a:lnTo>
                  <a:lnTo>
                    <a:pt x="666200" y="467124"/>
                  </a:lnTo>
                  <a:lnTo>
                    <a:pt x="701264" y="477454"/>
                  </a:lnTo>
                  <a:lnTo>
                    <a:pt x="736327" y="487472"/>
                  </a:lnTo>
                  <a:lnTo>
                    <a:pt x="771390" y="497177"/>
                  </a:lnTo>
                  <a:lnTo>
                    <a:pt x="806453" y="506568"/>
                  </a:lnTo>
                  <a:lnTo>
                    <a:pt x="841516" y="515643"/>
                  </a:lnTo>
                  <a:lnTo>
                    <a:pt x="876580" y="524401"/>
                  </a:lnTo>
                  <a:lnTo>
                    <a:pt x="911643" y="532839"/>
                  </a:lnTo>
                  <a:lnTo>
                    <a:pt x="946706" y="540956"/>
                  </a:lnTo>
                  <a:lnTo>
                    <a:pt x="981769" y="548751"/>
                  </a:lnTo>
                  <a:lnTo>
                    <a:pt x="1016832" y="556223"/>
                  </a:lnTo>
                  <a:lnTo>
                    <a:pt x="1051896" y="563370"/>
                  </a:lnTo>
                  <a:lnTo>
                    <a:pt x="1086959" y="570191"/>
                  </a:lnTo>
                  <a:lnTo>
                    <a:pt x="1122022" y="576685"/>
                  </a:lnTo>
                  <a:lnTo>
                    <a:pt x="1157085" y="582852"/>
                  </a:lnTo>
                  <a:lnTo>
                    <a:pt x="1192148" y="588691"/>
                  </a:lnTo>
                  <a:lnTo>
                    <a:pt x="1227212" y="594202"/>
                  </a:lnTo>
                  <a:lnTo>
                    <a:pt x="1262275" y="599385"/>
                  </a:lnTo>
                  <a:lnTo>
                    <a:pt x="1297338" y="604242"/>
                  </a:lnTo>
                  <a:lnTo>
                    <a:pt x="1332401" y="608773"/>
                  </a:lnTo>
                  <a:lnTo>
                    <a:pt x="1367464" y="612980"/>
                  </a:lnTo>
                  <a:lnTo>
                    <a:pt x="1402528" y="616867"/>
                  </a:lnTo>
                  <a:lnTo>
                    <a:pt x="1437591" y="620435"/>
                  </a:lnTo>
                  <a:lnTo>
                    <a:pt x="1472654" y="623690"/>
                  </a:lnTo>
                  <a:lnTo>
                    <a:pt x="1507717" y="626634"/>
                  </a:lnTo>
                  <a:lnTo>
                    <a:pt x="1542780" y="629275"/>
                  </a:lnTo>
                  <a:lnTo>
                    <a:pt x="1577844" y="631618"/>
                  </a:lnTo>
                  <a:lnTo>
                    <a:pt x="1612907" y="633669"/>
                  </a:lnTo>
                  <a:lnTo>
                    <a:pt x="1647970" y="635437"/>
                  </a:lnTo>
                  <a:lnTo>
                    <a:pt x="1683033" y="636930"/>
                  </a:lnTo>
                  <a:lnTo>
                    <a:pt x="1718096" y="638156"/>
                  </a:lnTo>
                  <a:lnTo>
                    <a:pt x="1753160" y="639126"/>
                  </a:lnTo>
                  <a:lnTo>
                    <a:pt x="1788223" y="639848"/>
                  </a:lnTo>
                  <a:lnTo>
                    <a:pt x="1823286" y="640334"/>
                  </a:lnTo>
                  <a:lnTo>
                    <a:pt x="1858349" y="640592"/>
                  </a:lnTo>
                  <a:lnTo>
                    <a:pt x="1893412" y="640634"/>
                  </a:lnTo>
                  <a:lnTo>
                    <a:pt x="1928476" y="640471"/>
                  </a:lnTo>
                  <a:lnTo>
                    <a:pt x="1963539" y="640111"/>
                  </a:lnTo>
                  <a:lnTo>
                    <a:pt x="1998602" y="639565"/>
                  </a:lnTo>
                  <a:lnTo>
                    <a:pt x="2033665" y="638838"/>
                  </a:lnTo>
                  <a:lnTo>
                    <a:pt x="2068728" y="637914"/>
                  </a:lnTo>
                  <a:lnTo>
                    <a:pt x="2103792" y="636800"/>
                  </a:lnTo>
                  <a:lnTo>
                    <a:pt x="2138855" y="635501"/>
                  </a:lnTo>
                  <a:lnTo>
                    <a:pt x="2173918" y="634021"/>
                  </a:lnTo>
                  <a:lnTo>
                    <a:pt x="2208981" y="632365"/>
                  </a:lnTo>
                  <a:lnTo>
                    <a:pt x="2244044" y="630535"/>
                  </a:lnTo>
                  <a:lnTo>
                    <a:pt x="2279108" y="628535"/>
                  </a:lnTo>
                  <a:lnTo>
                    <a:pt x="2314171" y="626369"/>
                  </a:lnTo>
                  <a:lnTo>
                    <a:pt x="2349234" y="624041"/>
                  </a:lnTo>
                  <a:lnTo>
                    <a:pt x="2384297" y="621554"/>
                  </a:lnTo>
                  <a:lnTo>
                    <a:pt x="2419360" y="618915"/>
                  </a:lnTo>
                  <a:lnTo>
                    <a:pt x="2454424" y="616130"/>
                  </a:lnTo>
                  <a:lnTo>
                    <a:pt x="2489487" y="613207"/>
                  </a:lnTo>
                  <a:lnTo>
                    <a:pt x="2524550" y="610154"/>
                  </a:lnTo>
                  <a:lnTo>
                    <a:pt x="2559613" y="606981"/>
                  </a:lnTo>
                  <a:lnTo>
                    <a:pt x="2594676" y="603699"/>
                  </a:lnTo>
                  <a:lnTo>
                    <a:pt x="2629740" y="600320"/>
                  </a:lnTo>
                  <a:lnTo>
                    <a:pt x="2664803" y="596856"/>
                  </a:lnTo>
                  <a:lnTo>
                    <a:pt x="2699866" y="592974"/>
                  </a:lnTo>
                  <a:lnTo>
                    <a:pt x="2734929" y="588462"/>
                  </a:lnTo>
                  <a:lnTo>
                    <a:pt x="2769992" y="583383"/>
                  </a:lnTo>
                  <a:lnTo>
                    <a:pt x="2805056" y="577800"/>
                  </a:lnTo>
                  <a:lnTo>
                    <a:pt x="2840119" y="571784"/>
                  </a:lnTo>
                  <a:lnTo>
                    <a:pt x="2875182" y="565418"/>
                  </a:lnTo>
                  <a:lnTo>
                    <a:pt x="2910245" y="558804"/>
                  </a:lnTo>
                  <a:lnTo>
                    <a:pt x="2945308" y="552060"/>
                  </a:lnTo>
                  <a:lnTo>
                    <a:pt x="2980372" y="545327"/>
                  </a:lnTo>
                  <a:lnTo>
                    <a:pt x="3015435" y="538760"/>
                  </a:lnTo>
                  <a:lnTo>
                    <a:pt x="3050498" y="532534"/>
                  </a:lnTo>
                  <a:lnTo>
                    <a:pt x="3085561" y="526831"/>
                  </a:lnTo>
                  <a:lnTo>
                    <a:pt x="3120624" y="521685"/>
                  </a:lnTo>
                  <a:lnTo>
                    <a:pt x="3155688" y="516174"/>
                  </a:lnTo>
                  <a:lnTo>
                    <a:pt x="3190751" y="510156"/>
                  </a:lnTo>
                  <a:lnTo>
                    <a:pt x="3225814" y="503686"/>
                  </a:lnTo>
                  <a:lnTo>
                    <a:pt x="3260877" y="496830"/>
                  </a:lnTo>
                  <a:lnTo>
                    <a:pt x="3295940" y="489669"/>
                  </a:lnTo>
                  <a:lnTo>
                    <a:pt x="3331004" y="482307"/>
                  </a:lnTo>
                  <a:lnTo>
                    <a:pt x="3366067" y="474878"/>
                  </a:lnTo>
                  <a:lnTo>
                    <a:pt x="3401130" y="467544"/>
                  </a:lnTo>
                  <a:lnTo>
                    <a:pt x="3436193" y="460496"/>
                  </a:lnTo>
                  <a:lnTo>
                    <a:pt x="3471256" y="453945"/>
                  </a:lnTo>
                  <a:lnTo>
                    <a:pt x="3506320" y="448118"/>
                  </a:lnTo>
                  <a:lnTo>
                    <a:pt x="3541383" y="443249"/>
                  </a:lnTo>
                  <a:lnTo>
                    <a:pt x="3576446" y="438919"/>
                  </a:lnTo>
                  <a:lnTo>
                    <a:pt x="3611509" y="434343"/>
                  </a:lnTo>
                  <a:lnTo>
                    <a:pt x="3646572" y="429526"/>
                  </a:lnTo>
                  <a:lnTo>
                    <a:pt x="3681636" y="424485"/>
                  </a:lnTo>
                  <a:lnTo>
                    <a:pt x="3716699" y="419259"/>
                  </a:lnTo>
                  <a:lnTo>
                    <a:pt x="3751762" y="413921"/>
                  </a:lnTo>
                  <a:lnTo>
                    <a:pt x="3786825" y="408578"/>
                  </a:lnTo>
                  <a:lnTo>
                    <a:pt x="3821888" y="403377"/>
                  </a:lnTo>
                  <a:lnTo>
                    <a:pt x="3856952" y="398500"/>
                  </a:lnTo>
                  <a:lnTo>
                    <a:pt x="3892015" y="394151"/>
                  </a:lnTo>
                  <a:lnTo>
                    <a:pt x="3927078" y="390551"/>
                  </a:lnTo>
                  <a:lnTo>
                    <a:pt x="3962141" y="387855"/>
                  </a:lnTo>
                  <a:lnTo>
                    <a:pt x="3997204" y="385671"/>
                  </a:lnTo>
                  <a:lnTo>
                    <a:pt x="4032268" y="383820"/>
                  </a:lnTo>
                  <a:lnTo>
                    <a:pt x="4067331" y="382220"/>
                  </a:lnTo>
                  <a:lnTo>
                    <a:pt x="4102394" y="380795"/>
                  </a:lnTo>
                  <a:lnTo>
                    <a:pt x="4137457" y="379479"/>
                  </a:lnTo>
                  <a:lnTo>
                    <a:pt x="4172520" y="378221"/>
                  </a:lnTo>
                  <a:lnTo>
                    <a:pt x="4207584" y="376985"/>
                  </a:lnTo>
                  <a:lnTo>
                    <a:pt x="4242647" y="375751"/>
                  </a:lnTo>
                  <a:lnTo>
                    <a:pt x="4277710" y="374514"/>
                  </a:lnTo>
                  <a:lnTo>
                    <a:pt x="4312773" y="373283"/>
                  </a:lnTo>
                  <a:lnTo>
                    <a:pt x="4347836" y="372077"/>
                  </a:lnTo>
                  <a:lnTo>
                    <a:pt x="4382900" y="370921"/>
                  </a:lnTo>
                  <a:lnTo>
                    <a:pt x="4417963" y="369844"/>
                  </a:lnTo>
                  <a:lnTo>
                    <a:pt x="4453026" y="368871"/>
                  </a:lnTo>
                  <a:lnTo>
                    <a:pt x="4488089" y="368062"/>
                  </a:lnTo>
                  <a:lnTo>
                    <a:pt x="4523152" y="367434"/>
                  </a:lnTo>
                  <a:lnTo>
                    <a:pt x="4558216" y="366949"/>
                  </a:lnTo>
                  <a:lnTo>
                    <a:pt x="4593279" y="366567"/>
                  </a:lnTo>
                  <a:lnTo>
                    <a:pt x="4628342" y="366252"/>
                  </a:lnTo>
                  <a:lnTo>
                    <a:pt x="4663405" y="365969"/>
                  </a:lnTo>
                  <a:lnTo>
                    <a:pt x="4698468" y="365683"/>
                  </a:lnTo>
                  <a:lnTo>
                    <a:pt x="4733532" y="365366"/>
                  </a:lnTo>
                  <a:lnTo>
                    <a:pt x="4768595" y="364988"/>
                  </a:lnTo>
                  <a:lnTo>
                    <a:pt x="4803658" y="364524"/>
                  </a:lnTo>
                  <a:lnTo>
                    <a:pt x="4838721" y="363950"/>
                  </a:lnTo>
                  <a:lnTo>
                    <a:pt x="4873784" y="363247"/>
                  </a:lnTo>
                  <a:lnTo>
                    <a:pt x="4908848" y="362394"/>
                  </a:lnTo>
                  <a:lnTo>
                    <a:pt x="4943911" y="361376"/>
                  </a:lnTo>
                  <a:lnTo>
                    <a:pt x="4978974" y="360176"/>
                  </a:lnTo>
                  <a:lnTo>
                    <a:pt x="5014037" y="358781"/>
                  </a:lnTo>
                  <a:lnTo>
                    <a:pt x="5049100" y="357177"/>
                  </a:lnTo>
                  <a:lnTo>
                    <a:pt x="5084164" y="355350"/>
                  </a:lnTo>
                  <a:lnTo>
                    <a:pt x="5119227" y="353288"/>
                  </a:lnTo>
                  <a:lnTo>
                    <a:pt x="5154290" y="350975"/>
                  </a:lnTo>
                  <a:lnTo>
                    <a:pt x="5189353" y="348397"/>
                  </a:lnTo>
                  <a:lnTo>
                    <a:pt x="5224416" y="345646"/>
                  </a:lnTo>
                  <a:lnTo>
                    <a:pt x="5259480" y="342797"/>
                  </a:lnTo>
                  <a:lnTo>
                    <a:pt x="5294543" y="339851"/>
                  </a:lnTo>
                  <a:lnTo>
                    <a:pt x="5329606" y="336805"/>
                  </a:lnTo>
                  <a:lnTo>
                    <a:pt x="5364669" y="333659"/>
                  </a:lnTo>
                  <a:lnTo>
                    <a:pt x="5399732" y="330409"/>
                  </a:lnTo>
                  <a:lnTo>
                    <a:pt x="5434796" y="327053"/>
                  </a:lnTo>
                  <a:lnTo>
                    <a:pt x="5469859" y="323587"/>
                  </a:lnTo>
                  <a:lnTo>
                    <a:pt x="5504922" y="320007"/>
                  </a:lnTo>
                  <a:lnTo>
                    <a:pt x="5539985" y="316308"/>
                  </a:lnTo>
                  <a:lnTo>
                    <a:pt x="5575048" y="312486"/>
                  </a:lnTo>
                  <a:lnTo>
                    <a:pt x="5610112" y="308534"/>
                  </a:lnTo>
                  <a:lnTo>
                    <a:pt x="5645175" y="304447"/>
                  </a:lnTo>
                  <a:lnTo>
                    <a:pt x="5680238" y="300220"/>
                  </a:lnTo>
                  <a:lnTo>
                    <a:pt x="5715301" y="295846"/>
                  </a:lnTo>
                  <a:lnTo>
                    <a:pt x="5750364" y="291319"/>
                  </a:lnTo>
                  <a:lnTo>
                    <a:pt x="5785428" y="286632"/>
                  </a:lnTo>
                  <a:lnTo>
                    <a:pt x="5820491" y="281779"/>
                  </a:lnTo>
                  <a:lnTo>
                    <a:pt x="5855554" y="276754"/>
                  </a:lnTo>
                  <a:lnTo>
                    <a:pt x="5890617" y="271551"/>
                  </a:lnTo>
                  <a:lnTo>
                    <a:pt x="5925680" y="266162"/>
                  </a:lnTo>
                  <a:lnTo>
                    <a:pt x="5960744" y="260583"/>
                  </a:lnTo>
                  <a:lnTo>
                    <a:pt x="5995807" y="254808"/>
                  </a:lnTo>
                  <a:lnTo>
                    <a:pt x="6030870" y="248830"/>
                  </a:lnTo>
                  <a:lnTo>
                    <a:pt x="6065933" y="242646"/>
                  </a:lnTo>
                  <a:lnTo>
                    <a:pt x="6100996" y="236249"/>
                  </a:lnTo>
                  <a:lnTo>
                    <a:pt x="6136060" y="229635"/>
                  </a:lnTo>
                  <a:lnTo>
                    <a:pt x="6171123" y="222801"/>
                  </a:lnTo>
                  <a:lnTo>
                    <a:pt x="6206186" y="215742"/>
                  </a:lnTo>
                  <a:lnTo>
                    <a:pt x="6241249" y="208455"/>
                  </a:lnTo>
                  <a:lnTo>
                    <a:pt x="6276312" y="200937"/>
                  </a:lnTo>
                  <a:lnTo>
                    <a:pt x="6311376" y="193184"/>
                  </a:lnTo>
                  <a:lnTo>
                    <a:pt x="6346439" y="185196"/>
                  </a:lnTo>
                  <a:lnTo>
                    <a:pt x="6381502" y="176969"/>
                  </a:lnTo>
                  <a:lnTo>
                    <a:pt x="6416565" y="168502"/>
                  </a:lnTo>
                  <a:lnTo>
                    <a:pt x="6451628" y="159793"/>
                  </a:lnTo>
                  <a:lnTo>
                    <a:pt x="6486692" y="150843"/>
                  </a:lnTo>
                  <a:lnTo>
                    <a:pt x="6521755" y="141649"/>
                  </a:lnTo>
                  <a:lnTo>
                    <a:pt x="6556818" y="132211"/>
                  </a:lnTo>
                  <a:lnTo>
                    <a:pt x="6591881" y="122530"/>
                  </a:lnTo>
                  <a:lnTo>
                    <a:pt x="6626944" y="112604"/>
                  </a:lnTo>
                  <a:lnTo>
                    <a:pt x="6662008" y="102434"/>
                  </a:lnTo>
                  <a:lnTo>
                    <a:pt x="6697071" y="92020"/>
                  </a:lnTo>
                  <a:lnTo>
                    <a:pt x="6732134" y="81363"/>
                  </a:lnTo>
                  <a:lnTo>
                    <a:pt x="6767197" y="70463"/>
                  </a:lnTo>
                  <a:lnTo>
                    <a:pt x="6802260" y="59320"/>
                  </a:lnTo>
                  <a:lnTo>
                    <a:pt x="6837324" y="47936"/>
                  </a:lnTo>
                  <a:lnTo>
                    <a:pt x="6872387" y="36311"/>
                  </a:lnTo>
                  <a:lnTo>
                    <a:pt x="6907450" y="24446"/>
                  </a:lnTo>
                  <a:lnTo>
                    <a:pt x="6942513" y="12342"/>
                  </a:lnTo>
                  <a:lnTo>
                    <a:pt x="6977577" y="0"/>
                  </a:lnTo>
                  <a:lnTo>
                    <a:pt x="6977577" y="575267"/>
                  </a:lnTo>
                  <a:lnTo>
                    <a:pt x="6942513" y="572758"/>
                  </a:lnTo>
                  <a:lnTo>
                    <a:pt x="6907450" y="570367"/>
                  </a:lnTo>
                  <a:lnTo>
                    <a:pt x="6872387" y="568096"/>
                  </a:lnTo>
                  <a:lnTo>
                    <a:pt x="6837324" y="565945"/>
                  </a:lnTo>
                  <a:lnTo>
                    <a:pt x="6802260" y="563916"/>
                  </a:lnTo>
                  <a:lnTo>
                    <a:pt x="6767197" y="562009"/>
                  </a:lnTo>
                  <a:lnTo>
                    <a:pt x="6732134" y="560225"/>
                  </a:lnTo>
                  <a:lnTo>
                    <a:pt x="6697071" y="558565"/>
                  </a:lnTo>
                  <a:lnTo>
                    <a:pt x="6662008" y="557029"/>
                  </a:lnTo>
                  <a:lnTo>
                    <a:pt x="6626944" y="555618"/>
                  </a:lnTo>
                  <a:lnTo>
                    <a:pt x="6591881" y="554332"/>
                  </a:lnTo>
                  <a:lnTo>
                    <a:pt x="6556818" y="553171"/>
                  </a:lnTo>
                  <a:lnTo>
                    <a:pt x="6521755" y="552136"/>
                  </a:lnTo>
                  <a:lnTo>
                    <a:pt x="6486692" y="551225"/>
                  </a:lnTo>
                  <a:lnTo>
                    <a:pt x="6451628" y="550438"/>
                  </a:lnTo>
                  <a:lnTo>
                    <a:pt x="6416565" y="549775"/>
                  </a:lnTo>
                  <a:lnTo>
                    <a:pt x="6381502" y="549235"/>
                  </a:lnTo>
                  <a:lnTo>
                    <a:pt x="6346439" y="548816"/>
                  </a:lnTo>
                  <a:lnTo>
                    <a:pt x="6311376" y="548516"/>
                  </a:lnTo>
                  <a:lnTo>
                    <a:pt x="6276312" y="548335"/>
                  </a:lnTo>
                  <a:lnTo>
                    <a:pt x="6241249" y="548268"/>
                  </a:lnTo>
                  <a:lnTo>
                    <a:pt x="6206186" y="548315"/>
                  </a:lnTo>
                  <a:lnTo>
                    <a:pt x="6171123" y="548471"/>
                  </a:lnTo>
                  <a:lnTo>
                    <a:pt x="6136060" y="548734"/>
                  </a:lnTo>
                  <a:lnTo>
                    <a:pt x="6100996" y="549100"/>
                  </a:lnTo>
                  <a:lnTo>
                    <a:pt x="6065933" y="549563"/>
                  </a:lnTo>
                  <a:lnTo>
                    <a:pt x="6030870" y="550121"/>
                  </a:lnTo>
                  <a:lnTo>
                    <a:pt x="5995807" y="550768"/>
                  </a:lnTo>
                  <a:lnTo>
                    <a:pt x="5960744" y="551499"/>
                  </a:lnTo>
                  <a:lnTo>
                    <a:pt x="5925680" y="552308"/>
                  </a:lnTo>
                  <a:lnTo>
                    <a:pt x="5890617" y="553190"/>
                  </a:lnTo>
                  <a:lnTo>
                    <a:pt x="5855554" y="554139"/>
                  </a:lnTo>
                  <a:lnTo>
                    <a:pt x="5820491" y="555149"/>
                  </a:lnTo>
                  <a:lnTo>
                    <a:pt x="5785428" y="556213"/>
                  </a:lnTo>
                  <a:lnTo>
                    <a:pt x="5750364" y="557326"/>
                  </a:lnTo>
                  <a:lnTo>
                    <a:pt x="5715301" y="558480"/>
                  </a:lnTo>
                  <a:lnTo>
                    <a:pt x="5680238" y="559670"/>
                  </a:lnTo>
                  <a:lnTo>
                    <a:pt x="5645175" y="560889"/>
                  </a:lnTo>
                  <a:lnTo>
                    <a:pt x="5610112" y="562132"/>
                  </a:lnTo>
                  <a:lnTo>
                    <a:pt x="5575048" y="563391"/>
                  </a:lnTo>
                  <a:lnTo>
                    <a:pt x="5539985" y="564663"/>
                  </a:lnTo>
                  <a:lnTo>
                    <a:pt x="5504922" y="565941"/>
                  </a:lnTo>
                  <a:lnTo>
                    <a:pt x="5469859" y="567221"/>
                  </a:lnTo>
                  <a:lnTo>
                    <a:pt x="5434796" y="568497"/>
                  </a:lnTo>
                  <a:lnTo>
                    <a:pt x="5399732" y="569767"/>
                  </a:lnTo>
                  <a:lnTo>
                    <a:pt x="5364669" y="571025"/>
                  </a:lnTo>
                  <a:lnTo>
                    <a:pt x="5329606" y="572270"/>
                  </a:lnTo>
                  <a:lnTo>
                    <a:pt x="5294543" y="573499"/>
                  </a:lnTo>
                  <a:lnTo>
                    <a:pt x="5259480" y="574710"/>
                  </a:lnTo>
                  <a:lnTo>
                    <a:pt x="5224416" y="575902"/>
                  </a:lnTo>
                  <a:lnTo>
                    <a:pt x="5189353" y="577074"/>
                  </a:lnTo>
                  <a:lnTo>
                    <a:pt x="5154290" y="578097"/>
                  </a:lnTo>
                  <a:lnTo>
                    <a:pt x="5119227" y="578813"/>
                  </a:lnTo>
                  <a:lnTo>
                    <a:pt x="5084164" y="579253"/>
                  </a:lnTo>
                  <a:lnTo>
                    <a:pt x="5049100" y="579451"/>
                  </a:lnTo>
                  <a:lnTo>
                    <a:pt x="5014037" y="579442"/>
                  </a:lnTo>
                  <a:lnTo>
                    <a:pt x="4978974" y="579260"/>
                  </a:lnTo>
                  <a:lnTo>
                    <a:pt x="4943911" y="578939"/>
                  </a:lnTo>
                  <a:lnTo>
                    <a:pt x="4908848" y="578514"/>
                  </a:lnTo>
                  <a:lnTo>
                    <a:pt x="4873784" y="578017"/>
                  </a:lnTo>
                  <a:lnTo>
                    <a:pt x="4838721" y="577479"/>
                  </a:lnTo>
                  <a:lnTo>
                    <a:pt x="4803658" y="576929"/>
                  </a:lnTo>
                  <a:lnTo>
                    <a:pt x="4768595" y="576394"/>
                  </a:lnTo>
                  <a:lnTo>
                    <a:pt x="4733532" y="575900"/>
                  </a:lnTo>
                  <a:lnTo>
                    <a:pt x="4698468" y="575468"/>
                  </a:lnTo>
                  <a:lnTo>
                    <a:pt x="4663405" y="575118"/>
                  </a:lnTo>
                  <a:lnTo>
                    <a:pt x="4628342" y="574868"/>
                  </a:lnTo>
                  <a:lnTo>
                    <a:pt x="4593279" y="574732"/>
                  </a:lnTo>
                  <a:lnTo>
                    <a:pt x="4558216" y="574724"/>
                  </a:lnTo>
                  <a:lnTo>
                    <a:pt x="4523152" y="574854"/>
                  </a:lnTo>
                  <a:lnTo>
                    <a:pt x="4488089" y="575133"/>
                  </a:lnTo>
                  <a:lnTo>
                    <a:pt x="4453026" y="575567"/>
                  </a:lnTo>
                  <a:lnTo>
                    <a:pt x="4417963" y="575949"/>
                  </a:lnTo>
                  <a:lnTo>
                    <a:pt x="4382900" y="576118"/>
                  </a:lnTo>
                  <a:lnTo>
                    <a:pt x="4347836" y="576158"/>
                  </a:lnTo>
                  <a:lnTo>
                    <a:pt x="4312773" y="576153"/>
                  </a:lnTo>
                  <a:lnTo>
                    <a:pt x="4277710" y="576185"/>
                  </a:lnTo>
                  <a:lnTo>
                    <a:pt x="4242647" y="576329"/>
                  </a:lnTo>
                  <a:lnTo>
                    <a:pt x="4207584" y="576651"/>
                  </a:lnTo>
                  <a:lnTo>
                    <a:pt x="4172520" y="577203"/>
                  </a:lnTo>
                  <a:lnTo>
                    <a:pt x="4137457" y="578020"/>
                  </a:lnTo>
                  <a:lnTo>
                    <a:pt x="4102394" y="579123"/>
                  </a:lnTo>
                  <a:lnTo>
                    <a:pt x="4067331" y="580518"/>
                  </a:lnTo>
                  <a:lnTo>
                    <a:pt x="4032268" y="582195"/>
                  </a:lnTo>
                  <a:lnTo>
                    <a:pt x="3997204" y="584135"/>
                  </a:lnTo>
                  <a:lnTo>
                    <a:pt x="3962141" y="586312"/>
                  </a:lnTo>
                  <a:lnTo>
                    <a:pt x="3927078" y="588736"/>
                  </a:lnTo>
                  <a:lnTo>
                    <a:pt x="3892015" y="591570"/>
                  </a:lnTo>
                  <a:lnTo>
                    <a:pt x="3856952" y="594844"/>
                  </a:lnTo>
                  <a:lnTo>
                    <a:pt x="3821888" y="598564"/>
                  </a:lnTo>
                  <a:lnTo>
                    <a:pt x="3786825" y="602726"/>
                  </a:lnTo>
                  <a:lnTo>
                    <a:pt x="3751762" y="607296"/>
                  </a:lnTo>
                  <a:lnTo>
                    <a:pt x="3716699" y="612209"/>
                  </a:lnTo>
                  <a:lnTo>
                    <a:pt x="3681636" y="617362"/>
                  </a:lnTo>
                  <a:lnTo>
                    <a:pt x="3646572" y="622613"/>
                  </a:lnTo>
                  <a:lnTo>
                    <a:pt x="3611509" y="627791"/>
                  </a:lnTo>
                  <a:lnTo>
                    <a:pt x="3576446" y="632699"/>
                  </a:lnTo>
                  <a:lnTo>
                    <a:pt x="3541383" y="637138"/>
                  </a:lnTo>
                  <a:lnTo>
                    <a:pt x="3506320" y="641728"/>
                  </a:lnTo>
                  <a:lnTo>
                    <a:pt x="3471256" y="646978"/>
                  </a:lnTo>
                  <a:lnTo>
                    <a:pt x="3436193" y="652833"/>
                  </a:lnTo>
                  <a:lnTo>
                    <a:pt x="3401130" y="659235"/>
                  </a:lnTo>
                  <a:lnTo>
                    <a:pt x="3366067" y="666108"/>
                  </a:lnTo>
                  <a:lnTo>
                    <a:pt x="3331004" y="673354"/>
                  </a:lnTo>
                  <a:lnTo>
                    <a:pt x="3295940" y="680850"/>
                  </a:lnTo>
                  <a:lnTo>
                    <a:pt x="3260877" y="688440"/>
                  </a:lnTo>
                  <a:lnTo>
                    <a:pt x="3225814" y="695944"/>
                  </a:lnTo>
                  <a:lnTo>
                    <a:pt x="3190751" y="703156"/>
                  </a:lnTo>
                  <a:lnTo>
                    <a:pt x="3155688" y="709851"/>
                  </a:lnTo>
                  <a:lnTo>
                    <a:pt x="3120624" y="715801"/>
                  </a:lnTo>
                  <a:lnTo>
                    <a:pt x="3085561" y="721009"/>
                  </a:lnTo>
                  <a:lnTo>
                    <a:pt x="3050498" y="726525"/>
                  </a:lnTo>
                  <a:lnTo>
                    <a:pt x="3015435" y="732461"/>
                  </a:lnTo>
                  <a:lnTo>
                    <a:pt x="2980372" y="738758"/>
                  </a:lnTo>
                  <a:lnTo>
                    <a:pt x="2945308" y="745347"/>
                  </a:lnTo>
                  <a:lnTo>
                    <a:pt x="2910245" y="752141"/>
                  </a:lnTo>
                  <a:lnTo>
                    <a:pt x="2875182" y="759040"/>
                  </a:lnTo>
                  <a:lnTo>
                    <a:pt x="2840119" y="765921"/>
                  </a:lnTo>
                  <a:lnTo>
                    <a:pt x="2805056" y="772641"/>
                  </a:lnTo>
                  <a:lnTo>
                    <a:pt x="2769992" y="779044"/>
                  </a:lnTo>
                  <a:lnTo>
                    <a:pt x="2734929" y="784958"/>
                  </a:lnTo>
                  <a:lnTo>
                    <a:pt x="2699866" y="790204"/>
                  </a:lnTo>
                  <a:lnTo>
                    <a:pt x="2664803" y="794603"/>
                  </a:lnTo>
                  <a:lnTo>
                    <a:pt x="2629740" y="798424"/>
                  </a:lnTo>
                  <a:lnTo>
                    <a:pt x="2594676" y="802180"/>
                  </a:lnTo>
                  <a:lnTo>
                    <a:pt x="2559613" y="805879"/>
                  </a:lnTo>
                  <a:lnTo>
                    <a:pt x="2524550" y="809525"/>
                  </a:lnTo>
                  <a:lnTo>
                    <a:pt x="2489487" y="813118"/>
                  </a:lnTo>
                  <a:lnTo>
                    <a:pt x="2454424" y="816661"/>
                  </a:lnTo>
                  <a:lnTo>
                    <a:pt x="2419360" y="820155"/>
                  </a:lnTo>
                  <a:lnTo>
                    <a:pt x="2384297" y="823597"/>
                  </a:lnTo>
                  <a:lnTo>
                    <a:pt x="2349234" y="826986"/>
                  </a:lnTo>
                  <a:lnTo>
                    <a:pt x="2314171" y="830320"/>
                  </a:lnTo>
                  <a:lnTo>
                    <a:pt x="2279108" y="833593"/>
                  </a:lnTo>
                  <a:lnTo>
                    <a:pt x="2244044" y="836802"/>
                  </a:lnTo>
                  <a:lnTo>
                    <a:pt x="2208981" y="839941"/>
                  </a:lnTo>
                  <a:lnTo>
                    <a:pt x="2173918" y="843005"/>
                  </a:lnTo>
                  <a:lnTo>
                    <a:pt x="2138855" y="845989"/>
                  </a:lnTo>
                  <a:lnTo>
                    <a:pt x="2103792" y="848889"/>
                  </a:lnTo>
                  <a:lnTo>
                    <a:pt x="2068728" y="851700"/>
                  </a:lnTo>
                  <a:lnTo>
                    <a:pt x="2033665" y="854419"/>
                  </a:lnTo>
                  <a:lnTo>
                    <a:pt x="1998602" y="857056"/>
                  </a:lnTo>
                  <a:lnTo>
                    <a:pt x="1963539" y="859691"/>
                  </a:lnTo>
                  <a:lnTo>
                    <a:pt x="1928476" y="862349"/>
                  </a:lnTo>
                  <a:lnTo>
                    <a:pt x="1893412" y="865038"/>
                  </a:lnTo>
                  <a:lnTo>
                    <a:pt x="1858349" y="867768"/>
                  </a:lnTo>
                  <a:lnTo>
                    <a:pt x="1823286" y="870548"/>
                  </a:lnTo>
                  <a:lnTo>
                    <a:pt x="1788223" y="873389"/>
                  </a:lnTo>
                  <a:lnTo>
                    <a:pt x="1753160" y="876299"/>
                  </a:lnTo>
                  <a:lnTo>
                    <a:pt x="1718096" y="879288"/>
                  </a:lnTo>
                  <a:lnTo>
                    <a:pt x="1683033" y="882366"/>
                  </a:lnTo>
                  <a:lnTo>
                    <a:pt x="1647970" y="885540"/>
                  </a:lnTo>
                  <a:lnTo>
                    <a:pt x="1612907" y="888819"/>
                  </a:lnTo>
                  <a:lnTo>
                    <a:pt x="1577844" y="892211"/>
                  </a:lnTo>
                  <a:lnTo>
                    <a:pt x="1542780" y="895722"/>
                  </a:lnTo>
                  <a:lnTo>
                    <a:pt x="1507717" y="899359"/>
                  </a:lnTo>
                  <a:lnTo>
                    <a:pt x="1472654" y="903127"/>
                  </a:lnTo>
                  <a:lnTo>
                    <a:pt x="1437591" y="907030"/>
                  </a:lnTo>
                  <a:lnTo>
                    <a:pt x="1402528" y="911073"/>
                  </a:lnTo>
                  <a:lnTo>
                    <a:pt x="1367464" y="915259"/>
                  </a:lnTo>
                  <a:lnTo>
                    <a:pt x="1332401" y="919590"/>
                  </a:lnTo>
                  <a:lnTo>
                    <a:pt x="1297338" y="924068"/>
                  </a:lnTo>
                  <a:lnTo>
                    <a:pt x="1262275" y="928693"/>
                  </a:lnTo>
                  <a:lnTo>
                    <a:pt x="1227212" y="933467"/>
                  </a:lnTo>
                  <a:lnTo>
                    <a:pt x="1192148" y="938390"/>
                  </a:lnTo>
                  <a:lnTo>
                    <a:pt x="1157085" y="943461"/>
                  </a:lnTo>
                  <a:lnTo>
                    <a:pt x="1122022" y="948679"/>
                  </a:lnTo>
                  <a:lnTo>
                    <a:pt x="1086959" y="954044"/>
                  </a:lnTo>
                  <a:lnTo>
                    <a:pt x="1051896" y="959554"/>
                  </a:lnTo>
                  <a:lnTo>
                    <a:pt x="1016832" y="965207"/>
                  </a:lnTo>
                  <a:lnTo>
                    <a:pt x="981769" y="971002"/>
                  </a:lnTo>
                  <a:lnTo>
                    <a:pt x="946706" y="976936"/>
                  </a:lnTo>
                  <a:lnTo>
                    <a:pt x="911643" y="983008"/>
                  </a:lnTo>
                  <a:lnTo>
                    <a:pt x="876580" y="989214"/>
                  </a:lnTo>
                  <a:lnTo>
                    <a:pt x="841516" y="992314"/>
                  </a:lnTo>
                  <a:lnTo>
                    <a:pt x="806453" y="992314"/>
                  </a:lnTo>
                  <a:lnTo>
                    <a:pt x="771390" y="992314"/>
                  </a:lnTo>
                  <a:lnTo>
                    <a:pt x="736327" y="992314"/>
                  </a:lnTo>
                  <a:lnTo>
                    <a:pt x="701264" y="992314"/>
                  </a:lnTo>
                  <a:lnTo>
                    <a:pt x="666200" y="992314"/>
                  </a:lnTo>
                  <a:lnTo>
                    <a:pt x="631137" y="992314"/>
                  </a:lnTo>
                  <a:lnTo>
                    <a:pt x="596074" y="992314"/>
                  </a:lnTo>
                  <a:lnTo>
                    <a:pt x="561011" y="992314"/>
                  </a:lnTo>
                  <a:lnTo>
                    <a:pt x="525948" y="992314"/>
                  </a:lnTo>
                  <a:lnTo>
                    <a:pt x="490884" y="992314"/>
                  </a:lnTo>
                  <a:lnTo>
                    <a:pt x="455821" y="992314"/>
                  </a:lnTo>
                  <a:lnTo>
                    <a:pt x="420758" y="992314"/>
                  </a:lnTo>
                  <a:lnTo>
                    <a:pt x="385695" y="992314"/>
                  </a:lnTo>
                  <a:lnTo>
                    <a:pt x="350632" y="992314"/>
                  </a:lnTo>
                  <a:lnTo>
                    <a:pt x="315568" y="992314"/>
                  </a:lnTo>
                  <a:lnTo>
                    <a:pt x="280505" y="992314"/>
                  </a:lnTo>
                  <a:lnTo>
                    <a:pt x="245442" y="992314"/>
                  </a:lnTo>
                  <a:lnTo>
                    <a:pt x="210379" y="992314"/>
                  </a:lnTo>
                  <a:lnTo>
                    <a:pt x="175316" y="992314"/>
                  </a:lnTo>
                  <a:lnTo>
                    <a:pt x="140252" y="992314"/>
                  </a:lnTo>
                  <a:lnTo>
                    <a:pt x="105189" y="992314"/>
                  </a:lnTo>
                  <a:lnTo>
                    <a:pt x="70126" y="992314"/>
                  </a:lnTo>
                  <a:lnTo>
                    <a:pt x="35063" y="992314"/>
                  </a:lnTo>
                  <a:lnTo>
                    <a:pt x="0" y="992314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227545"/>
              <a:ext cx="6977577" cy="640634"/>
            </a:xfrm>
            <a:custGeom>
              <a:avLst/>
              <a:pathLst>
                <a:path w="6977577" h="640634">
                  <a:moveTo>
                    <a:pt x="0" y="213502"/>
                  </a:moveTo>
                  <a:lnTo>
                    <a:pt x="35063" y="229504"/>
                  </a:lnTo>
                  <a:lnTo>
                    <a:pt x="70126" y="245217"/>
                  </a:lnTo>
                  <a:lnTo>
                    <a:pt x="105189" y="260639"/>
                  </a:lnTo>
                  <a:lnTo>
                    <a:pt x="140252" y="275770"/>
                  </a:lnTo>
                  <a:lnTo>
                    <a:pt x="175316" y="290608"/>
                  </a:lnTo>
                  <a:lnTo>
                    <a:pt x="210379" y="305154"/>
                  </a:lnTo>
                  <a:lnTo>
                    <a:pt x="245442" y="319406"/>
                  </a:lnTo>
                  <a:lnTo>
                    <a:pt x="280505" y="333364"/>
                  </a:lnTo>
                  <a:lnTo>
                    <a:pt x="315568" y="347025"/>
                  </a:lnTo>
                  <a:lnTo>
                    <a:pt x="350632" y="360390"/>
                  </a:lnTo>
                  <a:lnTo>
                    <a:pt x="385695" y="373457"/>
                  </a:lnTo>
                  <a:lnTo>
                    <a:pt x="420758" y="386225"/>
                  </a:lnTo>
                  <a:lnTo>
                    <a:pt x="455821" y="398693"/>
                  </a:lnTo>
                  <a:lnTo>
                    <a:pt x="490884" y="410859"/>
                  </a:lnTo>
                  <a:lnTo>
                    <a:pt x="525948" y="422723"/>
                  </a:lnTo>
                  <a:lnTo>
                    <a:pt x="561011" y="434283"/>
                  </a:lnTo>
                  <a:lnTo>
                    <a:pt x="596074" y="445537"/>
                  </a:lnTo>
                  <a:lnTo>
                    <a:pt x="631137" y="456485"/>
                  </a:lnTo>
                  <a:lnTo>
                    <a:pt x="666200" y="467124"/>
                  </a:lnTo>
                  <a:lnTo>
                    <a:pt x="701264" y="477454"/>
                  </a:lnTo>
                  <a:lnTo>
                    <a:pt x="736327" y="487472"/>
                  </a:lnTo>
                  <a:lnTo>
                    <a:pt x="771390" y="497177"/>
                  </a:lnTo>
                  <a:lnTo>
                    <a:pt x="806453" y="506568"/>
                  </a:lnTo>
                  <a:lnTo>
                    <a:pt x="841516" y="515643"/>
                  </a:lnTo>
                  <a:lnTo>
                    <a:pt x="876580" y="524401"/>
                  </a:lnTo>
                  <a:lnTo>
                    <a:pt x="911643" y="532839"/>
                  </a:lnTo>
                  <a:lnTo>
                    <a:pt x="946706" y="540956"/>
                  </a:lnTo>
                  <a:lnTo>
                    <a:pt x="981769" y="548751"/>
                  </a:lnTo>
                  <a:lnTo>
                    <a:pt x="1016832" y="556223"/>
                  </a:lnTo>
                  <a:lnTo>
                    <a:pt x="1051896" y="563370"/>
                  </a:lnTo>
                  <a:lnTo>
                    <a:pt x="1086959" y="570191"/>
                  </a:lnTo>
                  <a:lnTo>
                    <a:pt x="1122022" y="576685"/>
                  </a:lnTo>
                  <a:lnTo>
                    <a:pt x="1157085" y="582852"/>
                  </a:lnTo>
                  <a:lnTo>
                    <a:pt x="1192148" y="588691"/>
                  </a:lnTo>
                  <a:lnTo>
                    <a:pt x="1227212" y="594202"/>
                  </a:lnTo>
                  <a:lnTo>
                    <a:pt x="1262275" y="599385"/>
                  </a:lnTo>
                  <a:lnTo>
                    <a:pt x="1297338" y="604242"/>
                  </a:lnTo>
                  <a:lnTo>
                    <a:pt x="1332401" y="608773"/>
                  </a:lnTo>
                  <a:lnTo>
                    <a:pt x="1367464" y="612980"/>
                  </a:lnTo>
                  <a:lnTo>
                    <a:pt x="1402528" y="616867"/>
                  </a:lnTo>
                  <a:lnTo>
                    <a:pt x="1437591" y="620435"/>
                  </a:lnTo>
                  <a:lnTo>
                    <a:pt x="1472654" y="623690"/>
                  </a:lnTo>
                  <a:lnTo>
                    <a:pt x="1507717" y="626634"/>
                  </a:lnTo>
                  <a:lnTo>
                    <a:pt x="1542780" y="629275"/>
                  </a:lnTo>
                  <a:lnTo>
                    <a:pt x="1577844" y="631618"/>
                  </a:lnTo>
                  <a:lnTo>
                    <a:pt x="1612907" y="633669"/>
                  </a:lnTo>
                  <a:lnTo>
                    <a:pt x="1647970" y="635437"/>
                  </a:lnTo>
                  <a:lnTo>
                    <a:pt x="1683033" y="636930"/>
                  </a:lnTo>
                  <a:lnTo>
                    <a:pt x="1718096" y="638156"/>
                  </a:lnTo>
                  <a:lnTo>
                    <a:pt x="1753160" y="639126"/>
                  </a:lnTo>
                  <a:lnTo>
                    <a:pt x="1788223" y="639848"/>
                  </a:lnTo>
                  <a:lnTo>
                    <a:pt x="1823286" y="640334"/>
                  </a:lnTo>
                  <a:lnTo>
                    <a:pt x="1858349" y="640592"/>
                  </a:lnTo>
                  <a:lnTo>
                    <a:pt x="1893412" y="640634"/>
                  </a:lnTo>
                  <a:lnTo>
                    <a:pt x="1928476" y="640471"/>
                  </a:lnTo>
                  <a:lnTo>
                    <a:pt x="1963539" y="640111"/>
                  </a:lnTo>
                  <a:lnTo>
                    <a:pt x="1998602" y="639565"/>
                  </a:lnTo>
                  <a:lnTo>
                    <a:pt x="2033665" y="638838"/>
                  </a:lnTo>
                  <a:lnTo>
                    <a:pt x="2068728" y="637914"/>
                  </a:lnTo>
                  <a:lnTo>
                    <a:pt x="2103792" y="636800"/>
                  </a:lnTo>
                  <a:lnTo>
                    <a:pt x="2138855" y="635501"/>
                  </a:lnTo>
                  <a:lnTo>
                    <a:pt x="2173918" y="634021"/>
                  </a:lnTo>
                  <a:lnTo>
                    <a:pt x="2208981" y="632365"/>
                  </a:lnTo>
                  <a:lnTo>
                    <a:pt x="2244044" y="630535"/>
                  </a:lnTo>
                  <a:lnTo>
                    <a:pt x="2279108" y="628535"/>
                  </a:lnTo>
                  <a:lnTo>
                    <a:pt x="2314171" y="626369"/>
                  </a:lnTo>
                  <a:lnTo>
                    <a:pt x="2349234" y="624041"/>
                  </a:lnTo>
                  <a:lnTo>
                    <a:pt x="2384297" y="621554"/>
                  </a:lnTo>
                  <a:lnTo>
                    <a:pt x="2419360" y="618915"/>
                  </a:lnTo>
                  <a:lnTo>
                    <a:pt x="2454424" y="616130"/>
                  </a:lnTo>
                  <a:lnTo>
                    <a:pt x="2489487" y="613207"/>
                  </a:lnTo>
                  <a:lnTo>
                    <a:pt x="2524550" y="610154"/>
                  </a:lnTo>
                  <a:lnTo>
                    <a:pt x="2559613" y="606981"/>
                  </a:lnTo>
                  <a:lnTo>
                    <a:pt x="2594676" y="603699"/>
                  </a:lnTo>
                  <a:lnTo>
                    <a:pt x="2629740" y="600320"/>
                  </a:lnTo>
                  <a:lnTo>
                    <a:pt x="2664803" y="596856"/>
                  </a:lnTo>
                  <a:lnTo>
                    <a:pt x="2699866" y="592974"/>
                  </a:lnTo>
                  <a:lnTo>
                    <a:pt x="2734929" y="588462"/>
                  </a:lnTo>
                  <a:lnTo>
                    <a:pt x="2769992" y="583383"/>
                  </a:lnTo>
                  <a:lnTo>
                    <a:pt x="2805056" y="577800"/>
                  </a:lnTo>
                  <a:lnTo>
                    <a:pt x="2840119" y="571784"/>
                  </a:lnTo>
                  <a:lnTo>
                    <a:pt x="2875182" y="565418"/>
                  </a:lnTo>
                  <a:lnTo>
                    <a:pt x="2910245" y="558804"/>
                  </a:lnTo>
                  <a:lnTo>
                    <a:pt x="2945308" y="552060"/>
                  </a:lnTo>
                  <a:lnTo>
                    <a:pt x="2980372" y="545327"/>
                  </a:lnTo>
                  <a:lnTo>
                    <a:pt x="3015435" y="538760"/>
                  </a:lnTo>
                  <a:lnTo>
                    <a:pt x="3050498" y="532534"/>
                  </a:lnTo>
                  <a:lnTo>
                    <a:pt x="3085561" y="526831"/>
                  </a:lnTo>
                  <a:lnTo>
                    <a:pt x="3120624" y="521685"/>
                  </a:lnTo>
                  <a:lnTo>
                    <a:pt x="3155688" y="516174"/>
                  </a:lnTo>
                  <a:lnTo>
                    <a:pt x="3190751" y="510156"/>
                  </a:lnTo>
                  <a:lnTo>
                    <a:pt x="3225814" y="503686"/>
                  </a:lnTo>
                  <a:lnTo>
                    <a:pt x="3260877" y="496830"/>
                  </a:lnTo>
                  <a:lnTo>
                    <a:pt x="3295940" y="489669"/>
                  </a:lnTo>
                  <a:lnTo>
                    <a:pt x="3331004" y="482307"/>
                  </a:lnTo>
                  <a:lnTo>
                    <a:pt x="3366067" y="474878"/>
                  </a:lnTo>
                  <a:lnTo>
                    <a:pt x="3401130" y="467544"/>
                  </a:lnTo>
                  <a:lnTo>
                    <a:pt x="3436193" y="460496"/>
                  </a:lnTo>
                  <a:lnTo>
                    <a:pt x="3471256" y="453945"/>
                  </a:lnTo>
                  <a:lnTo>
                    <a:pt x="3506320" y="448118"/>
                  </a:lnTo>
                  <a:lnTo>
                    <a:pt x="3541383" y="443249"/>
                  </a:lnTo>
                  <a:lnTo>
                    <a:pt x="3576446" y="438919"/>
                  </a:lnTo>
                  <a:lnTo>
                    <a:pt x="3611509" y="434343"/>
                  </a:lnTo>
                  <a:lnTo>
                    <a:pt x="3646572" y="429526"/>
                  </a:lnTo>
                  <a:lnTo>
                    <a:pt x="3681636" y="424485"/>
                  </a:lnTo>
                  <a:lnTo>
                    <a:pt x="3716699" y="419259"/>
                  </a:lnTo>
                  <a:lnTo>
                    <a:pt x="3751762" y="413921"/>
                  </a:lnTo>
                  <a:lnTo>
                    <a:pt x="3786825" y="408578"/>
                  </a:lnTo>
                  <a:lnTo>
                    <a:pt x="3821888" y="403377"/>
                  </a:lnTo>
                  <a:lnTo>
                    <a:pt x="3856952" y="398500"/>
                  </a:lnTo>
                  <a:lnTo>
                    <a:pt x="3892015" y="394151"/>
                  </a:lnTo>
                  <a:lnTo>
                    <a:pt x="3927078" y="390551"/>
                  </a:lnTo>
                  <a:lnTo>
                    <a:pt x="3962141" y="387855"/>
                  </a:lnTo>
                  <a:lnTo>
                    <a:pt x="3997204" y="385671"/>
                  </a:lnTo>
                  <a:lnTo>
                    <a:pt x="4032268" y="383820"/>
                  </a:lnTo>
                  <a:lnTo>
                    <a:pt x="4067331" y="382220"/>
                  </a:lnTo>
                  <a:lnTo>
                    <a:pt x="4102394" y="380795"/>
                  </a:lnTo>
                  <a:lnTo>
                    <a:pt x="4137457" y="379479"/>
                  </a:lnTo>
                  <a:lnTo>
                    <a:pt x="4172520" y="378221"/>
                  </a:lnTo>
                  <a:lnTo>
                    <a:pt x="4207584" y="376985"/>
                  </a:lnTo>
                  <a:lnTo>
                    <a:pt x="4242647" y="375751"/>
                  </a:lnTo>
                  <a:lnTo>
                    <a:pt x="4277710" y="374514"/>
                  </a:lnTo>
                  <a:lnTo>
                    <a:pt x="4312773" y="373283"/>
                  </a:lnTo>
                  <a:lnTo>
                    <a:pt x="4347836" y="372077"/>
                  </a:lnTo>
                  <a:lnTo>
                    <a:pt x="4382900" y="370921"/>
                  </a:lnTo>
                  <a:lnTo>
                    <a:pt x="4417963" y="369844"/>
                  </a:lnTo>
                  <a:lnTo>
                    <a:pt x="4453026" y="368871"/>
                  </a:lnTo>
                  <a:lnTo>
                    <a:pt x="4488089" y="368062"/>
                  </a:lnTo>
                  <a:lnTo>
                    <a:pt x="4523152" y="367434"/>
                  </a:lnTo>
                  <a:lnTo>
                    <a:pt x="4558216" y="366949"/>
                  </a:lnTo>
                  <a:lnTo>
                    <a:pt x="4593279" y="366567"/>
                  </a:lnTo>
                  <a:lnTo>
                    <a:pt x="4628342" y="366252"/>
                  </a:lnTo>
                  <a:lnTo>
                    <a:pt x="4663405" y="365969"/>
                  </a:lnTo>
                  <a:lnTo>
                    <a:pt x="4698468" y="365683"/>
                  </a:lnTo>
                  <a:lnTo>
                    <a:pt x="4733532" y="365366"/>
                  </a:lnTo>
                  <a:lnTo>
                    <a:pt x="4768595" y="364988"/>
                  </a:lnTo>
                  <a:lnTo>
                    <a:pt x="4803658" y="364524"/>
                  </a:lnTo>
                  <a:lnTo>
                    <a:pt x="4838721" y="363950"/>
                  </a:lnTo>
                  <a:lnTo>
                    <a:pt x="4873784" y="363247"/>
                  </a:lnTo>
                  <a:lnTo>
                    <a:pt x="4908848" y="362394"/>
                  </a:lnTo>
                  <a:lnTo>
                    <a:pt x="4943911" y="361376"/>
                  </a:lnTo>
                  <a:lnTo>
                    <a:pt x="4978974" y="360176"/>
                  </a:lnTo>
                  <a:lnTo>
                    <a:pt x="5014037" y="358781"/>
                  </a:lnTo>
                  <a:lnTo>
                    <a:pt x="5049100" y="357177"/>
                  </a:lnTo>
                  <a:lnTo>
                    <a:pt x="5084164" y="355350"/>
                  </a:lnTo>
                  <a:lnTo>
                    <a:pt x="5119227" y="353288"/>
                  </a:lnTo>
                  <a:lnTo>
                    <a:pt x="5154290" y="350975"/>
                  </a:lnTo>
                  <a:lnTo>
                    <a:pt x="5189353" y="348397"/>
                  </a:lnTo>
                  <a:lnTo>
                    <a:pt x="5224416" y="345646"/>
                  </a:lnTo>
                  <a:lnTo>
                    <a:pt x="5259480" y="342797"/>
                  </a:lnTo>
                  <a:lnTo>
                    <a:pt x="5294543" y="339851"/>
                  </a:lnTo>
                  <a:lnTo>
                    <a:pt x="5329606" y="336805"/>
                  </a:lnTo>
                  <a:lnTo>
                    <a:pt x="5364669" y="333659"/>
                  </a:lnTo>
                  <a:lnTo>
                    <a:pt x="5399732" y="330409"/>
                  </a:lnTo>
                  <a:lnTo>
                    <a:pt x="5434796" y="327053"/>
                  </a:lnTo>
                  <a:lnTo>
                    <a:pt x="5469859" y="323587"/>
                  </a:lnTo>
                  <a:lnTo>
                    <a:pt x="5504922" y="320007"/>
                  </a:lnTo>
                  <a:lnTo>
                    <a:pt x="5539985" y="316308"/>
                  </a:lnTo>
                  <a:lnTo>
                    <a:pt x="5575048" y="312486"/>
                  </a:lnTo>
                  <a:lnTo>
                    <a:pt x="5610112" y="308534"/>
                  </a:lnTo>
                  <a:lnTo>
                    <a:pt x="5645175" y="304447"/>
                  </a:lnTo>
                  <a:lnTo>
                    <a:pt x="5680238" y="300220"/>
                  </a:lnTo>
                  <a:lnTo>
                    <a:pt x="5715301" y="295846"/>
                  </a:lnTo>
                  <a:lnTo>
                    <a:pt x="5750364" y="291319"/>
                  </a:lnTo>
                  <a:lnTo>
                    <a:pt x="5785428" y="286632"/>
                  </a:lnTo>
                  <a:lnTo>
                    <a:pt x="5820491" y="281779"/>
                  </a:lnTo>
                  <a:lnTo>
                    <a:pt x="5855554" y="276754"/>
                  </a:lnTo>
                  <a:lnTo>
                    <a:pt x="5890617" y="271551"/>
                  </a:lnTo>
                  <a:lnTo>
                    <a:pt x="5925680" y="266162"/>
                  </a:lnTo>
                  <a:lnTo>
                    <a:pt x="5960744" y="260583"/>
                  </a:lnTo>
                  <a:lnTo>
                    <a:pt x="5995807" y="254808"/>
                  </a:lnTo>
                  <a:lnTo>
                    <a:pt x="6030870" y="248830"/>
                  </a:lnTo>
                  <a:lnTo>
                    <a:pt x="6065933" y="242646"/>
                  </a:lnTo>
                  <a:lnTo>
                    <a:pt x="6100996" y="236249"/>
                  </a:lnTo>
                  <a:lnTo>
                    <a:pt x="6136060" y="229635"/>
                  </a:lnTo>
                  <a:lnTo>
                    <a:pt x="6171123" y="222801"/>
                  </a:lnTo>
                  <a:lnTo>
                    <a:pt x="6206186" y="215742"/>
                  </a:lnTo>
                  <a:lnTo>
                    <a:pt x="6241249" y="208455"/>
                  </a:lnTo>
                  <a:lnTo>
                    <a:pt x="6276312" y="200937"/>
                  </a:lnTo>
                  <a:lnTo>
                    <a:pt x="6311376" y="193184"/>
                  </a:lnTo>
                  <a:lnTo>
                    <a:pt x="6346439" y="185196"/>
                  </a:lnTo>
                  <a:lnTo>
                    <a:pt x="6381502" y="176969"/>
                  </a:lnTo>
                  <a:lnTo>
                    <a:pt x="6416565" y="168502"/>
                  </a:lnTo>
                  <a:lnTo>
                    <a:pt x="6451628" y="159793"/>
                  </a:lnTo>
                  <a:lnTo>
                    <a:pt x="6486692" y="150843"/>
                  </a:lnTo>
                  <a:lnTo>
                    <a:pt x="6521755" y="141649"/>
                  </a:lnTo>
                  <a:lnTo>
                    <a:pt x="6556818" y="132211"/>
                  </a:lnTo>
                  <a:lnTo>
                    <a:pt x="6591881" y="122530"/>
                  </a:lnTo>
                  <a:lnTo>
                    <a:pt x="6626944" y="112604"/>
                  </a:lnTo>
                  <a:lnTo>
                    <a:pt x="6662008" y="102434"/>
                  </a:lnTo>
                  <a:lnTo>
                    <a:pt x="6697071" y="92020"/>
                  </a:lnTo>
                  <a:lnTo>
                    <a:pt x="6732134" y="81363"/>
                  </a:lnTo>
                  <a:lnTo>
                    <a:pt x="6767197" y="70463"/>
                  </a:lnTo>
                  <a:lnTo>
                    <a:pt x="6802260" y="59320"/>
                  </a:lnTo>
                  <a:lnTo>
                    <a:pt x="6837324" y="47936"/>
                  </a:lnTo>
                  <a:lnTo>
                    <a:pt x="6872387" y="36311"/>
                  </a:lnTo>
                  <a:lnTo>
                    <a:pt x="6907450" y="24446"/>
                  </a:lnTo>
                  <a:lnTo>
                    <a:pt x="6942513" y="12342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4775814"/>
              <a:ext cx="6977577" cy="444045"/>
            </a:xfrm>
            <a:custGeom>
              <a:avLst/>
              <a:pathLst>
                <a:path w="6977577" h="444045">
                  <a:moveTo>
                    <a:pt x="6977577" y="26998"/>
                  </a:moveTo>
                  <a:lnTo>
                    <a:pt x="6942513" y="24489"/>
                  </a:lnTo>
                  <a:lnTo>
                    <a:pt x="6907450" y="22098"/>
                  </a:lnTo>
                  <a:lnTo>
                    <a:pt x="6872387" y="19827"/>
                  </a:lnTo>
                  <a:lnTo>
                    <a:pt x="6837324" y="17676"/>
                  </a:lnTo>
                  <a:lnTo>
                    <a:pt x="6802260" y="15647"/>
                  </a:lnTo>
                  <a:lnTo>
                    <a:pt x="6767197" y="13740"/>
                  </a:lnTo>
                  <a:lnTo>
                    <a:pt x="6732134" y="11956"/>
                  </a:lnTo>
                  <a:lnTo>
                    <a:pt x="6697071" y="10296"/>
                  </a:lnTo>
                  <a:lnTo>
                    <a:pt x="6662008" y="8760"/>
                  </a:lnTo>
                  <a:lnTo>
                    <a:pt x="6626944" y="7349"/>
                  </a:lnTo>
                  <a:lnTo>
                    <a:pt x="6591881" y="6063"/>
                  </a:lnTo>
                  <a:lnTo>
                    <a:pt x="6556818" y="4902"/>
                  </a:lnTo>
                  <a:lnTo>
                    <a:pt x="6521755" y="3867"/>
                  </a:lnTo>
                  <a:lnTo>
                    <a:pt x="6486692" y="2956"/>
                  </a:lnTo>
                  <a:lnTo>
                    <a:pt x="6451628" y="2169"/>
                  </a:lnTo>
                  <a:lnTo>
                    <a:pt x="6416565" y="1506"/>
                  </a:lnTo>
                  <a:lnTo>
                    <a:pt x="6381502" y="966"/>
                  </a:lnTo>
                  <a:lnTo>
                    <a:pt x="6346439" y="547"/>
                  </a:lnTo>
                  <a:lnTo>
                    <a:pt x="6311376" y="247"/>
                  </a:lnTo>
                  <a:lnTo>
                    <a:pt x="6276312" y="66"/>
                  </a:lnTo>
                  <a:lnTo>
                    <a:pt x="6241249" y="0"/>
                  </a:lnTo>
                  <a:lnTo>
                    <a:pt x="6206186" y="46"/>
                  </a:lnTo>
                  <a:lnTo>
                    <a:pt x="6171123" y="202"/>
                  </a:lnTo>
                  <a:lnTo>
                    <a:pt x="6136060" y="465"/>
                  </a:lnTo>
                  <a:lnTo>
                    <a:pt x="6100996" y="831"/>
                  </a:lnTo>
                  <a:lnTo>
                    <a:pt x="6065933" y="1294"/>
                  </a:lnTo>
                  <a:lnTo>
                    <a:pt x="6030870" y="1852"/>
                  </a:lnTo>
                  <a:lnTo>
                    <a:pt x="5995807" y="2499"/>
                  </a:lnTo>
                  <a:lnTo>
                    <a:pt x="5960744" y="3230"/>
                  </a:lnTo>
                  <a:lnTo>
                    <a:pt x="5925680" y="4039"/>
                  </a:lnTo>
                  <a:lnTo>
                    <a:pt x="5890617" y="4921"/>
                  </a:lnTo>
                  <a:lnTo>
                    <a:pt x="5855554" y="5870"/>
                  </a:lnTo>
                  <a:lnTo>
                    <a:pt x="5820491" y="6880"/>
                  </a:lnTo>
                  <a:lnTo>
                    <a:pt x="5785428" y="7944"/>
                  </a:lnTo>
                  <a:lnTo>
                    <a:pt x="5750364" y="9057"/>
                  </a:lnTo>
                  <a:lnTo>
                    <a:pt x="5715301" y="10211"/>
                  </a:lnTo>
                  <a:lnTo>
                    <a:pt x="5680238" y="11401"/>
                  </a:lnTo>
                  <a:lnTo>
                    <a:pt x="5645175" y="12620"/>
                  </a:lnTo>
                  <a:lnTo>
                    <a:pt x="5610112" y="13863"/>
                  </a:lnTo>
                  <a:lnTo>
                    <a:pt x="5575048" y="15122"/>
                  </a:lnTo>
                  <a:lnTo>
                    <a:pt x="5539985" y="16394"/>
                  </a:lnTo>
                  <a:lnTo>
                    <a:pt x="5504922" y="17672"/>
                  </a:lnTo>
                  <a:lnTo>
                    <a:pt x="5469859" y="18952"/>
                  </a:lnTo>
                  <a:lnTo>
                    <a:pt x="5434796" y="20228"/>
                  </a:lnTo>
                  <a:lnTo>
                    <a:pt x="5399732" y="21498"/>
                  </a:lnTo>
                  <a:lnTo>
                    <a:pt x="5364669" y="22756"/>
                  </a:lnTo>
                  <a:lnTo>
                    <a:pt x="5329606" y="24001"/>
                  </a:lnTo>
                  <a:lnTo>
                    <a:pt x="5294543" y="25230"/>
                  </a:lnTo>
                  <a:lnTo>
                    <a:pt x="5259480" y="26441"/>
                  </a:lnTo>
                  <a:lnTo>
                    <a:pt x="5224416" y="27633"/>
                  </a:lnTo>
                  <a:lnTo>
                    <a:pt x="5189353" y="28805"/>
                  </a:lnTo>
                  <a:lnTo>
                    <a:pt x="5154290" y="29828"/>
                  </a:lnTo>
                  <a:lnTo>
                    <a:pt x="5119227" y="30544"/>
                  </a:lnTo>
                  <a:lnTo>
                    <a:pt x="5084164" y="30984"/>
                  </a:lnTo>
                  <a:lnTo>
                    <a:pt x="5049100" y="31182"/>
                  </a:lnTo>
                  <a:lnTo>
                    <a:pt x="5014037" y="31173"/>
                  </a:lnTo>
                  <a:lnTo>
                    <a:pt x="4978974" y="30991"/>
                  </a:lnTo>
                  <a:lnTo>
                    <a:pt x="4943911" y="30670"/>
                  </a:lnTo>
                  <a:lnTo>
                    <a:pt x="4908848" y="30245"/>
                  </a:lnTo>
                  <a:lnTo>
                    <a:pt x="4873784" y="29748"/>
                  </a:lnTo>
                  <a:lnTo>
                    <a:pt x="4838721" y="29210"/>
                  </a:lnTo>
                  <a:lnTo>
                    <a:pt x="4803658" y="28660"/>
                  </a:lnTo>
                  <a:lnTo>
                    <a:pt x="4768595" y="28125"/>
                  </a:lnTo>
                  <a:lnTo>
                    <a:pt x="4733532" y="27631"/>
                  </a:lnTo>
                  <a:lnTo>
                    <a:pt x="4698468" y="27199"/>
                  </a:lnTo>
                  <a:lnTo>
                    <a:pt x="4663405" y="26849"/>
                  </a:lnTo>
                  <a:lnTo>
                    <a:pt x="4628342" y="26599"/>
                  </a:lnTo>
                  <a:lnTo>
                    <a:pt x="4593279" y="26463"/>
                  </a:lnTo>
                  <a:lnTo>
                    <a:pt x="4558216" y="26455"/>
                  </a:lnTo>
                  <a:lnTo>
                    <a:pt x="4523152" y="26585"/>
                  </a:lnTo>
                  <a:lnTo>
                    <a:pt x="4488089" y="26864"/>
                  </a:lnTo>
                  <a:lnTo>
                    <a:pt x="4453026" y="27298"/>
                  </a:lnTo>
                  <a:lnTo>
                    <a:pt x="4417963" y="27680"/>
                  </a:lnTo>
                  <a:lnTo>
                    <a:pt x="4382900" y="27849"/>
                  </a:lnTo>
                  <a:lnTo>
                    <a:pt x="4347836" y="27889"/>
                  </a:lnTo>
                  <a:lnTo>
                    <a:pt x="4312773" y="27884"/>
                  </a:lnTo>
                  <a:lnTo>
                    <a:pt x="4277710" y="27916"/>
                  </a:lnTo>
                  <a:lnTo>
                    <a:pt x="4242647" y="28060"/>
                  </a:lnTo>
                  <a:lnTo>
                    <a:pt x="4207584" y="28382"/>
                  </a:lnTo>
                  <a:lnTo>
                    <a:pt x="4172520" y="28934"/>
                  </a:lnTo>
                  <a:lnTo>
                    <a:pt x="4137457" y="29751"/>
                  </a:lnTo>
                  <a:lnTo>
                    <a:pt x="4102394" y="30854"/>
                  </a:lnTo>
                  <a:lnTo>
                    <a:pt x="4067331" y="32249"/>
                  </a:lnTo>
                  <a:lnTo>
                    <a:pt x="4032268" y="33926"/>
                  </a:lnTo>
                  <a:lnTo>
                    <a:pt x="3997204" y="35866"/>
                  </a:lnTo>
                  <a:lnTo>
                    <a:pt x="3962141" y="38043"/>
                  </a:lnTo>
                  <a:lnTo>
                    <a:pt x="3927078" y="40467"/>
                  </a:lnTo>
                  <a:lnTo>
                    <a:pt x="3892015" y="43301"/>
                  </a:lnTo>
                  <a:lnTo>
                    <a:pt x="3856952" y="46575"/>
                  </a:lnTo>
                  <a:lnTo>
                    <a:pt x="3821888" y="50295"/>
                  </a:lnTo>
                  <a:lnTo>
                    <a:pt x="3786825" y="54457"/>
                  </a:lnTo>
                  <a:lnTo>
                    <a:pt x="3751762" y="59027"/>
                  </a:lnTo>
                  <a:lnTo>
                    <a:pt x="3716699" y="63940"/>
                  </a:lnTo>
                  <a:lnTo>
                    <a:pt x="3681636" y="69093"/>
                  </a:lnTo>
                  <a:lnTo>
                    <a:pt x="3646572" y="74344"/>
                  </a:lnTo>
                  <a:lnTo>
                    <a:pt x="3611509" y="79522"/>
                  </a:lnTo>
                  <a:lnTo>
                    <a:pt x="3576446" y="84430"/>
                  </a:lnTo>
                  <a:lnTo>
                    <a:pt x="3541383" y="88869"/>
                  </a:lnTo>
                  <a:lnTo>
                    <a:pt x="3506320" y="93459"/>
                  </a:lnTo>
                  <a:lnTo>
                    <a:pt x="3471256" y="98709"/>
                  </a:lnTo>
                  <a:lnTo>
                    <a:pt x="3436193" y="104564"/>
                  </a:lnTo>
                  <a:lnTo>
                    <a:pt x="3401130" y="110966"/>
                  </a:lnTo>
                  <a:lnTo>
                    <a:pt x="3366067" y="117839"/>
                  </a:lnTo>
                  <a:lnTo>
                    <a:pt x="3331004" y="125085"/>
                  </a:lnTo>
                  <a:lnTo>
                    <a:pt x="3295940" y="132581"/>
                  </a:lnTo>
                  <a:lnTo>
                    <a:pt x="3260877" y="140171"/>
                  </a:lnTo>
                  <a:lnTo>
                    <a:pt x="3225814" y="147675"/>
                  </a:lnTo>
                  <a:lnTo>
                    <a:pt x="3190751" y="154887"/>
                  </a:lnTo>
                  <a:lnTo>
                    <a:pt x="3155688" y="161582"/>
                  </a:lnTo>
                  <a:lnTo>
                    <a:pt x="3120624" y="167532"/>
                  </a:lnTo>
                  <a:lnTo>
                    <a:pt x="3085561" y="172740"/>
                  </a:lnTo>
                  <a:lnTo>
                    <a:pt x="3050498" y="178256"/>
                  </a:lnTo>
                  <a:lnTo>
                    <a:pt x="3015435" y="184192"/>
                  </a:lnTo>
                  <a:lnTo>
                    <a:pt x="2980372" y="190489"/>
                  </a:lnTo>
                  <a:lnTo>
                    <a:pt x="2945308" y="197078"/>
                  </a:lnTo>
                  <a:lnTo>
                    <a:pt x="2910245" y="203872"/>
                  </a:lnTo>
                  <a:lnTo>
                    <a:pt x="2875182" y="210771"/>
                  </a:lnTo>
                  <a:lnTo>
                    <a:pt x="2840119" y="217652"/>
                  </a:lnTo>
                  <a:lnTo>
                    <a:pt x="2805056" y="224372"/>
                  </a:lnTo>
                  <a:lnTo>
                    <a:pt x="2769992" y="230775"/>
                  </a:lnTo>
                  <a:lnTo>
                    <a:pt x="2734929" y="236689"/>
                  </a:lnTo>
                  <a:lnTo>
                    <a:pt x="2699866" y="241935"/>
                  </a:lnTo>
                  <a:lnTo>
                    <a:pt x="2664803" y="246334"/>
                  </a:lnTo>
                  <a:lnTo>
                    <a:pt x="2629740" y="250155"/>
                  </a:lnTo>
                  <a:lnTo>
                    <a:pt x="2594676" y="253911"/>
                  </a:lnTo>
                  <a:lnTo>
                    <a:pt x="2559613" y="257610"/>
                  </a:lnTo>
                  <a:lnTo>
                    <a:pt x="2524550" y="261256"/>
                  </a:lnTo>
                  <a:lnTo>
                    <a:pt x="2489487" y="264849"/>
                  </a:lnTo>
                  <a:lnTo>
                    <a:pt x="2454424" y="268392"/>
                  </a:lnTo>
                  <a:lnTo>
                    <a:pt x="2419360" y="271886"/>
                  </a:lnTo>
                  <a:lnTo>
                    <a:pt x="2384297" y="275328"/>
                  </a:lnTo>
                  <a:lnTo>
                    <a:pt x="2349234" y="278717"/>
                  </a:lnTo>
                  <a:lnTo>
                    <a:pt x="2314171" y="282051"/>
                  </a:lnTo>
                  <a:lnTo>
                    <a:pt x="2279108" y="285324"/>
                  </a:lnTo>
                  <a:lnTo>
                    <a:pt x="2244044" y="288533"/>
                  </a:lnTo>
                  <a:lnTo>
                    <a:pt x="2208981" y="291672"/>
                  </a:lnTo>
                  <a:lnTo>
                    <a:pt x="2173918" y="294736"/>
                  </a:lnTo>
                  <a:lnTo>
                    <a:pt x="2138855" y="297720"/>
                  </a:lnTo>
                  <a:lnTo>
                    <a:pt x="2103792" y="300620"/>
                  </a:lnTo>
                  <a:lnTo>
                    <a:pt x="2068728" y="303431"/>
                  </a:lnTo>
                  <a:lnTo>
                    <a:pt x="2033665" y="306150"/>
                  </a:lnTo>
                  <a:lnTo>
                    <a:pt x="1998602" y="308787"/>
                  </a:lnTo>
                  <a:lnTo>
                    <a:pt x="1963539" y="311422"/>
                  </a:lnTo>
                  <a:lnTo>
                    <a:pt x="1928476" y="314080"/>
                  </a:lnTo>
                  <a:lnTo>
                    <a:pt x="1893412" y="316769"/>
                  </a:lnTo>
                  <a:lnTo>
                    <a:pt x="1858349" y="319499"/>
                  </a:lnTo>
                  <a:lnTo>
                    <a:pt x="1823286" y="322279"/>
                  </a:lnTo>
                  <a:lnTo>
                    <a:pt x="1788223" y="325120"/>
                  </a:lnTo>
                  <a:lnTo>
                    <a:pt x="1753160" y="328030"/>
                  </a:lnTo>
                  <a:lnTo>
                    <a:pt x="1718096" y="331019"/>
                  </a:lnTo>
                  <a:lnTo>
                    <a:pt x="1683033" y="334097"/>
                  </a:lnTo>
                  <a:lnTo>
                    <a:pt x="1647970" y="337271"/>
                  </a:lnTo>
                  <a:lnTo>
                    <a:pt x="1612907" y="340550"/>
                  </a:lnTo>
                  <a:lnTo>
                    <a:pt x="1577844" y="343942"/>
                  </a:lnTo>
                  <a:lnTo>
                    <a:pt x="1542780" y="347453"/>
                  </a:lnTo>
                  <a:lnTo>
                    <a:pt x="1507717" y="351090"/>
                  </a:lnTo>
                  <a:lnTo>
                    <a:pt x="1472654" y="354858"/>
                  </a:lnTo>
                  <a:lnTo>
                    <a:pt x="1437591" y="358761"/>
                  </a:lnTo>
                  <a:lnTo>
                    <a:pt x="1402528" y="362804"/>
                  </a:lnTo>
                  <a:lnTo>
                    <a:pt x="1367464" y="366990"/>
                  </a:lnTo>
                  <a:lnTo>
                    <a:pt x="1332401" y="371321"/>
                  </a:lnTo>
                  <a:lnTo>
                    <a:pt x="1297338" y="375799"/>
                  </a:lnTo>
                  <a:lnTo>
                    <a:pt x="1262275" y="380424"/>
                  </a:lnTo>
                  <a:lnTo>
                    <a:pt x="1227212" y="385198"/>
                  </a:lnTo>
                  <a:lnTo>
                    <a:pt x="1192148" y="390121"/>
                  </a:lnTo>
                  <a:lnTo>
                    <a:pt x="1157085" y="395192"/>
                  </a:lnTo>
                  <a:lnTo>
                    <a:pt x="1122022" y="400410"/>
                  </a:lnTo>
                  <a:lnTo>
                    <a:pt x="1086959" y="405775"/>
                  </a:lnTo>
                  <a:lnTo>
                    <a:pt x="1051896" y="411285"/>
                  </a:lnTo>
                  <a:lnTo>
                    <a:pt x="1016832" y="416938"/>
                  </a:lnTo>
                  <a:lnTo>
                    <a:pt x="981769" y="422733"/>
                  </a:lnTo>
                  <a:lnTo>
                    <a:pt x="946706" y="428667"/>
                  </a:lnTo>
                  <a:lnTo>
                    <a:pt x="911643" y="434739"/>
                  </a:lnTo>
                  <a:lnTo>
                    <a:pt x="876580" y="440945"/>
                  </a:lnTo>
                  <a:lnTo>
                    <a:pt x="841516" y="444045"/>
                  </a:lnTo>
                  <a:lnTo>
                    <a:pt x="806453" y="444045"/>
                  </a:lnTo>
                  <a:lnTo>
                    <a:pt x="771390" y="444045"/>
                  </a:lnTo>
                  <a:lnTo>
                    <a:pt x="736327" y="444045"/>
                  </a:lnTo>
                  <a:lnTo>
                    <a:pt x="701264" y="444045"/>
                  </a:lnTo>
                  <a:lnTo>
                    <a:pt x="666200" y="444045"/>
                  </a:lnTo>
                  <a:lnTo>
                    <a:pt x="631137" y="444045"/>
                  </a:lnTo>
                  <a:lnTo>
                    <a:pt x="596074" y="444045"/>
                  </a:lnTo>
                  <a:lnTo>
                    <a:pt x="561011" y="444045"/>
                  </a:lnTo>
                  <a:lnTo>
                    <a:pt x="525948" y="444045"/>
                  </a:lnTo>
                  <a:lnTo>
                    <a:pt x="490884" y="444045"/>
                  </a:lnTo>
                  <a:lnTo>
                    <a:pt x="455821" y="444045"/>
                  </a:lnTo>
                  <a:lnTo>
                    <a:pt x="420758" y="444045"/>
                  </a:lnTo>
                  <a:lnTo>
                    <a:pt x="385695" y="444045"/>
                  </a:lnTo>
                  <a:lnTo>
                    <a:pt x="350632" y="444045"/>
                  </a:lnTo>
                  <a:lnTo>
                    <a:pt x="315568" y="444045"/>
                  </a:lnTo>
                  <a:lnTo>
                    <a:pt x="280505" y="444045"/>
                  </a:lnTo>
                  <a:lnTo>
                    <a:pt x="245442" y="444045"/>
                  </a:lnTo>
                  <a:lnTo>
                    <a:pt x="210379" y="444045"/>
                  </a:lnTo>
                  <a:lnTo>
                    <a:pt x="175316" y="444045"/>
                  </a:lnTo>
                  <a:lnTo>
                    <a:pt x="140252" y="444045"/>
                  </a:lnTo>
                  <a:lnTo>
                    <a:pt x="105189" y="444045"/>
                  </a:lnTo>
                  <a:lnTo>
                    <a:pt x="70126" y="444045"/>
                  </a:lnTo>
                  <a:lnTo>
                    <a:pt x="35063" y="444045"/>
                  </a:lnTo>
                  <a:lnTo>
                    <a:pt x="0" y="4440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515179"/>
              <a:ext cx="6977577" cy="476547"/>
            </a:xfrm>
            <a:custGeom>
              <a:avLst/>
              <a:pathLst>
                <a:path w="6977577" h="476547">
                  <a:moveTo>
                    <a:pt x="0" y="410083"/>
                  </a:moveTo>
                  <a:lnTo>
                    <a:pt x="35063" y="413635"/>
                  </a:lnTo>
                  <a:lnTo>
                    <a:pt x="70126" y="417085"/>
                  </a:lnTo>
                  <a:lnTo>
                    <a:pt x="105189" y="420433"/>
                  </a:lnTo>
                  <a:lnTo>
                    <a:pt x="140252" y="423681"/>
                  </a:lnTo>
                  <a:lnTo>
                    <a:pt x="175316" y="426828"/>
                  </a:lnTo>
                  <a:lnTo>
                    <a:pt x="210379" y="429874"/>
                  </a:lnTo>
                  <a:lnTo>
                    <a:pt x="245442" y="432821"/>
                  </a:lnTo>
                  <a:lnTo>
                    <a:pt x="280505" y="435668"/>
                  </a:lnTo>
                  <a:lnTo>
                    <a:pt x="315568" y="438415"/>
                  </a:lnTo>
                  <a:lnTo>
                    <a:pt x="350632" y="441064"/>
                  </a:lnTo>
                  <a:lnTo>
                    <a:pt x="385695" y="443614"/>
                  </a:lnTo>
                  <a:lnTo>
                    <a:pt x="420758" y="446066"/>
                  </a:lnTo>
                  <a:lnTo>
                    <a:pt x="455821" y="448420"/>
                  </a:lnTo>
                  <a:lnTo>
                    <a:pt x="490884" y="450677"/>
                  </a:lnTo>
                  <a:lnTo>
                    <a:pt x="525948" y="452837"/>
                  </a:lnTo>
                  <a:lnTo>
                    <a:pt x="561011" y="454900"/>
                  </a:lnTo>
                  <a:lnTo>
                    <a:pt x="596074" y="456866"/>
                  </a:lnTo>
                  <a:lnTo>
                    <a:pt x="631137" y="458737"/>
                  </a:lnTo>
                  <a:lnTo>
                    <a:pt x="666200" y="460512"/>
                  </a:lnTo>
                  <a:lnTo>
                    <a:pt x="701264" y="462192"/>
                  </a:lnTo>
                  <a:lnTo>
                    <a:pt x="736327" y="463776"/>
                  </a:lnTo>
                  <a:lnTo>
                    <a:pt x="771390" y="465267"/>
                  </a:lnTo>
                  <a:lnTo>
                    <a:pt x="806453" y="466663"/>
                  </a:lnTo>
                  <a:lnTo>
                    <a:pt x="841516" y="467965"/>
                  </a:lnTo>
                  <a:lnTo>
                    <a:pt x="876580" y="469174"/>
                  </a:lnTo>
                  <a:lnTo>
                    <a:pt x="911643" y="470289"/>
                  </a:lnTo>
                  <a:lnTo>
                    <a:pt x="946706" y="471312"/>
                  </a:lnTo>
                  <a:lnTo>
                    <a:pt x="981769" y="472243"/>
                  </a:lnTo>
                  <a:lnTo>
                    <a:pt x="1016832" y="473081"/>
                  </a:lnTo>
                  <a:lnTo>
                    <a:pt x="1051896" y="473828"/>
                  </a:lnTo>
                  <a:lnTo>
                    <a:pt x="1086959" y="474484"/>
                  </a:lnTo>
                  <a:lnTo>
                    <a:pt x="1122022" y="475048"/>
                  </a:lnTo>
                  <a:lnTo>
                    <a:pt x="1157085" y="475522"/>
                  </a:lnTo>
                  <a:lnTo>
                    <a:pt x="1192148" y="475906"/>
                  </a:lnTo>
                  <a:lnTo>
                    <a:pt x="1227212" y="476201"/>
                  </a:lnTo>
                  <a:lnTo>
                    <a:pt x="1262275" y="476405"/>
                  </a:lnTo>
                  <a:lnTo>
                    <a:pt x="1297338" y="476521"/>
                  </a:lnTo>
                  <a:lnTo>
                    <a:pt x="1332401" y="476547"/>
                  </a:lnTo>
                  <a:lnTo>
                    <a:pt x="1367464" y="476486"/>
                  </a:lnTo>
                  <a:lnTo>
                    <a:pt x="1402528" y="476336"/>
                  </a:lnTo>
                  <a:lnTo>
                    <a:pt x="1437591" y="476099"/>
                  </a:lnTo>
                  <a:lnTo>
                    <a:pt x="1472654" y="475774"/>
                  </a:lnTo>
                  <a:lnTo>
                    <a:pt x="1507717" y="475363"/>
                  </a:lnTo>
                  <a:lnTo>
                    <a:pt x="1542780" y="474865"/>
                  </a:lnTo>
                  <a:lnTo>
                    <a:pt x="1577844" y="474280"/>
                  </a:lnTo>
                  <a:lnTo>
                    <a:pt x="1612907" y="473610"/>
                  </a:lnTo>
                  <a:lnTo>
                    <a:pt x="1647970" y="472855"/>
                  </a:lnTo>
                  <a:lnTo>
                    <a:pt x="1683033" y="472014"/>
                  </a:lnTo>
                  <a:lnTo>
                    <a:pt x="1718096" y="471088"/>
                  </a:lnTo>
                  <a:lnTo>
                    <a:pt x="1753160" y="470079"/>
                  </a:lnTo>
                  <a:lnTo>
                    <a:pt x="1788223" y="468985"/>
                  </a:lnTo>
                  <a:lnTo>
                    <a:pt x="1823286" y="467807"/>
                  </a:lnTo>
                  <a:lnTo>
                    <a:pt x="1858349" y="466546"/>
                  </a:lnTo>
                  <a:lnTo>
                    <a:pt x="1893412" y="465202"/>
                  </a:lnTo>
                  <a:lnTo>
                    <a:pt x="1928476" y="463776"/>
                  </a:lnTo>
                  <a:lnTo>
                    <a:pt x="1963539" y="462267"/>
                  </a:lnTo>
                  <a:lnTo>
                    <a:pt x="1998602" y="460677"/>
                  </a:lnTo>
                  <a:lnTo>
                    <a:pt x="2033665" y="458994"/>
                  </a:lnTo>
                  <a:lnTo>
                    <a:pt x="2068728" y="457173"/>
                  </a:lnTo>
                  <a:lnTo>
                    <a:pt x="2103792" y="455210"/>
                  </a:lnTo>
                  <a:lnTo>
                    <a:pt x="2138855" y="453111"/>
                  </a:lnTo>
                  <a:lnTo>
                    <a:pt x="2173918" y="450879"/>
                  </a:lnTo>
                  <a:lnTo>
                    <a:pt x="2208981" y="448519"/>
                  </a:lnTo>
                  <a:lnTo>
                    <a:pt x="2244044" y="446035"/>
                  </a:lnTo>
                  <a:lnTo>
                    <a:pt x="2279108" y="443430"/>
                  </a:lnTo>
                  <a:lnTo>
                    <a:pt x="2314171" y="440711"/>
                  </a:lnTo>
                  <a:lnTo>
                    <a:pt x="2349234" y="437880"/>
                  </a:lnTo>
                  <a:lnTo>
                    <a:pt x="2384297" y="434942"/>
                  </a:lnTo>
                  <a:lnTo>
                    <a:pt x="2419360" y="431901"/>
                  </a:lnTo>
                  <a:lnTo>
                    <a:pt x="2454424" y="428762"/>
                  </a:lnTo>
                  <a:lnTo>
                    <a:pt x="2489487" y="425528"/>
                  </a:lnTo>
                  <a:lnTo>
                    <a:pt x="2524550" y="422205"/>
                  </a:lnTo>
                  <a:lnTo>
                    <a:pt x="2559613" y="418796"/>
                  </a:lnTo>
                  <a:lnTo>
                    <a:pt x="2594676" y="415306"/>
                  </a:lnTo>
                  <a:lnTo>
                    <a:pt x="2629740" y="411738"/>
                  </a:lnTo>
                  <a:lnTo>
                    <a:pt x="2664803" y="408096"/>
                  </a:lnTo>
                  <a:lnTo>
                    <a:pt x="2699866" y="403955"/>
                  </a:lnTo>
                  <a:lnTo>
                    <a:pt x="2734929" y="399076"/>
                  </a:lnTo>
                  <a:lnTo>
                    <a:pt x="2769992" y="393580"/>
                  </a:lnTo>
                  <a:lnTo>
                    <a:pt x="2805056" y="387587"/>
                  </a:lnTo>
                  <a:lnTo>
                    <a:pt x="2840119" y="381218"/>
                  </a:lnTo>
                  <a:lnTo>
                    <a:pt x="2875182" y="374595"/>
                  </a:lnTo>
                  <a:lnTo>
                    <a:pt x="2910245" y="367839"/>
                  </a:lnTo>
                  <a:lnTo>
                    <a:pt x="2945308" y="361069"/>
                  </a:lnTo>
                  <a:lnTo>
                    <a:pt x="2980372" y="354409"/>
                  </a:lnTo>
                  <a:lnTo>
                    <a:pt x="3015435" y="347977"/>
                  </a:lnTo>
                  <a:lnTo>
                    <a:pt x="3050498" y="341896"/>
                  </a:lnTo>
                  <a:lnTo>
                    <a:pt x="3085561" y="336286"/>
                  </a:lnTo>
                  <a:lnTo>
                    <a:pt x="3120624" y="331109"/>
                  </a:lnTo>
                  <a:lnTo>
                    <a:pt x="3155688" y="325379"/>
                  </a:lnTo>
                  <a:lnTo>
                    <a:pt x="3190751" y="319022"/>
                  </a:lnTo>
                  <a:lnTo>
                    <a:pt x="3225814" y="312181"/>
                  </a:lnTo>
                  <a:lnTo>
                    <a:pt x="3260877" y="305001"/>
                  </a:lnTo>
                  <a:lnTo>
                    <a:pt x="3295940" y="297625"/>
                  </a:lnTo>
                  <a:lnTo>
                    <a:pt x="3331004" y="290196"/>
                  </a:lnTo>
                  <a:lnTo>
                    <a:pt x="3366067" y="282859"/>
                  </a:lnTo>
                  <a:lnTo>
                    <a:pt x="3401130" y="275756"/>
                  </a:lnTo>
                  <a:lnTo>
                    <a:pt x="3436193" y="269031"/>
                  </a:lnTo>
                  <a:lnTo>
                    <a:pt x="3471256" y="262827"/>
                  </a:lnTo>
                  <a:lnTo>
                    <a:pt x="3506320" y="257289"/>
                  </a:lnTo>
                  <a:lnTo>
                    <a:pt x="3541383" y="252560"/>
                  </a:lnTo>
                  <a:lnTo>
                    <a:pt x="3576446" y="248175"/>
                  </a:lnTo>
                  <a:lnTo>
                    <a:pt x="3611509" y="243433"/>
                  </a:lnTo>
                  <a:lnTo>
                    <a:pt x="3646572" y="238436"/>
                  </a:lnTo>
                  <a:lnTo>
                    <a:pt x="3681636" y="233289"/>
                  </a:lnTo>
                  <a:lnTo>
                    <a:pt x="3716699" y="228100"/>
                  </a:lnTo>
                  <a:lnTo>
                    <a:pt x="3751762" y="222974"/>
                  </a:lnTo>
                  <a:lnTo>
                    <a:pt x="3786825" y="218018"/>
                  </a:lnTo>
                  <a:lnTo>
                    <a:pt x="3821888" y="213337"/>
                  </a:lnTo>
                  <a:lnTo>
                    <a:pt x="3856952" y="209038"/>
                  </a:lnTo>
                  <a:lnTo>
                    <a:pt x="3892015" y="205226"/>
                  </a:lnTo>
                  <a:lnTo>
                    <a:pt x="3927078" y="202009"/>
                  </a:lnTo>
                  <a:lnTo>
                    <a:pt x="3962141" y="199450"/>
                  </a:lnTo>
                  <a:lnTo>
                    <a:pt x="3997204" y="197269"/>
                  </a:lnTo>
                  <a:lnTo>
                    <a:pt x="4032268" y="195374"/>
                  </a:lnTo>
                  <a:lnTo>
                    <a:pt x="4067331" y="193735"/>
                  </a:lnTo>
                  <a:lnTo>
                    <a:pt x="4102394" y="192325"/>
                  </a:lnTo>
                  <a:lnTo>
                    <a:pt x="4137457" y="191115"/>
                  </a:lnTo>
                  <a:lnTo>
                    <a:pt x="4172520" y="190078"/>
                  </a:lnTo>
                  <a:lnTo>
                    <a:pt x="4207584" y="189184"/>
                  </a:lnTo>
                  <a:lnTo>
                    <a:pt x="4242647" y="188406"/>
                  </a:lnTo>
                  <a:lnTo>
                    <a:pt x="4277710" y="187716"/>
                  </a:lnTo>
                  <a:lnTo>
                    <a:pt x="4312773" y="187084"/>
                  </a:lnTo>
                  <a:lnTo>
                    <a:pt x="4347836" y="186484"/>
                  </a:lnTo>
                  <a:lnTo>
                    <a:pt x="4382900" y="185886"/>
                  </a:lnTo>
                  <a:lnTo>
                    <a:pt x="4417963" y="185262"/>
                  </a:lnTo>
                  <a:lnTo>
                    <a:pt x="4453026" y="184585"/>
                  </a:lnTo>
                  <a:lnTo>
                    <a:pt x="4488089" y="183963"/>
                  </a:lnTo>
                  <a:lnTo>
                    <a:pt x="4523152" y="183510"/>
                  </a:lnTo>
                  <a:lnTo>
                    <a:pt x="4558216" y="183203"/>
                  </a:lnTo>
                  <a:lnTo>
                    <a:pt x="4593279" y="183016"/>
                  </a:lnTo>
                  <a:lnTo>
                    <a:pt x="4628342" y="182926"/>
                  </a:lnTo>
                  <a:lnTo>
                    <a:pt x="4663405" y="182909"/>
                  </a:lnTo>
                  <a:lnTo>
                    <a:pt x="4698468" y="182941"/>
                  </a:lnTo>
                  <a:lnTo>
                    <a:pt x="4733532" y="182999"/>
                  </a:lnTo>
                  <a:lnTo>
                    <a:pt x="4768595" y="183057"/>
                  </a:lnTo>
                  <a:lnTo>
                    <a:pt x="4803658" y="183092"/>
                  </a:lnTo>
                  <a:lnTo>
                    <a:pt x="4838721" y="183080"/>
                  </a:lnTo>
                  <a:lnTo>
                    <a:pt x="4873784" y="182998"/>
                  </a:lnTo>
                  <a:lnTo>
                    <a:pt x="4908848" y="182820"/>
                  </a:lnTo>
                  <a:lnTo>
                    <a:pt x="4943911" y="182524"/>
                  </a:lnTo>
                  <a:lnTo>
                    <a:pt x="4978974" y="182084"/>
                  </a:lnTo>
                  <a:lnTo>
                    <a:pt x="5014037" y="181477"/>
                  </a:lnTo>
                  <a:lnTo>
                    <a:pt x="5049100" y="180680"/>
                  </a:lnTo>
                  <a:lnTo>
                    <a:pt x="5084164" y="179668"/>
                  </a:lnTo>
                  <a:lnTo>
                    <a:pt x="5119227" y="178416"/>
                  </a:lnTo>
                  <a:lnTo>
                    <a:pt x="5154290" y="176902"/>
                  </a:lnTo>
                  <a:lnTo>
                    <a:pt x="5189353" y="175102"/>
                  </a:lnTo>
                  <a:lnTo>
                    <a:pt x="5224416" y="173140"/>
                  </a:lnTo>
                  <a:lnTo>
                    <a:pt x="5259480" y="171120"/>
                  </a:lnTo>
                  <a:lnTo>
                    <a:pt x="5294543" y="169041"/>
                  </a:lnTo>
                  <a:lnTo>
                    <a:pt x="5329606" y="166904"/>
                  </a:lnTo>
                  <a:lnTo>
                    <a:pt x="5364669" y="164708"/>
                  </a:lnTo>
                  <a:lnTo>
                    <a:pt x="5399732" y="162454"/>
                  </a:lnTo>
                  <a:lnTo>
                    <a:pt x="5434796" y="160141"/>
                  </a:lnTo>
                  <a:lnTo>
                    <a:pt x="5469859" y="157770"/>
                  </a:lnTo>
                  <a:lnTo>
                    <a:pt x="5504922" y="155340"/>
                  </a:lnTo>
                  <a:lnTo>
                    <a:pt x="5539985" y="152852"/>
                  </a:lnTo>
                  <a:lnTo>
                    <a:pt x="5575048" y="150305"/>
                  </a:lnTo>
                  <a:lnTo>
                    <a:pt x="5610112" y="147699"/>
                  </a:lnTo>
                  <a:lnTo>
                    <a:pt x="5645175" y="145034"/>
                  </a:lnTo>
                  <a:lnTo>
                    <a:pt x="5680238" y="142311"/>
                  </a:lnTo>
                  <a:lnTo>
                    <a:pt x="5715301" y="139529"/>
                  </a:lnTo>
                  <a:lnTo>
                    <a:pt x="5750364" y="136688"/>
                  </a:lnTo>
                  <a:lnTo>
                    <a:pt x="5785428" y="133789"/>
                  </a:lnTo>
                  <a:lnTo>
                    <a:pt x="5820491" y="130830"/>
                  </a:lnTo>
                  <a:lnTo>
                    <a:pt x="5855554" y="127813"/>
                  </a:lnTo>
                  <a:lnTo>
                    <a:pt x="5890617" y="124737"/>
                  </a:lnTo>
                  <a:lnTo>
                    <a:pt x="5925680" y="121601"/>
                  </a:lnTo>
                  <a:lnTo>
                    <a:pt x="5960744" y="118407"/>
                  </a:lnTo>
                  <a:lnTo>
                    <a:pt x="5995807" y="115154"/>
                  </a:lnTo>
                  <a:lnTo>
                    <a:pt x="6030870" y="111842"/>
                  </a:lnTo>
                  <a:lnTo>
                    <a:pt x="6065933" y="108471"/>
                  </a:lnTo>
                  <a:lnTo>
                    <a:pt x="6100996" y="105040"/>
                  </a:lnTo>
                  <a:lnTo>
                    <a:pt x="6136060" y="101551"/>
                  </a:lnTo>
                  <a:lnTo>
                    <a:pt x="6171123" y="98002"/>
                  </a:lnTo>
                  <a:lnTo>
                    <a:pt x="6206186" y="94395"/>
                  </a:lnTo>
                  <a:lnTo>
                    <a:pt x="6241249" y="90728"/>
                  </a:lnTo>
                  <a:lnTo>
                    <a:pt x="6276312" y="87002"/>
                  </a:lnTo>
                  <a:lnTo>
                    <a:pt x="6311376" y="83216"/>
                  </a:lnTo>
                  <a:lnTo>
                    <a:pt x="6346439" y="79372"/>
                  </a:lnTo>
                  <a:lnTo>
                    <a:pt x="6381502" y="75468"/>
                  </a:lnTo>
                  <a:lnTo>
                    <a:pt x="6416565" y="71504"/>
                  </a:lnTo>
                  <a:lnTo>
                    <a:pt x="6451628" y="67482"/>
                  </a:lnTo>
                  <a:lnTo>
                    <a:pt x="6486692" y="63400"/>
                  </a:lnTo>
                  <a:lnTo>
                    <a:pt x="6521755" y="59258"/>
                  </a:lnTo>
                  <a:lnTo>
                    <a:pt x="6556818" y="55057"/>
                  </a:lnTo>
                  <a:lnTo>
                    <a:pt x="6591881" y="50797"/>
                  </a:lnTo>
                  <a:lnTo>
                    <a:pt x="6626944" y="46477"/>
                  </a:lnTo>
                  <a:lnTo>
                    <a:pt x="6662008" y="42098"/>
                  </a:lnTo>
                  <a:lnTo>
                    <a:pt x="6697071" y="37659"/>
                  </a:lnTo>
                  <a:lnTo>
                    <a:pt x="6732134" y="33160"/>
                  </a:lnTo>
                  <a:lnTo>
                    <a:pt x="6767197" y="28602"/>
                  </a:lnTo>
                  <a:lnTo>
                    <a:pt x="6802260" y="23984"/>
                  </a:lnTo>
                  <a:lnTo>
                    <a:pt x="6837324" y="19307"/>
                  </a:lnTo>
                  <a:lnTo>
                    <a:pt x="6872387" y="14570"/>
                  </a:lnTo>
                  <a:lnTo>
                    <a:pt x="6907450" y="9773"/>
                  </a:lnTo>
                  <a:lnTo>
                    <a:pt x="6942513" y="4916"/>
                  </a:lnTo>
                  <a:lnTo>
                    <a:pt x="6977577" y="0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781158"/>
              <a:ext cx="6977577" cy="438701"/>
            </a:xfrm>
            <a:custGeom>
              <a:avLst/>
              <a:pathLst>
                <a:path w="6977577" h="438701">
                  <a:moveTo>
                    <a:pt x="0" y="0"/>
                  </a:moveTo>
                  <a:lnTo>
                    <a:pt x="35063" y="8309"/>
                  </a:lnTo>
                  <a:lnTo>
                    <a:pt x="70126" y="16475"/>
                  </a:lnTo>
                  <a:lnTo>
                    <a:pt x="105189" y="24496"/>
                  </a:lnTo>
                  <a:lnTo>
                    <a:pt x="140252" y="32371"/>
                  </a:lnTo>
                  <a:lnTo>
                    <a:pt x="175316" y="40100"/>
                  </a:lnTo>
                  <a:lnTo>
                    <a:pt x="210379" y="47681"/>
                  </a:lnTo>
                  <a:lnTo>
                    <a:pt x="245442" y="55115"/>
                  </a:lnTo>
                  <a:lnTo>
                    <a:pt x="280505" y="62400"/>
                  </a:lnTo>
                  <a:lnTo>
                    <a:pt x="315568" y="69535"/>
                  </a:lnTo>
                  <a:lnTo>
                    <a:pt x="350632" y="76520"/>
                  </a:lnTo>
                  <a:lnTo>
                    <a:pt x="385695" y="83353"/>
                  </a:lnTo>
                  <a:lnTo>
                    <a:pt x="420758" y="90034"/>
                  </a:lnTo>
                  <a:lnTo>
                    <a:pt x="455821" y="96562"/>
                  </a:lnTo>
                  <a:lnTo>
                    <a:pt x="490884" y="102935"/>
                  </a:lnTo>
                  <a:lnTo>
                    <a:pt x="525948" y="109153"/>
                  </a:lnTo>
                  <a:lnTo>
                    <a:pt x="561011" y="115214"/>
                  </a:lnTo>
                  <a:lnTo>
                    <a:pt x="596074" y="121117"/>
                  </a:lnTo>
                  <a:lnTo>
                    <a:pt x="631137" y="126862"/>
                  </a:lnTo>
                  <a:lnTo>
                    <a:pt x="666200" y="132446"/>
                  </a:lnTo>
                  <a:lnTo>
                    <a:pt x="701264" y="137870"/>
                  </a:lnTo>
                  <a:lnTo>
                    <a:pt x="736327" y="143130"/>
                  </a:lnTo>
                  <a:lnTo>
                    <a:pt x="771390" y="148228"/>
                  </a:lnTo>
                  <a:lnTo>
                    <a:pt x="806453" y="153160"/>
                  </a:lnTo>
                  <a:lnTo>
                    <a:pt x="841516" y="157926"/>
                  </a:lnTo>
                  <a:lnTo>
                    <a:pt x="876580" y="162525"/>
                  </a:lnTo>
                  <a:lnTo>
                    <a:pt x="911643" y="166954"/>
                  </a:lnTo>
                  <a:lnTo>
                    <a:pt x="946706" y="171214"/>
                  </a:lnTo>
                  <a:lnTo>
                    <a:pt x="981769" y="175303"/>
                  </a:lnTo>
                  <a:lnTo>
                    <a:pt x="1016832" y="179220"/>
                  </a:lnTo>
                  <a:lnTo>
                    <a:pt x="1051896" y="182963"/>
                  </a:lnTo>
                  <a:lnTo>
                    <a:pt x="1086959" y="186532"/>
                  </a:lnTo>
                  <a:lnTo>
                    <a:pt x="1122022" y="189926"/>
                  </a:lnTo>
                  <a:lnTo>
                    <a:pt x="1157085" y="193144"/>
                  </a:lnTo>
                  <a:lnTo>
                    <a:pt x="1192148" y="196187"/>
                  </a:lnTo>
                  <a:lnTo>
                    <a:pt x="1227212" y="199053"/>
                  </a:lnTo>
                  <a:lnTo>
                    <a:pt x="1262275" y="201742"/>
                  </a:lnTo>
                  <a:lnTo>
                    <a:pt x="1297338" y="204256"/>
                  </a:lnTo>
                  <a:lnTo>
                    <a:pt x="1332401" y="206594"/>
                  </a:lnTo>
                  <a:lnTo>
                    <a:pt x="1367464" y="208759"/>
                  </a:lnTo>
                  <a:lnTo>
                    <a:pt x="1402528" y="210751"/>
                  </a:lnTo>
                  <a:lnTo>
                    <a:pt x="1437591" y="212572"/>
                  </a:lnTo>
                  <a:lnTo>
                    <a:pt x="1472654" y="214224"/>
                  </a:lnTo>
                  <a:lnTo>
                    <a:pt x="1507717" y="215712"/>
                  </a:lnTo>
                  <a:lnTo>
                    <a:pt x="1542780" y="217038"/>
                  </a:lnTo>
                  <a:lnTo>
                    <a:pt x="1577844" y="218206"/>
                  </a:lnTo>
                  <a:lnTo>
                    <a:pt x="1612907" y="219220"/>
                  </a:lnTo>
                  <a:lnTo>
                    <a:pt x="1647970" y="220086"/>
                  </a:lnTo>
                  <a:lnTo>
                    <a:pt x="1683033" y="220810"/>
                  </a:lnTo>
                  <a:lnTo>
                    <a:pt x="1718096" y="221396"/>
                  </a:lnTo>
                  <a:lnTo>
                    <a:pt x="1753160" y="221851"/>
                  </a:lnTo>
                  <a:lnTo>
                    <a:pt x="1788223" y="222182"/>
                  </a:lnTo>
                  <a:lnTo>
                    <a:pt x="1823286" y="222396"/>
                  </a:lnTo>
                  <a:lnTo>
                    <a:pt x="1858349" y="222498"/>
                  </a:lnTo>
                  <a:lnTo>
                    <a:pt x="1893412" y="222497"/>
                  </a:lnTo>
                  <a:lnTo>
                    <a:pt x="1928476" y="222399"/>
                  </a:lnTo>
                  <a:lnTo>
                    <a:pt x="1963539" y="222210"/>
                  </a:lnTo>
                  <a:lnTo>
                    <a:pt x="1998602" y="221937"/>
                  </a:lnTo>
                  <a:lnTo>
                    <a:pt x="2033665" y="221584"/>
                  </a:lnTo>
                  <a:lnTo>
                    <a:pt x="2068728" y="221143"/>
                  </a:lnTo>
                  <a:lnTo>
                    <a:pt x="2103792" y="220619"/>
                  </a:lnTo>
                  <a:lnTo>
                    <a:pt x="2138855" y="220017"/>
                  </a:lnTo>
                  <a:lnTo>
                    <a:pt x="2173918" y="219340"/>
                  </a:lnTo>
                  <a:lnTo>
                    <a:pt x="2208981" y="218592"/>
                  </a:lnTo>
                  <a:lnTo>
                    <a:pt x="2244044" y="217776"/>
                  </a:lnTo>
                  <a:lnTo>
                    <a:pt x="2279108" y="216894"/>
                  </a:lnTo>
                  <a:lnTo>
                    <a:pt x="2314171" y="215949"/>
                  </a:lnTo>
                  <a:lnTo>
                    <a:pt x="2349234" y="214945"/>
                  </a:lnTo>
                  <a:lnTo>
                    <a:pt x="2384297" y="213886"/>
                  </a:lnTo>
                  <a:lnTo>
                    <a:pt x="2419360" y="212775"/>
                  </a:lnTo>
                  <a:lnTo>
                    <a:pt x="2454424" y="211618"/>
                  </a:lnTo>
                  <a:lnTo>
                    <a:pt x="2489487" y="210421"/>
                  </a:lnTo>
                  <a:lnTo>
                    <a:pt x="2524550" y="209190"/>
                  </a:lnTo>
                  <a:lnTo>
                    <a:pt x="2559613" y="207933"/>
                  </a:lnTo>
                  <a:lnTo>
                    <a:pt x="2594676" y="206657"/>
                  </a:lnTo>
                  <a:lnTo>
                    <a:pt x="2629740" y="205372"/>
                  </a:lnTo>
                  <a:lnTo>
                    <a:pt x="2664803" y="204087"/>
                  </a:lnTo>
                  <a:lnTo>
                    <a:pt x="2699866" y="202680"/>
                  </a:lnTo>
                  <a:lnTo>
                    <a:pt x="2734929" y="201069"/>
                  </a:lnTo>
                  <a:lnTo>
                    <a:pt x="2769992" y="199266"/>
                  </a:lnTo>
                  <a:lnTo>
                    <a:pt x="2805056" y="197286"/>
                  </a:lnTo>
                  <a:lnTo>
                    <a:pt x="2840119" y="195148"/>
                  </a:lnTo>
                  <a:lnTo>
                    <a:pt x="2875182" y="192880"/>
                  </a:lnTo>
                  <a:lnTo>
                    <a:pt x="2910245" y="190520"/>
                  </a:lnTo>
                  <a:lnTo>
                    <a:pt x="2945308" y="188121"/>
                  </a:lnTo>
                  <a:lnTo>
                    <a:pt x="2980372" y="185749"/>
                  </a:lnTo>
                  <a:lnTo>
                    <a:pt x="3015435" y="183482"/>
                  </a:lnTo>
                  <a:lnTo>
                    <a:pt x="3050498" y="181408"/>
                  </a:lnTo>
                  <a:lnTo>
                    <a:pt x="3085561" y="179622"/>
                  </a:lnTo>
                  <a:lnTo>
                    <a:pt x="3120624" y="178183"/>
                  </a:lnTo>
                  <a:lnTo>
                    <a:pt x="3155688" y="176863"/>
                  </a:lnTo>
                  <a:lnTo>
                    <a:pt x="3190751" y="175581"/>
                  </a:lnTo>
                  <a:lnTo>
                    <a:pt x="3225814" y="174298"/>
                  </a:lnTo>
                  <a:lnTo>
                    <a:pt x="3260877" y="172984"/>
                  </a:lnTo>
                  <a:lnTo>
                    <a:pt x="3295940" y="171617"/>
                  </a:lnTo>
                  <a:lnTo>
                    <a:pt x="3331004" y="170193"/>
                  </a:lnTo>
                  <a:lnTo>
                    <a:pt x="3366067" y="168728"/>
                  </a:lnTo>
                  <a:lnTo>
                    <a:pt x="3401130" y="167257"/>
                  </a:lnTo>
                  <a:lnTo>
                    <a:pt x="3436193" y="165832"/>
                  </a:lnTo>
                  <a:lnTo>
                    <a:pt x="3471256" y="164524"/>
                  </a:lnTo>
                  <a:lnTo>
                    <a:pt x="3506320" y="163411"/>
                  </a:lnTo>
                  <a:lnTo>
                    <a:pt x="3541383" y="162575"/>
                  </a:lnTo>
                  <a:lnTo>
                    <a:pt x="3576446" y="161963"/>
                  </a:lnTo>
                  <a:lnTo>
                    <a:pt x="3611509" y="161396"/>
                  </a:lnTo>
                  <a:lnTo>
                    <a:pt x="3646572" y="160825"/>
                  </a:lnTo>
                  <a:lnTo>
                    <a:pt x="3681636" y="160211"/>
                  </a:lnTo>
                  <a:lnTo>
                    <a:pt x="3716699" y="159528"/>
                  </a:lnTo>
                  <a:lnTo>
                    <a:pt x="3751762" y="158772"/>
                  </a:lnTo>
                  <a:lnTo>
                    <a:pt x="3786825" y="157965"/>
                  </a:lnTo>
                  <a:lnTo>
                    <a:pt x="3821888" y="157154"/>
                  </a:lnTo>
                  <a:lnTo>
                    <a:pt x="3856952" y="156409"/>
                  </a:lnTo>
                  <a:lnTo>
                    <a:pt x="3892015" y="155820"/>
                  </a:lnTo>
                  <a:lnTo>
                    <a:pt x="3927078" y="155481"/>
                  </a:lnTo>
                  <a:lnTo>
                    <a:pt x="3962141" y="155464"/>
                  </a:lnTo>
                  <a:lnTo>
                    <a:pt x="3997204" y="155604"/>
                  </a:lnTo>
                  <a:lnTo>
                    <a:pt x="4032268" y="155825"/>
                  </a:lnTo>
                  <a:lnTo>
                    <a:pt x="4067331" y="156089"/>
                  </a:lnTo>
                  <a:lnTo>
                    <a:pt x="4102394" y="156367"/>
                  </a:lnTo>
                  <a:lnTo>
                    <a:pt x="4137457" y="156634"/>
                  </a:lnTo>
                  <a:lnTo>
                    <a:pt x="4172520" y="156877"/>
                  </a:lnTo>
                  <a:lnTo>
                    <a:pt x="4207584" y="157090"/>
                  </a:lnTo>
                  <a:lnTo>
                    <a:pt x="4242647" y="157282"/>
                  </a:lnTo>
                  <a:lnTo>
                    <a:pt x="4277710" y="157469"/>
                  </a:lnTo>
                  <a:lnTo>
                    <a:pt x="4312773" y="157678"/>
                  </a:lnTo>
                  <a:lnTo>
                    <a:pt x="4347836" y="157942"/>
                  </a:lnTo>
                  <a:lnTo>
                    <a:pt x="4382900" y="158299"/>
                  </a:lnTo>
                  <a:lnTo>
                    <a:pt x="4417963" y="158789"/>
                  </a:lnTo>
                  <a:lnTo>
                    <a:pt x="4453026" y="159450"/>
                  </a:lnTo>
                  <a:lnTo>
                    <a:pt x="4488089" y="160243"/>
                  </a:lnTo>
                  <a:lnTo>
                    <a:pt x="4523152" y="161098"/>
                  </a:lnTo>
                  <a:lnTo>
                    <a:pt x="4558216" y="162003"/>
                  </a:lnTo>
                  <a:lnTo>
                    <a:pt x="4593279" y="162944"/>
                  </a:lnTo>
                  <a:lnTo>
                    <a:pt x="4628342" y="163913"/>
                  </a:lnTo>
                  <a:lnTo>
                    <a:pt x="4663405" y="164900"/>
                  </a:lnTo>
                  <a:lnTo>
                    <a:pt x="4698468" y="165898"/>
                  </a:lnTo>
                  <a:lnTo>
                    <a:pt x="4733532" y="166900"/>
                  </a:lnTo>
                  <a:lnTo>
                    <a:pt x="4768595" y="167902"/>
                  </a:lnTo>
                  <a:lnTo>
                    <a:pt x="4803658" y="168902"/>
                  </a:lnTo>
                  <a:lnTo>
                    <a:pt x="4838721" y="169898"/>
                  </a:lnTo>
                  <a:lnTo>
                    <a:pt x="4873784" y="170891"/>
                  </a:lnTo>
                  <a:lnTo>
                    <a:pt x="4908848" y="171884"/>
                  </a:lnTo>
                  <a:lnTo>
                    <a:pt x="4943911" y="172878"/>
                  </a:lnTo>
                  <a:lnTo>
                    <a:pt x="4978974" y="173879"/>
                  </a:lnTo>
                  <a:lnTo>
                    <a:pt x="5014037" y="174893"/>
                  </a:lnTo>
                  <a:lnTo>
                    <a:pt x="5049100" y="175923"/>
                  </a:lnTo>
                  <a:lnTo>
                    <a:pt x="5084164" y="176976"/>
                  </a:lnTo>
                  <a:lnTo>
                    <a:pt x="5119227" y="178058"/>
                  </a:lnTo>
                  <a:lnTo>
                    <a:pt x="5154290" y="179174"/>
                  </a:lnTo>
                  <a:lnTo>
                    <a:pt x="5189353" y="180328"/>
                  </a:lnTo>
                  <a:lnTo>
                    <a:pt x="5224416" y="181499"/>
                  </a:lnTo>
                  <a:lnTo>
                    <a:pt x="5259480" y="182672"/>
                  </a:lnTo>
                  <a:lnTo>
                    <a:pt x="5294543" y="183846"/>
                  </a:lnTo>
                  <a:lnTo>
                    <a:pt x="5329606" y="185020"/>
                  </a:lnTo>
                  <a:lnTo>
                    <a:pt x="5364669" y="186194"/>
                  </a:lnTo>
                  <a:lnTo>
                    <a:pt x="5399732" y="187365"/>
                  </a:lnTo>
                  <a:lnTo>
                    <a:pt x="5434796" y="188531"/>
                  </a:lnTo>
                  <a:lnTo>
                    <a:pt x="5469859" y="189690"/>
                  </a:lnTo>
                  <a:lnTo>
                    <a:pt x="5504922" y="190840"/>
                  </a:lnTo>
                  <a:lnTo>
                    <a:pt x="5539985" y="191977"/>
                  </a:lnTo>
                  <a:lnTo>
                    <a:pt x="5575048" y="193098"/>
                  </a:lnTo>
                  <a:lnTo>
                    <a:pt x="5610112" y="194199"/>
                  </a:lnTo>
                  <a:lnTo>
                    <a:pt x="5645175" y="195276"/>
                  </a:lnTo>
                  <a:lnTo>
                    <a:pt x="5680238" y="196326"/>
                  </a:lnTo>
                  <a:lnTo>
                    <a:pt x="5715301" y="197344"/>
                  </a:lnTo>
                  <a:lnTo>
                    <a:pt x="5750364" y="198326"/>
                  </a:lnTo>
                  <a:lnTo>
                    <a:pt x="5785428" y="199267"/>
                  </a:lnTo>
                  <a:lnTo>
                    <a:pt x="5820491" y="200164"/>
                  </a:lnTo>
                  <a:lnTo>
                    <a:pt x="5855554" y="201012"/>
                  </a:lnTo>
                  <a:lnTo>
                    <a:pt x="5890617" y="201807"/>
                  </a:lnTo>
                  <a:lnTo>
                    <a:pt x="5925680" y="202545"/>
                  </a:lnTo>
                  <a:lnTo>
                    <a:pt x="5960744" y="203221"/>
                  </a:lnTo>
                  <a:lnTo>
                    <a:pt x="5995807" y="203832"/>
                  </a:lnTo>
                  <a:lnTo>
                    <a:pt x="6030870" y="204374"/>
                  </a:lnTo>
                  <a:lnTo>
                    <a:pt x="6065933" y="204844"/>
                  </a:lnTo>
                  <a:lnTo>
                    <a:pt x="6100996" y="205238"/>
                  </a:lnTo>
                  <a:lnTo>
                    <a:pt x="6136060" y="205553"/>
                  </a:lnTo>
                  <a:lnTo>
                    <a:pt x="6171123" y="205787"/>
                  </a:lnTo>
                  <a:lnTo>
                    <a:pt x="6206186" y="205936"/>
                  </a:lnTo>
                  <a:lnTo>
                    <a:pt x="6241249" y="205999"/>
                  </a:lnTo>
                  <a:lnTo>
                    <a:pt x="6276312" y="205973"/>
                  </a:lnTo>
                  <a:lnTo>
                    <a:pt x="6311376" y="205857"/>
                  </a:lnTo>
                  <a:lnTo>
                    <a:pt x="6346439" y="205649"/>
                  </a:lnTo>
                  <a:lnTo>
                    <a:pt x="6381502" y="205348"/>
                  </a:lnTo>
                  <a:lnTo>
                    <a:pt x="6416565" y="204952"/>
                  </a:lnTo>
                  <a:lnTo>
                    <a:pt x="6451628" y="204461"/>
                  </a:lnTo>
                  <a:lnTo>
                    <a:pt x="6486692" y="203874"/>
                  </a:lnTo>
                  <a:lnTo>
                    <a:pt x="6521755" y="203191"/>
                  </a:lnTo>
                  <a:lnTo>
                    <a:pt x="6556818" y="202411"/>
                  </a:lnTo>
                  <a:lnTo>
                    <a:pt x="6591881" y="201534"/>
                  </a:lnTo>
                  <a:lnTo>
                    <a:pt x="6626944" y="200560"/>
                  </a:lnTo>
                  <a:lnTo>
                    <a:pt x="6662008" y="199489"/>
                  </a:lnTo>
                  <a:lnTo>
                    <a:pt x="6697071" y="198321"/>
                  </a:lnTo>
                  <a:lnTo>
                    <a:pt x="6732134" y="197057"/>
                  </a:lnTo>
                  <a:lnTo>
                    <a:pt x="6767197" y="195697"/>
                  </a:lnTo>
                  <a:lnTo>
                    <a:pt x="6802260" y="194241"/>
                  </a:lnTo>
                  <a:lnTo>
                    <a:pt x="6837324" y="192690"/>
                  </a:lnTo>
                  <a:lnTo>
                    <a:pt x="6872387" y="191045"/>
                  </a:lnTo>
                  <a:lnTo>
                    <a:pt x="6907450" y="189306"/>
                  </a:lnTo>
                  <a:lnTo>
                    <a:pt x="6942513" y="187473"/>
                  </a:lnTo>
                  <a:lnTo>
                    <a:pt x="6977577" y="185549"/>
                  </a:lnTo>
                  <a:lnTo>
                    <a:pt x="6977577" y="438701"/>
                  </a:lnTo>
                  <a:lnTo>
                    <a:pt x="6942513" y="438701"/>
                  </a:lnTo>
                  <a:lnTo>
                    <a:pt x="6907450" y="438701"/>
                  </a:lnTo>
                  <a:lnTo>
                    <a:pt x="6872387" y="438701"/>
                  </a:lnTo>
                  <a:lnTo>
                    <a:pt x="6837324" y="438701"/>
                  </a:lnTo>
                  <a:lnTo>
                    <a:pt x="6802260" y="438701"/>
                  </a:lnTo>
                  <a:lnTo>
                    <a:pt x="6767197" y="438701"/>
                  </a:lnTo>
                  <a:lnTo>
                    <a:pt x="6732134" y="438701"/>
                  </a:lnTo>
                  <a:lnTo>
                    <a:pt x="6697071" y="438701"/>
                  </a:lnTo>
                  <a:lnTo>
                    <a:pt x="6662008" y="438701"/>
                  </a:lnTo>
                  <a:lnTo>
                    <a:pt x="6626944" y="438701"/>
                  </a:lnTo>
                  <a:lnTo>
                    <a:pt x="6591881" y="438701"/>
                  </a:lnTo>
                  <a:lnTo>
                    <a:pt x="6556818" y="438701"/>
                  </a:lnTo>
                  <a:lnTo>
                    <a:pt x="6521755" y="438701"/>
                  </a:lnTo>
                  <a:lnTo>
                    <a:pt x="6486692" y="438701"/>
                  </a:lnTo>
                  <a:lnTo>
                    <a:pt x="6451628" y="438701"/>
                  </a:lnTo>
                  <a:lnTo>
                    <a:pt x="6416565" y="438701"/>
                  </a:lnTo>
                  <a:lnTo>
                    <a:pt x="6381502" y="438701"/>
                  </a:lnTo>
                  <a:lnTo>
                    <a:pt x="6346439" y="438701"/>
                  </a:lnTo>
                  <a:lnTo>
                    <a:pt x="6311376" y="438701"/>
                  </a:lnTo>
                  <a:lnTo>
                    <a:pt x="6276312" y="438701"/>
                  </a:lnTo>
                  <a:lnTo>
                    <a:pt x="6241249" y="437137"/>
                  </a:lnTo>
                  <a:lnTo>
                    <a:pt x="6206186" y="432149"/>
                  </a:lnTo>
                  <a:lnTo>
                    <a:pt x="6171123" y="427304"/>
                  </a:lnTo>
                  <a:lnTo>
                    <a:pt x="6136060" y="422601"/>
                  </a:lnTo>
                  <a:lnTo>
                    <a:pt x="6100996" y="418036"/>
                  </a:lnTo>
                  <a:lnTo>
                    <a:pt x="6065933" y="413606"/>
                  </a:lnTo>
                  <a:lnTo>
                    <a:pt x="6030870" y="409309"/>
                  </a:lnTo>
                  <a:lnTo>
                    <a:pt x="5995807" y="405141"/>
                  </a:lnTo>
                  <a:lnTo>
                    <a:pt x="5960744" y="401099"/>
                  </a:lnTo>
                  <a:lnTo>
                    <a:pt x="5925680" y="397178"/>
                  </a:lnTo>
                  <a:lnTo>
                    <a:pt x="5890617" y="393376"/>
                  </a:lnTo>
                  <a:lnTo>
                    <a:pt x="5855554" y="389687"/>
                  </a:lnTo>
                  <a:lnTo>
                    <a:pt x="5820491" y="386108"/>
                  </a:lnTo>
                  <a:lnTo>
                    <a:pt x="5785428" y="382634"/>
                  </a:lnTo>
                  <a:lnTo>
                    <a:pt x="5750364" y="379261"/>
                  </a:lnTo>
                  <a:lnTo>
                    <a:pt x="5715301" y="375985"/>
                  </a:lnTo>
                  <a:lnTo>
                    <a:pt x="5680238" y="372801"/>
                  </a:lnTo>
                  <a:lnTo>
                    <a:pt x="5645175" y="369705"/>
                  </a:lnTo>
                  <a:lnTo>
                    <a:pt x="5610112" y="366693"/>
                  </a:lnTo>
                  <a:lnTo>
                    <a:pt x="5575048" y="363761"/>
                  </a:lnTo>
                  <a:lnTo>
                    <a:pt x="5539985" y="360905"/>
                  </a:lnTo>
                  <a:lnTo>
                    <a:pt x="5504922" y="358122"/>
                  </a:lnTo>
                  <a:lnTo>
                    <a:pt x="5469859" y="355407"/>
                  </a:lnTo>
                  <a:lnTo>
                    <a:pt x="5434796" y="352759"/>
                  </a:lnTo>
                  <a:lnTo>
                    <a:pt x="5399732" y="350173"/>
                  </a:lnTo>
                  <a:lnTo>
                    <a:pt x="5364669" y="347648"/>
                  </a:lnTo>
                  <a:lnTo>
                    <a:pt x="5329606" y="345181"/>
                  </a:lnTo>
                  <a:lnTo>
                    <a:pt x="5294543" y="342771"/>
                  </a:lnTo>
                  <a:lnTo>
                    <a:pt x="5259480" y="340417"/>
                  </a:lnTo>
                  <a:lnTo>
                    <a:pt x="5224416" y="338117"/>
                  </a:lnTo>
                  <a:lnTo>
                    <a:pt x="5189353" y="335872"/>
                  </a:lnTo>
                  <a:lnTo>
                    <a:pt x="5154290" y="333660"/>
                  </a:lnTo>
                  <a:lnTo>
                    <a:pt x="5119227" y="331458"/>
                  </a:lnTo>
                  <a:lnTo>
                    <a:pt x="5084164" y="329273"/>
                  </a:lnTo>
                  <a:lnTo>
                    <a:pt x="5049100" y="327111"/>
                  </a:lnTo>
                  <a:lnTo>
                    <a:pt x="5014037" y="324984"/>
                  </a:lnTo>
                  <a:lnTo>
                    <a:pt x="4978974" y="322898"/>
                  </a:lnTo>
                  <a:lnTo>
                    <a:pt x="4943911" y="320863"/>
                  </a:lnTo>
                  <a:lnTo>
                    <a:pt x="4908848" y="318886"/>
                  </a:lnTo>
                  <a:lnTo>
                    <a:pt x="4873784" y="316976"/>
                  </a:lnTo>
                  <a:lnTo>
                    <a:pt x="4838721" y="315138"/>
                  </a:lnTo>
                  <a:lnTo>
                    <a:pt x="4803658" y="313378"/>
                  </a:lnTo>
                  <a:lnTo>
                    <a:pt x="4768595" y="311699"/>
                  </a:lnTo>
                  <a:lnTo>
                    <a:pt x="4733532" y="310103"/>
                  </a:lnTo>
                  <a:lnTo>
                    <a:pt x="4698468" y="308591"/>
                  </a:lnTo>
                  <a:lnTo>
                    <a:pt x="4663405" y="307162"/>
                  </a:lnTo>
                  <a:lnTo>
                    <a:pt x="4628342" y="305811"/>
                  </a:lnTo>
                  <a:lnTo>
                    <a:pt x="4593279" y="304536"/>
                  </a:lnTo>
                  <a:lnTo>
                    <a:pt x="4558216" y="303329"/>
                  </a:lnTo>
                  <a:lnTo>
                    <a:pt x="4523152" y="302183"/>
                  </a:lnTo>
                  <a:lnTo>
                    <a:pt x="4488089" y="301091"/>
                  </a:lnTo>
                  <a:lnTo>
                    <a:pt x="4453026" y="300042"/>
                  </a:lnTo>
                  <a:lnTo>
                    <a:pt x="4417963" y="298979"/>
                  </a:lnTo>
                  <a:lnTo>
                    <a:pt x="4382900" y="297872"/>
                  </a:lnTo>
                  <a:lnTo>
                    <a:pt x="4347836" y="296755"/>
                  </a:lnTo>
                  <a:lnTo>
                    <a:pt x="4312773" y="295668"/>
                  </a:lnTo>
                  <a:lnTo>
                    <a:pt x="4277710" y="294643"/>
                  </a:lnTo>
                  <a:lnTo>
                    <a:pt x="4242647" y="293713"/>
                  </a:lnTo>
                  <a:lnTo>
                    <a:pt x="4207584" y="292902"/>
                  </a:lnTo>
                  <a:lnTo>
                    <a:pt x="4172520" y="292222"/>
                  </a:lnTo>
                  <a:lnTo>
                    <a:pt x="4137457" y="291680"/>
                  </a:lnTo>
                  <a:lnTo>
                    <a:pt x="4102394" y="291268"/>
                  </a:lnTo>
                  <a:lnTo>
                    <a:pt x="4067331" y="290969"/>
                  </a:lnTo>
                  <a:lnTo>
                    <a:pt x="4032268" y="290757"/>
                  </a:lnTo>
                  <a:lnTo>
                    <a:pt x="3997204" y="290598"/>
                  </a:lnTo>
                  <a:lnTo>
                    <a:pt x="3962141" y="290453"/>
                  </a:lnTo>
                  <a:lnTo>
                    <a:pt x="3927078" y="290284"/>
                  </a:lnTo>
                  <a:lnTo>
                    <a:pt x="3892015" y="290102"/>
                  </a:lnTo>
                  <a:lnTo>
                    <a:pt x="3856952" y="289960"/>
                  </a:lnTo>
                  <a:lnTo>
                    <a:pt x="3821888" y="289918"/>
                  </a:lnTo>
                  <a:lnTo>
                    <a:pt x="3786825" y="290022"/>
                  </a:lnTo>
                  <a:lnTo>
                    <a:pt x="3751762" y="290304"/>
                  </a:lnTo>
                  <a:lnTo>
                    <a:pt x="3716699" y="290770"/>
                  </a:lnTo>
                  <a:lnTo>
                    <a:pt x="3681636" y="291404"/>
                  </a:lnTo>
                  <a:lnTo>
                    <a:pt x="3646572" y="292161"/>
                  </a:lnTo>
                  <a:lnTo>
                    <a:pt x="3611509" y="292977"/>
                  </a:lnTo>
                  <a:lnTo>
                    <a:pt x="3576446" y="293770"/>
                  </a:lnTo>
                  <a:lnTo>
                    <a:pt x="3541383" y="294456"/>
                  </a:lnTo>
                  <a:lnTo>
                    <a:pt x="3506320" y="295102"/>
                  </a:lnTo>
                  <a:lnTo>
                    <a:pt x="3471256" y="295823"/>
                  </a:lnTo>
                  <a:lnTo>
                    <a:pt x="3436193" y="296658"/>
                  </a:lnTo>
                  <a:lnTo>
                    <a:pt x="3401130" y="297643"/>
                  </a:lnTo>
                  <a:lnTo>
                    <a:pt x="3366067" y="298801"/>
                  </a:lnTo>
                  <a:lnTo>
                    <a:pt x="3331004" y="300141"/>
                  </a:lnTo>
                  <a:lnTo>
                    <a:pt x="3295940" y="301656"/>
                  </a:lnTo>
                  <a:lnTo>
                    <a:pt x="3260877" y="303315"/>
                  </a:lnTo>
                  <a:lnTo>
                    <a:pt x="3225814" y="305070"/>
                  </a:lnTo>
                  <a:lnTo>
                    <a:pt x="3190751" y="306858"/>
                  </a:lnTo>
                  <a:lnTo>
                    <a:pt x="3155688" y="308600"/>
                  </a:lnTo>
                  <a:lnTo>
                    <a:pt x="3120624" y="310218"/>
                  </a:lnTo>
                  <a:lnTo>
                    <a:pt x="3085561" y="311700"/>
                  </a:lnTo>
                  <a:lnTo>
                    <a:pt x="3050498" y="313359"/>
                  </a:lnTo>
                  <a:lnTo>
                    <a:pt x="3015435" y="315236"/>
                  </a:lnTo>
                  <a:lnTo>
                    <a:pt x="2980372" y="317320"/>
                  </a:lnTo>
                  <a:lnTo>
                    <a:pt x="2945308" y="319593"/>
                  </a:lnTo>
                  <a:lnTo>
                    <a:pt x="2910245" y="322026"/>
                  </a:lnTo>
                  <a:lnTo>
                    <a:pt x="2875182" y="324579"/>
                  </a:lnTo>
                  <a:lnTo>
                    <a:pt x="2840119" y="327198"/>
                  </a:lnTo>
                  <a:lnTo>
                    <a:pt x="2805056" y="329815"/>
                  </a:lnTo>
                  <a:lnTo>
                    <a:pt x="2769992" y="332353"/>
                  </a:lnTo>
                  <a:lnTo>
                    <a:pt x="2734929" y="334723"/>
                  </a:lnTo>
                  <a:lnTo>
                    <a:pt x="2699866" y="336834"/>
                  </a:lnTo>
                  <a:lnTo>
                    <a:pt x="2664803" y="338592"/>
                  </a:lnTo>
                  <a:lnTo>
                    <a:pt x="2629740" y="340120"/>
                  </a:lnTo>
                  <a:lnTo>
                    <a:pt x="2594676" y="341662"/>
                  </a:lnTo>
                  <a:lnTo>
                    <a:pt x="2559613" y="343222"/>
                  </a:lnTo>
                  <a:lnTo>
                    <a:pt x="2524550" y="344800"/>
                  </a:lnTo>
                  <a:lnTo>
                    <a:pt x="2489487" y="346399"/>
                  </a:lnTo>
                  <a:lnTo>
                    <a:pt x="2454424" y="348017"/>
                  </a:lnTo>
                  <a:lnTo>
                    <a:pt x="2419360" y="349656"/>
                  </a:lnTo>
                  <a:lnTo>
                    <a:pt x="2384297" y="351313"/>
                  </a:lnTo>
                  <a:lnTo>
                    <a:pt x="2349234" y="352987"/>
                  </a:lnTo>
                  <a:lnTo>
                    <a:pt x="2314171" y="354674"/>
                  </a:lnTo>
                  <a:lnTo>
                    <a:pt x="2279108" y="356372"/>
                  </a:lnTo>
                  <a:lnTo>
                    <a:pt x="2244044" y="358077"/>
                  </a:lnTo>
                  <a:lnTo>
                    <a:pt x="2208981" y="359784"/>
                  </a:lnTo>
                  <a:lnTo>
                    <a:pt x="2173918" y="361490"/>
                  </a:lnTo>
                  <a:lnTo>
                    <a:pt x="2138855" y="363189"/>
                  </a:lnTo>
                  <a:lnTo>
                    <a:pt x="2103792" y="364880"/>
                  </a:lnTo>
                  <a:lnTo>
                    <a:pt x="2068728" y="366558"/>
                  </a:lnTo>
                  <a:lnTo>
                    <a:pt x="2033665" y="368220"/>
                  </a:lnTo>
                  <a:lnTo>
                    <a:pt x="1998602" y="369872"/>
                  </a:lnTo>
                  <a:lnTo>
                    <a:pt x="1963539" y="371566"/>
                  </a:lnTo>
                  <a:lnTo>
                    <a:pt x="1928476" y="373318"/>
                  </a:lnTo>
                  <a:lnTo>
                    <a:pt x="1893412" y="375134"/>
                  </a:lnTo>
                  <a:lnTo>
                    <a:pt x="1858349" y="377021"/>
                  </a:lnTo>
                  <a:lnTo>
                    <a:pt x="1823286" y="378986"/>
                  </a:lnTo>
                  <a:lnTo>
                    <a:pt x="1788223" y="381034"/>
                  </a:lnTo>
                  <a:lnTo>
                    <a:pt x="1753160" y="383174"/>
                  </a:lnTo>
                  <a:lnTo>
                    <a:pt x="1718096" y="385411"/>
                  </a:lnTo>
                  <a:lnTo>
                    <a:pt x="1683033" y="387752"/>
                  </a:lnTo>
                  <a:lnTo>
                    <a:pt x="1647970" y="390204"/>
                  </a:lnTo>
                  <a:lnTo>
                    <a:pt x="1612907" y="392770"/>
                  </a:lnTo>
                  <a:lnTo>
                    <a:pt x="1577844" y="395458"/>
                  </a:lnTo>
                  <a:lnTo>
                    <a:pt x="1542780" y="398272"/>
                  </a:lnTo>
                  <a:lnTo>
                    <a:pt x="1507717" y="401216"/>
                  </a:lnTo>
                  <a:lnTo>
                    <a:pt x="1472654" y="404295"/>
                  </a:lnTo>
                  <a:lnTo>
                    <a:pt x="1437591" y="407511"/>
                  </a:lnTo>
                  <a:lnTo>
                    <a:pt x="1402528" y="410867"/>
                  </a:lnTo>
                  <a:lnTo>
                    <a:pt x="1367464" y="414366"/>
                  </a:lnTo>
                  <a:lnTo>
                    <a:pt x="1332401" y="418009"/>
                  </a:lnTo>
                  <a:lnTo>
                    <a:pt x="1297338" y="421798"/>
                  </a:lnTo>
                  <a:lnTo>
                    <a:pt x="1262275" y="425734"/>
                  </a:lnTo>
                  <a:lnTo>
                    <a:pt x="1227212" y="429817"/>
                  </a:lnTo>
                  <a:lnTo>
                    <a:pt x="1192148" y="434048"/>
                  </a:lnTo>
                  <a:lnTo>
                    <a:pt x="1157085" y="438427"/>
                  </a:lnTo>
                  <a:lnTo>
                    <a:pt x="1122022" y="438701"/>
                  </a:lnTo>
                  <a:lnTo>
                    <a:pt x="1086959" y="438701"/>
                  </a:lnTo>
                  <a:lnTo>
                    <a:pt x="1051896" y="438701"/>
                  </a:lnTo>
                  <a:lnTo>
                    <a:pt x="1016832" y="438701"/>
                  </a:lnTo>
                  <a:lnTo>
                    <a:pt x="981769" y="438701"/>
                  </a:lnTo>
                  <a:lnTo>
                    <a:pt x="946706" y="438701"/>
                  </a:lnTo>
                  <a:lnTo>
                    <a:pt x="911643" y="438701"/>
                  </a:lnTo>
                  <a:lnTo>
                    <a:pt x="876580" y="438701"/>
                  </a:lnTo>
                  <a:lnTo>
                    <a:pt x="841516" y="438701"/>
                  </a:lnTo>
                  <a:lnTo>
                    <a:pt x="806453" y="438701"/>
                  </a:lnTo>
                  <a:lnTo>
                    <a:pt x="771390" y="438701"/>
                  </a:lnTo>
                  <a:lnTo>
                    <a:pt x="736327" y="438701"/>
                  </a:lnTo>
                  <a:lnTo>
                    <a:pt x="701264" y="438701"/>
                  </a:lnTo>
                  <a:lnTo>
                    <a:pt x="666200" y="438701"/>
                  </a:lnTo>
                  <a:lnTo>
                    <a:pt x="631137" y="438701"/>
                  </a:lnTo>
                  <a:lnTo>
                    <a:pt x="596074" y="438701"/>
                  </a:lnTo>
                  <a:lnTo>
                    <a:pt x="561011" y="438701"/>
                  </a:lnTo>
                  <a:lnTo>
                    <a:pt x="525948" y="438701"/>
                  </a:lnTo>
                  <a:lnTo>
                    <a:pt x="490884" y="438701"/>
                  </a:lnTo>
                  <a:lnTo>
                    <a:pt x="455821" y="438701"/>
                  </a:lnTo>
                  <a:lnTo>
                    <a:pt x="420758" y="438701"/>
                  </a:lnTo>
                  <a:lnTo>
                    <a:pt x="385695" y="438701"/>
                  </a:lnTo>
                  <a:lnTo>
                    <a:pt x="350632" y="438701"/>
                  </a:lnTo>
                  <a:lnTo>
                    <a:pt x="315568" y="438701"/>
                  </a:lnTo>
                  <a:lnTo>
                    <a:pt x="280505" y="438701"/>
                  </a:lnTo>
                  <a:lnTo>
                    <a:pt x="245442" y="438701"/>
                  </a:lnTo>
                  <a:lnTo>
                    <a:pt x="210379" y="438701"/>
                  </a:lnTo>
                  <a:lnTo>
                    <a:pt x="175316" y="438701"/>
                  </a:lnTo>
                  <a:lnTo>
                    <a:pt x="140252" y="438701"/>
                  </a:lnTo>
                  <a:lnTo>
                    <a:pt x="105189" y="438701"/>
                  </a:lnTo>
                  <a:lnTo>
                    <a:pt x="70126" y="438701"/>
                  </a:lnTo>
                  <a:lnTo>
                    <a:pt x="35063" y="438701"/>
                  </a:lnTo>
                  <a:lnTo>
                    <a:pt x="0" y="438701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781158"/>
              <a:ext cx="6977577" cy="222498"/>
            </a:xfrm>
            <a:custGeom>
              <a:avLst/>
              <a:pathLst>
                <a:path w="6977577" h="222498">
                  <a:moveTo>
                    <a:pt x="0" y="0"/>
                  </a:moveTo>
                  <a:lnTo>
                    <a:pt x="35063" y="8309"/>
                  </a:lnTo>
                  <a:lnTo>
                    <a:pt x="70126" y="16475"/>
                  </a:lnTo>
                  <a:lnTo>
                    <a:pt x="105189" y="24496"/>
                  </a:lnTo>
                  <a:lnTo>
                    <a:pt x="140252" y="32371"/>
                  </a:lnTo>
                  <a:lnTo>
                    <a:pt x="175316" y="40100"/>
                  </a:lnTo>
                  <a:lnTo>
                    <a:pt x="210379" y="47681"/>
                  </a:lnTo>
                  <a:lnTo>
                    <a:pt x="245442" y="55115"/>
                  </a:lnTo>
                  <a:lnTo>
                    <a:pt x="280505" y="62400"/>
                  </a:lnTo>
                  <a:lnTo>
                    <a:pt x="315568" y="69535"/>
                  </a:lnTo>
                  <a:lnTo>
                    <a:pt x="350632" y="76520"/>
                  </a:lnTo>
                  <a:lnTo>
                    <a:pt x="385695" y="83353"/>
                  </a:lnTo>
                  <a:lnTo>
                    <a:pt x="420758" y="90034"/>
                  </a:lnTo>
                  <a:lnTo>
                    <a:pt x="455821" y="96562"/>
                  </a:lnTo>
                  <a:lnTo>
                    <a:pt x="490884" y="102935"/>
                  </a:lnTo>
                  <a:lnTo>
                    <a:pt x="525948" y="109153"/>
                  </a:lnTo>
                  <a:lnTo>
                    <a:pt x="561011" y="115214"/>
                  </a:lnTo>
                  <a:lnTo>
                    <a:pt x="596074" y="121117"/>
                  </a:lnTo>
                  <a:lnTo>
                    <a:pt x="631137" y="126862"/>
                  </a:lnTo>
                  <a:lnTo>
                    <a:pt x="666200" y="132446"/>
                  </a:lnTo>
                  <a:lnTo>
                    <a:pt x="701264" y="137870"/>
                  </a:lnTo>
                  <a:lnTo>
                    <a:pt x="736327" y="143130"/>
                  </a:lnTo>
                  <a:lnTo>
                    <a:pt x="771390" y="148228"/>
                  </a:lnTo>
                  <a:lnTo>
                    <a:pt x="806453" y="153160"/>
                  </a:lnTo>
                  <a:lnTo>
                    <a:pt x="841516" y="157926"/>
                  </a:lnTo>
                  <a:lnTo>
                    <a:pt x="876580" y="162525"/>
                  </a:lnTo>
                  <a:lnTo>
                    <a:pt x="911643" y="166954"/>
                  </a:lnTo>
                  <a:lnTo>
                    <a:pt x="946706" y="171214"/>
                  </a:lnTo>
                  <a:lnTo>
                    <a:pt x="981769" y="175303"/>
                  </a:lnTo>
                  <a:lnTo>
                    <a:pt x="1016832" y="179220"/>
                  </a:lnTo>
                  <a:lnTo>
                    <a:pt x="1051896" y="182963"/>
                  </a:lnTo>
                  <a:lnTo>
                    <a:pt x="1086959" y="186532"/>
                  </a:lnTo>
                  <a:lnTo>
                    <a:pt x="1122022" y="189926"/>
                  </a:lnTo>
                  <a:lnTo>
                    <a:pt x="1157085" y="193144"/>
                  </a:lnTo>
                  <a:lnTo>
                    <a:pt x="1192148" y="196187"/>
                  </a:lnTo>
                  <a:lnTo>
                    <a:pt x="1227212" y="199053"/>
                  </a:lnTo>
                  <a:lnTo>
                    <a:pt x="1262275" y="201742"/>
                  </a:lnTo>
                  <a:lnTo>
                    <a:pt x="1297338" y="204256"/>
                  </a:lnTo>
                  <a:lnTo>
                    <a:pt x="1332401" y="206594"/>
                  </a:lnTo>
                  <a:lnTo>
                    <a:pt x="1367464" y="208759"/>
                  </a:lnTo>
                  <a:lnTo>
                    <a:pt x="1402528" y="210751"/>
                  </a:lnTo>
                  <a:lnTo>
                    <a:pt x="1437591" y="212572"/>
                  </a:lnTo>
                  <a:lnTo>
                    <a:pt x="1472654" y="214224"/>
                  </a:lnTo>
                  <a:lnTo>
                    <a:pt x="1507717" y="215712"/>
                  </a:lnTo>
                  <a:lnTo>
                    <a:pt x="1542780" y="217038"/>
                  </a:lnTo>
                  <a:lnTo>
                    <a:pt x="1577844" y="218206"/>
                  </a:lnTo>
                  <a:lnTo>
                    <a:pt x="1612907" y="219220"/>
                  </a:lnTo>
                  <a:lnTo>
                    <a:pt x="1647970" y="220086"/>
                  </a:lnTo>
                  <a:lnTo>
                    <a:pt x="1683033" y="220810"/>
                  </a:lnTo>
                  <a:lnTo>
                    <a:pt x="1718096" y="221396"/>
                  </a:lnTo>
                  <a:lnTo>
                    <a:pt x="1753160" y="221851"/>
                  </a:lnTo>
                  <a:lnTo>
                    <a:pt x="1788223" y="222182"/>
                  </a:lnTo>
                  <a:lnTo>
                    <a:pt x="1823286" y="222396"/>
                  </a:lnTo>
                  <a:lnTo>
                    <a:pt x="1858349" y="222498"/>
                  </a:lnTo>
                  <a:lnTo>
                    <a:pt x="1893412" y="222497"/>
                  </a:lnTo>
                  <a:lnTo>
                    <a:pt x="1928476" y="222399"/>
                  </a:lnTo>
                  <a:lnTo>
                    <a:pt x="1963539" y="222210"/>
                  </a:lnTo>
                  <a:lnTo>
                    <a:pt x="1998602" y="221937"/>
                  </a:lnTo>
                  <a:lnTo>
                    <a:pt x="2033665" y="221584"/>
                  </a:lnTo>
                  <a:lnTo>
                    <a:pt x="2068728" y="221143"/>
                  </a:lnTo>
                  <a:lnTo>
                    <a:pt x="2103792" y="220619"/>
                  </a:lnTo>
                  <a:lnTo>
                    <a:pt x="2138855" y="220017"/>
                  </a:lnTo>
                  <a:lnTo>
                    <a:pt x="2173918" y="219340"/>
                  </a:lnTo>
                  <a:lnTo>
                    <a:pt x="2208981" y="218592"/>
                  </a:lnTo>
                  <a:lnTo>
                    <a:pt x="2244044" y="217776"/>
                  </a:lnTo>
                  <a:lnTo>
                    <a:pt x="2279108" y="216894"/>
                  </a:lnTo>
                  <a:lnTo>
                    <a:pt x="2314171" y="215949"/>
                  </a:lnTo>
                  <a:lnTo>
                    <a:pt x="2349234" y="214945"/>
                  </a:lnTo>
                  <a:lnTo>
                    <a:pt x="2384297" y="213886"/>
                  </a:lnTo>
                  <a:lnTo>
                    <a:pt x="2419360" y="212775"/>
                  </a:lnTo>
                  <a:lnTo>
                    <a:pt x="2454424" y="211618"/>
                  </a:lnTo>
                  <a:lnTo>
                    <a:pt x="2489487" y="210421"/>
                  </a:lnTo>
                  <a:lnTo>
                    <a:pt x="2524550" y="209190"/>
                  </a:lnTo>
                  <a:lnTo>
                    <a:pt x="2559613" y="207933"/>
                  </a:lnTo>
                  <a:lnTo>
                    <a:pt x="2594676" y="206657"/>
                  </a:lnTo>
                  <a:lnTo>
                    <a:pt x="2629740" y="205372"/>
                  </a:lnTo>
                  <a:lnTo>
                    <a:pt x="2664803" y="204087"/>
                  </a:lnTo>
                  <a:lnTo>
                    <a:pt x="2699866" y="202680"/>
                  </a:lnTo>
                  <a:lnTo>
                    <a:pt x="2734929" y="201069"/>
                  </a:lnTo>
                  <a:lnTo>
                    <a:pt x="2769992" y="199266"/>
                  </a:lnTo>
                  <a:lnTo>
                    <a:pt x="2805056" y="197286"/>
                  </a:lnTo>
                  <a:lnTo>
                    <a:pt x="2840119" y="195148"/>
                  </a:lnTo>
                  <a:lnTo>
                    <a:pt x="2875182" y="192880"/>
                  </a:lnTo>
                  <a:lnTo>
                    <a:pt x="2910245" y="190520"/>
                  </a:lnTo>
                  <a:lnTo>
                    <a:pt x="2945308" y="188121"/>
                  </a:lnTo>
                  <a:lnTo>
                    <a:pt x="2980372" y="185749"/>
                  </a:lnTo>
                  <a:lnTo>
                    <a:pt x="3015435" y="183482"/>
                  </a:lnTo>
                  <a:lnTo>
                    <a:pt x="3050498" y="181408"/>
                  </a:lnTo>
                  <a:lnTo>
                    <a:pt x="3085561" y="179622"/>
                  </a:lnTo>
                  <a:lnTo>
                    <a:pt x="3120624" y="178183"/>
                  </a:lnTo>
                  <a:lnTo>
                    <a:pt x="3155688" y="176863"/>
                  </a:lnTo>
                  <a:lnTo>
                    <a:pt x="3190751" y="175581"/>
                  </a:lnTo>
                  <a:lnTo>
                    <a:pt x="3225814" y="174298"/>
                  </a:lnTo>
                  <a:lnTo>
                    <a:pt x="3260877" y="172984"/>
                  </a:lnTo>
                  <a:lnTo>
                    <a:pt x="3295940" y="171617"/>
                  </a:lnTo>
                  <a:lnTo>
                    <a:pt x="3331004" y="170193"/>
                  </a:lnTo>
                  <a:lnTo>
                    <a:pt x="3366067" y="168728"/>
                  </a:lnTo>
                  <a:lnTo>
                    <a:pt x="3401130" y="167257"/>
                  </a:lnTo>
                  <a:lnTo>
                    <a:pt x="3436193" y="165832"/>
                  </a:lnTo>
                  <a:lnTo>
                    <a:pt x="3471256" y="164524"/>
                  </a:lnTo>
                  <a:lnTo>
                    <a:pt x="3506320" y="163411"/>
                  </a:lnTo>
                  <a:lnTo>
                    <a:pt x="3541383" y="162575"/>
                  </a:lnTo>
                  <a:lnTo>
                    <a:pt x="3576446" y="161963"/>
                  </a:lnTo>
                  <a:lnTo>
                    <a:pt x="3611509" y="161396"/>
                  </a:lnTo>
                  <a:lnTo>
                    <a:pt x="3646572" y="160825"/>
                  </a:lnTo>
                  <a:lnTo>
                    <a:pt x="3681636" y="160211"/>
                  </a:lnTo>
                  <a:lnTo>
                    <a:pt x="3716699" y="159528"/>
                  </a:lnTo>
                  <a:lnTo>
                    <a:pt x="3751762" y="158772"/>
                  </a:lnTo>
                  <a:lnTo>
                    <a:pt x="3786825" y="157965"/>
                  </a:lnTo>
                  <a:lnTo>
                    <a:pt x="3821888" y="157154"/>
                  </a:lnTo>
                  <a:lnTo>
                    <a:pt x="3856952" y="156409"/>
                  </a:lnTo>
                  <a:lnTo>
                    <a:pt x="3892015" y="155820"/>
                  </a:lnTo>
                  <a:lnTo>
                    <a:pt x="3927078" y="155481"/>
                  </a:lnTo>
                  <a:lnTo>
                    <a:pt x="3962141" y="155464"/>
                  </a:lnTo>
                  <a:lnTo>
                    <a:pt x="3997204" y="155604"/>
                  </a:lnTo>
                  <a:lnTo>
                    <a:pt x="4032268" y="155825"/>
                  </a:lnTo>
                  <a:lnTo>
                    <a:pt x="4067331" y="156089"/>
                  </a:lnTo>
                  <a:lnTo>
                    <a:pt x="4102394" y="156367"/>
                  </a:lnTo>
                  <a:lnTo>
                    <a:pt x="4137457" y="156634"/>
                  </a:lnTo>
                  <a:lnTo>
                    <a:pt x="4172520" y="156877"/>
                  </a:lnTo>
                  <a:lnTo>
                    <a:pt x="4207584" y="157090"/>
                  </a:lnTo>
                  <a:lnTo>
                    <a:pt x="4242647" y="157282"/>
                  </a:lnTo>
                  <a:lnTo>
                    <a:pt x="4277710" y="157469"/>
                  </a:lnTo>
                  <a:lnTo>
                    <a:pt x="4312773" y="157678"/>
                  </a:lnTo>
                  <a:lnTo>
                    <a:pt x="4347836" y="157942"/>
                  </a:lnTo>
                  <a:lnTo>
                    <a:pt x="4382900" y="158299"/>
                  </a:lnTo>
                  <a:lnTo>
                    <a:pt x="4417963" y="158789"/>
                  </a:lnTo>
                  <a:lnTo>
                    <a:pt x="4453026" y="159450"/>
                  </a:lnTo>
                  <a:lnTo>
                    <a:pt x="4488089" y="160243"/>
                  </a:lnTo>
                  <a:lnTo>
                    <a:pt x="4523152" y="161098"/>
                  </a:lnTo>
                  <a:lnTo>
                    <a:pt x="4558216" y="162003"/>
                  </a:lnTo>
                  <a:lnTo>
                    <a:pt x="4593279" y="162944"/>
                  </a:lnTo>
                  <a:lnTo>
                    <a:pt x="4628342" y="163913"/>
                  </a:lnTo>
                  <a:lnTo>
                    <a:pt x="4663405" y="164900"/>
                  </a:lnTo>
                  <a:lnTo>
                    <a:pt x="4698468" y="165898"/>
                  </a:lnTo>
                  <a:lnTo>
                    <a:pt x="4733532" y="166900"/>
                  </a:lnTo>
                  <a:lnTo>
                    <a:pt x="4768595" y="167902"/>
                  </a:lnTo>
                  <a:lnTo>
                    <a:pt x="4803658" y="168902"/>
                  </a:lnTo>
                  <a:lnTo>
                    <a:pt x="4838721" y="169898"/>
                  </a:lnTo>
                  <a:lnTo>
                    <a:pt x="4873784" y="170891"/>
                  </a:lnTo>
                  <a:lnTo>
                    <a:pt x="4908848" y="171884"/>
                  </a:lnTo>
                  <a:lnTo>
                    <a:pt x="4943911" y="172878"/>
                  </a:lnTo>
                  <a:lnTo>
                    <a:pt x="4978974" y="173879"/>
                  </a:lnTo>
                  <a:lnTo>
                    <a:pt x="5014037" y="174893"/>
                  </a:lnTo>
                  <a:lnTo>
                    <a:pt x="5049100" y="175923"/>
                  </a:lnTo>
                  <a:lnTo>
                    <a:pt x="5084164" y="176976"/>
                  </a:lnTo>
                  <a:lnTo>
                    <a:pt x="5119227" y="178058"/>
                  </a:lnTo>
                  <a:lnTo>
                    <a:pt x="5154290" y="179174"/>
                  </a:lnTo>
                  <a:lnTo>
                    <a:pt x="5189353" y="180328"/>
                  </a:lnTo>
                  <a:lnTo>
                    <a:pt x="5224416" y="181499"/>
                  </a:lnTo>
                  <a:lnTo>
                    <a:pt x="5259480" y="182672"/>
                  </a:lnTo>
                  <a:lnTo>
                    <a:pt x="5294543" y="183846"/>
                  </a:lnTo>
                  <a:lnTo>
                    <a:pt x="5329606" y="185020"/>
                  </a:lnTo>
                  <a:lnTo>
                    <a:pt x="5364669" y="186194"/>
                  </a:lnTo>
                  <a:lnTo>
                    <a:pt x="5399732" y="187365"/>
                  </a:lnTo>
                  <a:lnTo>
                    <a:pt x="5434796" y="188531"/>
                  </a:lnTo>
                  <a:lnTo>
                    <a:pt x="5469859" y="189690"/>
                  </a:lnTo>
                  <a:lnTo>
                    <a:pt x="5504922" y="190840"/>
                  </a:lnTo>
                  <a:lnTo>
                    <a:pt x="5539985" y="191977"/>
                  </a:lnTo>
                  <a:lnTo>
                    <a:pt x="5575048" y="193098"/>
                  </a:lnTo>
                  <a:lnTo>
                    <a:pt x="5610112" y="194199"/>
                  </a:lnTo>
                  <a:lnTo>
                    <a:pt x="5645175" y="195276"/>
                  </a:lnTo>
                  <a:lnTo>
                    <a:pt x="5680238" y="196326"/>
                  </a:lnTo>
                  <a:lnTo>
                    <a:pt x="5715301" y="197344"/>
                  </a:lnTo>
                  <a:lnTo>
                    <a:pt x="5750364" y="198326"/>
                  </a:lnTo>
                  <a:lnTo>
                    <a:pt x="5785428" y="199267"/>
                  </a:lnTo>
                  <a:lnTo>
                    <a:pt x="5820491" y="200164"/>
                  </a:lnTo>
                  <a:lnTo>
                    <a:pt x="5855554" y="201012"/>
                  </a:lnTo>
                  <a:lnTo>
                    <a:pt x="5890617" y="201807"/>
                  </a:lnTo>
                  <a:lnTo>
                    <a:pt x="5925680" y="202545"/>
                  </a:lnTo>
                  <a:lnTo>
                    <a:pt x="5960744" y="203221"/>
                  </a:lnTo>
                  <a:lnTo>
                    <a:pt x="5995807" y="203832"/>
                  </a:lnTo>
                  <a:lnTo>
                    <a:pt x="6030870" y="204374"/>
                  </a:lnTo>
                  <a:lnTo>
                    <a:pt x="6065933" y="204844"/>
                  </a:lnTo>
                  <a:lnTo>
                    <a:pt x="6100996" y="205238"/>
                  </a:lnTo>
                  <a:lnTo>
                    <a:pt x="6136060" y="205553"/>
                  </a:lnTo>
                  <a:lnTo>
                    <a:pt x="6171123" y="205787"/>
                  </a:lnTo>
                  <a:lnTo>
                    <a:pt x="6206186" y="205936"/>
                  </a:lnTo>
                  <a:lnTo>
                    <a:pt x="6241249" y="205999"/>
                  </a:lnTo>
                  <a:lnTo>
                    <a:pt x="6276312" y="205973"/>
                  </a:lnTo>
                  <a:lnTo>
                    <a:pt x="6311376" y="205857"/>
                  </a:lnTo>
                  <a:lnTo>
                    <a:pt x="6346439" y="205649"/>
                  </a:lnTo>
                  <a:lnTo>
                    <a:pt x="6381502" y="205348"/>
                  </a:lnTo>
                  <a:lnTo>
                    <a:pt x="6416565" y="204952"/>
                  </a:lnTo>
                  <a:lnTo>
                    <a:pt x="6451628" y="204461"/>
                  </a:lnTo>
                  <a:lnTo>
                    <a:pt x="6486692" y="203874"/>
                  </a:lnTo>
                  <a:lnTo>
                    <a:pt x="6521755" y="203191"/>
                  </a:lnTo>
                  <a:lnTo>
                    <a:pt x="6556818" y="202411"/>
                  </a:lnTo>
                  <a:lnTo>
                    <a:pt x="6591881" y="201534"/>
                  </a:lnTo>
                  <a:lnTo>
                    <a:pt x="6626944" y="200560"/>
                  </a:lnTo>
                  <a:lnTo>
                    <a:pt x="6662008" y="199489"/>
                  </a:lnTo>
                  <a:lnTo>
                    <a:pt x="6697071" y="198321"/>
                  </a:lnTo>
                  <a:lnTo>
                    <a:pt x="6732134" y="197057"/>
                  </a:lnTo>
                  <a:lnTo>
                    <a:pt x="6767197" y="195697"/>
                  </a:lnTo>
                  <a:lnTo>
                    <a:pt x="6802260" y="194241"/>
                  </a:lnTo>
                  <a:lnTo>
                    <a:pt x="6837324" y="192690"/>
                  </a:lnTo>
                  <a:lnTo>
                    <a:pt x="6872387" y="191045"/>
                  </a:lnTo>
                  <a:lnTo>
                    <a:pt x="6907450" y="189306"/>
                  </a:lnTo>
                  <a:lnTo>
                    <a:pt x="6942513" y="187473"/>
                  </a:lnTo>
                  <a:lnTo>
                    <a:pt x="6977577" y="1855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71077"/>
              <a:ext cx="6977577" cy="148783"/>
            </a:xfrm>
            <a:custGeom>
              <a:avLst/>
              <a:pathLst>
                <a:path w="6977577" h="148783">
                  <a:moveTo>
                    <a:pt x="6977577" y="148783"/>
                  </a:moveTo>
                  <a:lnTo>
                    <a:pt x="6942513" y="148783"/>
                  </a:lnTo>
                  <a:lnTo>
                    <a:pt x="6907450" y="148783"/>
                  </a:lnTo>
                  <a:lnTo>
                    <a:pt x="6872387" y="148783"/>
                  </a:lnTo>
                  <a:lnTo>
                    <a:pt x="6837324" y="148783"/>
                  </a:lnTo>
                  <a:lnTo>
                    <a:pt x="6802260" y="148783"/>
                  </a:lnTo>
                  <a:lnTo>
                    <a:pt x="6767197" y="148783"/>
                  </a:lnTo>
                  <a:lnTo>
                    <a:pt x="6732134" y="148783"/>
                  </a:lnTo>
                  <a:lnTo>
                    <a:pt x="6697071" y="148783"/>
                  </a:lnTo>
                  <a:lnTo>
                    <a:pt x="6662008" y="148783"/>
                  </a:lnTo>
                  <a:lnTo>
                    <a:pt x="6626944" y="148783"/>
                  </a:lnTo>
                  <a:lnTo>
                    <a:pt x="6591881" y="148783"/>
                  </a:lnTo>
                  <a:lnTo>
                    <a:pt x="6556818" y="148783"/>
                  </a:lnTo>
                  <a:lnTo>
                    <a:pt x="6521755" y="148783"/>
                  </a:lnTo>
                  <a:lnTo>
                    <a:pt x="6486692" y="148783"/>
                  </a:lnTo>
                  <a:lnTo>
                    <a:pt x="6451628" y="148783"/>
                  </a:lnTo>
                  <a:lnTo>
                    <a:pt x="6416565" y="148783"/>
                  </a:lnTo>
                  <a:lnTo>
                    <a:pt x="6381502" y="148783"/>
                  </a:lnTo>
                  <a:lnTo>
                    <a:pt x="6346439" y="148783"/>
                  </a:lnTo>
                  <a:lnTo>
                    <a:pt x="6311376" y="148783"/>
                  </a:lnTo>
                  <a:lnTo>
                    <a:pt x="6276312" y="148783"/>
                  </a:lnTo>
                  <a:lnTo>
                    <a:pt x="6241249" y="147218"/>
                  </a:lnTo>
                  <a:lnTo>
                    <a:pt x="6206186" y="142230"/>
                  </a:lnTo>
                  <a:lnTo>
                    <a:pt x="6171123" y="137386"/>
                  </a:lnTo>
                  <a:lnTo>
                    <a:pt x="6136060" y="132682"/>
                  </a:lnTo>
                  <a:lnTo>
                    <a:pt x="6100996" y="128117"/>
                  </a:lnTo>
                  <a:lnTo>
                    <a:pt x="6065933" y="123688"/>
                  </a:lnTo>
                  <a:lnTo>
                    <a:pt x="6030870" y="119391"/>
                  </a:lnTo>
                  <a:lnTo>
                    <a:pt x="5995807" y="115223"/>
                  </a:lnTo>
                  <a:lnTo>
                    <a:pt x="5960744" y="111180"/>
                  </a:lnTo>
                  <a:lnTo>
                    <a:pt x="5925680" y="107260"/>
                  </a:lnTo>
                  <a:lnTo>
                    <a:pt x="5890617" y="103457"/>
                  </a:lnTo>
                  <a:lnTo>
                    <a:pt x="5855554" y="99768"/>
                  </a:lnTo>
                  <a:lnTo>
                    <a:pt x="5820491" y="96189"/>
                  </a:lnTo>
                  <a:lnTo>
                    <a:pt x="5785428" y="92715"/>
                  </a:lnTo>
                  <a:lnTo>
                    <a:pt x="5750364" y="89342"/>
                  </a:lnTo>
                  <a:lnTo>
                    <a:pt x="5715301" y="86066"/>
                  </a:lnTo>
                  <a:lnTo>
                    <a:pt x="5680238" y="82882"/>
                  </a:lnTo>
                  <a:lnTo>
                    <a:pt x="5645175" y="79787"/>
                  </a:lnTo>
                  <a:lnTo>
                    <a:pt x="5610112" y="76775"/>
                  </a:lnTo>
                  <a:lnTo>
                    <a:pt x="5575048" y="73843"/>
                  </a:lnTo>
                  <a:lnTo>
                    <a:pt x="5539985" y="70987"/>
                  </a:lnTo>
                  <a:lnTo>
                    <a:pt x="5504922" y="68203"/>
                  </a:lnTo>
                  <a:lnTo>
                    <a:pt x="5469859" y="65489"/>
                  </a:lnTo>
                  <a:lnTo>
                    <a:pt x="5434796" y="62840"/>
                  </a:lnTo>
                  <a:lnTo>
                    <a:pt x="5399732" y="60254"/>
                  </a:lnTo>
                  <a:lnTo>
                    <a:pt x="5364669" y="57729"/>
                  </a:lnTo>
                  <a:lnTo>
                    <a:pt x="5329606" y="55262"/>
                  </a:lnTo>
                  <a:lnTo>
                    <a:pt x="5294543" y="52852"/>
                  </a:lnTo>
                  <a:lnTo>
                    <a:pt x="5259480" y="50498"/>
                  </a:lnTo>
                  <a:lnTo>
                    <a:pt x="5224416" y="48198"/>
                  </a:lnTo>
                  <a:lnTo>
                    <a:pt x="5189353" y="45953"/>
                  </a:lnTo>
                  <a:lnTo>
                    <a:pt x="5154290" y="43742"/>
                  </a:lnTo>
                  <a:lnTo>
                    <a:pt x="5119227" y="41540"/>
                  </a:lnTo>
                  <a:lnTo>
                    <a:pt x="5084164" y="39354"/>
                  </a:lnTo>
                  <a:lnTo>
                    <a:pt x="5049100" y="37193"/>
                  </a:lnTo>
                  <a:lnTo>
                    <a:pt x="5014037" y="35065"/>
                  </a:lnTo>
                  <a:lnTo>
                    <a:pt x="4978974" y="32979"/>
                  </a:lnTo>
                  <a:lnTo>
                    <a:pt x="4943911" y="30944"/>
                  </a:lnTo>
                  <a:lnTo>
                    <a:pt x="4908848" y="28968"/>
                  </a:lnTo>
                  <a:lnTo>
                    <a:pt x="4873784" y="27057"/>
                  </a:lnTo>
                  <a:lnTo>
                    <a:pt x="4838721" y="25220"/>
                  </a:lnTo>
                  <a:lnTo>
                    <a:pt x="4803658" y="23459"/>
                  </a:lnTo>
                  <a:lnTo>
                    <a:pt x="4768595" y="21780"/>
                  </a:lnTo>
                  <a:lnTo>
                    <a:pt x="4733532" y="20185"/>
                  </a:lnTo>
                  <a:lnTo>
                    <a:pt x="4698468" y="18673"/>
                  </a:lnTo>
                  <a:lnTo>
                    <a:pt x="4663405" y="17243"/>
                  </a:lnTo>
                  <a:lnTo>
                    <a:pt x="4628342" y="15893"/>
                  </a:lnTo>
                  <a:lnTo>
                    <a:pt x="4593279" y="14617"/>
                  </a:lnTo>
                  <a:lnTo>
                    <a:pt x="4558216" y="13410"/>
                  </a:lnTo>
                  <a:lnTo>
                    <a:pt x="4523152" y="12265"/>
                  </a:lnTo>
                  <a:lnTo>
                    <a:pt x="4488089" y="11173"/>
                  </a:lnTo>
                  <a:lnTo>
                    <a:pt x="4453026" y="10124"/>
                  </a:lnTo>
                  <a:lnTo>
                    <a:pt x="4417963" y="9061"/>
                  </a:lnTo>
                  <a:lnTo>
                    <a:pt x="4382900" y="7953"/>
                  </a:lnTo>
                  <a:lnTo>
                    <a:pt x="4347836" y="6837"/>
                  </a:lnTo>
                  <a:lnTo>
                    <a:pt x="4312773" y="5749"/>
                  </a:lnTo>
                  <a:lnTo>
                    <a:pt x="4277710" y="4725"/>
                  </a:lnTo>
                  <a:lnTo>
                    <a:pt x="4242647" y="3795"/>
                  </a:lnTo>
                  <a:lnTo>
                    <a:pt x="4207584" y="2983"/>
                  </a:lnTo>
                  <a:lnTo>
                    <a:pt x="4172520" y="2304"/>
                  </a:lnTo>
                  <a:lnTo>
                    <a:pt x="4137457" y="1762"/>
                  </a:lnTo>
                  <a:lnTo>
                    <a:pt x="4102394" y="1349"/>
                  </a:lnTo>
                  <a:lnTo>
                    <a:pt x="4067331" y="1051"/>
                  </a:lnTo>
                  <a:lnTo>
                    <a:pt x="4032268" y="838"/>
                  </a:lnTo>
                  <a:lnTo>
                    <a:pt x="3997204" y="679"/>
                  </a:lnTo>
                  <a:lnTo>
                    <a:pt x="3962141" y="534"/>
                  </a:lnTo>
                  <a:lnTo>
                    <a:pt x="3927078" y="366"/>
                  </a:lnTo>
                  <a:lnTo>
                    <a:pt x="3892015" y="183"/>
                  </a:lnTo>
                  <a:lnTo>
                    <a:pt x="3856952" y="42"/>
                  </a:lnTo>
                  <a:lnTo>
                    <a:pt x="3821888" y="0"/>
                  </a:lnTo>
                  <a:lnTo>
                    <a:pt x="3786825" y="104"/>
                  </a:lnTo>
                  <a:lnTo>
                    <a:pt x="3751762" y="385"/>
                  </a:lnTo>
                  <a:lnTo>
                    <a:pt x="3716699" y="852"/>
                  </a:lnTo>
                  <a:lnTo>
                    <a:pt x="3681636" y="1486"/>
                  </a:lnTo>
                  <a:lnTo>
                    <a:pt x="3646572" y="2243"/>
                  </a:lnTo>
                  <a:lnTo>
                    <a:pt x="3611509" y="3058"/>
                  </a:lnTo>
                  <a:lnTo>
                    <a:pt x="3576446" y="3852"/>
                  </a:lnTo>
                  <a:lnTo>
                    <a:pt x="3541383" y="4537"/>
                  </a:lnTo>
                  <a:lnTo>
                    <a:pt x="3506320" y="5183"/>
                  </a:lnTo>
                  <a:lnTo>
                    <a:pt x="3471256" y="5905"/>
                  </a:lnTo>
                  <a:lnTo>
                    <a:pt x="3436193" y="6740"/>
                  </a:lnTo>
                  <a:lnTo>
                    <a:pt x="3401130" y="7724"/>
                  </a:lnTo>
                  <a:lnTo>
                    <a:pt x="3366067" y="8882"/>
                  </a:lnTo>
                  <a:lnTo>
                    <a:pt x="3331004" y="10223"/>
                  </a:lnTo>
                  <a:lnTo>
                    <a:pt x="3295940" y="11738"/>
                  </a:lnTo>
                  <a:lnTo>
                    <a:pt x="3260877" y="13397"/>
                  </a:lnTo>
                  <a:lnTo>
                    <a:pt x="3225814" y="15152"/>
                  </a:lnTo>
                  <a:lnTo>
                    <a:pt x="3190751" y="16939"/>
                  </a:lnTo>
                  <a:lnTo>
                    <a:pt x="3155688" y="18682"/>
                  </a:lnTo>
                  <a:lnTo>
                    <a:pt x="3120624" y="20299"/>
                  </a:lnTo>
                  <a:lnTo>
                    <a:pt x="3085561" y="21781"/>
                  </a:lnTo>
                  <a:lnTo>
                    <a:pt x="3050498" y="23440"/>
                  </a:lnTo>
                  <a:lnTo>
                    <a:pt x="3015435" y="25317"/>
                  </a:lnTo>
                  <a:lnTo>
                    <a:pt x="2980372" y="27401"/>
                  </a:lnTo>
                  <a:lnTo>
                    <a:pt x="2945308" y="29674"/>
                  </a:lnTo>
                  <a:lnTo>
                    <a:pt x="2910245" y="32108"/>
                  </a:lnTo>
                  <a:lnTo>
                    <a:pt x="2875182" y="34661"/>
                  </a:lnTo>
                  <a:lnTo>
                    <a:pt x="2840119" y="37280"/>
                  </a:lnTo>
                  <a:lnTo>
                    <a:pt x="2805056" y="39897"/>
                  </a:lnTo>
                  <a:lnTo>
                    <a:pt x="2769992" y="42434"/>
                  </a:lnTo>
                  <a:lnTo>
                    <a:pt x="2734929" y="44805"/>
                  </a:lnTo>
                  <a:lnTo>
                    <a:pt x="2699866" y="46915"/>
                  </a:lnTo>
                  <a:lnTo>
                    <a:pt x="2664803" y="48674"/>
                  </a:lnTo>
                  <a:lnTo>
                    <a:pt x="2629740" y="50202"/>
                  </a:lnTo>
                  <a:lnTo>
                    <a:pt x="2594676" y="51744"/>
                  </a:lnTo>
                  <a:lnTo>
                    <a:pt x="2559613" y="53303"/>
                  </a:lnTo>
                  <a:lnTo>
                    <a:pt x="2524550" y="54882"/>
                  </a:lnTo>
                  <a:lnTo>
                    <a:pt x="2489487" y="56480"/>
                  </a:lnTo>
                  <a:lnTo>
                    <a:pt x="2454424" y="58099"/>
                  </a:lnTo>
                  <a:lnTo>
                    <a:pt x="2419360" y="59737"/>
                  </a:lnTo>
                  <a:lnTo>
                    <a:pt x="2384297" y="61395"/>
                  </a:lnTo>
                  <a:lnTo>
                    <a:pt x="2349234" y="63068"/>
                  </a:lnTo>
                  <a:lnTo>
                    <a:pt x="2314171" y="64756"/>
                  </a:lnTo>
                  <a:lnTo>
                    <a:pt x="2279108" y="66453"/>
                  </a:lnTo>
                  <a:lnTo>
                    <a:pt x="2244044" y="68158"/>
                  </a:lnTo>
                  <a:lnTo>
                    <a:pt x="2208981" y="69865"/>
                  </a:lnTo>
                  <a:lnTo>
                    <a:pt x="2173918" y="71571"/>
                  </a:lnTo>
                  <a:lnTo>
                    <a:pt x="2138855" y="73271"/>
                  </a:lnTo>
                  <a:lnTo>
                    <a:pt x="2103792" y="74961"/>
                  </a:lnTo>
                  <a:lnTo>
                    <a:pt x="2068728" y="76639"/>
                  </a:lnTo>
                  <a:lnTo>
                    <a:pt x="2033665" y="78301"/>
                  </a:lnTo>
                  <a:lnTo>
                    <a:pt x="1998602" y="79954"/>
                  </a:lnTo>
                  <a:lnTo>
                    <a:pt x="1963539" y="81648"/>
                  </a:lnTo>
                  <a:lnTo>
                    <a:pt x="1928476" y="83400"/>
                  </a:lnTo>
                  <a:lnTo>
                    <a:pt x="1893412" y="85216"/>
                  </a:lnTo>
                  <a:lnTo>
                    <a:pt x="1858349" y="87103"/>
                  </a:lnTo>
                  <a:lnTo>
                    <a:pt x="1823286" y="89067"/>
                  </a:lnTo>
                  <a:lnTo>
                    <a:pt x="1788223" y="91116"/>
                  </a:lnTo>
                  <a:lnTo>
                    <a:pt x="1753160" y="93256"/>
                  </a:lnTo>
                  <a:lnTo>
                    <a:pt x="1718096" y="95493"/>
                  </a:lnTo>
                  <a:lnTo>
                    <a:pt x="1683033" y="97834"/>
                  </a:lnTo>
                  <a:lnTo>
                    <a:pt x="1647970" y="100285"/>
                  </a:lnTo>
                  <a:lnTo>
                    <a:pt x="1612907" y="102852"/>
                  </a:lnTo>
                  <a:lnTo>
                    <a:pt x="1577844" y="105540"/>
                  </a:lnTo>
                  <a:lnTo>
                    <a:pt x="1542780" y="108354"/>
                  </a:lnTo>
                  <a:lnTo>
                    <a:pt x="1507717" y="111298"/>
                  </a:lnTo>
                  <a:lnTo>
                    <a:pt x="1472654" y="114376"/>
                  </a:lnTo>
                  <a:lnTo>
                    <a:pt x="1437591" y="117592"/>
                  </a:lnTo>
                  <a:lnTo>
                    <a:pt x="1402528" y="120948"/>
                  </a:lnTo>
                  <a:lnTo>
                    <a:pt x="1367464" y="124447"/>
                  </a:lnTo>
                  <a:lnTo>
                    <a:pt x="1332401" y="128090"/>
                  </a:lnTo>
                  <a:lnTo>
                    <a:pt x="1297338" y="131880"/>
                  </a:lnTo>
                  <a:lnTo>
                    <a:pt x="1262275" y="135816"/>
                  </a:lnTo>
                  <a:lnTo>
                    <a:pt x="1227212" y="139899"/>
                  </a:lnTo>
                  <a:lnTo>
                    <a:pt x="1192148" y="144130"/>
                  </a:lnTo>
                  <a:lnTo>
                    <a:pt x="1157085" y="148508"/>
                  </a:lnTo>
                  <a:lnTo>
                    <a:pt x="1122022" y="148783"/>
                  </a:lnTo>
                  <a:lnTo>
                    <a:pt x="1086959" y="148783"/>
                  </a:lnTo>
                  <a:lnTo>
                    <a:pt x="1051896" y="148783"/>
                  </a:lnTo>
                  <a:lnTo>
                    <a:pt x="1016832" y="148783"/>
                  </a:lnTo>
                  <a:lnTo>
                    <a:pt x="981769" y="148783"/>
                  </a:lnTo>
                  <a:lnTo>
                    <a:pt x="946706" y="148783"/>
                  </a:lnTo>
                  <a:lnTo>
                    <a:pt x="911643" y="148783"/>
                  </a:lnTo>
                  <a:lnTo>
                    <a:pt x="876580" y="148783"/>
                  </a:lnTo>
                  <a:lnTo>
                    <a:pt x="841516" y="148783"/>
                  </a:lnTo>
                  <a:lnTo>
                    <a:pt x="806453" y="148783"/>
                  </a:lnTo>
                  <a:lnTo>
                    <a:pt x="771390" y="148783"/>
                  </a:lnTo>
                  <a:lnTo>
                    <a:pt x="736327" y="148783"/>
                  </a:lnTo>
                  <a:lnTo>
                    <a:pt x="701264" y="148783"/>
                  </a:lnTo>
                  <a:lnTo>
                    <a:pt x="666200" y="148783"/>
                  </a:lnTo>
                  <a:lnTo>
                    <a:pt x="631137" y="148783"/>
                  </a:lnTo>
                  <a:lnTo>
                    <a:pt x="596074" y="148783"/>
                  </a:lnTo>
                  <a:lnTo>
                    <a:pt x="561011" y="148783"/>
                  </a:lnTo>
                  <a:lnTo>
                    <a:pt x="525948" y="148783"/>
                  </a:lnTo>
                  <a:lnTo>
                    <a:pt x="490884" y="148783"/>
                  </a:lnTo>
                  <a:lnTo>
                    <a:pt x="455821" y="148783"/>
                  </a:lnTo>
                  <a:lnTo>
                    <a:pt x="420758" y="148783"/>
                  </a:lnTo>
                  <a:lnTo>
                    <a:pt x="385695" y="148783"/>
                  </a:lnTo>
                  <a:lnTo>
                    <a:pt x="350632" y="148783"/>
                  </a:lnTo>
                  <a:lnTo>
                    <a:pt x="315568" y="148783"/>
                  </a:lnTo>
                  <a:lnTo>
                    <a:pt x="280505" y="148783"/>
                  </a:lnTo>
                  <a:lnTo>
                    <a:pt x="245442" y="148783"/>
                  </a:lnTo>
                  <a:lnTo>
                    <a:pt x="210379" y="148783"/>
                  </a:lnTo>
                  <a:lnTo>
                    <a:pt x="175316" y="148783"/>
                  </a:lnTo>
                  <a:lnTo>
                    <a:pt x="140252" y="148783"/>
                  </a:lnTo>
                  <a:lnTo>
                    <a:pt x="105189" y="148783"/>
                  </a:lnTo>
                  <a:lnTo>
                    <a:pt x="70126" y="148783"/>
                  </a:lnTo>
                  <a:lnTo>
                    <a:pt x="35063" y="148783"/>
                  </a:lnTo>
                  <a:lnTo>
                    <a:pt x="0" y="1487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5004042"/>
              <a:ext cx="6977577" cy="158311"/>
            </a:xfrm>
            <a:custGeom>
              <a:avLst/>
              <a:pathLst>
                <a:path w="6977577" h="158311">
                  <a:moveTo>
                    <a:pt x="0" y="106474"/>
                  </a:moveTo>
                  <a:lnTo>
                    <a:pt x="35063" y="106315"/>
                  </a:lnTo>
                  <a:lnTo>
                    <a:pt x="70126" y="106140"/>
                  </a:lnTo>
                  <a:lnTo>
                    <a:pt x="105189" y="105949"/>
                  </a:lnTo>
                  <a:lnTo>
                    <a:pt x="140252" y="105741"/>
                  </a:lnTo>
                  <a:lnTo>
                    <a:pt x="175316" y="105517"/>
                  </a:lnTo>
                  <a:lnTo>
                    <a:pt x="210379" y="105277"/>
                  </a:lnTo>
                  <a:lnTo>
                    <a:pt x="245442" y="105021"/>
                  </a:lnTo>
                  <a:lnTo>
                    <a:pt x="280505" y="104748"/>
                  </a:lnTo>
                  <a:lnTo>
                    <a:pt x="315568" y="104460"/>
                  </a:lnTo>
                  <a:lnTo>
                    <a:pt x="350632" y="104156"/>
                  </a:lnTo>
                  <a:lnTo>
                    <a:pt x="385695" y="103836"/>
                  </a:lnTo>
                  <a:lnTo>
                    <a:pt x="420758" y="103500"/>
                  </a:lnTo>
                  <a:lnTo>
                    <a:pt x="455821" y="103148"/>
                  </a:lnTo>
                  <a:lnTo>
                    <a:pt x="490884" y="102781"/>
                  </a:lnTo>
                  <a:lnTo>
                    <a:pt x="525948" y="102398"/>
                  </a:lnTo>
                  <a:lnTo>
                    <a:pt x="561011" y="101999"/>
                  </a:lnTo>
                  <a:lnTo>
                    <a:pt x="596074" y="101585"/>
                  </a:lnTo>
                  <a:lnTo>
                    <a:pt x="631137" y="101156"/>
                  </a:lnTo>
                  <a:lnTo>
                    <a:pt x="666200" y="100711"/>
                  </a:lnTo>
                  <a:lnTo>
                    <a:pt x="701264" y="100251"/>
                  </a:lnTo>
                  <a:lnTo>
                    <a:pt x="736327" y="99775"/>
                  </a:lnTo>
                  <a:lnTo>
                    <a:pt x="771390" y="99284"/>
                  </a:lnTo>
                  <a:lnTo>
                    <a:pt x="806453" y="98779"/>
                  </a:lnTo>
                  <a:lnTo>
                    <a:pt x="841516" y="98258"/>
                  </a:lnTo>
                  <a:lnTo>
                    <a:pt x="876580" y="97722"/>
                  </a:lnTo>
                  <a:lnTo>
                    <a:pt x="911643" y="97171"/>
                  </a:lnTo>
                  <a:lnTo>
                    <a:pt x="946706" y="96605"/>
                  </a:lnTo>
                  <a:lnTo>
                    <a:pt x="981769" y="96025"/>
                  </a:lnTo>
                  <a:lnTo>
                    <a:pt x="1016832" y="95430"/>
                  </a:lnTo>
                  <a:lnTo>
                    <a:pt x="1051896" y="94820"/>
                  </a:lnTo>
                  <a:lnTo>
                    <a:pt x="1086959" y="94195"/>
                  </a:lnTo>
                  <a:lnTo>
                    <a:pt x="1122022" y="93556"/>
                  </a:lnTo>
                  <a:lnTo>
                    <a:pt x="1157085" y="92902"/>
                  </a:lnTo>
                  <a:lnTo>
                    <a:pt x="1192148" y="92234"/>
                  </a:lnTo>
                  <a:lnTo>
                    <a:pt x="1227212" y="91552"/>
                  </a:lnTo>
                  <a:lnTo>
                    <a:pt x="1262275" y="90855"/>
                  </a:lnTo>
                  <a:lnTo>
                    <a:pt x="1297338" y="90144"/>
                  </a:lnTo>
                  <a:lnTo>
                    <a:pt x="1332401" y="89418"/>
                  </a:lnTo>
                  <a:lnTo>
                    <a:pt x="1367464" y="88679"/>
                  </a:lnTo>
                  <a:lnTo>
                    <a:pt x="1402528" y="87925"/>
                  </a:lnTo>
                  <a:lnTo>
                    <a:pt x="1437591" y="87158"/>
                  </a:lnTo>
                  <a:lnTo>
                    <a:pt x="1472654" y="86376"/>
                  </a:lnTo>
                  <a:lnTo>
                    <a:pt x="1507717" y="85581"/>
                  </a:lnTo>
                  <a:lnTo>
                    <a:pt x="1542780" y="84772"/>
                  </a:lnTo>
                  <a:lnTo>
                    <a:pt x="1577844" y="83949"/>
                  </a:lnTo>
                  <a:lnTo>
                    <a:pt x="1612907" y="83112"/>
                  </a:lnTo>
                  <a:lnTo>
                    <a:pt x="1647970" y="82262"/>
                  </a:lnTo>
                  <a:lnTo>
                    <a:pt x="1683033" y="81398"/>
                  </a:lnTo>
                  <a:lnTo>
                    <a:pt x="1718096" y="80520"/>
                  </a:lnTo>
                  <a:lnTo>
                    <a:pt x="1753160" y="79629"/>
                  </a:lnTo>
                  <a:lnTo>
                    <a:pt x="1788223" y="78725"/>
                  </a:lnTo>
                  <a:lnTo>
                    <a:pt x="1823286" y="77807"/>
                  </a:lnTo>
                  <a:lnTo>
                    <a:pt x="1858349" y="76876"/>
                  </a:lnTo>
                  <a:lnTo>
                    <a:pt x="1893412" y="75932"/>
                  </a:lnTo>
                  <a:lnTo>
                    <a:pt x="1928476" y="74975"/>
                  </a:lnTo>
                  <a:lnTo>
                    <a:pt x="1963539" y="74005"/>
                  </a:lnTo>
                  <a:lnTo>
                    <a:pt x="1998602" y="73021"/>
                  </a:lnTo>
                  <a:lnTo>
                    <a:pt x="2033665" y="72018"/>
                  </a:lnTo>
                  <a:lnTo>
                    <a:pt x="2068728" y="70967"/>
                  </a:lnTo>
                  <a:lnTo>
                    <a:pt x="2103792" y="69866"/>
                  </a:lnTo>
                  <a:lnTo>
                    <a:pt x="2138855" y="68720"/>
                  </a:lnTo>
                  <a:lnTo>
                    <a:pt x="2173918" y="67532"/>
                  </a:lnTo>
                  <a:lnTo>
                    <a:pt x="2208981" y="66305"/>
                  </a:lnTo>
                  <a:lnTo>
                    <a:pt x="2244044" y="65043"/>
                  </a:lnTo>
                  <a:lnTo>
                    <a:pt x="2279108" y="63750"/>
                  </a:lnTo>
                  <a:lnTo>
                    <a:pt x="2314171" y="62428"/>
                  </a:lnTo>
                  <a:lnTo>
                    <a:pt x="2349234" y="61083"/>
                  </a:lnTo>
                  <a:lnTo>
                    <a:pt x="2384297" y="59716"/>
                  </a:lnTo>
                  <a:lnTo>
                    <a:pt x="2419360" y="58332"/>
                  </a:lnTo>
                  <a:lnTo>
                    <a:pt x="2454424" y="56934"/>
                  </a:lnTo>
                  <a:lnTo>
                    <a:pt x="2489487" y="55527"/>
                  </a:lnTo>
                  <a:lnTo>
                    <a:pt x="2524550" y="54112"/>
                  </a:lnTo>
                  <a:lnTo>
                    <a:pt x="2559613" y="52694"/>
                  </a:lnTo>
                  <a:lnTo>
                    <a:pt x="2594676" y="51277"/>
                  </a:lnTo>
                  <a:lnTo>
                    <a:pt x="2629740" y="49863"/>
                  </a:lnTo>
                  <a:lnTo>
                    <a:pt x="2664803" y="48456"/>
                  </a:lnTo>
                  <a:lnTo>
                    <a:pt x="2699866" y="46874"/>
                  </a:lnTo>
                  <a:lnTo>
                    <a:pt x="2734929" y="45013"/>
                  </a:lnTo>
                  <a:lnTo>
                    <a:pt x="2769992" y="42926"/>
                  </a:lnTo>
                  <a:lnTo>
                    <a:pt x="2805056" y="40668"/>
                  </a:lnTo>
                  <a:lnTo>
                    <a:pt x="2840119" y="38290"/>
                  </a:lnTo>
                  <a:lnTo>
                    <a:pt x="2875182" y="35846"/>
                  </a:lnTo>
                  <a:lnTo>
                    <a:pt x="2910245" y="33390"/>
                  </a:lnTo>
                  <a:lnTo>
                    <a:pt x="2945308" y="30974"/>
                  </a:lnTo>
                  <a:lnTo>
                    <a:pt x="2980372" y="28651"/>
                  </a:lnTo>
                  <a:lnTo>
                    <a:pt x="3015435" y="26476"/>
                  </a:lnTo>
                  <a:lnTo>
                    <a:pt x="3050498" y="24500"/>
                  </a:lnTo>
                  <a:lnTo>
                    <a:pt x="3085561" y="22777"/>
                  </a:lnTo>
                  <a:lnTo>
                    <a:pt x="3120624" y="21317"/>
                  </a:lnTo>
                  <a:lnTo>
                    <a:pt x="3155688" y="19849"/>
                  </a:lnTo>
                  <a:lnTo>
                    <a:pt x="3190751" y="18336"/>
                  </a:lnTo>
                  <a:lnTo>
                    <a:pt x="3225814" y="16801"/>
                  </a:lnTo>
                  <a:lnTo>
                    <a:pt x="3260877" y="15266"/>
                  </a:lnTo>
                  <a:lnTo>
                    <a:pt x="3295940" y="13753"/>
                  </a:lnTo>
                  <a:lnTo>
                    <a:pt x="3331004" y="12284"/>
                  </a:lnTo>
                  <a:lnTo>
                    <a:pt x="3366067" y="10881"/>
                  </a:lnTo>
                  <a:lnTo>
                    <a:pt x="3401130" y="9566"/>
                  </a:lnTo>
                  <a:lnTo>
                    <a:pt x="3436193" y="8362"/>
                  </a:lnTo>
                  <a:lnTo>
                    <a:pt x="3471256" y="7290"/>
                  </a:lnTo>
                  <a:lnTo>
                    <a:pt x="3506320" y="6373"/>
                  </a:lnTo>
                  <a:lnTo>
                    <a:pt x="3541383" y="5632"/>
                  </a:lnTo>
                  <a:lnTo>
                    <a:pt x="3576446" y="4983"/>
                  </a:lnTo>
                  <a:lnTo>
                    <a:pt x="3611509" y="4303"/>
                  </a:lnTo>
                  <a:lnTo>
                    <a:pt x="3646572" y="3610"/>
                  </a:lnTo>
                  <a:lnTo>
                    <a:pt x="3681636" y="2924"/>
                  </a:lnTo>
                  <a:lnTo>
                    <a:pt x="3716699" y="2266"/>
                  </a:lnTo>
                  <a:lnTo>
                    <a:pt x="3751762" y="1654"/>
                  </a:lnTo>
                  <a:lnTo>
                    <a:pt x="3786825" y="1110"/>
                  </a:lnTo>
                  <a:lnTo>
                    <a:pt x="3821888" y="652"/>
                  </a:lnTo>
                  <a:lnTo>
                    <a:pt x="3856952" y="302"/>
                  </a:lnTo>
                  <a:lnTo>
                    <a:pt x="3892015" y="77"/>
                  </a:lnTo>
                  <a:lnTo>
                    <a:pt x="3927078" y="0"/>
                  </a:lnTo>
                  <a:lnTo>
                    <a:pt x="3962141" y="75"/>
                  </a:lnTo>
                  <a:lnTo>
                    <a:pt x="3997204" y="218"/>
                  </a:lnTo>
                  <a:lnTo>
                    <a:pt x="4032268" y="407"/>
                  </a:lnTo>
                  <a:lnTo>
                    <a:pt x="4067331" y="646"/>
                  </a:lnTo>
                  <a:lnTo>
                    <a:pt x="4102394" y="934"/>
                  </a:lnTo>
                  <a:lnTo>
                    <a:pt x="4137457" y="1274"/>
                  </a:lnTo>
                  <a:lnTo>
                    <a:pt x="4172520" y="1666"/>
                  </a:lnTo>
                  <a:lnTo>
                    <a:pt x="4207584" y="2113"/>
                  </a:lnTo>
                  <a:lnTo>
                    <a:pt x="4242647" y="2614"/>
                  </a:lnTo>
                  <a:lnTo>
                    <a:pt x="4277710" y="3173"/>
                  </a:lnTo>
                  <a:lnTo>
                    <a:pt x="4312773" y="3789"/>
                  </a:lnTo>
                  <a:lnTo>
                    <a:pt x="4347836" y="4465"/>
                  </a:lnTo>
                  <a:lnTo>
                    <a:pt x="4382900" y="5202"/>
                  </a:lnTo>
                  <a:lnTo>
                    <a:pt x="4417963" y="6001"/>
                  </a:lnTo>
                  <a:lnTo>
                    <a:pt x="4453026" y="6863"/>
                  </a:lnTo>
                  <a:lnTo>
                    <a:pt x="4488089" y="7784"/>
                  </a:lnTo>
                  <a:lnTo>
                    <a:pt x="4523152" y="8758"/>
                  </a:lnTo>
                  <a:lnTo>
                    <a:pt x="4558216" y="9782"/>
                  </a:lnTo>
                  <a:lnTo>
                    <a:pt x="4593279" y="10857"/>
                  </a:lnTo>
                  <a:lnTo>
                    <a:pt x="4628342" y="11979"/>
                  </a:lnTo>
                  <a:lnTo>
                    <a:pt x="4663405" y="13148"/>
                  </a:lnTo>
                  <a:lnTo>
                    <a:pt x="4698468" y="14361"/>
                  </a:lnTo>
                  <a:lnTo>
                    <a:pt x="4733532" y="15618"/>
                  </a:lnTo>
                  <a:lnTo>
                    <a:pt x="4768595" y="16917"/>
                  </a:lnTo>
                  <a:lnTo>
                    <a:pt x="4803658" y="18257"/>
                  </a:lnTo>
                  <a:lnTo>
                    <a:pt x="4838721" y="19635"/>
                  </a:lnTo>
                  <a:lnTo>
                    <a:pt x="4873784" y="21050"/>
                  </a:lnTo>
                  <a:lnTo>
                    <a:pt x="4908848" y="22502"/>
                  </a:lnTo>
                  <a:lnTo>
                    <a:pt x="4943911" y="23987"/>
                  </a:lnTo>
                  <a:lnTo>
                    <a:pt x="4978974" y="25505"/>
                  </a:lnTo>
                  <a:lnTo>
                    <a:pt x="5014037" y="27055"/>
                  </a:lnTo>
                  <a:lnTo>
                    <a:pt x="5049100" y="28634"/>
                  </a:lnTo>
                  <a:lnTo>
                    <a:pt x="5084164" y="30241"/>
                  </a:lnTo>
                  <a:lnTo>
                    <a:pt x="5119227" y="31875"/>
                  </a:lnTo>
                  <a:lnTo>
                    <a:pt x="5154290" y="33534"/>
                  </a:lnTo>
                  <a:lnTo>
                    <a:pt x="5189353" y="35217"/>
                  </a:lnTo>
                  <a:lnTo>
                    <a:pt x="5224416" y="36925"/>
                  </a:lnTo>
                  <a:lnTo>
                    <a:pt x="5259480" y="38661"/>
                  </a:lnTo>
                  <a:lnTo>
                    <a:pt x="5294543" y="40425"/>
                  </a:lnTo>
                  <a:lnTo>
                    <a:pt x="5329606" y="42217"/>
                  </a:lnTo>
                  <a:lnTo>
                    <a:pt x="5364669" y="44037"/>
                  </a:lnTo>
                  <a:lnTo>
                    <a:pt x="5399732" y="45885"/>
                  </a:lnTo>
                  <a:lnTo>
                    <a:pt x="5434796" y="47761"/>
                  </a:lnTo>
                  <a:lnTo>
                    <a:pt x="5469859" y="49666"/>
                  </a:lnTo>
                  <a:lnTo>
                    <a:pt x="5504922" y="51598"/>
                  </a:lnTo>
                  <a:lnTo>
                    <a:pt x="5539985" y="53558"/>
                  </a:lnTo>
                  <a:lnTo>
                    <a:pt x="5575048" y="55546"/>
                  </a:lnTo>
                  <a:lnTo>
                    <a:pt x="5610112" y="57563"/>
                  </a:lnTo>
                  <a:lnTo>
                    <a:pt x="5645175" y="59607"/>
                  </a:lnTo>
                  <a:lnTo>
                    <a:pt x="5680238" y="61680"/>
                  </a:lnTo>
                  <a:lnTo>
                    <a:pt x="5715301" y="63781"/>
                  </a:lnTo>
                  <a:lnTo>
                    <a:pt x="5750364" y="65910"/>
                  </a:lnTo>
                  <a:lnTo>
                    <a:pt x="5785428" y="68067"/>
                  </a:lnTo>
                  <a:lnTo>
                    <a:pt x="5820491" y="70253"/>
                  </a:lnTo>
                  <a:lnTo>
                    <a:pt x="5855554" y="72466"/>
                  </a:lnTo>
                  <a:lnTo>
                    <a:pt x="5890617" y="74708"/>
                  </a:lnTo>
                  <a:lnTo>
                    <a:pt x="5925680" y="76978"/>
                  </a:lnTo>
                  <a:lnTo>
                    <a:pt x="5960744" y="79277"/>
                  </a:lnTo>
                  <a:lnTo>
                    <a:pt x="5995807" y="81603"/>
                  </a:lnTo>
                  <a:lnTo>
                    <a:pt x="6030870" y="83959"/>
                  </a:lnTo>
                  <a:lnTo>
                    <a:pt x="6065933" y="86342"/>
                  </a:lnTo>
                  <a:lnTo>
                    <a:pt x="6100996" y="88754"/>
                  </a:lnTo>
                  <a:lnTo>
                    <a:pt x="6136060" y="91194"/>
                  </a:lnTo>
                  <a:lnTo>
                    <a:pt x="6171123" y="93662"/>
                  </a:lnTo>
                  <a:lnTo>
                    <a:pt x="6206186" y="96159"/>
                  </a:lnTo>
                  <a:lnTo>
                    <a:pt x="6241249" y="98684"/>
                  </a:lnTo>
                  <a:lnTo>
                    <a:pt x="6276312" y="101238"/>
                  </a:lnTo>
                  <a:lnTo>
                    <a:pt x="6311376" y="103820"/>
                  </a:lnTo>
                  <a:lnTo>
                    <a:pt x="6346439" y="106431"/>
                  </a:lnTo>
                  <a:lnTo>
                    <a:pt x="6381502" y="109070"/>
                  </a:lnTo>
                  <a:lnTo>
                    <a:pt x="6416565" y="111738"/>
                  </a:lnTo>
                  <a:lnTo>
                    <a:pt x="6451628" y="114434"/>
                  </a:lnTo>
                  <a:lnTo>
                    <a:pt x="6486692" y="117159"/>
                  </a:lnTo>
                  <a:lnTo>
                    <a:pt x="6521755" y="119912"/>
                  </a:lnTo>
                  <a:lnTo>
                    <a:pt x="6556818" y="122694"/>
                  </a:lnTo>
                  <a:lnTo>
                    <a:pt x="6591881" y="125504"/>
                  </a:lnTo>
                  <a:lnTo>
                    <a:pt x="6626944" y="128343"/>
                  </a:lnTo>
                  <a:lnTo>
                    <a:pt x="6662008" y="131211"/>
                  </a:lnTo>
                  <a:lnTo>
                    <a:pt x="6697071" y="134107"/>
                  </a:lnTo>
                  <a:lnTo>
                    <a:pt x="6732134" y="137032"/>
                  </a:lnTo>
                  <a:lnTo>
                    <a:pt x="6767197" y="139986"/>
                  </a:lnTo>
                  <a:lnTo>
                    <a:pt x="6802260" y="142968"/>
                  </a:lnTo>
                  <a:lnTo>
                    <a:pt x="6837324" y="145979"/>
                  </a:lnTo>
                  <a:lnTo>
                    <a:pt x="6872387" y="149019"/>
                  </a:lnTo>
                  <a:lnTo>
                    <a:pt x="6907450" y="152087"/>
                  </a:lnTo>
                  <a:lnTo>
                    <a:pt x="6942513" y="155185"/>
                  </a:lnTo>
                  <a:lnTo>
                    <a:pt x="6977577" y="158311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1731556"/>
              <a:ext cx="6977577" cy="3488303"/>
            </a:xfrm>
            <a:custGeom>
              <a:avLst/>
              <a:pathLst>
                <a:path w="6977577" h="3488303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0"/>
                  </a:lnTo>
                  <a:lnTo>
                    <a:pt x="140252" y="0"/>
                  </a:lnTo>
                  <a:lnTo>
                    <a:pt x="175316" y="0"/>
                  </a:lnTo>
                  <a:lnTo>
                    <a:pt x="210379" y="0"/>
                  </a:lnTo>
                  <a:lnTo>
                    <a:pt x="245442" y="0"/>
                  </a:lnTo>
                  <a:lnTo>
                    <a:pt x="280505" y="0"/>
                  </a:lnTo>
                  <a:lnTo>
                    <a:pt x="315568" y="0"/>
                  </a:lnTo>
                  <a:lnTo>
                    <a:pt x="350632" y="0"/>
                  </a:lnTo>
                  <a:lnTo>
                    <a:pt x="385695" y="0"/>
                  </a:lnTo>
                  <a:lnTo>
                    <a:pt x="420758" y="0"/>
                  </a:lnTo>
                  <a:lnTo>
                    <a:pt x="455821" y="0"/>
                  </a:lnTo>
                  <a:lnTo>
                    <a:pt x="490884" y="0"/>
                  </a:lnTo>
                  <a:lnTo>
                    <a:pt x="525948" y="0"/>
                  </a:lnTo>
                  <a:lnTo>
                    <a:pt x="561011" y="0"/>
                  </a:lnTo>
                  <a:lnTo>
                    <a:pt x="596074" y="0"/>
                  </a:lnTo>
                  <a:lnTo>
                    <a:pt x="631137" y="19168"/>
                  </a:lnTo>
                  <a:lnTo>
                    <a:pt x="666200" y="54716"/>
                  </a:lnTo>
                  <a:lnTo>
                    <a:pt x="701264" y="90123"/>
                  </a:lnTo>
                  <a:lnTo>
                    <a:pt x="736327" y="125389"/>
                  </a:lnTo>
                  <a:lnTo>
                    <a:pt x="771390" y="160512"/>
                  </a:lnTo>
                  <a:lnTo>
                    <a:pt x="806453" y="195492"/>
                  </a:lnTo>
                  <a:lnTo>
                    <a:pt x="841516" y="230326"/>
                  </a:lnTo>
                  <a:lnTo>
                    <a:pt x="876580" y="265014"/>
                  </a:lnTo>
                  <a:lnTo>
                    <a:pt x="911643" y="299554"/>
                  </a:lnTo>
                  <a:lnTo>
                    <a:pt x="946706" y="333946"/>
                  </a:lnTo>
                  <a:lnTo>
                    <a:pt x="981769" y="368188"/>
                  </a:lnTo>
                  <a:lnTo>
                    <a:pt x="1016832" y="402279"/>
                  </a:lnTo>
                  <a:lnTo>
                    <a:pt x="1051896" y="436218"/>
                  </a:lnTo>
                  <a:lnTo>
                    <a:pt x="1086959" y="470006"/>
                  </a:lnTo>
                  <a:lnTo>
                    <a:pt x="1122022" y="503640"/>
                  </a:lnTo>
                  <a:lnTo>
                    <a:pt x="1157085" y="537122"/>
                  </a:lnTo>
                  <a:lnTo>
                    <a:pt x="1192148" y="570451"/>
                  </a:lnTo>
                  <a:lnTo>
                    <a:pt x="1227212" y="603628"/>
                  </a:lnTo>
                  <a:lnTo>
                    <a:pt x="1262275" y="636654"/>
                  </a:lnTo>
                  <a:lnTo>
                    <a:pt x="1297338" y="669530"/>
                  </a:lnTo>
                  <a:lnTo>
                    <a:pt x="1332401" y="702259"/>
                  </a:lnTo>
                  <a:lnTo>
                    <a:pt x="1367464" y="734844"/>
                  </a:lnTo>
                  <a:lnTo>
                    <a:pt x="1402528" y="767287"/>
                  </a:lnTo>
                  <a:lnTo>
                    <a:pt x="1437591" y="799594"/>
                  </a:lnTo>
                  <a:lnTo>
                    <a:pt x="1472654" y="831769"/>
                  </a:lnTo>
                  <a:lnTo>
                    <a:pt x="1507717" y="863818"/>
                  </a:lnTo>
                  <a:lnTo>
                    <a:pt x="1542780" y="895749"/>
                  </a:lnTo>
                  <a:lnTo>
                    <a:pt x="1577844" y="927570"/>
                  </a:lnTo>
                  <a:lnTo>
                    <a:pt x="1612907" y="959288"/>
                  </a:lnTo>
                  <a:lnTo>
                    <a:pt x="1647970" y="990913"/>
                  </a:lnTo>
                  <a:lnTo>
                    <a:pt x="1683033" y="1022456"/>
                  </a:lnTo>
                  <a:lnTo>
                    <a:pt x="1718096" y="1053927"/>
                  </a:lnTo>
                  <a:lnTo>
                    <a:pt x="1753160" y="1085339"/>
                  </a:lnTo>
                  <a:lnTo>
                    <a:pt x="1788223" y="1116704"/>
                  </a:lnTo>
                  <a:lnTo>
                    <a:pt x="1823286" y="1148033"/>
                  </a:lnTo>
                  <a:lnTo>
                    <a:pt x="1858349" y="1179340"/>
                  </a:lnTo>
                  <a:lnTo>
                    <a:pt x="1893412" y="1210637"/>
                  </a:lnTo>
                  <a:lnTo>
                    <a:pt x="1928476" y="1241937"/>
                  </a:lnTo>
                  <a:lnTo>
                    <a:pt x="1963539" y="1273253"/>
                  </a:lnTo>
                  <a:lnTo>
                    <a:pt x="1998602" y="1304596"/>
                  </a:lnTo>
                  <a:lnTo>
                    <a:pt x="2033665" y="1336018"/>
                  </a:lnTo>
                  <a:lnTo>
                    <a:pt x="2068728" y="1367706"/>
                  </a:lnTo>
                  <a:lnTo>
                    <a:pt x="2103792" y="1399652"/>
                  </a:lnTo>
                  <a:lnTo>
                    <a:pt x="2138855" y="1431822"/>
                  </a:lnTo>
                  <a:lnTo>
                    <a:pt x="2173918" y="1464179"/>
                  </a:lnTo>
                  <a:lnTo>
                    <a:pt x="2208981" y="1496686"/>
                  </a:lnTo>
                  <a:lnTo>
                    <a:pt x="2244044" y="1529306"/>
                  </a:lnTo>
                  <a:lnTo>
                    <a:pt x="2279108" y="1561999"/>
                  </a:lnTo>
                  <a:lnTo>
                    <a:pt x="2314171" y="1594730"/>
                  </a:lnTo>
                  <a:lnTo>
                    <a:pt x="2349234" y="1627460"/>
                  </a:lnTo>
                  <a:lnTo>
                    <a:pt x="2384297" y="1660153"/>
                  </a:lnTo>
                  <a:lnTo>
                    <a:pt x="2419360" y="1692774"/>
                  </a:lnTo>
                  <a:lnTo>
                    <a:pt x="2454424" y="1725289"/>
                  </a:lnTo>
                  <a:lnTo>
                    <a:pt x="2489487" y="1757665"/>
                  </a:lnTo>
                  <a:lnTo>
                    <a:pt x="2524550" y="1789870"/>
                  </a:lnTo>
                  <a:lnTo>
                    <a:pt x="2559613" y="1821874"/>
                  </a:lnTo>
                  <a:lnTo>
                    <a:pt x="2594676" y="1853649"/>
                  </a:lnTo>
                  <a:lnTo>
                    <a:pt x="2629740" y="1885167"/>
                  </a:lnTo>
                  <a:lnTo>
                    <a:pt x="2664803" y="1916405"/>
                  </a:lnTo>
                  <a:lnTo>
                    <a:pt x="2699866" y="1948321"/>
                  </a:lnTo>
                  <a:lnTo>
                    <a:pt x="2734929" y="1981454"/>
                  </a:lnTo>
                  <a:lnTo>
                    <a:pt x="2769992" y="2015504"/>
                  </a:lnTo>
                  <a:lnTo>
                    <a:pt x="2805056" y="2050174"/>
                  </a:lnTo>
                  <a:lnTo>
                    <a:pt x="2840119" y="2085175"/>
                  </a:lnTo>
                  <a:lnTo>
                    <a:pt x="2875182" y="2120232"/>
                  </a:lnTo>
                  <a:lnTo>
                    <a:pt x="2910245" y="2155091"/>
                  </a:lnTo>
                  <a:lnTo>
                    <a:pt x="2945308" y="2189519"/>
                  </a:lnTo>
                  <a:lnTo>
                    <a:pt x="2980372" y="2223307"/>
                  </a:lnTo>
                  <a:lnTo>
                    <a:pt x="3015435" y="2256268"/>
                  </a:lnTo>
                  <a:lnTo>
                    <a:pt x="3050498" y="2288230"/>
                  </a:lnTo>
                  <a:lnTo>
                    <a:pt x="3085561" y="2319036"/>
                  </a:lnTo>
                  <a:lnTo>
                    <a:pt x="3120624" y="2348749"/>
                  </a:lnTo>
                  <a:lnTo>
                    <a:pt x="3155688" y="2378717"/>
                  </a:lnTo>
                  <a:lnTo>
                    <a:pt x="3190751" y="2409013"/>
                  </a:lnTo>
                  <a:lnTo>
                    <a:pt x="3225814" y="2439409"/>
                  </a:lnTo>
                  <a:lnTo>
                    <a:pt x="3260877" y="2469687"/>
                  </a:lnTo>
                  <a:lnTo>
                    <a:pt x="3295940" y="2499650"/>
                  </a:lnTo>
                  <a:lnTo>
                    <a:pt x="3331004" y="2529127"/>
                  </a:lnTo>
                  <a:lnTo>
                    <a:pt x="3366067" y="2557981"/>
                  </a:lnTo>
                  <a:lnTo>
                    <a:pt x="3401130" y="2586108"/>
                  </a:lnTo>
                  <a:lnTo>
                    <a:pt x="3436193" y="2613438"/>
                  </a:lnTo>
                  <a:lnTo>
                    <a:pt x="3471256" y="2639925"/>
                  </a:lnTo>
                  <a:lnTo>
                    <a:pt x="3506320" y="2665542"/>
                  </a:lnTo>
                  <a:lnTo>
                    <a:pt x="3541383" y="2690268"/>
                  </a:lnTo>
                  <a:lnTo>
                    <a:pt x="3576446" y="2714236"/>
                  </a:lnTo>
                  <a:lnTo>
                    <a:pt x="3611509" y="2737605"/>
                  </a:lnTo>
                  <a:lnTo>
                    <a:pt x="3646572" y="2760309"/>
                  </a:lnTo>
                  <a:lnTo>
                    <a:pt x="3681636" y="2782288"/>
                  </a:lnTo>
                  <a:lnTo>
                    <a:pt x="3716699" y="2803512"/>
                  </a:lnTo>
                  <a:lnTo>
                    <a:pt x="3751762" y="2823984"/>
                  </a:lnTo>
                  <a:lnTo>
                    <a:pt x="3786825" y="2843753"/>
                  </a:lnTo>
                  <a:lnTo>
                    <a:pt x="3821888" y="2862912"/>
                  </a:lnTo>
                  <a:lnTo>
                    <a:pt x="3856952" y="2881595"/>
                  </a:lnTo>
                  <a:lnTo>
                    <a:pt x="3892015" y="2899963"/>
                  </a:lnTo>
                  <a:lnTo>
                    <a:pt x="3927078" y="2918195"/>
                  </a:lnTo>
                  <a:lnTo>
                    <a:pt x="3962141" y="2936380"/>
                  </a:lnTo>
                  <a:lnTo>
                    <a:pt x="3997204" y="2953944"/>
                  </a:lnTo>
                  <a:lnTo>
                    <a:pt x="4032268" y="2970748"/>
                  </a:lnTo>
                  <a:lnTo>
                    <a:pt x="4067331" y="2986799"/>
                  </a:lnTo>
                  <a:lnTo>
                    <a:pt x="4102394" y="3002109"/>
                  </a:lnTo>
                  <a:lnTo>
                    <a:pt x="4137457" y="3016705"/>
                  </a:lnTo>
                  <a:lnTo>
                    <a:pt x="4172520" y="3030628"/>
                  </a:lnTo>
                  <a:lnTo>
                    <a:pt x="4207584" y="3043938"/>
                  </a:lnTo>
                  <a:lnTo>
                    <a:pt x="4242647" y="3056716"/>
                  </a:lnTo>
                  <a:lnTo>
                    <a:pt x="4277710" y="3069056"/>
                  </a:lnTo>
                  <a:lnTo>
                    <a:pt x="4312773" y="3081072"/>
                  </a:lnTo>
                  <a:lnTo>
                    <a:pt x="4347836" y="3092888"/>
                  </a:lnTo>
                  <a:lnTo>
                    <a:pt x="4382900" y="3104636"/>
                  </a:lnTo>
                  <a:lnTo>
                    <a:pt x="4417963" y="3116451"/>
                  </a:lnTo>
                  <a:lnTo>
                    <a:pt x="4453026" y="3128466"/>
                  </a:lnTo>
                  <a:lnTo>
                    <a:pt x="4488089" y="3140362"/>
                  </a:lnTo>
                  <a:lnTo>
                    <a:pt x="4523152" y="3151739"/>
                  </a:lnTo>
                  <a:lnTo>
                    <a:pt x="4558216" y="3162605"/>
                  </a:lnTo>
                  <a:lnTo>
                    <a:pt x="4593279" y="3172970"/>
                  </a:lnTo>
                  <a:lnTo>
                    <a:pt x="4628342" y="3182845"/>
                  </a:lnTo>
                  <a:lnTo>
                    <a:pt x="4663405" y="3192244"/>
                  </a:lnTo>
                  <a:lnTo>
                    <a:pt x="4698468" y="3201183"/>
                  </a:lnTo>
                  <a:lnTo>
                    <a:pt x="4733532" y="3209681"/>
                  </a:lnTo>
                  <a:lnTo>
                    <a:pt x="4768595" y="3217759"/>
                  </a:lnTo>
                  <a:lnTo>
                    <a:pt x="4803658" y="3225444"/>
                  </a:lnTo>
                  <a:lnTo>
                    <a:pt x="4838721" y="3232762"/>
                  </a:lnTo>
                  <a:lnTo>
                    <a:pt x="4873784" y="3239744"/>
                  </a:lnTo>
                  <a:lnTo>
                    <a:pt x="4908848" y="3246422"/>
                  </a:lnTo>
                  <a:lnTo>
                    <a:pt x="4943911" y="3252832"/>
                  </a:lnTo>
                  <a:lnTo>
                    <a:pt x="4978974" y="3259011"/>
                  </a:lnTo>
                  <a:lnTo>
                    <a:pt x="5014037" y="3264996"/>
                  </a:lnTo>
                  <a:lnTo>
                    <a:pt x="5049100" y="3270826"/>
                  </a:lnTo>
                  <a:lnTo>
                    <a:pt x="5084164" y="3276541"/>
                  </a:lnTo>
                  <a:lnTo>
                    <a:pt x="5119227" y="3282180"/>
                  </a:lnTo>
                  <a:lnTo>
                    <a:pt x="5154290" y="3287781"/>
                  </a:lnTo>
                  <a:lnTo>
                    <a:pt x="5189353" y="3293380"/>
                  </a:lnTo>
                  <a:lnTo>
                    <a:pt x="5224416" y="3298846"/>
                  </a:lnTo>
                  <a:lnTo>
                    <a:pt x="5259480" y="3304068"/>
                  </a:lnTo>
                  <a:lnTo>
                    <a:pt x="5294543" y="3309046"/>
                  </a:lnTo>
                  <a:lnTo>
                    <a:pt x="5329606" y="3313777"/>
                  </a:lnTo>
                  <a:lnTo>
                    <a:pt x="5364669" y="3318258"/>
                  </a:lnTo>
                  <a:lnTo>
                    <a:pt x="5399732" y="3322487"/>
                  </a:lnTo>
                  <a:lnTo>
                    <a:pt x="5434796" y="3326460"/>
                  </a:lnTo>
                  <a:lnTo>
                    <a:pt x="5469859" y="3330171"/>
                  </a:lnTo>
                  <a:lnTo>
                    <a:pt x="5504922" y="3333616"/>
                  </a:lnTo>
                  <a:lnTo>
                    <a:pt x="5539985" y="3336789"/>
                  </a:lnTo>
                  <a:lnTo>
                    <a:pt x="5575048" y="3339683"/>
                  </a:lnTo>
                  <a:lnTo>
                    <a:pt x="5610112" y="3342291"/>
                  </a:lnTo>
                  <a:lnTo>
                    <a:pt x="5645175" y="3344608"/>
                  </a:lnTo>
                  <a:lnTo>
                    <a:pt x="5680238" y="3346625"/>
                  </a:lnTo>
                  <a:lnTo>
                    <a:pt x="5715301" y="3348334"/>
                  </a:lnTo>
                  <a:lnTo>
                    <a:pt x="5750364" y="3349729"/>
                  </a:lnTo>
                  <a:lnTo>
                    <a:pt x="5785428" y="3350801"/>
                  </a:lnTo>
                  <a:lnTo>
                    <a:pt x="5820491" y="3351541"/>
                  </a:lnTo>
                  <a:lnTo>
                    <a:pt x="5855554" y="3351944"/>
                  </a:lnTo>
                  <a:lnTo>
                    <a:pt x="5890617" y="3351999"/>
                  </a:lnTo>
                  <a:lnTo>
                    <a:pt x="5925680" y="3351701"/>
                  </a:lnTo>
                  <a:lnTo>
                    <a:pt x="5960744" y="3351042"/>
                  </a:lnTo>
                  <a:lnTo>
                    <a:pt x="5995807" y="3350013"/>
                  </a:lnTo>
                  <a:lnTo>
                    <a:pt x="6030870" y="3348609"/>
                  </a:lnTo>
                  <a:lnTo>
                    <a:pt x="6065933" y="3346823"/>
                  </a:lnTo>
                  <a:lnTo>
                    <a:pt x="6100996" y="3344649"/>
                  </a:lnTo>
                  <a:lnTo>
                    <a:pt x="6136060" y="3342081"/>
                  </a:lnTo>
                  <a:lnTo>
                    <a:pt x="6171123" y="3339114"/>
                  </a:lnTo>
                  <a:lnTo>
                    <a:pt x="6206186" y="3335742"/>
                  </a:lnTo>
                  <a:lnTo>
                    <a:pt x="6241249" y="3331962"/>
                  </a:lnTo>
                  <a:lnTo>
                    <a:pt x="6276312" y="3327770"/>
                  </a:lnTo>
                  <a:lnTo>
                    <a:pt x="6311376" y="3323161"/>
                  </a:lnTo>
                  <a:lnTo>
                    <a:pt x="6346439" y="3318133"/>
                  </a:lnTo>
                  <a:lnTo>
                    <a:pt x="6381502" y="3312682"/>
                  </a:lnTo>
                  <a:lnTo>
                    <a:pt x="6416565" y="3306807"/>
                  </a:lnTo>
                  <a:lnTo>
                    <a:pt x="6451628" y="3300506"/>
                  </a:lnTo>
                  <a:lnTo>
                    <a:pt x="6486692" y="3293776"/>
                  </a:lnTo>
                  <a:lnTo>
                    <a:pt x="6521755" y="3286617"/>
                  </a:lnTo>
                  <a:lnTo>
                    <a:pt x="6556818" y="3279027"/>
                  </a:lnTo>
                  <a:lnTo>
                    <a:pt x="6591881" y="3271005"/>
                  </a:lnTo>
                  <a:lnTo>
                    <a:pt x="6626944" y="3262552"/>
                  </a:lnTo>
                  <a:lnTo>
                    <a:pt x="6662008" y="3253667"/>
                  </a:lnTo>
                  <a:lnTo>
                    <a:pt x="6697071" y="3244349"/>
                  </a:lnTo>
                  <a:lnTo>
                    <a:pt x="6732134" y="3234598"/>
                  </a:lnTo>
                  <a:lnTo>
                    <a:pt x="6767197" y="3224415"/>
                  </a:lnTo>
                  <a:lnTo>
                    <a:pt x="6802260" y="3213801"/>
                  </a:lnTo>
                  <a:lnTo>
                    <a:pt x="6837324" y="3202755"/>
                  </a:lnTo>
                  <a:lnTo>
                    <a:pt x="6872387" y="3191277"/>
                  </a:lnTo>
                  <a:lnTo>
                    <a:pt x="6907450" y="3179370"/>
                  </a:lnTo>
                  <a:lnTo>
                    <a:pt x="6942513" y="3167033"/>
                  </a:lnTo>
                  <a:lnTo>
                    <a:pt x="6977577" y="3154266"/>
                  </a:lnTo>
                  <a:lnTo>
                    <a:pt x="6977577" y="3488303"/>
                  </a:lnTo>
                  <a:lnTo>
                    <a:pt x="6942513" y="3488303"/>
                  </a:lnTo>
                  <a:lnTo>
                    <a:pt x="6907450" y="3488303"/>
                  </a:lnTo>
                  <a:lnTo>
                    <a:pt x="6872387" y="3488303"/>
                  </a:lnTo>
                  <a:lnTo>
                    <a:pt x="6837324" y="3488303"/>
                  </a:lnTo>
                  <a:lnTo>
                    <a:pt x="6802260" y="3488303"/>
                  </a:lnTo>
                  <a:lnTo>
                    <a:pt x="6767197" y="3488303"/>
                  </a:lnTo>
                  <a:lnTo>
                    <a:pt x="6732134" y="3488303"/>
                  </a:lnTo>
                  <a:lnTo>
                    <a:pt x="6697071" y="3488303"/>
                  </a:lnTo>
                  <a:lnTo>
                    <a:pt x="6662008" y="3488303"/>
                  </a:lnTo>
                  <a:lnTo>
                    <a:pt x="6626944" y="3488303"/>
                  </a:lnTo>
                  <a:lnTo>
                    <a:pt x="6591881" y="3488303"/>
                  </a:lnTo>
                  <a:lnTo>
                    <a:pt x="6556818" y="3488303"/>
                  </a:lnTo>
                  <a:lnTo>
                    <a:pt x="6521755" y="3488303"/>
                  </a:lnTo>
                  <a:lnTo>
                    <a:pt x="6486692" y="3488303"/>
                  </a:lnTo>
                  <a:lnTo>
                    <a:pt x="6451628" y="3488303"/>
                  </a:lnTo>
                  <a:lnTo>
                    <a:pt x="6416565" y="3488303"/>
                  </a:lnTo>
                  <a:lnTo>
                    <a:pt x="6381502" y="3488303"/>
                  </a:lnTo>
                  <a:lnTo>
                    <a:pt x="6346439" y="3488303"/>
                  </a:lnTo>
                  <a:lnTo>
                    <a:pt x="6311376" y="3488303"/>
                  </a:lnTo>
                  <a:lnTo>
                    <a:pt x="6276312" y="3488303"/>
                  </a:lnTo>
                  <a:lnTo>
                    <a:pt x="6241249" y="3488303"/>
                  </a:lnTo>
                  <a:lnTo>
                    <a:pt x="6206186" y="3488303"/>
                  </a:lnTo>
                  <a:lnTo>
                    <a:pt x="6171123" y="3488303"/>
                  </a:lnTo>
                  <a:lnTo>
                    <a:pt x="6136060" y="3488303"/>
                  </a:lnTo>
                  <a:lnTo>
                    <a:pt x="6100996" y="3488303"/>
                  </a:lnTo>
                  <a:lnTo>
                    <a:pt x="6065933" y="3488303"/>
                  </a:lnTo>
                  <a:lnTo>
                    <a:pt x="6030870" y="3488303"/>
                  </a:lnTo>
                  <a:lnTo>
                    <a:pt x="5995807" y="3488303"/>
                  </a:lnTo>
                  <a:lnTo>
                    <a:pt x="5960744" y="3488303"/>
                  </a:lnTo>
                  <a:lnTo>
                    <a:pt x="5925680" y="3488303"/>
                  </a:lnTo>
                  <a:lnTo>
                    <a:pt x="5890617" y="3488303"/>
                  </a:lnTo>
                  <a:lnTo>
                    <a:pt x="5855554" y="3488303"/>
                  </a:lnTo>
                  <a:lnTo>
                    <a:pt x="5820491" y="3488303"/>
                  </a:lnTo>
                  <a:lnTo>
                    <a:pt x="5785428" y="3488303"/>
                  </a:lnTo>
                  <a:lnTo>
                    <a:pt x="5750364" y="3488303"/>
                  </a:lnTo>
                  <a:lnTo>
                    <a:pt x="5715301" y="3488303"/>
                  </a:lnTo>
                  <a:lnTo>
                    <a:pt x="5680238" y="3488303"/>
                  </a:lnTo>
                  <a:lnTo>
                    <a:pt x="5645175" y="3488303"/>
                  </a:lnTo>
                  <a:lnTo>
                    <a:pt x="5610112" y="3488303"/>
                  </a:lnTo>
                  <a:lnTo>
                    <a:pt x="5575048" y="3488303"/>
                  </a:lnTo>
                  <a:lnTo>
                    <a:pt x="5539985" y="3488303"/>
                  </a:lnTo>
                  <a:lnTo>
                    <a:pt x="5504922" y="3488303"/>
                  </a:lnTo>
                  <a:lnTo>
                    <a:pt x="5469859" y="3488303"/>
                  </a:lnTo>
                  <a:lnTo>
                    <a:pt x="5434796" y="3488303"/>
                  </a:lnTo>
                  <a:lnTo>
                    <a:pt x="5399732" y="3488303"/>
                  </a:lnTo>
                  <a:lnTo>
                    <a:pt x="5364669" y="3488303"/>
                  </a:lnTo>
                  <a:lnTo>
                    <a:pt x="5329606" y="3488303"/>
                  </a:lnTo>
                  <a:lnTo>
                    <a:pt x="5294543" y="3488303"/>
                  </a:lnTo>
                  <a:lnTo>
                    <a:pt x="5259480" y="3488303"/>
                  </a:lnTo>
                  <a:lnTo>
                    <a:pt x="5224416" y="3488303"/>
                  </a:lnTo>
                  <a:lnTo>
                    <a:pt x="5189353" y="3488303"/>
                  </a:lnTo>
                  <a:lnTo>
                    <a:pt x="5154290" y="3488303"/>
                  </a:lnTo>
                  <a:lnTo>
                    <a:pt x="5119227" y="3488303"/>
                  </a:lnTo>
                  <a:lnTo>
                    <a:pt x="5084164" y="3488303"/>
                  </a:lnTo>
                  <a:lnTo>
                    <a:pt x="5049100" y="3488303"/>
                  </a:lnTo>
                  <a:lnTo>
                    <a:pt x="5014037" y="3488303"/>
                  </a:lnTo>
                  <a:lnTo>
                    <a:pt x="4978974" y="3488303"/>
                  </a:lnTo>
                  <a:lnTo>
                    <a:pt x="4943911" y="3488303"/>
                  </a:lnTo>
                  <a:lnTo>
                    <a:pt x="4908848" y="3488303"/>
                  </a:lnTo>
                  <a:lnTo>
                    <a:pt x="4873784" y="3488303"/>
                  </a:lnTo>
                  <a:lnTo>
                    <a:pt x="4838721" y="3482475"/>
                  </a:lnTo>
                  <a:lnTo>
                    <a:pt x="4803658" y="3473843"/>
                  </a:lnTo>
                  <a:lnTo>
                    <a:pt x="4768595" y="3464990"/>
                  </a:lnTo>
                  <a:lnTo>
                    <a:pt x="4733532" y="3455891"/>
                  </a:lnTo>
                  <a:lnTo>
                    <a:pt x="4698468" y="3446517"/>
                  </a:lnTo>
                  <a:lnTo>
                    <a:pt x="4663405" y="3436835"/>
                  </a:lnTo>
                  <a:lnTo>
                    <a:pt x="4628342" y="3426812"/>
                  </a:lnTo>
                  <a:lnTo>
                    <a:pt x="4593279" y="3416410"/>
                  </a:lnTo>
                  <a:lnTo>
                    <a:pt x="4558216" y="3405589"/>
                  </a:lnTo>
                  <a:lnTo>
                    <a:pt x="4523152" y="3394308"/>
                  </a:lnTo>
                  <a:lnTo>
                    <a:pt x="4488089" y="3382523"/>
                  </a:lnTo>
                  <a:lnTo>
                    <a:pt x="4453026" y="3370188"/>
                  </a:lnTo>
                  <a:lnTo>
                    <a:pt x="4417963" y="3357482"/>
                  </a:lnTo>
                  <a:lnTo>
                    <a:pt x="4382900" y="3344605"/>
                  </a:lnTo>
                  <a:lnTo>
                    <a:pt x="4347836" y="3331553"/>
                  </a:lnTo>
                  <a:lnTo>
                    <a:pt x="4312773" y="3318320"/>
                  </a:lnTo>
                  <a:lnTo>
                    <a:pt x="4277710" y="3304902"/>
                  </a:lnTo>
                  <a:lnTo>
                    <a:pt x="4242647" y="3291284"/>
                  </a:lnTo>
                  <a:lnTo>
                    <a:pt x="4207584" y="3277440"/>
                  </a:lnTo>
                  <a:lnTo>
                    <a:pt x="4172520" y="3263329"/>
                  </a:lnTo>
                  <a:lnTo>
                    <a:pt x="4137457" y="3248890"/>
                  </a:lnTo>
                  <a:lnTo>
                    <a:pt x="4102394" y="3234046"/>
                  </a:lnTo>
                  <a:lnTo>
                    <a:pt x="4067331" y="3218699"/>
                  </a:lnTo>
                  <a:lnTo>
                    <a:pt x="4032268" y="3202739"/>
                  </a:lnTo>
                  <a:lnTo>
                    <a:pt x="3997204" y="3186040"/>
                  </a:lnTo>
                  <a:lnTo>
                    <a:pt x="3962141" y="3168468"/>
                  </a:lnTo>
                  <a:lnTo>
                    <a:pt x="3927078" y="3149963"/>
                  </a:lnTo>
                  <a:lnTo>
                    <a:pt x="3892015" y="3130836"/>
                  </a:lnTo>
                  <a:lnTo>
                    <a:pt x="3856952" y="3111211"/>
                  </a:lnTo>
                  <a:lnTo>
                    <a:pt x="3821888" y="3091176"/>
                  </a:lnTo>
                  <a:lnTo>
                    <a:pt x="3786825" y="3070801"/>
                  </a:lnTo>
                  <a:lnTo>
                    <a:pt x="3751762" y="3050128"/>
                  </a:lnTo>
                  <a:lnTo>
                    <a:pt x="3716699" y="3029158"/>
                  </a:lnTo>
                  <a:lnTo>
                    <a:pt x="3681636" y="3007850"/>
                  </a:lnTo>
                  <a:lnTo>
                    <a:pt x="3646572" y="2986116"/>
                  </a:lnTo>
                  <a:lnTo>
                    <a:pt x="3611509" y="2963834"/>
                  </a:lnTo>
                  <a:lnTo>
                    <a:pt x="3576446" y="2940853"/>
                  </a:lnTo>
                  <a:lnTo>
                    <a:pt x="3541383" y="2917013"/>
                  </a:lnTo>
                  <a:lnTo>
                    <a:pt x="3506320" y="2891960"/>
                  </a:lnTo>
                  <a:lnTo>
                    <a:pt x="3471256" y="2865669"/>
                  </a:lnTo>
                  <a:lnTo>
                    <a:pt x="3436193" y="2838368"/>
                  </a:lnTo>
                  <a:lnTo>
                    <a:pt x="3401130" y="2810282"/>
                  </a:lnTo>
                  <a:lnTo>
                    <a:pt x="3366067" y="2781616"/>
                  </a:lnTo>
                  <a:lnTo>
                    <a:pt x="3331004" y="2752549"/>
                  </a:lnTo>
                  <a:lnTo>
                    <a:pt x="3295940" y="2723228"/>
                  </a:lnTo>
                  <a:lnTo>
                    <a:pt x="3260877" y="2693767"/>
                  </a:lnTo>
                  <a:lnTo>
                    <a:pt x="3225814" y="2664247"/>
                  </a:lnTo>
                  <a:lnTo>
                    <a:pt x="3190751" y="2634718"/>
                  </a:lnTo>
                  <a:lnTo>
                    <a:pt x="3155688" y="2605214"/>
                  </a:lnTo>
                  <a:lnTo>
                    <a:pt x="3120624" y="2575759"/>
                  </a:lnTo>
                  <a:lnTo>
                    <a:pt x="3085561" y="2546119"/>
                  </a:lnTo>
                  <a:lnTo>
                    <a:pt x="3050498" y="2515094"/>
                  </a:lnTo>
                  <a:lnTo>
                    <a:pt x="3015435" y="2482793"/>
                  </a:lnTo>
                  <a:lnTo>
                    <a:pt x="2980372" y="2449518"/>
                  </a:lnTo>
                  <a:lnTo>
                    <a:pt x="2945308" y="2415559"/>
                  </a:lnTo>
                  <a:lnTo>
                    <a:pt x="2910245" y="2381191"/>
                  </a:lnTo>
                  <a:lnTo>
                    <a:pt x="2875182" y="2346665"/>
                  </a:lnTo>
                  <a:lnTo>
                    <a:pt x="2840119" y="2312210"/>
                  </a:lnTo>
                  <a:lnTo>
                    <a:pt x="2805056" y="2278033"/>
                  </a:lnTo>
                  <a:lnTo>
                    <a:pt x="2769992" y="2244322"/>
                  </a:lnTo>
                  <a:lnTo>
                    <a:pt x="2734929" y="2211247"/>
                  </a:lnTo>
                  <a:lnTo>
                    <a:pt x="2699866" y="2178973"/>
                  </a:lnTo>
                  <a:lnTo>
                    <a:pt x="2664803" y="2147662"/>
                  </a:lnTo>
                  <a:lnTo>
                    <a:pt x="2629740" y="2116841"/>
                  </a:lnTo>
                  <a:lnTo>
                    <a:pt x="2594676" y="2085765"/>
                  </a:lnTo>
                  <a:lnTo>
                    <a:pt x="2559613" y="2054478"/>
                  </a:lnTo>
                  <a:lnTo>
                    <a:pt x="2524550" y="2023026"/>
                  </a:lnTo>
                  <a:lnTo>
                    <a:pt x="2489487" y="1991452"/>
                  </a:lnTo>
                  <a:lnTo>
                    <a:pt x="2454424" y="1959802"/>
                  </a:lnTo>
                  <a:lnTo>
                    <a:pt x="2419360" y="1928115"/>
                  </a:lnTo>
                  <a:lnTo>
                    <a:pt x="2384297" y="1896433"/>
                  </a:lnTo>
                  <a:lnTo>
                    <a:pt x="2349234" y="1864796"/>
                  </a:lnTo>
                  <a:lnTo>
                    <a:pt x="2314171" y="1833241"/>
                  </a:lnTo>
                  <a:lnTo>
                    <a:pt x="2279108" y="1801806"/>
                  </a:lnTo>
                  <a:lnTo>
                    <a:pt x="2244044" y="1770526"/>
                  </a:lnTo>
                  <a:lnTo>
                    <a:pt x="2208981" y="1739439"/>
                  </a:lnTo>
                  <a:lnTo>
                    <a:pt x="2173918" y="1708578"/>
                  </a:lnTo>
                  <a:lnTo>
                    <a:pt x="2138855" y="1677980"/>
                  </a:lnTo>
                  <a:lnTo>
                    <a:pt x="2103792" y="1647681"/>
                  </a:lnTo>
                  <a:lnTo>
                    <a:pt x="2068728" y="1617719"/>
                  </a:lnTo>
                  <a:lnTo>
                    <a:pt x="2033665" y="1588132"/>
                  </a:lnTo>
                  <a:lnTo>
                    <a:pt x="1998602" y="1558942"/>
                  </a:lnTo>
                  <a:lnTo>
                    <a:pt x="1963539" y="1530042"/>
                  </a:lnTo>
                  <a:lnTo>
                    <a:pt x="1928476" y="1501414"/>
                  </a:lnTo>
                  <a:lnTo>
                    <a:pt x="1893412" y="1473067"/>
                  </a:lnTo>
                  <a:lnTo>
                    <a:pt x="1858349" y="1445012"/>
                  </a:lnTo>
                  <a:lnTo>
                    <a:pt x="1823286" y="1417260"/>
                  </a:lnTo>
                  <a:lnTo>
                    <a:pt x="1788223" y="1389820"/>
                  </a:lnTo>
                  <a:lnTo>
                    <a:pt x="1753160" y="1362703"/>
                  </a:lnTo>
                  <a:lnTo>
                    <a:pt x="1718096" y="1335921"/>
                  </a:lnTo>
                  <a:lnTo>
                    <a:pt x="1683033" y="1309482"/>
                  </a:lnTo>
                  <a:lnTo>
                    <a:pt x="1647970" y="1283397"/>
                  </a:lnTo>
                  <a:lnTo>
                    <a:pt x="1612907" y="1257675"/>
                  </a:lnTo>
                  <a:lnTo>
                    <a:pt x="1577844" y="1232323"/>
                  </a:lnTo>
                  <a:lnTo>
                    <a:pt x="1542780" y="1207348"/>
                  </a:lnTo>
                  <a:lnTo>
                    <a:pt x="1507717" y="1182759"/>
                  </a:lnTo>
                  <a:lnTo>
                    <a:pt x="1472654" y="1158559"/>
                  </a:lnTo>
                  <a:lnTo>
                    <a:pt x="1437591" y="1134755"/>
                  </a:lnTo>
                  <a:lnTo>
                    <a:pt x="1402528" y="1111349"/>
                  </a:lnTo>
                  <a:lnTo>
                    <a:pt x="1367464" y="1088346"/>
                  </a:lnTo>
                  <a:lnTo>
                    <a:pt x="1332401" y="1065747"/>
                  </a:lnTo>
                  <a:lnTo>
                    <a:pt x="1297338" y="1043553"/>
                  </a:lnTo>
                  <a:lnTo>
                    <a:pt x="1262275" y="1021766"/>
                  </a:lnTo>
                  <a:lnTo>
                    <a:pt x="1227212" y="1000385"/>
                  </a:lnTo>
                  <a:lnTo>
                    <a:pt x="1192148" y="979409"/>
                  </a:lnTo>
                  <a:lnTo>
                    <a:pt x="1157085" y="958839"/>
                  </a:lnTo>
                  <a:lnTo>
                    <a:pt x="1122022" y="938672"/>
                  </a:lnTo>
                  <a:lnTo>
                    <a:pt x="1086959" y="918906"/>
                  </a:lnTo>
                  <a:lnTo>
                    <a:pt x="1051896" y="899539"/>
                  </a:lnTo>
                  <a:lnTo>
                    <a:pt x="1016832" y="880569"/>
                  </a:lnTo>
                  <a:lnTo>
                    <a:pt x="981769" y="861992"/>
                  </a:lnTo>
                  <a:lnTo>
                    <a:pt x="946706" y="843806"/>
                  </a:lnTo>
                  <a:lnTo>
                    <a:pt x="911643" y="826008"/>
                  </a:lnTo>
                  <a:lnTo>
                    <a:pt x="876580" y="808594"/>
                  </a:lnTo>
                  <a:lnTo>
                    <a:pt x="841516" y="791561"/>
                  </a:lnTo>
                  <a:lnTo>
                    <a:pt x="806453" y="774907"/>
                  </a:lnTo>
                  <a:lnTo>
                    <a:pt x="771390" y="758627"/>
                  </a:lnTo>
                  <a:lnTo>
                    <a:pt x="736327" y="742718"/>
                  </a:lnTo>
                  <a:lnTo>
                    <a:pt x="701264" y="727178"/>
                  </a:lnTo>
                  <a:lnTo>
                    <a:pt x="666200" y="712002"/>
                  </a:lnTo>
                  <a:lnTo>
                    <a:pt x="631137" y="697187"/>
                  </a:lnTo>
                  <a:lnTo>
                    <a:pt x="596074" y="682730"/>
                  </a:lnTo>
                  <a:lnTo>
                    <a:pt x="561011" y="668629"/>
                  </a:lnTo>
                  <a:lnTo>
                    <a:pt x="525948" y="654879"/>
                  </a:lnTo>
                  <a:lnTo>
                    <a:pt x="490884" y="641478"/>
                  </a:lnTo>
                  <a:lnTo>
                    <a:pt x="455821" y="628423"/>
                  </a:lnTo>
                  <a:lnTo>
                    <a:pt x="420758" y="615710"/>
                  </a:lnTo>
                  <a:lnTo>
                    <a:pt x="385695" y="603338"/>
                  </a:lnTo>
                  <a:lnTo>
                    <a:pt x="350632" y="591302"/>
                  </a:lnTo>
                  <a:lnTo>
                    <a:pt x="315568" y="579600"/>
                  </a:lnTo>
                  <a:lnTo>
                    <a:pt x="280505" y="568230"/>
                  </a:lnTo>
                  <a:lnTo>
                    <a:pt x="245442" y="557188"/>
                  </a:lnTo>
                  <a:lnTo>
                    <a:pt x="210379" y="546473"/>
                  </a:lnTo>
                  <a:lnTo>
                    <a:pt x="175316" y="536081"/>
                  </a:lnTo>
                  <a:lnTo>
                    <a:pt x="140252" y="526010"/>
                  </a:lnTo>
                  <a:lnTo>
                    <a:pt x="105189" y="516258"/>
                  </a:lnTo>
                  <a:lnTo>
                    <a:pt x="70126" y="506822"/>
                  </a:lnTo>
                  <a:lnTo>
                    <a:pt x="35063" y="497699"/>
                  </a:lnTo>
                  <a:lnTo>
                    <a:pt x="0" y="488887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1731556"/>
              <a:ext cx="6977577" cy="3351999"/>
            </a:xfrm>
            <a:custGeom>
              <a:avLst/>
              <a:pathLst>
                <a:path w="6977577" h="3351999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0"/>
                  </a:lnTo>
                  <a:lnTo>
                    <a:pt x="140252" y="0"/>
                  </a:lnTo>
                  <a:lnTo>
                    <a:pt x="175316" y="0"/>
                  </a:lnTo>
                  <a:lnTo>
                    <a:pt x="210379" y="0"/>
                  </a:lnTo>
                  <a:lnTo>
                    <a:pt x="245442" y="0"/>
                  </a:lnTo>
                  <a:lnTo>
                    <a:pt x="280505" y="0"/>
                  </a:lnTo>
                  <a:lnTo>
                    <a:pt x="315568" y="0"/>
                  </a:lnTo>
                  <a:lnTo>
                    <a:pt x="350632" y="0"/>
                  </a:lnTo>
                  <a:lnTo>
                    <a:pt x="385695" y="0"/>
                  </a:lnTo>
                  <a:lnTo>
                    <a:pt x="420758" y="0"/>
                  </a:lnTo>
                  <a:lnTo>
                    <a:pt x="455821" y="0"/>
                  </a:lnTo>
                  <a:lnTo>
                    <a:pt x="490884" y="0"/>
                  </a:lnTo>
                  <a:lnTo>
                    <a:pt x="525948" y="0"/>
                  </a:lnTo>
                  <a:lnTo>
                    <a:pt x="561011" y="0"/>
                  </a:lnTo>
                  <a:lnTo>
                    <a:pt x="596074" y="0"/>
                  </a:lnTo>
                  <a:lnTo>
                    <a:pt x="631137" y="19168"/>
                  </a:lnTo>
                  <a:lnTo>
                    <a:pt x="666200" y="54716"/>
                  </a:lnTo>
                  <a:lnTo>
                    <a:pt x="701264" y="90123"/>
                  </a:lnTo>
                  <a:lnTo>
                    <a:pt x="736327" y="125389"/>
                  </a:lnTo>
                  <a:lnTo>
                    <a:pt x="771390" y="160512"/>
                  </a:lnTo>
                  <a:lnTo>
                    <a:pt x="806453" y="195492"/>
                  </a:lnTo>
                  <a:lnTo>
                    <a:pt x="841516" y="230326"/>
                  </a:lnTo>
                  <a:lnTo>
                    <a:pt x="876580" y="265014"/>
                  </a:lnTo>
                  <a:lnTo>
                    <a:pt x="911643" y="299554"/>
                  </a:lnTo>
                  <a:lnTo>
                    <a:pt x="946706" y="333946"/>
                  </a:lnTo>
                  <a:lnTo>
                    <a:pt x="981769" y="368188"/>
                  </a:lnTo>
                  <a:lnTo>
                    <a:pt x="1016832" y="402279"/>
                  </a:lnTo>
                  <a:lnTo>
                    <a:pt x="1051896" y="436218"/>
                  </a:lnTo>
                  <a:lnTo>
                    <a:pt x="1086959" y="470006"/>
                  </a:lnTo>
                  <a:lnTo>
                    <a:pt x="1122022" y="503640"/>
                  </a:lnTo>
                  <a:lnTo>
                    <a:pt x="1157085" y="537122"/>
                  </a:lnTo>
                  <a:lnTo>
                    <a:pt x="1192148" y="570451"/>
                  </a:lnTo>
                  <a:lnTo>
                    <a:pt x="1227212" y="603628"/>
                  </a:lnTo>
                  <a:lnTo>
                    <a:pt x="1262275" y="636654"/>
                  </a:lnTo>
                  <a:lnTo>
                    <a:pt x="1297338" y="669530"/>
                  </a:lnTo>
                  <a:lnTo>
                    <a:pt x="1332401" y="702259"/>
                  </a:lnTo>
                  <a:lnTo>
                    <a:pt x="1367464" y="734844"/>
                  </a:lnTo>
                  <a:lnTo>
                    <a:pt x="1402528" y="767287"/>
                  </a:lnTo>
                  <a:lnTo>
                    <a:pt x="1437591" y="799594"/>
                  </a:lnTo>
                  <a:lnTo>
                    <a:pt x="1472654" y="831769"/>
                  </a:lnTo>
                  <a:lnTo>
                    <a:pt x="1507717" y="863818"/>
                  </a:lnTo>
                  <a:lnTo>
                    <a:pt x="1542780" y="895749"/>
                  </a:lnTo>
                  <a:lnTo>
                    <a:pt x="1577844" y="927570"/>
                  </a:lnTo>
                  <a:lnTo>
                    <a:pt x="1612907" y="959288"/>
                  </a:lnTo>
                  <a:lnTo>
                    <a:pt x="1647970" y="990913"/>
                  </a:lnTo>
                  <a:lnTo>
                    <a:pt x="1683033" y="1022456"/>
                  </a:lnTo>
                  <a:lnTo>
                    <a:pt x="1718096" y="1053927"/>
                  </a:lnTo>
                  <a:lnTo>
                    <a:pt x="1753160" y="1085339"/>
                  </a:lnTo>
                  <a:lnTo>
                    <a:pt x="1788223" y="1116704"/>
                  </a:lnTo>
                  <a:lnTo>
                    <a:pt x="1823286" y="1148033"/>
                  </a:lnTo>
                  <a:lnTo>
                    <a:pt x="1858349" y="1179340"/>
                  </a:lnTo>
                  <a:lnTo>
                    <a:pt x="1893412" y="1210637"/>
                  </a:lnTo>
                  <a:lnTo>
                    <a:pt x="1928476" y="1241937"/>
                  </a:lnTo>
                  <a:lnTo>
                    <a:pt x="1963539" y="1273253"/>
                  </a:lnTo>
                  <a:lnTo>
                    <a:pt x="1998602" y="1304596"/>
                  </a:lnTo>
                  <a:lnTo>
                    <a:pt x="2033665" y="1336018"/>
                  </a:lnTo>
                  <a:lnTo>
                    <a:pt x="2068728" y="1367706"/>
                  </a:lnTo>
                  <a:lnTo>
                    <a:pt x="2103792" y="1399652"/>
                  </a:lnTo>
                  <a:lnTo>
                    <a:pt x="2138855" y="1431822"/>
                  </a:lnTo>
                  <a:lnTo>
                    <a:pt x="2173918" y="1464179"/>
                  </a:lnTo>
                  <a:lnTo>
                    <a:pt x="2208981" y="1496686"/>
                  </a:lnTo>
                  <a:lnTo>
                    <a:pt x="2244044" y="1529306"/>
                  </a:lnTo>
                  <a:lnTo>
                    <a:pt x="2279108" y="1561999"/>
                  </a:lnTo>
                  <a:lnTo>
                    <a:pt x="2314171" y="1594730"/>
                  </a:lnTo>
                  <a:lnTo>
                    <a:pt x="2349234" y="1627460"/>
                  </a:lnTo>
                  <a:lnTo>
                    <a:pt x="2384297" y="1660153"/>
                  </a:lnTo>
                  <a:lnTo>
                    <a:pt x="2419360" y="1692774"/>
                  </a:lnTo>
                  <a:lnTo>
                    <a:pt x="2454424" y="1725289"/>
                  </a:lnTo>
                  <a:lnTo>
                    <a:pt x="2489487" y="1757665"/>
                  </a:lnTo>
                  <a:lnTo>
                    <a:pt x="2524550" y="1789870"/>
                  </a:lnTo>
                  <a:lnTo>
                    <a:pt x="2559613" y="1821874"/>
                  </a:lnTo>
                  <a:lnTo>
                    <a:pt x="2594676" y="1853649"/>
                  </a:lnTo>
                  <a:lnTo>
                    <a:pt x="2629740" y="1885167"/>
                  </a:lnTo>
                  <a:lnTo>
                    <a:pt x="2664803" y="1916405"/>
                  </a:lnTo>
                  <a:lnTo>
                    <a:pt x="2699866" y="1948321"/>
                  </a:lnTo>
                  <a:lnTo>
                    <a:pt x="2734929" y="1981454"/>
                  </a:lnTo>
                  <a:lnTo>
                    <a:pt x="2769992" y="2015504"/>
                  </a:lnTo>
                  <a:lnTo>
                    <a:pt x="2805056" y="2050174"/>
                  </a:lnTo>
                  <a:lnTo>
                    <a:pt x="2840119" y="2085175"/>
                  </a:lnTo>
                  <a:lnTo>
                    <a:pt x="2875182" y="2120232"/>
                  </a:lnTo>
                  <a:lnTo>
                    <a:pt x="2910245" y="2155091"/>
                  </a:lnTo>
                  <a:lnTo>
                    <a:pt x="2945308" y="2189519"/>
                  </a:lnTo>
                  <a:lnTo>
                    <a:pt x="2980372" y="2223307"/>
                  </a:lnTo>
                  <a:lnTo>
                    <a:pt x="3015435" y="2256268"/>
                  </a:lnTo>
                  <a:lnTo>
                    <a:pt x="3050498" y="2288230"/>
                  </a:lnTo>
                  <a:lnTo>
                    <a:pt x="3085561" y="2319036"/>
                  </a:lnTo>
                  <a:lnTo>
                    <a:pt x="3120624" y="2348749"/>
                  </a:lnTo>
                  <a:lnTo>
                    <a:pt x="3155688" y="2378717"/>
                  </a:lnTo>
                  <a:lnTo>
                    <a:pt x="3190751" y="2409013"/>
                  </a:lnTo>
                  <a:lnTo>
                    <a:pt x="3225814" y="2439409"/>
                  </a:lnTo>
                  <a:lnTo>
                    <a:pt x="3260877" y="2469687"/>
                  </a:lnTo>
                  <a:lnTo>
                    <a:pt x="3295940" y="2499650"/>
                  </a:lnTo>
                  <a:lnTo>
                    <a:pt x="3331004" y="2529127"/>
                  </a:lnTo>
                  <a:lnTo>
                    <a:pt x="3366067" y="2557981"/>
                  </a:lnTo>
                  <a:lnTo>
                    <a:pt x="3401130" y="2586108"/>
                  </a:lnTo>
                  <a:lnTo>
                    <a:pt x="3436193" y="2613438"/>
                  </a:lnTo>
                  <a:lnTo>
                    <a:pt x="3471256" y="2639925"/>
                  </a:lnTo>
                  <a:lnTo>
                    <a:pt x="3506320" y="2665542"/>
                  </a:lnTo>
                  <a:lnTo>
                    <a:pt x="3541383" y="2690268"/>
                  </a:lnTo>
                  <a:lnTo>
                    <a:pt x="3576446" y="2714236"/>
                  </a:lnTo>
                  <a:lnTo>
                    <a:pt x="3611509" y="2737605"/>
                  </a:lnTo>
                  <a:lnTo>
                    <a:pt x="3646572" y="2760309"/>
                  </a:lnTo>
                  <a:lnTo>
                    <a:pt x="3681636" y="2782288"/>
                  </a:lnTo>
                  <a:lnTo>
                    <a:pt x="3716699" y="2803512"/>
                  </a:lnTo>
                  <a:lnTo>
                    <a:pt x="3751762" y="2823984"/>
                  </a:lnTo>
                  <a:lnTo>
                    <a:pt x="3786825" y="2843753"/>
                  </a:lnTo>
                  <a:lnTo>
                    <a:pt x="3821888" y="2862912"/>
                  </a:lnTo>
                  <a:lnTo>
                    <a:pt x="3856952" y="2881595"/>
                  </a:lnTo>
                  <a:lnTo>
                    <a:pt x="3892015" y="2899963"/>
                  </a:lnTo>
                  <a:lnTo>
                    <a:pt x="3927078" y="2918195"/>
                  </a:lnTo>
                  <a:lnTo>
                    <a:pt x="3962141" y="2936380"/>
                  </a:lnTo>
                  <a:lnTo>
                    <a:pt x="3997204" y="2953944"/>
                  </a:lnTo>
                  <a:lnTo>
                    <a:pt x="4032268" y="2970748"/>
                  </a:lnTo>
                  <a:lnTo>
                    <a:pt x="4067331" y="2986799"/>
                  </a:lnTo>
                  <a:lnTo>
                    <a:pt x="4102394" y="3002109"/>
                  </a:lnTo>
                  <a:lnTo>
                    <a:pt x="4137457" y="3016705"/>
                  </a:lnTo>
                  <a:lnTo>
                    <a:pt x="4172520" y="3030628"/>
                  </a:lnTo>
                  <a:lnTo>
                    <a:pt x="4207584" y="3043938"/>
                  </a:lnTo>
                  <a:lnTo>
                    <a:pt x="4242647" y="3056716"/>
                  </a:lnTo>
                  <a:lnTo>
                    <a:pt x="4277710" y="3069056"/>
                  </a:lnTo>
                  <a:lnTo>
                    <a:pt x="4312773" y="3081072"/>
                  </a:lnTo>
                  <a:lnTo>
                    <a:pt x="4347836" y="3092888"/>
                  </a:lnTo>
                  <a:lnTo>
                    <a:pt x="4382900" y="3104636"/>
                  </a:lnTo>
                  <a:lnTo>
                    <a:pt x="4417963" y="3116451"/>
                  </a:lnTo>
                  <a:lnTo>
                    <a:pt x="4453026" y="3128466"/>
                  </a:lnTo>
                  <a:lnTo>
                    <a:pt x="4488089" y="3140362"/>
                  </a:lnTo>
                  <a:lnTo>
                    <a:pt x="4523152" y="3151739"/>
                  </a:lnTo>
                  <a:lnTo>
                    <a:pt x="4558216" y="3162605"/>
                  </a:lnTo>
                  <a:lnTo>
                    <a:pt x="4593279" y="3172970"/>
                  </a:lnTo>
                  <a:lnTo>
                    <a:pt x="4628342" y="3182845"/>
                  </a:lnTo>
                  <a:lnTo>
                    <a:pt x="4663405" y="3192244"/>
                  </a:lnTo>
                  <a:lnTo>
                    <a:pt x="4698468" y="3201183"/>
                  </a:lnTo>
                  <a:lnTo>
                    <a:pt x="4733532" y="3209681"/>
                  </a:lnTo>
                  <a:lnTo>
                    <a:pt x="4768595" y="3217759"/>
                  </a:lnTo>
                  <a:lnTo>
                    <a:pt x="4803658" y="3225444"/>
                  </a:lnTo>
                  <a:lnTo>
                    <a:pt x="4838721" y="3232762"/>
                  </a:lnTo>
                  <a:lnTo>
                    <a:pt x="4873784" y="3239744"/>
                  </a:lnTo>
                  <a:lnTo>
                    <a:pt x="4908848" y="3246422"/>
                  </a:lnTo>
                  <a:lnTo>
                    <a:pt x="4943911" y="3252832"/>
                  </a:lnTo>
                  <a:lnTo>
                    <a:pt x="4978974" y="3259011"/>
                  </a:lnTo>
                  <a:lnTo>
                    <a:pt x="5014037" y="3264996"/>
                  </a:lnTo>
                  <a:lnTo>
                    <a:pt x="5049100" y="3270826"/>
                  </a:lnTo>
                  <a:lnTo>
                    <a:pt x="5084164" y="3276541"/>
                  </a:lnTo>
                  <a:lnTo>
                    <a:pt x="5119227" y="3282180"/>
                  </a:lnTo>
                  <a:lnTo>
                    <a:pt x="5154290" y="3287781"/>
                  </a:lnTo>
                  <a:lnTo>
                    <a:pt x="5189353" y="3293380"/>
                  </a:lnTo>
                  <a:lnTo>
                    <a:pt x="5224416" y="3298846"/>
                  </a:lnTo>
                  <a:lnTo>
                    <a:pt x="5259480" y="3304068"/>
                  </a:lnTo>
                  <a:lnTo>
                    <a:pt x="5294543" y="3309046"/>
                  </a:lnTo>
                  <a:lnTo>
                    <a:pt x="5329606" y="3313777"/>
                  </a:lnTo>
                  <a:lnTo>
                    <a:pt x="5364669" y="3318258"/>
                  </a:lnTo>
                  <a:lnTo>
                    <a:pt x="5399732" y="3322487"/>
                  </a:lnTo>
                  <a:lnTo>
                    <a:pt x="5434796" y="3326460"/>
                  </a:lnTo>
                  <a:lnTo>
                    <a:pt x="5469859" y="3330171"/>
                  </a:lnTo>
                  <a:lnTo>
                    <a:pt x="5504922" y="3333616"/>
                  </a:lnTo>
                  <a:lnTo>
                    <a:pt x="5539985" y="3336789"/>
                  </a:lnTo>
                  <a:lnTo>
                    <a:pt x="5575048" y="3339683"/>
                  </a:lnTo>
                  <a:lnTo>
                    <a:pt x="5610112" y="3342291"/>
                  </a:lnTo>
                  <a:lnTo>
                    <a:pt x="5645175" y="3344608"/>
                  </a:lnTo>
                  <a:lnTo>
                    <a:pt x="5680238" y="3346625"/>
                  </a:lnTo>
                  <a:lnTo>
                    <a:pt x="5715301" y="3348334"/>
                  </a:lnTo>
                  <a:lnTo>
                    <a:pt x="5750364" y="3349729"/>
                  </a:lnTo>
                  <a:lnTo>
                    <a:pt x="5785428" y="3350801"/>
                  </a:lnTo>
                  <a:lnTo>
                    <a:pt x="5820491" y="3351541"/>
                  </a:lnTo>
                  <a:lnTo>
                    <a:pt x="5855554" y="3351944"/>
                  </a:lnTo>
                  <a:lnTo>
                    <a:pt x="5890617" y="3351999"/>
                  </a:lnTo>
                  <a:lnTo>
                    <a:pt x="5925680" y="3351701"/>
                  </a:lnTo>
                  <a:lnTo>
                    <a:pt x="5960744" y="3351042"/>
                  </a:lnTo>
                  <a:lnTo>
                    <a:pt x="5995807" y="3350013"/>
                  </a:lnTo>
                  <a:lnTo>
                    <a:pt x="6030870" y="3348609"/>
                  </a:lnTo>
                  <a:lnTo>
                    <a:pt x="6065933" y="3346823"/>
                  </a:lnTo>
                  <a:lnTo>
                    <a:pt x="6100996" y="3344649"/>
                  </a:lnTo>
                  <a:lnTo>
                    <a:pt x="6136060" y="3342081"/>
                  </a:lnTo>
                  <a:lnTo>
                    <a:pt x="6171123" y="3339114"/>
                  </a:lnTo>
                  <a:lnTo>
                    <a:pt x="6206186" y="3335742"/>
                  </a:lnTo>
                  <a:lnTo>
                    <a:pt x="6241249" y="3331962"/>
                  </a:lnTo>
                  <a:lnTo>
                    <a:pt x="6276312" y="3327770"/>
                  </a:lnTo>
                  <a:lnTo>
                    <a:pt x="6311376" y="3323161"/>
                  </a:lnTo>
                  <a:lnTo>
                    <a:pt x="6346439" y="3318133"/>
                  </a:lnTo>
                  <a:lnTo>
                    <a:pt x="6381502" y="3312682"/>
                  </a:lnTo>
                  <a:lnTo>
                    <a:pt x="6416565" y="3306807"/>
                  </a:lnTo>
                  <a:lnTo>
                    <a:pt x="6451628" y="3300506"/>
                  </a:lnTo>
                  <a:lnTo>
                    <a:pt x="6486692" y="3293776"/>
                  </a:lnTo>
                  <a:lnTo>
                    <a:pt x="6521755" y="3286617"/>
                  </a:lnTo>
                  <a:lnTo>
                    <a:pt x="6556818" y="3279027"/>
                  </a:lnTo>
                  <a:lnTo>
                    <a:pt x="6591881" y="3271005"/>
                  </a:lnTo>
                  <a:lnTo>
                    <a:pt x="6626944" y="3262552"/>
                  </a:lnTo>
                  <a:lnTo>
                    <a:pt x="6662008" y="3253667"/>
                  </a:lnTo>
                  <a:lnTo>
                    <a:pt x="6697071" y="3244349"/>
                  </a:lnTo>
                  <a:lnTo>
                    <a:pt x="6732134" y="3234598"/>
                  </a:lnTo>
                  <a:lnTo>
                    <a:pt x="6767197" y="3224415"/>
                  </a:lnTo>
                  <a:lnTo>
                    <a:pt x="6802260" y="3213801"/>
                  </a:lnTo>
                  <a:lnTo>
                    <a:pt x="6837324" y="3202755"/>
                  </a:lnTo>
                  <a:lnTo>
                    <a:pt x="6872387" y="3191277"/>
                  </a:lnTo>
                  <a:lnTo>
                    <a:pt x="6907450" y="3179370"/>
                  </a:lnTo>
                  <a:lnTo>
                    <a:pt x="6942513" y="3167033"/>
                  </a:lnTo>
                  <a:lnTo>
                    <a:pt x="6977577" y="31542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2220444"/>
              <a:ext cx="6977577" cy="2999416"/>
            </a:xfrm>
            <a:custGeom>
              <a:avLst/>
              <a:pathLst>
                <a:path w="6977577" h="2999416">
                  <a:moveTo>
                    <a:pt x="6977577" y="2999416"/>
                  </a:moveTo>
                  <a:lnTo>
                    <a:pt x="6942513" y="2999416"/>
                  </a:lnTo>
                  <a:lnTo>
                    <a:pt x="6907450" y="2999416"/>
                  </a:lnTo>
                  <a:lnTo>
                    <a:pt x="6872387" y="2999416"/>
                  </a:lnTo>
                  <a:lnTo>
                    <a:pt x="6837324" y="2999416"/>
                  </a:lnTo>
                  <a:lnTo>
                    <a:pt x="6802260" y="2999416"/>
                  </a:lnTo>
                  <a:lnTo>
                    <a:pt x="6767197" y="2999416"/>
                  </a:lnTo>
                  <a:lnTo>
                    <a:pt x="6732134" y="2999416"/>
                  </a:lnTo>
                  <a:lnTo>
                    <a:pt x="6697071" y="2999416"/>
                  </a:lnTo>
                  <a:lnTo>
                    <a:pt x="6662008" y="2999416"/>
                  </a:lnTo>
                  <a:lnTo>
                    <a:pt x="6626944" y="2999416"/>
                  </a:lnTo>
                  <a:lnTo>
                    <a:pt x="6591881" y="2999416"/>
                  </a:lnTo>
                  <a:lnTo>
                    <a:pt x="6556818" y="2999416"/>
                  </a:lnTo>
                  <a:lnTo>
                    <a:pt x="6521755" y="2999416"/>
                  </a:lnTo>
                  <a:lnTo>
                    <a:pt x="6486692" y="2999416"/>
                  </a:lnTo>
                  <a:lnTo>
                    <a:pt x="6451628" y="2999416"/>
                  </a:lnTo>
                  <a:lnTo>
                    <a:pt x="6416565" y="2999416"/>
                  </a:lnTo>
                  <a:lnTo>
                    <a:pt x="6381502" y="2999416"/>
                  </a:lnTo>
                  <a:lnTo>
                    <a:pt x="6346439" y="2999416"/>
                  </a:lnTo>
                  <a:lnTo>
                    <a:pt x="6311376" y="2999416"/>
                  </a:lnTo>
                  <a:lnTo>
                    <a:pt x="6276312" y="2999416"/>
                  </a:lnTo>
                  <a:lnTo>
                    <a:pt x="6241249" y="2999416"/>
                  </a:lnTo>
                  <a:lnTo>
                    <a:pt x="6206186" y="2999416"/>
                  </a:lnTo>
                  <a:lnTo>
                    <a:pt x="6171123" y="2999416"/>
                  </a:lnTo>
                  <a:lnTo>
                    <a:pt x="6136060" y="2999416"/>
                  </a:lnTo>
                  <a:lnTo>
                    <a:pt x="6100996" y="2999416"/>
                  </a:lnTo>
                  <a:lnTo>
                    <a:pt x="6065933" y="2999416"/>
                  </a:lnTo>
                  <a:lnTo>
                    <a:pt x="6030870" y="2999416"/>
                  </a:lnTo>
                  <a:lnTo>
                    <a:pt x="5995807" y="2999416"/>
                  </a:lnTo>
                  <a:lnTo>
                    <a:pt x="5960744" y="2999416"/>
                  </a:lnTo>
                  <a:lnTo>
                    <a:pt x="5925680" y="2999416"/>
                  </a:lnTo>
                  <a:lnTo>
                    <a:pt x="5890617" y="2999416"/>
                  </a:lnTo>
                  <a:lnTo>
                    <a:pt x="5855554" y="2999416"/>
                  </a:lnTo>
                  <a:lnTo>
                    <a:pt x="5820491" y="2999416"/>
                  </a:lnTo>
                  <a:lnTo>
                    <a:pt x="5785428" y="2999416"/>
                  </a:lnTo>
                  <a:lnTo>
                    <a:pt x="5750364" y="2999416"/>
                  </a:lnTo>
                  <a:lnTo>
                    <a:pt x="5715301" y="2999416"/>
                  </a:lnTo>
                  <a:lnTo>
                    <a:pt x="5680238" y="2999416"/>
                  </a:lnTo>
                  <a:lnTo>
                    <a:pt x="5645175" y="2999416"/>
                  </a:lnTo>
                  <a:lnTo>
                    <a:pt x="5610112" y="2999416"/>
                  </a:lnTo>
                  <a:lnTo>
                    <a:pt x="5575048" y="2999416"/>
                  </a:lnTo>
                  <a:lnTo>
                    <a:pt x="5539985" y="2999416"/>
                  </a:lnTo>
                  <a:lnTo>
                    <a:pt x="5504922" y="2999416"/>
                  </a:lnTo>
                  <a:lnTo>
                    <a:pt x="5469859" y="2999416"/>
                  </a:lnTo>
                  <a:lnTo>
                    <a:pt x="5434796" y="2999416"/>
                  </a:lnTo>
                  <a:lnTo>
                    <a:pt x="5399732" y="2999416"/>
                  </a:lnTo>
                  <a:lnTo>
                    <a:pt x="5364669" y="2999416"/>
                  </a:lnTo>
                  <a:lnTo>
                    <a:pt x="5329606" y="2999416"/>
                  </a:lnTo>
                  <a:lnTo>
                    <a:pt x="5294543" y="2999416"/>
                  </a:lnTo>
                  <a:lnTo>
                    <a:pt x="5259480" y="2999416"/>
                  </a:lnTo>
                  <a:lnTo>
                    <a:pt x="5224416" y="2999416"/>
                  </a:lnTo>
                  <a:lnTo>
                    <a:pt x="5189353" y="2999416"/>
                  </a:lnTo>
                  <a:lnTo>
                    <a:pt x="5154290" y="2999416"/>
                  </a:lnTo>
                  <a:lnTo>
                    <a:pt x="5119227" y="2999416"/>
                  </a:lnTo>
                  <a:lnTo>
                    <a:pt x="5084164" y="2999416"/>
                  </a:lnTo>
                  <a:lnTo>
                    <a:pt x="5049100" y="2999416"/>
                  </a:lnTo>
                  <a:lnTo>
                    <a:pt x="5014037" y="2999416"/>
                  </a:lnTo>
                  <a:lnTo>
                    <a:pt x="4978974" y="2999416"/>
                  </a:lnTo>
                  <a:lnTo>
                    <a:pt x="4943911" y="2999416"/>
                  </a:lnTo>
                  <a:lnTo>
                    <a:pt x="4908848" y="2999416"/>
                  </a:lnTo>
                  <a:lnTo>
                    <a:pt x="4873784" y="2999416"/>
                  </a:lnTo>
                  <a:lnTo>
                    <a:pt x="4838721" y="2993587"/>
                  </a:lnTo>
                  <a:lnTo>
                    <a:pt x="4803658" y="2984955"/>
                  </a:lnTo>
                  <a:lnTo>
                    <a:pt x="4768595" y="2976103"/>
                  </a:lnTo>
                  <a:lnTo>
                    <a:pt x="4733532" y="2967003"/>
                  </a:lnTo>
                  <a:lnTo>
                    <a:pt x="4698468" y="2957629"/>
                  </a:lnTo>
                  <a:lnTo>
                    <a:pt x="4663405" y="2947947"/>
                  </a:lnTo>
                  <a:lnTo>
                    <a:pt x="4628342" y="2937924"/>
                  </a:lnTo>
                  <a:lnTo>
                    <a:pt x="4593279" y="2927522"/>
                  </a:lnTo>
                  <a:lnTo>
                    <a:pt x="4558216" y="2916701"/>
                  </a:lnTo>
                  <a:lnTo>
                    <a:pt x="4523152" y="2905420"/>
                  </a:lnTo>
                  <a:lnTo>
                    <a:pt x="4488089" y="2893635"/>
                  </a:lnTo>
                  <a:lnTo>
                    <a:pt x="4453026" y="2881300"/>
                  </a:lnTo>
                  <a:lnTo>
                    <a:pt x="4417963" y="2868594"/>
                  </a:lnTo>
                  <a:lnTo>
                    <a:pt x="4382900" y="2855717"/>
                  </a:lnTo>
                  <a:lnTo>
                    <a:pt x="4347836" y="2842665"/>
                  </a:lnTo>
                  <a:lnTo>
                    <a:pt x="4312773" y="2829432"/>
                  </a:lnTo>
                  <a:lnTo>
                    <a:pt x="4277710" y="2816014"/>
                  </a:lnTo>
                  <a:lnTo>
                    <a:pt x="4242647" y="2802396"/>
                  </a:lnTo>
                  <a:lnTo>
                    <a:pt x="4207584" y="2788553"/>
                  </a:lnTo>
                  <a:lnTo>
                    <a:pt x="4172520" y="2774441"/>
                  </a:lnTo>
                  <a:lnTo>
                    <a:pt x="4137457" y="2760002"/>
                  </a:lnTo>
                  <a:lnTo>
                    <a:pt x="4102394" y="2745158"/>
                  </a:lnTo>
                  <a:lnTo>
                    <a:pt x="4067331" y="2729812"/>
                  </a:lnTo>
                  <a:lnTo>
                    <a:pt x="4032268" y="2713851"/>
                  </a:lnTo>
                  <a:lnTo>
                    <a:pt x="3997204" y="2697152"/>
                  </a:lnTo>
                  <a:lnTo>
                    <a:pt x="3962141" y="2679580"/>
                  </a:lnTo>
                  <a:lnTo>
                    <a:pt x="3927078" y="2661075"/>
                  </a:lnTo>
                  <a:lnTo>
                    <a:pt x="3892015" y="2641948"/>
                  </a:lnTo>
                  <a:lnTo>
                    <a:pt x="3856952" y="2622323"/>
                  </a:lnTo>
                  <a:lnTo>
                    <a:pt x="3821888" y="2602288"/>
                  </a:lnTo>
                  <a:lnTo>
                    <a:pt x="3786825" y="2581913"/>
                  </a:lnTo>
                  <a:lnTo>
                    <a:pt x="3751762" y="2561240"/>
                  </a:lnTo>
                  <a:lnTo>
                    <a:pt x="3716699" y="2540270"/>
                  </a:lnTo>
                  <a:lnTo>
                    <a:pt x="3681636" y="2518962"/>
                  </a:lnTo>
                  <a:lnTo>
                    <a:pt x="3646572" y="2497229"/>
                  </a:lnTo>
                  <a:lnTo>
                    <a:pt x="3611509" y="2474946"/>
                  </a:lnTo>
                  <a:lnTo>
                    <a:pt x="3576446" y="2451965"/>
                  </a:lnTo>
                  <a:lnTo>
                    <a:pt x="3541383" y="2428125"/>
                  </a:lnTo>
                  <a:lnTo>
                    <a:pt x="3506320" y="2403072"/>
                  </a:lnTo>
                  <a:lnTo>
                    <a:pt x="3471256" y="2376781"/>
                  </a:lnTo>
                  <a:lnTo>
                    <a:pt x="3436193" y="2349480"/>
                  </a:lnTo>
                  <a:lnTo>
                    <a:pt x="3401130" y="2321394"/>
                  </a:lnTo>
                  <a:lnTo>
                    <a:pt x="3366067" y="2292728"/>
                  </a:lnTo>
                  <a:lnTo>
                    <a:pt x="3331004" y="2263661"/>
                  </a:lnTo>
                  <a:lnTo>
                    <a:pt x="3295940" y="2234340"/>
                  </a:lnTo>
                  <a:lnTo>
                    <a:pt x="3260877" y="2204880"/>
                  </a:lnTo>
                  <a:lnTo>
                    <a:pt x="3225814" y="2175359"/>
                  </a:lnTo>
                  <a:lnTo>
                    <a:pt x="3190751" y="2145830"/>
                  </a:lnTo>
                  <a:lnTo>
                    <a:pt x="3155688" y="2116327"/>
                  </a:lnTo>
                  <a:lnTo>
                    <a:pt x="3120624" y="2086871"/>
                  </a:lnTo>
                  <a:lnTo>
                    <a:pt x="3085561" y="2057231"/>
                  </a:lnTo>
                  <a:lnTo>
                    <a:pt x="3050498" y="2026207"/>
                  </a:lnTo>
                  <a:lnTo>
                    <a:pt x="3015435" y="1993905"/>
                  </a:lnTo>
                  <a:lnTo>
                    <a:pt x="2980372" y="1960630"/>
                  </a:lnTo>
                  <a:lnTo>
                    <a:pt x="2945308" y="1926671"/>
                  </a:lnTo>
                  <a:lnTo>
                    <a:pt x="2910245" y="1892303"/>
                  </a:lnTo>
                  <a:lnTo>
                    <a:pt x="2875182" y="1857777"/>
                  </a:lnTo>
                  <a:lnTo>
                    <a:pt x="2840119" y="1823322"/>
                  </a:lnTo>
                  <a:lnTo>
                    <a:pt x="2805056" y="1789145"/>
                  </a:lnTo>
                  <a:lnTo>
                    <a:pt x="2769992" y="1755434"/>
                  </a:lnTo>
                  <a:lnTo>
                    <a:pt x="2734929" y="1722359"/>
                  </a:lnTo>
                  <a:lnTo>
                    <a:pt x="2699866" y="1690085"/>
                  </a:lnTo>
                  <a:lnTo>
                    <a:pt x="2664803" y="1658774"/>
                  </a:lnTo>
                  <a:lnTo>
                    <a:pt x="2629740" y="1627953"/>
                  </a:lnTo>
                  <a:lnTo>
                    <a:pt x="2594676" y="1596877"/>
                  </a:lnTo>
                  <a:lnTo>
                    <a:pt x="2559613" y="1565590"/>
                  </a:lnTo>
                  <a:lnTo>
                    <a:pt x="2524550" y="1534138"/>
                  </a:lnTo>
                  <a:lnTo>
                    <a:pt x="2489487" y="1502565"/>
                  </a:lnTo>
                  <a:lnTo>
                    <a:pt x="2454424" y="1470914"/>
                  </a:lnTo>
                  <a:lnTo>
                    <a:pt x="2419360" y="1439227"/>
                  </a:lnTo>
                  <a:lnTo>
                    <a:pt x="2384297" y="1407545"/>
                  </a:lnTo>
                  <a:lnTo>
                    <a:pt x="2349234" y="1375908"/>
                  </a:lnTo>
                  <a:lnTo>
                    <a:pt x="2314171" y="1344353"/>
                  </a:lnTo>
                  <a:lnTo>
                    <a:pt x="2279108" y="1312918"/>
                  </a:lnTo>
                  <a:lnTo>
                    <a:pt x="2244044" y="1281639"/>
                  </a:lnTo>
                  <a:lnTo>
                    <a:pt x="2208981" y="1250551"/>
                  </a:lnTo>
                  <a:lnTo>
                    <a:pt x="2173918" y="1219690"/>
                  </a:lnTo>
                  <a:lnTo>
                    <a:pt x="2138855" y="1189092"/>
                  </a:lnTo>
                  <a:lnTo>
                    <a:pt x="2103792" y="1158794"/>
                  </a:lnTo>
                  <a:lnTo>
                    <a:pt x="2068728" y="1128831"/>
                  </a:lnTo>
                  <a:lnTo>
                    <a:pt x="2033665" y="1099244"/>
                  </a:lnTo>
                  <a:lnTo>
                    <a:pt x="1998602" y="1070054"/>
                  </a:lnTo>
                  <a:lnTo>
                    <a:pt x="1963539" y="1041155"/>
                  </a:lnTo>
                  <a:lnTo>
                    <a:pt x="1928476" y="1012526"/>
                  </a:lnTo>
                  <a:lnTo>
                    <a:pt x="1893412" y="984180"/>
                  </a:lnTo>
                  <a:lnTo>
                    <a:pt x="1858349" y="956125"/>
                  </a:lnTo>
                  <a:lnTo>
                    <a:pt x="1823286" y="928372"/>
                  </a:lnTo>
                  <a:lnTo>
                    <a:pt x="1788223" y="900932"/>
                  </a:lnTo>
                  <a:lnTo>
                    <a:pt x="1753160" y="873816"/>
                  </a:lnTo>
                  <a:lnTo>
                    <a:pt x="1718096" y="847033"/>
                  </a:lnTo>
                  <a:lnTo>
                    <a:pt x="1683033" y="820595"/>
                  </a:lnTo>
                  <a:lnTo>
                    <a:pt x="1647970" y="794510"/>
                  </a:lnTo>
                  <a:lnTo>
                    <a:pt x="1612907" y="768787"/>
                  </a:lnTo>
                  <a:lnTo>
                    <a:pt x="1577844" y="743435"/>
                  </a:lnTo>
                  <a:lnTo>
                    <a:pt x="1542780" y="718461"/>
                  </a:lnTo>
                  <a:lnTo>
                    <a:pt x="1507717" y="693871"/>
                  </a:lnTo>
                  <a:lnTo>
                    <a:pt x="1472654" y="669671"/>
                  </a:lnTo>
                  <a:lnTo>
                    <a:pt x="1437591" y="645867"/>
                  </a:lnTo>
                  <a:lnTo>
                    <a:pt x="1402528" y="622462"/>
                  </a:lnTo>
                  <a:lnTo>
                    <a:pt x="1367464" y="599458"/>
                  </a:lnTo>
                  <a:lnTo>
                    <a:pt x="1332401" y="576859"/>
                  </a:lnTo>
                  <a:lnTo>
                    <a:pt x="1297338" y="554665"/>
                  </a:lnTo>
                  <a:lnTo>
                    <a:pt x="1262275" y="532878"/>
                  </a:lnTo>
                  <a:lnTo>
                    <a:pt x="1227212" y="511497"/>
                  </a:lnTo>
                  <a:lnTo>
                    <a:pt x="1192148" y="490522"/>
                  </a:lnTo>
                  <a:lnTo>
                    <a:pt x="1157085" y="469951"/>
                  </a:lnTo>
                  <a:lnTo>
                    <a:pt x="1122022" y="449784"/>
                  </a:lnTo>
                  <a:lnTo>
                    <a:pt x="1086959" y="430018"/>
                  </a:lnTo>
                  <a:lnTo>
                    <a:pt x="1051896" y="410651"/>
                  </a:lnTo>
                  <a:lnTo>
                    <a:pt x="1016832" y="391681"/>
                  </a:lnTo>
                  <a:lnTo>
                    <a:pt x="981769" y="373104"/>
                  </a:lnTo>
                  <a:lnTo>
                    <a:pt x="946706" y="354918"/>
                  </a:lnTo>
                  <a:lnTo>
                    <a:pt x="911643" y="337120"/>
                  </a:lnTo>
                  <a:lnTo>
                    <a:pt x="876580" y="319706"/>
                  </a:lnTo>
                  <a:lnTo>
                    <a:pt x="841516" y="302674"/>
                  </a:lnTo>
                  <a:lnTo>
                    <a:pt x="806453" y="286019"/>
                  </a:lnTo>
                  <a:lnTo>
                    <a:pt x="771390" y="269739"/>
                  </a:lnTo>
                  <a:lnTo>
                    <a:pt x="736327" y="253831"/>
                  </a:lnTo>
                  <a:lnTo>
                    <a:pt x="701264" y="238290"/>
                  </a:lnTo>
                  <a:lnTo>
                    <a:pt x="666200" y="223114"/>
                  </a:lnTo>
                  <a:lnTo>
                    <a:pt x="631137" y="208299"/>
                  </a:lnTo>
                  <a:lnTo>
                    <a:pt x="596074" y="193843"/>
                  </a:lnTo>
                  <a:lnTo>
                    <a:pt x="561011" y="179741"/>
                  </a:lnTo>
                  <a:lnTo>
                    <a:pt x="525948" y="165991"/>
                  </a:lnTo>
                  <a:lnTo>
                    <a:pt x="490884" y="152590"/>
                  </a:lnTo>
                  <a:lnTo>
                    <a:pt x="455821" y="139535"/>
                  </a:lnTo>
                  <a:lnTo>
                    <a:pt x="420758" y="126822"/>
                  </a:lnTo>
                  <a:lnTo>
                    <a:pt x="385695" y="114450"/>
                  </a:lnTo>
                  <a:lnTo>
                    <a:pt x="350632" y="102414"/>
                  </a:lnTo>
                  <a:lnTo>
                    <a:pt x="315568" y="90712"/>
                  </a:lnTo>
                  <a:lnTo>
                    <a:pt x="280505" y="79342"/>
                  </a:lnTo>
                  <a:lnTo>
                    <a:pt x="245442" y="68301"/>
                  </a:lnTo>
                  <a:lnTo>
                    <a:pt x="210379" y="57585"/>
                  </a:lnTo>
                  <a:lnTo>
                    <a:pt x="175316" y="47193"/>
                  </a:lnTo>
                  <a:lnTo>
                    <a:pt x="140252" y="37123"/>
                  </a:lnTo>
                  <a:lnTo>
                    <a:pt x="105189" y="27370"/>
                  </a:lnTo>
                  <a:lnTo>
                    <a:pt x="70126" y="17934"/>
                  </a:lnTo>
                  <a:lnTo>
                    <a:pt x="35063" y="881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1731556"/>
              <a:ext cx="6977577" cy="3488303"/>
            </a:xfrm>
            <a:custGeom>
              <a:avLst/>
              <a:pathLst>
                <a:path w="6977577" h="3488303">
                  <a:moveTo>
                    <a:pt x="0" y="0"/>
                  </a:moveTo>
                  <a:lnTo>
                    <a:pt x="35063" y="0"/>
                  </a:lnTo>
                  <a:lnTo>
                    <a:pt x="70126" y="0"/>
                  </a:lnTo>
                  <a:lnTo>
                    <a:pt x="105189" y="0"/>
                  </a:lnTo>
                  <a:lnTo>
                    <a:pt x="140252" y="16658"/>
                  </a:lnTo>
                  <a:lnTo>
                    <a:pt x="175316" y="40403"/>
                  </a:lnTo>
                  <a:lnTo>
                    <a:pt x="210379" y="64242"/>
                  </a:lnTo>
                  <a:lnTo>
                    <a:pt x="245442" y="88179"/>
                  </a:lnTo>
                  <a:lnTo>
                    <a:pt x="280505" y="112214"/>
                  </a:lnTo>
                  <a:lnTo>
                    <a:pt x="315568" y="136348"/>
                  </a:lnTo>
                  <a:lnTo>
                    <a:pt x="350632" y="160581"/>
                  </a:lnTo>
                  <a:lnTo>
                    <a:pt x="385695" y="184916"/>
                  </a:lnTo>
                  <a:lnTo>
                    <a:pt x="420758" y="209353"/>
                  </a:lnTo>
                  <a:lnTo>
                    <a:pt x="455821" y="233893"/>
                  </a:lnTo>
                  <a:lnTo>
                    <a:pt x="490884" y="258537"/>
                  </a:lnTo>
                  <a:lnTo>
                    <a:pt x="525948" y="283287"/>
                  </a:lnTo>
                  <a:lnTo>
                    <a:pt x="561011" y="308143"/>
                  </a:lnTo>
                  <a:lnTo>
                    <a:pt x="596074" y="333106"/>
                  </a:lnTo>
                  <a:lnTo>
                    <a:pt x="631137" y="358178"/>
                  </a:lnTo>
                  <a:lnTo>
                    <a:pt x="666200" y="383359"/>
                  </a:lnTo>
                  <a:lnTo>
                    <a:pt x="701264" y="408650"/>
                  </a:lnTo>
                  <a:lnTo>
                    <a:pt x="736327" y="434054"/>
                  </a:lnTo>
                  <a:lnTo>
                    <a:pt x="771390" y="459570"/>
                  </a:lnTo>
                  <a:lnTo>
                    <a:pt x="806453" y="485199"/>
                  </a:lnTo>
                  <a:lnTo>
                    <a:pt x="841516" y="510944"/>
                  </a:lnTo>
                  <a:lnTo>
                    <a:pt x="876580" y="536804"/>
                  </a:lnTo>
                  <a:lnTo>
                    <a:pt x="911643" y="562781"/>
                  </a:lnTo>
                  <a:lnTo>
                    <a:pt x="946706" y="588876"/>
                  </a:lnTo>
                  <a:lnTo>
                    <a:pt x="981769" y="615090"/>
                  </a:lnTo>
                  <a:lnTo>
                    <a:pt x="1016832" y="641424"/>
                  </a:lnTo>
                  <a:lnTo>
                    <a:pt x="1051896" y="667879"/>
                  </a:lnTo>
                  <a:lnTo>
                    <a:pt x="1086959" y="694456"/>
                  </a:lnTo>
                  <a:lnTo>
                    <a:pt x="1122022" y="721156"/>
                  </a:lnTo>
                  <a:lnTo>
                    <a:pt x="1157085" y="747980"/>
                  </a:lnTo>
                  <a:lnTo>
                    <a:pt x="1192148" y="774930"/>
                  </a:lnTo>
                  <a:lnTo>
                    <a:pt x="1227212" y="802006"/>
                  </a:lnTo>
                  <a:lnTo>
                    <a:pt x="1262275" y="829210"/>
                  </a:lnTo>
                  <a:lnTo>
                    <a:pt x="1297338" y="856542"/>
                  </a:lnTo>
                  <a:lnTo>
                    <a:pt x="1332401" y="884003"/>
                  </a:lnTo>
                  <a:lnTo>
                    <a:pt x="1367464" y="911595"/>
                  </a:lnTo>
                  <a:lnTo>
                    <a:pt x="1402528" y="939318"/>
                  </a:lnTo>
                  <a:lnTo>
                    <a:pt x="1437591" y="967174"/>
                  </a:lnTo>
                  <a:lnTo>
                    <a:pt x="1472654" y="995164"/>
                  </a:lnTo>
                  <a:lnTo>
                    <a:pt x="1507717" y="1023289"/>
                  </a:lnTo>
                  <a:lnTo>
                    <a:pt x="1542780" y="1051549"/>
                  </a:lnTo>
                  <a:lnTo>
                    <a:pt x="1577844" y="1079946"/>
                  </a:lnTo>
                  <a:lnTo>
                    <a:pt x="1612907" y="1108481"/>
                  </a:lnTo>
                  <a:lnTo>
                    <a:pt x="1647970" y="1137155"/>
                  </a:lnTo>
                  <a:lnTo>
                    <a:pt x="1683033" y="1165969"/>
                  </a:lnTo>
                  <a:lnTo>
                    <a:pt x="1718096" y="1194924"/>
                  </a:lnTo>
                  <a:lnTo>
                    <a:pt x="1753160" y="1224021"/>
                  </a:lnTo>
                  <a:lnTo>
                    <a:pt x="1788223" y="1253262"/>
                  </a:lnTo>
                  <a:lnTo>
                    <a:pt x="1823286" y="1282646"/>
                  </a:lnTo>
                  <a:lnTo>
                    <a:pt x="1858349" y="1312176"/>
                  </a:lnTo>
                  <a:lnTo>
                    <a:pt x="1893412" y="1341852"/>
                  </a:lnTo>
                  <a:lnTo>
                    <a:pt x="1928476" y="1371676"/>
                  </a:lnTo>
                  <a:lnTo>
                    <a:pt x="1963539" y="1401648"/>
                  </a:lnTo>
                  <a:lnTo>
                    <a:pt x="1998602" y="1431769"/>
                  </a:lnTo>
                  <a:lnTo>
                    <a:pt x="2033665" y="1462075"/>
                  </a:lnTo>
                  <a:lnTo>
                    <a:pt x="2068728" y="1492713"/>
                  </a:lnTo>
                  <a:lnTo>
                    <a:pt x="2103792" y="1523667"/>
                  </a:lnTo>
                  <a:lnTo>
                    <a:pt x="2138855" y="1554901"/>
                  </a:lnTo>
                  <a:lnTo>
                    <a:pt x="2173918" y="1586379"/>
                  </a:lnTo>
                  <a:lnTo>
                    <a:pt x="2208981" y="1618062"/>
                  </a:lnTo>
                  <a:lnTo>
                    <a:pt x="2244044" y="1649916"/>
                  </a:lnTo>
                  <a:lnTo>
                    <a:pt x="2279108" y="1681903"/>
                  </a:lnTo>
                  <a:lnTo>
                    <a:pt x="2314171" y="1713985"/>
                  </a:lnTo>
                  <a:lnTo>
                    <a:pt x="2349234" y="1746128"/>
                  </a:lnTo>
                  <a:lnTo>
                    <a:pt x="2384297" y="1778293"/>
                  </a:lnTo>
                  <a:lnTo>
                    <a:pt x="2419360" y="1810444"/>
                  </a:lnTo>
                  <a:lnTo>
                    <a:pt x="2454424" y="1842545"/>
                  </a:lnTo>
                  <a:lnTo>
                    <a:pt x="2489487" y="1874559"/>
                  </a:lnTo>
                  <a:lnTo>
                    <a:pt x="2524550" y="1906448"/>
                  </a:lnTo>
                  <a:lnTo>
                    <a:pt x="2559613" y="1938176"/>
                  </a:lnTo>
                  <a:lnTo>
                    <a:pt x="2594676" y="1969707"/>
                  </a:lnTo>
                  <a:lnTo>
                    <a:pt x="2629740" y="2001004"/>
                  </a:lnTo>
                  <a:lnTo>
                    <a:pt x="2664803" y="2032033"/>
                  </a:lnTo>
                  <a:lnTo>
                    <a:pt x="2699866" y="2063647"/>
                  </a:lnTo>
                  <a:lnTo>
                    <a:pt x="2734929" y="2096350"/>
                  </a:lnTo>
                  <a:lnTo>
                    <a:pt x="2769992" y="2129913"/>
                  </a:lnTo>
                  <a:lnTo>
                    <a:pt x="2805056" y="2164104"/>
                  </a:lnTo>
                  <a:lnTo>
                    <a:pt x="2840119" y="2198693"/>
                  </a:lnTo>
                  <a:lnTo>
                    <a:pt x="2875182" y="2233448"/>
                  </a:lnTo>
                  <a:lnTo>
                    <a:pt x="2910245" y="2268141"/>
                  </a:lnTo>
                  <a:lnTo>
                    <a:pt x="2945308" y="2302539"/>
                  </a:lnTo>
                  <a:lnTo>
                    <a:pt x="2980372" y="2336412"/>
                  </a:lnTo>
                  <a:lnTo>
                    <a:pt x="3015435" y="2369530"/>
                  </a:lnTo>
                  <a:lnTo>
                    <a:pt x="3050498" y="2401662"/>
                  </a:lnTo>
                  <a:lnTo>
                    <a:pt x="3085561" y="2432577"/>
                  </a:lnTo>
                  <a:lnTo>
                    <a:pt x="3120624" y="2462254"/>
                  </a:lnTo>
                  <a:lnTo>
                    <a:pt x="3155688" y="2491966"/>
                  </a:lnTo>
                  <a:lnTo>
                    <a:pt x="3190751" y="2521865"/>
                  </a:lnTo>
                  <a:lnTo>
                    <a:pt x="3225814" y="2551828"/>
                  </a:lnTo>
                  <a:lnTo>
                    <a:pt x="3260877" y="2581727"/>
                  </a:lnTo>
                  <a:lnTo>
                    <a:pt x="3295940" y="2611439"/>
                  </a:lnTo>
                  <a:lnTo>
                    <a:pt x="3331004" y="2640838"/>
                  </a:lnTo>
                  <a:lnTo>
                    <a:pt x="3366067" y="2669798"/>
                  </a:lnTo>
                  <a:lnTo>
                    <a:pt x="3401130" y="2698195"/>
                  </a:lnTo>
                  <a:lnTo>
                    <a:pt x="3436193" y="2725903"/>
                  </a:lnTo>
                  <a:lnTo>
                    <a:pt x="3471256" y="2752797"/>
                  </a:lnTo>
                  <a:lnTo>
                    <a:pt x="3506320" y="2778751"/>
                  </a:lnTo>
                  <a:lnTo>
                    <a:pt x="3541383" y="2803640"/>
                  </a:lnTo>
                  <a:lnTo>
                    <a:pt x="3576446" y="2827544"/>
                  </a:lnTo>
                  <a:lnTo>
                    <a:pt x="3611509" y="2850719"/>
                  </a:lnTo>
                  <a:lnTo>
                    <a:pt x="3646572" y="2873213"/>
                  </a:lnTo>
                  <a:lnTo>
                    <a:pt x="3681636" y="2895069"/>
                  </a:lnTo>
                  <a:lnTo>
                    <a:pt x="3716699" y="2916335"/>
                  </a:lnTo>
                  <a:lnTo>
                    <a:pt x="3751762" y="2937056"/>
                  </a:lnTo>
                  <a:lnTo>
                    <a:pt x="3786825" y="2957277"/>
                  </a:lnTo>
                  <a:lnTo>
                    <a:pt x="3821888" y="2977044"/>
                  </a:lnTo>
                  <a:lnTo>
                    <a:pt x="3856952" y="2996403"/>
                  </a:lnTo>
                  <a:lnTo>
                    <a:pt x="3892015" y="3015400"/>
                  </a:lnTo>
                  <a:lnTo>
                    <a:pt x="3927078" y="3034079"/>
                  </a:lnTo>
                  <a:lnTo>
                    <a:pt x="3962141" y="3052424"/>
                  </a:lnTo>
                  <a:lnTo>
                    <a:pt x="3997204" y="3069992"/>
                  </a:lnTo>
                  <a:lnTo>
                    <a:pt x="4032268" y="3086744"/>
                  </a:lnTo>
                  <a:lnTo>
                    <a:pt x="4067331" y="3102749"/>
                  </a:lnTo>
                  <a:lnTo>
                    <a:pt x="4102394" y="3118077"/>
                  </a:lnTo>
                  <a:lnTo>
                    <a:pt x="4137457" y="3132797"/>
                  </a:lnTo>
                  <a:lnTo>
                    <a:pt x="4172520" y="3146978"/>
                  </a:lnTo>
                  <a:lnTo>
                    <a:pt x="4207584" y="3160689"/>
                  </a:lnTo>
                  <a:lnTo>
                    <a:pt x="4242647" y="3174000"/>
                  </a:lnTo>
                  <a:lnTo>
                    <a:pt x="4277710" y="3186979"/>
                  </a:lnTo>
                  <a:lnTo>
                    <a:pt x="4312773" y="3199696"/>
                  </a:lnTo>
                  <a:lnTo>
                    <a:pt x="4347836" y="3212220"/>
                  </a:lnTo>
                  <a:lnTo>
                    <a:pt x="4382900" y="3224621"/>
                  </a:lnTo>
                  <a:lnTo>
                    <a:pt x="4417963" y="3236966"/>
                  </a:lnTo>
                  <a:lnTo>
                    <a:pt x="4453026" y="3249327"/>
                  </a:lnTo>
                  <a:lnTo>
                    <a:pt x="4488089" y="3261442"/>
                  </a:lnTo>
                  <a:lnTo>
                    <a:pt x="4523152" y="3273024"/>
                  </a:lnTo>
                  <a:lnTo>
                    <a:pt x="4558216" y="3284097"/>
                  </a:lnTo>
                  <a:lnTo>
                    <a:pt x="4593279" y="3294690"/>
                  </a:lnTo>
                  <a:lnTo>
                    <a:pt x="4628342" y="3304828"/>
                  </a:lnTo>
                  <a:lnTo>
                    <a:pt x="4663405" y="3314539"/>
                  </a:lnTo>
                  <a:lnTo>
                    <a:pt x="4698468" y="3323850"/>
                  </a:lnTo>
                  <a:lnTo>
                    <a:pt x="4733532" y="3332786"/>
                  </a:lnTo>
                  <a:lnTo>
                    <a:pt x="4768595" y="3341375"/>
                  </a:lnTo>
                  <a:lnTo>
                    <a:pt x="4803658" y="3349643"/>
                  </a:lnTo>
                  <a:lnTo>
                    <a:pt x="4838721" y="3357618"/>
                  </a:lnTo>
                  <a:lnTo>
                    <a:pt x="4873784" y="3365326"/>
                  </a:lnTo>
                  <a:lnTo>
                    <a:pt x="4908848" y="3372794"/>
                  </a:lnTo>
                  <a:lnTo>
                    <a:pt x="4943911" y="3380048"/>
                  </a:lnTo>
                  <a:lnTo>
                    <a:pt x="4978974" y="3387115"/>
                  </a:lnTo>
                  <a:lnTo>
                    <a:pt x="5014037" y="3394022"/>
                  </a:lnTo>
                  <a:lnTo>
                    <a:pt x="5049100" y="3400796"/>
                  </a:lnTo>
                  <a:lnTo>
                    <a:pt x="5084164" y="3407464"/>
                  </a:lnTo>
                  <a:lnTo>
                    <a:pt x="5119227" y="3414051"/>
                  </a:lnTo>
                  <a:lnTo>
                    <a:pt x="5154290" y="3420586"/>
                  </a:lnTo>
                  <a:lnTo>
                    <a:pt x="5189353" y="3427094"/>
                  </a:lnTo>
                  <a:lnTo>
                    <a:pt x="5224416" y="3433483"/>
                  </a:lnTo>
                  <a:lnTo>
                    <a:pt x="5259480" y="3439674"/>
                  </a:lnTo>
                  <a:lnTo>
                    <a:pt x="5294543" y="3445667"/>
                  </a:lnTo>
                  <a:lnTo>
                    <a:pt x="5329606" y="3451460"/>
                  </a:lnTo>
                  <a:lnTo>
                    <a:pt x="5364669" y="3457053"/>
                  </a:lnTo>
                  <a:lnTo>
                    <a:pt x="5399732" y="3462446"/>
                  </a:lnTo>
                  <a:lnTo>
                    <a:pt x="5434796" y="3467639"/>
                  </a:lnTo>
                  <a:lnTo>
                    <a:pt x="5469859" y="3472631"/>
                  </a:lnTo>
                  <a:lnTo>
                    <a:pt x="5504922" y="3477421"/>
                  </a:lnTo>
                  <a:lnTo>
                    <a:pt x="5539985" y="3482009"/>
                  </a:lnTo>
                  <a:lnTo>
                    <a:pt x="5575048" y="3486395"/>
                  </a:lnTo>
                  <a:lnTo>
                    <a:pt x="5610112" y="3488303"/>
                  </a:lnTo>
                  <a:lnTo>
                    <a:pt x="5645175" y="3488303"/>
                  </a:lnTo>
                  <a:lnTo>
                    <a:pt x="5680238" y="3488303"/>
                  </a:lnTo>
                  <a:lnTo>
                    <a:pt x="5715301" y="3488303"/>
                  </a:lnTo>
                  <a:lnTo>
                    <a:pt x="5750364" y="3488303"/>
                  </a:lnTo>
                  <a:lnTo>
                    <a:pt x="5785428" y="3488303"/>
                  </a:lnTo>
                  <a:lnTo>
                    <a:pt x="5820491" y="3488303"/>
                  </a:lnTo>
                  <a:lnTo>
                    <a:pt x="5855554" y="3488303"/>
                  </a:lnTo>
                  <a:lnTo>
                    <a:pt x="5890617" y="3488303"/>
                  </a:lnTo>
                  <a:lnTo>
                    <a:pt x="5925680" y="3488303"/>
                  </a:lnTo>
                  <a:lnTo>
                    <a:pt x="5960744" y="3488303"/>
                  </a:lnTo>
                  <a:lnTo>
                    <a:pt x="5995807" y="3488303"/>
                  </a:lnTo>
                  <a:lnTo>
                    <a:pt x="6030870" y="3488303"/>
                  </a:lnTo>
                  <a:lnTo>
                    <a:pt x="6065933" y="3488303"/>
                  </a:lnTo>
                  <a:lnTo>
                    <a:pt x="6100996" y="3488303"/>
                  </a:lnTo>
                  <a:lnTo>
                    <a:pt x="6136060" y="3488303"/>
                  </a:lnTo>
                  <a:lnTo>
                    <a:pt x="6171123" y="3488303"/>
                  </a:lnTo>
                  <a:lnTo>
                    <a:pt x="6206186" y="3488303"/>
                  </a:lnTo>
                  <a:lnTo>
                    <a:pt x="6241249" y="3488303"/>
                  </a:lnTo>
                  <a:lnTo>
                    <a:pt x="6276312" y="3488303"/>
                  </a:lnTo>
                  <a:lnTo>
                    <a:pt x="6311376" y="3488303"/>
                  </a:lnTo>
                  <a:lnTo>
                    <a:pt x="6346439" y="3488303"/>
                  </a:lnTo>
                  <a:lnTo>
                    <a:pt x="6381502" y="3488303"/>
                  </a:lnTo>
                  <a:lnTo>
                    <a:pt x="6416565" y="3488303"/>
                  </a:lnTo>
                  <a:lnTo>
                    <a:pt x="6451628" y="3488303"/>
                  </a:lnTo>
                  <a:lnTo>
                    <a:pt x="6486692" y="3488303"/>
                  </a:lnTo>
                  <a:lnTo>
                    <a:pt x="6521755" y="3488303"/>
                  </a:lnTo>
                  <a:lnTo>
                    <a:pt x="6556818" y="3488303"/>
                  </a:lnTo>
                  <a:lnTo>
                    <a:pt x="6591881" y="3488303"/>
                  </a:lnTo>
                  <a:lnTo>
                    <a:pt x="6626944" y="3488303"/>
                  </a:lnTo>
                  <a:lnTo>
                    <a:pt x="6662008" y="3488303"/>
                  </a:lnTo>
                  <a:lnTo>
                    <a:pt x="6697071" y="3488303"/>
                  </a:lnTo>
                  <a:lnTo>
                    <a:pt x="6732134" y="3488303"/>
                  </a:lnTo>
                  <a:lnTo>
                    <a:pt x="6767197" y="3488303"/>
                  </a:lnTo>
                  <a:lnTo>
                    <a:pt x="6802260" y="3488303"/>
                  </a:lnTo>
                  <a:lnTo>
                    <a:pt x="6837324" y="3488303"/>
                  </a:lnTo>
                  <a:lnTo>
                    <a:pt x="6872387" y="3488303"/>
                  </a:lnTo>
                  <a:lnTo>
                    <a:pt x="6907450" y="3488303"/>
                  </a:lnTo>
                  <a:lnTo>
                    <a:pt x="6942513" y="3488303"/>
                  </a:lnTo>
                  <a:lnTo>
                    <a:pt x="6977577" y="3488303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8382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1174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03967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16759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219860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347784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475708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603632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73155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9075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066041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841327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616614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167186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942473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717759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93045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8268332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91900" y="1557141"/>
              <a:ext cx="0" cy="3837134"/>
            </a:xfrm>
            <a:custGeom>
              <a:avLst/>
              <a:pathLst>
                <a:path w="0" h="3837134">
                  <a:moveTo>
                    <a:pt x="0" y="383713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90755" y="4679156"/>
              <a:ext cx="6977577" cy="540703"/>
            </a:xfrm>
            <a:custGeom>
              <a:avLst/>
              <a:pathLst>
                <a:path w="6977577" h="540703">
                  <a:moveTo>
                    <a:pt x="0" y="99959"/>
                  </a:moveTo>
                  <a:lnTo>
                    <a:pt x="35063" y="108550"/>
                  </a:lnTo>
                  <a:lnTo>
                    <a:pt x="70126" y="116979"/>
                  </a:lnTo>
                  <a:lnTo>
                    <a:pt x="105189" y="125246"/>
                  </a:lnTo>
                  <a:lnTo>
                    <a:pt x="140252" y="133351"/>
                  </a:lnTo>
                  <a:lnTo>
                    <a:pt x="175316" y="141292"/>
                  </a:lnTo>
                  <a:lnTo>
                    <a:pt x="210379" y="149069"/>
                  </a:lnTo>
                  <a:lnTo>
                    <a:pt x="245442" y="156681"/>
                  </a:lnTo>
                  <a:lnTo>
                    <a:pt x="280505" y="164127"/>
                  </a:lnTo>
                  <a:lnTo>
                    <a:pt x="315568" y="171406"/>
                  </a:lnTo>
                  <a:lnTo>
                    <a:pt x="350632" y="178518"/>
                  </a:lnTo>
                  <a:lnTo>
                    <a:pt x="385695" y="185461"/>
                  </a:lnTo>
                  <a:lnTo>
                    <a:pt x="420758" y="192234"/>
                  </a:lnTo>
                  <a:lnTo>
                    <a:pt x="455821" y="198837"/>
                  </a:lnTo>
                  <a:lnTo>
                    <a:pt x="490884" y="205268"/>
                  </a:lnTo>
                  <a:lnTo>
                    <a:pt x="525948" y="211526"/>
                  </a:lnTo>
                  <a:lnTo>
                    <a:pt x="561011" y="217611"/>
                  </a:lnTo>
                  <a:lnTo>
                    <a:pt x="596074" y="223520"/>
                  </a:lnTo>
                  <a:lnTo>
                    <a:pt x="631137" y="229253"/>
                  </a:lnTo>
                  <a:lnTo>
                    <a:pt x="666200" y="234808"/>
                  </a:lnTo>
                  <a:lnTo>
                    <a:pt x="701264" y="240184"/>
                  </a:lnTo>
                  <a:lnTo>
                    <a:pt x="736327" y="245380"/>
                  </a:lnTo>
                  <a:lnTo>
                    <a:pt x="771390" y="250394"/>
                  </a:lnTo>
                  <a:lnTo>
                    <a:pt x="806453" y="255226"/>
                  </a:lnTo>
                  <a:lnTo>
                    <a:pt x="841516" y="259873"/>
                  </a:lnTo>
                  <a:lnTo>
                    <a:pt x="876580" y="264335"/>
                  </a:lnTo>
                  <a:lnTo>
                    <a:pt x="911643" y="268610"/>
                  </a:lnTo>
                  <a:lnTo>
                    <a:pt x="946706" y="272697"/>
                  </a:lnTo>
                  <a:lnTo>
                    <a:pt x="981769" y="276594"/>
                  </a:lnTo>
                  <a:lnTo>
                    <a:pt x="1016832" y="280301"/>
                  </a:lnTo>
                  <a:lnTo>
                    <a:pt x="1051896" y="283816"/>
                  </a:lnTo>
                  <a:lnTo>
                    <a:pt x="1086959" y="287138"/>
                  </a:lnTo>
                  <a:lnTo>
                    <a:pt x="1122022" y="290267"/>
                  </a:lnTo>
                  <a:lnTo>
                    <a:pt x="1157085" y="293202"/>
                  </a:lnTo>
                  <a:lnTo>
                    <a:pt x="1192148" y="295942"/>
                  </a:lnTo>
                  <a:lnTo>
                    <a:pt x="1227212" y="298487"/>
                  </a:lnTo>
                  <a:lnTo>
                    <a:pt x="1262275" y="300838"/>
                  </a:lnTo>
                  <a:lnTo>
                    <a:pt x="1297338" y="302995"/>
                  </a:lnTo>
                  <a:lnTo>
                    <a:pt x="1332401" y="304958"/>
                  </a:lnTo>
                  <a:lnTo>
                    <a:pt x="1367464" y="306730"/>
                  </a:lnTo>
                  <a:lnTo>
                    <a:pt x="1402528" y="308312"/>
                  </a:lnTo>
                  <a:lnTo>
                    <a:pt x="1437591" y="309706"/>
                  </a:lnTo>
                  <a:lnTo>
                    <a:pt x="1472654" y="310915"/>
                  </a:lnTo>
                  <a:lnTo>
                    <a:pt x="1507717" y="311942"/>
                  </a:lnTo>
                  <a:lnTo>
                    <a:pt x="1542780" y="312793"/>
                  </a:lnTo>
                  <a:lnTo>
                    <a:pt x="1577844" y="313470"/>
                  </a:lnTo>
                  <a:lnTo>
                    <a:pt x="1612907" y="313980"/>
                  </a:lnTo>
                  <a:lnTo>
                    <a:pt x="1647970" y="314328"/>
                  </a:lnTo>
                  <a:lnTo>
                    <a:pt x="1683033" y="314521"/>
                  </a:lnTo>
                  <a:lnTo>
                    <a:pt x="1718096" y="314564"/>
                  </a:lnTo>
                  <a:lnTo>
                    <a:pt x="1753160" y="314467"/>
                  </a:lnTo>
                  <a:lnTo>
                    <a:pt x="1788223" y="314234"/>
                  </a:lnTo>
                  <a:lnTo>
                    <a:pt x="1823286" y="313876"/>
                  </a:lnTo>
                  <a:lnTo>
                    <a:pt x="1858349" y="313399"/>
                  </a:lnTo>
                  <a:lnTo>
                    <a:pt x="1893412" y="312811"/>
                  </a:lnTo>
                  <a:lnTo>
                    <a:pt x="1928476" y="312120"/>
                  </a:lnTo>
                  <a:lnTo>
                    <a:pt x="1963539" y="311334"/>
                  </a:lnTo>
                  <a:lnTo>
                    <a:pt x="1998602" y="310461"/>
                  </a:lnTo>
                  <a:lnTo>
                    <a:pt x="2033665" y="309507"/>
                  </a:lnTo>
                  <a:lnTo>
                    <a:pt x="2068728" y="308485"/>
                  </a:lnTo>
                  <a:lnTo>
                    <a:pt x="2103792" y="307398"/>
                  </a:lnTo>
                  <a:lnTo>
                    <a:pt x="2138855" y="306249"/>
                  </a:lnTo>
                  <a:lnTo>
                    <a:pt x="2173918" y="305039"/>
                  </a:lnTo>
                  <a:lnTo>
                    <a:pt x="2208981" y="303768"/>
                  </a:lnTo>
                  <a:lnTo>
                    <a:pt x="2244044" y="302436"/>
                  </a:lnTo>
                  <a:lnTo>
                    <a:pt x="2279108" y="301045"/>
                  </a:lnTo>
                  <a:lnTo>
                    <a:pt x="2314171" y="299594"/>
                  </a:lnTo>
                  <a:lnTo>
                    <a:pt x="2349234" y="298084"/>
                  </a:lnTo>
                  <a:lnTo>
                    <a:pt x="2384297" y="296516"/>
                  </a:lnTo>
                  <a:lnTo>
                    <a:pt x="2419360" y="294892"/>
                  </a:lnTo>
                  <a:lnTo>
                    <a:pt x="2454424" y="293215"/>
                  </a:lnTo>
                  <a:lnTo>
                    <a:pt x="2489487" y="291488"/>
                  </a:lnTo>
                  <a:lnTo>
                    <a:pt x="2524550" y="289716"/>
                  </a:lnTo>
                  <a:lnTo>
                    <a:pt x="2559613" y="287904"/>
                  </a:lnTo>
                  <a:lnTo>
                    <a:pt x="2594676" y="286057"/>
                  </a:lnTo>
                  <a:lnTo>
                    <a:pt x="2629740" y="284184"/>
                  </a:lnTo>
                  <a:lnTo>
                    <a:pt x="2664803" y="282291"/>
                  </a:lnTo>
                  <a:lnTo>
                    <a:pt x="2699866" y="280254"/>
                  </a:lnTo>
                  <a:lnTo>
                    <a:pt x="2734929" y="277984"/>
                  </a:lnTo>
                  <a:lnTo>
                    <a:pt x="2769992" y="275492"/>
                  </a:lnTo>
                  <a:lnTo>
                    <a:pt x="2805056" y="272788"/>
                  </a:lnTo>
                  <a:lnTo>
                    <a:pt x="2840119" y="269888"/>
                  </a:lnTo>
                  <a:lnTo>
                    <a:pt x="2875182" y="266818"/>
                  </a:lnTo>
                  <a:lnTo>
                    <a:pt x="2910245" y="263618"/>
                  </a:lnTo>
                  <a:lnTo>
                    <a:pt x="2945308" y="260341"/>
                  </a:lnTo>
                  <a:lnTo>
                    <a:pt x="2980372" y="257056"/>
                  </a:lnTo>
                  <a:lnTo>
                    <a:pt x="3015435" y="253846"/>
                  </a:lnTo>
                  <a:lnTo>
                    <a:pt x="3050498" y="250807"/>
                  </a:lnTo>
                  <a:lnTo>
                    <a:pt x="3085561" y="248041"/>
                  </a:lnTo>
                  <a:lnTo>
                    <a:pt x="3120624" y="245582"/>
                  </a:lnTo>
                  <a:lnTo>
                    <a:pt x="3155688" y="242993"/>
                  </a:lnTo>
                  <a:lnTo>
                    <a:pt x="3190751" y="240190"/>
                  </a:lnTo>
                  <a:lnTo>
                    <a:pt x="3225814" y="237177"/>
                  </a:lnTo>
                  <a:lnTo>
                    <a:pt x="3260877" y="233968"/>
                  </a:lnTo>
                  <a:lnTo>
                    <a:pt x="3295940" y="230587"/>
                  </a:lnTo>
                  <a:lnTo>
                    <a:pt x="3331004" y="227077"/>
                  </a:lnTo>
                  <a:lnTo>
                    <a:pt x="3366067" y="223504"/>
                  </a:lnTo>
                  <a:lnTo>
                    <a:pt x="3401130" y="219957"/>
                  </a:lnTo>
                  <a:lnTo>
                    <a:pt x="3436193" y="216543"/>
                  </a:lnTo>
                  <a:lnTo>
                    <a:pt x="3471256" y="213390"/>
                  </a:lnTo>
                  <a:lnTo>
                    <a:pt x="3506320" y="210635"/>
                  </a:lnTo>
                  <a:lnTo>
                    <a:pt x="3541383" y="208422"/>
                  </a:lnTo>
                  <a:lnTo>
                    <a:pt x="3576446" y="206618"/>
                  </a:lnTo>
                  <a:lnTo>
                    <a:pt x="3611509" y="204876"/>
                  </a:lnTo>
                  <a:lnTo>
                    <a:pt x="3646572" y="203142"/>
                  </a:lnTo>
                  <a:lnTo>
                    <a:pt x="3681636" y="201368"/>
                  </a:lnTo>
                  <a:lnTo>
                    <a:pt x="3716699" y="199523"/>
                  </a:lnTo>
                  <a:lnTo>
                    <a:pt x="3751762" y="197601"/>
                  </a:lnTo>
                  <a:lnTo>
                    <a:pt x="3786825" y="195626"/>
                  </a:lnTo>
                  <a:lnTo>
                    <a:pt x="3821888" y="193651"/>
                  </a:lnTo>
                  <a:lnTo>
                    <a:pt x="3856952" y="191754"/>
                  </a:lnTo>
                  <a:lnTo>
                    <a:pt x="3892015" y="190033"/>
                  </a:lnTo>
                  <a:lnTo>
                    <a:pt x="3927078" y="188598"/>
                  </a:lnTo>
                  <a:lnTo>
                    <a:pt x="3962141" y="187540"/>
                  </a:lnTo>
                  <a:lnTo>
                    <a:pt x="3997204" y="186774"/>
                  </a:lnTo>
                  <a:lnTo>
                    <a:pt x="4032268" y="186214"/>
                  </a:lnTo>
                  <a:lnTo>
                    <a:pt x="4067331" y="185793"/>
                  </a:lnTo>
                  <a:lnTo>
                    <a:pt x="4102394" y="185451"/>
                  </a:lnTo>
                  <a:lnTo>
                    <a:pt x="4137457" y="185136"/>
                  </a:lnTo>
                  <a:lnTo>
                    <a:pt x="4172520" y="184807"/>
                  </a:lnTo>
                  <a:lnTo>
                    <a:pt x="4207584" y="184435"/>
                  </a:lnTo>
                  <a:lnTo>
                    <a:pt x="4242647" y="184001"/>
                  </a:lnTo>
                  <a:lnTo>
                    <a:pt x="4277710" y="183501"/>
                  </a:lnTo>
                  <a:lnTo>
                    <a:pt x="4312773" y="182940"/>
                  </a:lnTo>
                  <a:lnTo>
                    <a:pt x="4347836" y="182331"/>
                  </a:lnTo>
                  <a:lnTo>
                    <a:pt x="4382900" y="181691"/>
                  </a:lnTo>
                  <a:lnTo>
                    <a:pt x="4417963" y="181041"/>
                  </a:lnTo>
                  <a:lnTo>
                    <a:pt x="4453026" y="180400"/>
                  </a:lnTo>
                  <a:lnTo>
                    <a:pt x="4488089" y="179786"/>
                  </a:lnTo>
                  <a:lnTo>
                    <a:pt x="4523152" y="179195"/>
                  </a:lnTo>
                  <a:lnTo>
                    <a:pt x="4558216" y="178610"/>
                  </a:lnTo>
                  <a:lnTo>
                    <a:pt x="4593279" y="178015"/>
                  </a:lnTo>
                  <a:lnTo>
                    <a:pt x="4628342" y="177392"/>
                  </a:lnTo>
                  <a:lnTo>
                    <a:pt x="4663405" y="176730"/>
                  </a:lnTo>
                  <a:lnTo>
                    <a:pt x="4698468" y="176014"/>
                  </a:lnTo>
                  <a:lnTo>
                    <a:pt x="4733532" y="175235"/>
                  </a:lnTo>
                  <a:lnTo>
                    <a:pt x="4768595" y="174383"/>
                  </a:lnTo>
                  <a:lnTo>
                    <a:pt x="4803658" y="173453"/>
                  </a:lnTo>
                  <a:lnTo>
                    <a:pt x="4838721" y="172439"/>
                  </a:lnTo>
                  <a:lnTo>
                    <a:pt x="4873784" y="171338"/>
                  </a:lnTo>
                  <a:lnTo>
                    <a:pt x="4908848" y="170149"/>
                  </a:lnTo>
                  <a:lnTo>
                    <a:pt x="4943911" y="168871"/>
                  </a:lnTo>
                  <a:lnTo>
                    <a:pt x="4978974" y="167506"/>
                  </a:lnTo>
                  <a:lnTo>
                    <a:pt x="5014037" y="166056"/>
                  </a:lnTo>
                  <a:lnTo>
                    <a:pt x="5049100" y="164524"/>
                  </a:lnTo>
                  <a:lnTo>
                    <a:pt x="5084164" y="162912"/>
                  </a:lnTo>
                  <a:lnTo>
                    <a:pt x="5119227" y="161224"/>
                  </a:lnTo>
                  <a:lnTo>
                    <a:pt x="5154290" y="159460"/>
                  </a:lnTo>
                  <a:lnTo>
                    <a:pt x="5189353" y="157622"/>
                  </a:lnTo>
                  <a:lnTo>
                    <a:pt x="5224416" y="155758"/>
                  </a:lnTo>
                  <a:lnTo>
                    <a:pt x="5259480" y="153904"/>
                  </a:lnTo>
                  <a:lnTo>
                    <a:pt x="5294543" y="152057"/>
                  </a:lnTo>
                  <a:lnTo>
                    <a:pt x="5329606" y="150217"/>
                  </a:lnTo>
                  <a:lnTo>
                    <a:pt x="5364669" y="148382"/>
                  </a:lnTo>
                  <a:lnTo>
                    <a:pt x="5399732" y="146549"/>
                  </a:lnTo>
                  <a:lnTo>
                    <a:pt x="5434796" y="144716"/>
                  </a:lnTo>
                  <a:lnTo>
                    <a:pt x="5469859" y="142880"/>
                  </a:lnTo>
                  <a:lnTo>
                    <a:pt x="5504922" y="141037"/>
                  </a:lnTo>
                  <a:lnTo>
                    <a:pt x="5539985" y="139182"/>
                  </a:lnTo>
                  <a:lnTo>
                    <a:pt x="5575048" y="137312"/>
                  </a:lnTo>
                  <a:lnTo>
                    <a:pt x="5610112" y="135422"/>
                  </a:lnTo>
                  <a:lnTo>
                    <a:pt x="5645175" y="133508"/>
                  </a:lnTo>
                  <a:lnTo>
                    <a:pt x="5680238" y="131563"/>
                  </a:lnTo>
                  <a:lnTo>
                    <a:pt x="5715301" y="129584"/>
                  </a:lnTo>
                  <a:lnTo>
                    <a:pt x="5750364" y="127564"/>
                  </a:lnTo>
                  <a:lnTo>
                    <a:pt x="5785428" y="125498"/>
                  </a:lnTo>
                  <a:lnTo>
                    <a:pt x="5820491" y="123382"/>
                  </a:lnTo>
                  <a:lnTo>
                    <a:pt x="5855554" y="121209"/>
                  </a:lnTo>
                  <a:lnTo>
                    <a:pt x="5890617" y="118974"/>
                  </a:lnTo>
                  <a:lnTo>
                    <a:pt x="5925680" y="116673"/>
                  </a:lnTo>
                  <a:lnTo>
                    <a:pt x="5960744" y="114299"/>
                  </a:lnTo>
                  <a:lnTo>
                    <a:pt x="5995807" y="111849"/>
                  </a:lnTo>
                  <a:lnTo>
                    <a:pt x="6030870" y="109317"/>
                  </a:lnTo>
                  <a:lnTo>
                    <a:pt x="6065933" y="106700"/>
                  </a:lnTo>
                  <a:lnTo>
                    <a:pt x="6100996" y="103992"/>
                  </a:lnTo>
                  <a:lnTo>
                    <a:pt x="6136060" y="101190"/>
                  </a:lnTo>
                  <a:lnTo>
                    <a:pt x="6171123" y="98290"/>
                  </a:lnTo>
                  <a:lnTo>
                    <a:pt x="6206186" y="95289"/>
                  </a:lnTo>
                  <a:lnTo>
                    <a:pt x="6241249" y="92183"/>
                  </a:lnTo>
                  <a:lnTo>
                    <a:pt x="6276312" y="88971"/>
                  </a:lnTo>
                  <a:lnTo>
                    <a:pt x="6311376" y="85648"/>
                  </a:lnTo>
                  <a:lnTo>
                    <a:pt x="6346439" y="82214"/>
                  </a:lnTo>
                  <a:lnTo>
                    <a:pt x="6381502" y="78666"/>
                  </a:lnTo>
                  <a:lnTo>
                    <a:pt x="6416565" y="75003"/>
                  </a:lnTo>
                  <a:lnTo>
                    <a:pt x="6451628" y="71222"/>
                  </a:lnTo>
                  <a:lnTo>
                    <a:pt x="6486692" y="67323"/>
                  </a:lnTo>
                  <a:lnTo>
                    <a:pt x="6521755" y="63304"/>
                  </a:lnTo>
                  <a:lnTo>
                    <a:pt x="6556818" y="59165"/>
                  </a:lnTo>
                  <a:lnTo>
                    <a:pt x="6591881" y="54905"/>
                  </a:lnTo>
                  <a:lnTo>
                    <a:pt x="6626944" y="50524"/>
                  </a:lnTo>
                  <a:lnTo>
                    <a:pt x="6662008" y="46021"/>
                  </a:lnTo>
                  <a:lnTo>
                    <a:pt x="6697071" y="41396"/>
                  </a:lnTo>
                  <a:lnTo>
                    <a:pt x="6732134" y="36648"/>
                  </a:lnTo>
                  <a:lnTo>
                    <a:pt x="6767197" y="31778"/>
                  </a:lnTo>
                  <a:lnTo>
                    <a:pt x="6802260" y="26787"/>
                  </a:lnTo>
                  <a:lnTo>
                    <a:pt x="6837324" y="21672"/>
                  </a:lnTo>
                  <a:lnTo>
                    <a:pt x="6872387" y="16437"/>
                  </a:lnTo>
                  <a:lnTo>
                    <a:pt x="6907450" y="11079"/>
                  </a:lnTo>
                  <a:lnTo>
                    <a:pt x="6942513" y="5600"/>
                  </a:lnTo>
                  <a:lnTo>
                    <a:pt x="6977577" y="0"/>
                  </a:lnTo>
                  <a:lnTo>
                    <a:pt x="6977577" y="444656"/>
                  </a:lnTo>
                  <a:lnTo>
                    <a:pt x="6942513" y="438777"/>
                  </a:lnTo>
                  <a:lnTo>
                    <a:pt x="6907450" y="433052"/>
                  </a:lnTo>
                  <a:lnTo>
                    <a:pt x="6872387" y="427483"/>
                  </a:lnTo>
                  <a:lnTo>
                    <a:pt x="6837324" y="422071"/>
                  </a:lnTo>
                  <a:lnTo>
                    <a:pt x="6802260" y="416817"/>
                  </a:lnTo>
                  <a:lnTo>
                    <a:pt x="6767197" y="411722"/>
                  </a:lnTo>
                  <a:lnTo>
                    <a:pt x="6732134" y="406788"/>
                  </a:lnTo>
                  <a:lnTo>
                    <a:pt x="6697071" y="402014"/>
                  </a:lnTo>
                  <a:lnTo>
                    <a:pt x="6662008" y="397403"/>
                  </a:lnTo>
                  <a:lnTo>
                    <a:pt x="6626944" y="392955"/>
                  </a:lnTo>
                  <a:lnTo>
                    <a:pt x="6591881" y="388670"/>
                  </a:lnTo>
                  <a:lnTo>
                    <a:pt x="6556818" y="384549"/>
                  </a:lnTo>
                  <a:lnTo>
                    <a:pt x="6521755" y="380592"/>
                  </a:lnTo>
                  <a:lnTo>
                    <a:pt x="6486692" y="376800"/>
                  </a:lnTo>
                  <a:lnTo>
                    <a:pt x="6451628" y="373173"/>
                  </a:lnTo>
                  <a:lnTo>
                    <a:pt x="6416565" y="369710"/>
                  </a:lnTo>
                  <a:lnTo>
                    <a:pt x="6381502" y="366411"/>
                  </a:lnTo>
                  <a:lnTo>
                    <a:pt x="6346439" y="363277"/>
                  </a:lnTo>
                  <a:lnTo>
                    <a:pt x="6311376" y="360304"/>
                  </a:lnTo>
                  <a:lnTo>
                    <a:pt x="6276312" y="357494"/>
                  </a:lnTo>
                  <a:lnTo>
                    <a:pt x="6241249" y="354844"/>
                  </a:lnTo>
                  <a:lnTo>
                    <a:pt x="6206186" y="352353"/>
                  </a:lnTo>
                  <a:lnTo>
                    <a:pt x="6171123" y="350019"/>
                  </a:lnTo>
                  <a:lnTo>
                    <a:pt x="6136060" y="347839"/>
                  </a:lnTo>
                  <a:lnTo>
                    <a:pt x="6100996" y="345811"/>
                  </a:lnTo>
                  <a:lnTo>
                    <a:pt x="6065933" y="343933"/>
                  </a:lnTo>
                  <a:lnTo>
                    <a:pt x="6030870" y="342202"/>
                  </a:lnTo>
                  <a:lnTo>
                    <a:pt x="5995807" y="340613"/>
                  </a:lnTo>
                  <a:lnTo>
                    <a:pt x="5960744" y="339164"/>
                  </a:lnTo>
                  <a:lnTo>
                    <a:pt x="5925680" y="337851"/>
                  </a:lnTo>
                  <a:lnTo>
                    <a:pt x="5890617" y="336669"/>
                  </a:lnTo>
                  <a:lnTo>
                    <a:pt x="5855554" y="335615"/>
                  </a:lnTo>
                  <a:lnTo>
                    <a:pt x="5820491" y="334684"/>
                  </a:lnTo>
                  <a:lnTo>
                    <a:pt x="5785428" y="333873"/>
                  </a:lnTo>
                  <a:lnTo>
                    <a:pt x="5750364" y="333175"/>
                  </a:lnTo>
                  <a:lnTo>
                    <a:pt x="5715301" y="332588"/>
                  </a:lnTo>
                  <a:lnTo>
                    <a:pt x="5680238" y="332106"/>
                  </a:lnTo>
                  <a:lnTo>
                    <a:pt x="5645175" y="331726"/>
                  </a:lnTo>
                  <a:lnTo>
                    <a:pt x="5610112" y="331442"/>
                  </a:lnTo>
                  <a:lnTo>
                    <a:pt x="5575048" y="331251"/>
                  </a:lnTo>
                  <a:lnTo>
                    <a:pt x="5539985" y="331149"/>
                  </a:lnTo>
                  <a:lnTo>
                    <a:pt x="5504922" y="331133"/>
                  </a:lnTo>
                  <a:lnTo>
                    <a:pt x="5469859" y="331198"/>
                  </a:lnTo>
                  <a:lnTo>
                    <a:pt x="5434796" y="331342"/>
                  </a:lnTo>
                  <a:lnTo>
                    <a:pt x="5399732" y="331562"/>
                  </a:lnTo>
                  <a:lnTo>
                    <a:pt x="5364669" y="331855"/>
                  </a:lnTo>
                  <a:lnTo>
                    <a:pt x="5329606" y="332221"/>
                  </a:lnTo>
                  <a:lnTo>
                    <a:pt x="5294543" y="332657"/>
                  </a:lnTo>
                  <a:lnTo>
                    <a:pt x="5259480" y="333162"/>
                  </a:lnTo>
                  <a:lnTo>
                    <a:pt x="5224416" y="333736"/>
                  </a:lnTo>
                  <a:lnTo>
                    <a:pt x="5189353" y="334380"/>
                  </a:lnTo>
                  <a:lnTo>
                    <a:pt x="5154290" y="335015"/>
                  </a:lnTo>
                  <a:lnTo>
                    <a:pt x="5119227" y="335544"/>
                  </a:lnTo>
                  <a:lnTo>
                    <a:pt x="5084164" y="335979"/>
                  </a:lnTo>
                  <a:lnTo>
                    <a:pt x="5049100" y="336332"/>
                  </a:lnTo>
                  <a:lnTo>
                    <a:pt x="5014037" y="336617"/>
                  </a:lnTo>
                  <a:lnTo>
                    <a:pt x="4978974" y="336848"/>
                  </a:lnTo>
                  <a:lnTo>
                    <a:pt x="4943911" y="337038"/>
                  </a:lnTo>
                  <a:lnTo>
                    <a:pt x="4908848" y="337200"/>
                  </a:lnTo>
                  <a:lnTo>
                    <a:pt x="4873784" y="337346"/>
                  </a:lnTo>
                  <a:lnTo>
                    <a:pt x="4838721" y="337487"/>
                  </a:lnTo>
                  <a:lnTo>
                    <a:pt x="4803658" y="337633"/>
                  </a:lnTo>
                  <a:lnTo>
                    <a:pt x="4768595" y="337791"/>
                  </a:lnTo>
                  <a:lnTo>
                    <a:pt x="4733532" y="337968"/>
                  </a:lnTo>
                  <a:lnTo>
                    <a:pt x="4698468" y="338168"/>
                  </a:lnTo>
                  <a:lnTo>
                    <a:pt x="4663405" y="338393"/>
                  </a:lnTo>
                  <a:lnTo>
                    <a:pt x="4628342" y="338643"/>
                  </a:lnTo>
                  <a:lnTo>
                    <a:pt x="4593279" y="338917"/>
                  </a:lnTo>
                  <a:lnTo>
                    <a:pt x="4558216" y="339211"/>
                  </a:lnTo>
                  <a:lnTo>
                    <a:pt x="4523152" y="339522"/>
                  </a:lnTo>
                  <a:lnTo>
                    <a:pt x="4488089" y="339843"/>
                  </a:lnTo>
                  <a:lnTo>
                    <a:pt x="4453026" y="340167"/>
                  </a:lnTo>
                  <a:lnTo>
                    <a:pt x="4417963" y="340351"/>
                  </a:lnTo>
                  <a:lnTo>
                    <a:pt x="4382900" y="340299"/>
                  </a:lnTo>
                  <a:lnTo>
                    <a:pt x="4347836" y="340076"/>
                  </a:lnTo>
                  <a:lnTo>
                    <a:pt x="4312773" y="339749"/>
                  </a:lnTo>
                  <a:lnTo>
                    <a:pt x="4277710" y="339384"/>
                  </a:lnTo>
                  <a:lnTo>
                    <a:pt x="4242647" y="339039"/>
                  </a:lnTo>
                  <a:lnTo>
                    <a:pt x="4207584" y="338768"/>
                  </a:lnTo>
                  <a:lnTo>
                    <a:pt x="4172520" y="338612"/>
                  </a:lnTo>
                  <a:lnTo>
                    <a:pt x="4137457" y="338600"/>
                  </a:lnTo>
                  <a:lnTo>
                    <a:pt x="4102394" y="338750"/>
                  </a:lnTo>
                  <a:lnTo>
                    <a:pt x="4067331" y="339068"/>
                  </a:lnTo>
                  <a:lnTo>
                    <a:pt x="4032268" y="339548"/>
                  </a:lnTo>
                  <a:lnTo>
                    <a:pt x="3997204" y="340178"/>
                  </a:lnTo>
                  <a:lnTo>
                    <a:pt x="3962141" y="340938"/>
                  </a:lnTo>
                  <a:lnTo>
                    <a:pt x="3927078" y="341786"/>
                  </a:lnTo>
                  <a:lnTo>
                    <a:pt x="3892015" y="342629"/>
                  </a:lnTo>
                  <a:lnTo>
                    <a:pt x="3856952" y="343519"/>
                  </a:lnTo>
                  <a:lnTo>
                    <a:pt x="3821888" y="344522"/>
                  </a:lnTo>
                  <a:lnTo>
                    <a:pt x="3786825" y="345694"/>
                  </a:lnTo>
                  <a:lnTo>
                    <a:pt x="3751762" y="347072"/>
                  </a:lnTo>
                  <a:lnTo>
                    <a:pt x="3716699" y="348664"/>
                  </a:lnTo>
                  <a:lnTo>
                    <a:pt x="3681636" y="350453"/>
                  </a:lnTo>
                  <a:lnTo>
                    <a:pt x="3646572" y="352391"/>
                  </a:lnTo>
                  <a:lnTo>
                    <a:pt x="3611509" y="354403"/>
                  </a:lnTo>
                  <a:lnTo>
                    <a:pt x="3576446" y="356401"/>
                  </a:lnTo>
                  <a:lnTo>
                    <a:pt x="3541383" y="358289"/>
                  </a:lnTo>
                  <a:lnTo>
                    <a:pt x="3506320" y="360287"/>
                  </a:lnTo>
                  <a:lnTo>
                    <a:pt x="3471256" y="362596"/>
                  </a:lnTo>
                  <a:lnTo>
                    <a:pt x="3436193" y="365211"/>
                  </a:lnTo>
                  <a:lnTo>
                    <a:pt x="3401130" y="368125"/>
                  </a:lnTo>
                  <a:lnTo>
                    <a:pt x="3366067" y="371316"/>
                  </a:lnTo>
                  <a:lnTo>
                    <a:pt x="3331004" y="374748"/>
                  </a:lnTo>
                  <a:lnTo>
                    <a:pt x="3295940" y="378361"/>
                  </a:lnTo>
                  <a:lnTo>
                    <a:pt x="3260877" y="382074"/>
                  </a:lnTo>
                  <a:lnTo>
                    <a:pt x="3225814" y="385785"/>
                  </a:lnTo>
                  <a:lnTo>
                    <a:pt x="3190751" y="389370"/>
                  </a:lnTo>
                  <a:lnTo>
                    <a:pt x="3155688" y="392697"/>
                  </a:lnTo>
                  <a:lnTo>
                    <a:pt x="3120624" y="395624"/>
                  </a:lnTo>
                  <a:lnTo>
                    <a:pt x="3085561" y="398132"/>
                  </a:lnTo>
                  <a:lnTo>
                    <a:pt x="3050498" y="400754"/>
                  </a:lnTo>
                  <a:lnTo>
                    <a:pt x="3015435" y="403569"/>
                  </a:lnTo>
                  <a:lnTo>
                    <a:pt x="2980372" y="406570"/>
                  </a:lnTo>
                  <a:lnTo>
                    <a:pt x="2945308" y="409742"/>
                  </a:lnTo>
                  <a:lnTo>
                    <a:pt x="2910245" y="413059"/>
                  </a:lnTo>
                  <a:lnTo>
                    <a:pt x="2875182" y="416479"/>
                  </a:lnTo>
                  <a:lnTo>
                    <a:pt x="2840119" y="419947"/>
                  </a:lnTo>
                  <a:lnTo>
                    <a:pt x="2805056" y="423392"/>
                  </a:lnTo>
                  <a:lnTo>
                    <a:pt x="2769992" y="426729"/>
                  </a:lnTo>
                  <a:lnTo>
                    <a:pt x="2734929" y="429866"/>
                  </a:lnTo>
                  <a:lnTo>
                    <a:pt x="2699866" y="432703"/>
                  </a:lnTo>
                  <a:lnTo>
                    <a:pt x="2664803" y="435140"/>
                  </a:lnTo>
                  <a:lnTo>
                    <a:pt x="2629740" y="437309"/>
                  </a:lnTo>
                  <a:lnTo>
                    <a:pt x="2594676" y="439475"/>
                  </a:lnTo>
                  <a:lnTo>
                    <a:pt x="2559613" y="441643"/>
                  </a:lnTo>
                  <a:lnTo>
                    <a:pt x="2524550" y="443821"/>
                  </a:lnTo>
                  <a:lnTo>
                    <a:pt x="2489487" y="446011"/>
                  </a:lnTo>
                  <a:lnTo>
                    <a:pt x="2454424" y="448217"/>
                  </a:lnTo>
                  <a:lnTo>
                    <a:pt x="2419360" y="450441"/>
                  </a:lnTo>
                  <a:lnTo>
                    <a:pt x="2384297" y="452686"/>
                  </a:lnTo>
                  <a:lnTo>
                    <a:pt x="2349234" y="454952"/>
                  </a:lnTo>
                  <a:lnTo>
                    <a:pt x="2314171" y="457239"/>
                  </a:lnTo>
                  <a:lnTo>
                    <a:pt x="2279108" y="459546"/>
                  </a:lnTo>
                  <a:lnTo>
                    <a:pt x="2244044" y="461872"/>
                  </a:lnTo>
                  <a:lnTo>
                    <a:pt x="2208981" y="464215"/>
                  </a:lnTo>
                  <a:lnTo>
                    <a:pt x="2173918" y="466574"/>
                  </a:lnTo>
                  <a:lnTo>
                    <a:pt x="2138855" y="468947"/>
                  </a:lnTo>
                  <a:lnTo>
                    <a:pt x="2103792" y="471333"/>
                  </a:lnTo>
                  <a:lnTo>
                    <a:pt x="2068728" y="473732"/>
                  </a:lnTo>
                  <a:lnTo>
                    <a:pt x="2033665" y="476142"/>
                  </a:lnTo>
                  <a:lnTo>
                    <a:pt x="1998602" y="478572"/>
                  </a:lnTo>
                  <a:lnTo>
                    <a:pt x="1963539" y="481060"/>
                  </a:lnTo>
                  <a:lnTo>
                    <a:pt x="1928476" y="483622"/>
                  </a:lnTo>
                  <a:lnTo>
                    <a:pt x="1893412" y="486265"/>
                  </a:lnTo>
                  <a:lnTo>
                    <a:pt x="1858349" y="488996"/>
                  </a:lnTo>
                  <a:lnTo>
                    <a:pt x="1823286" y="491822"/>
                  </a:lnTo>
                  <a:lnTo>
                    <a:pt x="1788223" y="494751"/>
                  </a:lnTo>
                  <a:lnTo>
                    <a:pt x="1753160" y="497791"/>
                  </a:lnTo>
                  <a:lnTo>
                    <a:pt x="1718096" y="500949"/>
                  </a:lnTo>
                  <a:lnTo>
                    <a:pt x="1683033" y="504232"/>
                  </a:lnTo>
                  <a:lnTo>
                    <a:pt x="1647970" y="507646"/>
                  </a:lnTo>
                  <a:lnTo>
                    <a:pt x="1612907" y="511200"/>
                  </a:lnTo>
                  <a:lnTo>
                    <a:pt x="1577844" y="514897"/>
                  </a:lnTo>
                  <a:lnTo>
                    <a:pt x="1542780" y="518745"/>
                  </a:lnTo>
                  <a:lnTo>
                    <a:pt x="1507717" y="522747"/>
                  </a:lnTo>
                  <a:lnTo>
                    <a:pt x="1472654" y="526908"/>
                  </a:lnTo>
                  <a:lnTo>
                    <a:pt x="1437591" y="531231"/>
                  </a:lnTo>
                  <a:lnTo>
                    <a:pt x="1402528" y="535720"/>
                  </a:lnTo>
                  <a:lnTo>
                    <a:pt x="1367464" y="540378"/>
                  </a:lnTo>
                  <a:lnTo>
                    <a:pt x="1332401" y="540703"/>
                  </a:lnTo>
                  <a:lnTo>
                    <a:pt x="1297338" y="540703"/>
                  </a:lnTo>
                  <a:lnTo>
                    <a:pt x="1262275" y="540703"/>
                  </a:lnTo>
                  <a:lnTo>
                    <a:pt x="1227212" y="540703"/>
                  </a:lnTo>
                  <a:lnTo>
                    <a:pt x="1192148" y="540703"/>
                  </a:lnTo>
                  <a:lnTo>
                    <a:pt x="1157085" y="540703"/>
                  </a:lnTo>
                  <a:lnTo>
                    <a:pt x="1122022" y="540703"/>
                  </a:lnTo>
                  <a:lnTo>
                    <a:pt x="1086959" y="540703"/>
                  </a:lnTo>
                  <a:lnTo>
                    <a:pt x="1051896" y="540703"/>
                  </a:lnTo>
                  <a:lnTo>
                    <a:pt x="1016832" y="540703"/>
                  </a:lnTo>
                  <a:lnTo>
                    <a:pt x="981769" y="540703"/>
                  </a:lnTo>
                  <a:lnTo>
                    <a:pt x="946706" y="540703"/>
                  </a:lnTo>
                  <a:lnTo>
                    <a:pt x="911643" y="540703"/>
                  </a:lnTo>
                  <a:lnTo>
                    <a:pt x="876580" y="540703"/>
                  </a:lnTo>
                  <a:lnTo>
                    <a:pt x="841516" y="540703"/>
                  </a:lnTo>
                  <a:lnTo>
                    <a:pt x="806453" y="540703"/>
                  </a:lnTo>
                  <a:lnTo>
                    <a:pt x="771390" y="540703"/>
                  </a:lnTo>
                  <a:lnTo>
                    <a:pt x="736327" y="540703"/>
                  </a:lnTo>
                  <a:lnTo>
                    <a:pt x="701264" y="540703"/>
                  </a:lnTo>
                  <a:lnTo>
                    <a:pt x="666200" y="540703"/>
                  </a:lnTo>
                  <a:lnTo>
                    <a:pt x="631137" y="540703"/>
                  </a:lnTo>
                  <a:lnTo>
                    <a:pt x="596074" y="540703"/>
                  </a:lnTo>
                  <a:lnTo>
                    <a:pt x="561011" y="540703"/>
                  </a:lnTo>
                  <a:lnTo>
                    <a:pt x="525948" y="540703"/>
                  </a:lnTo>
                  <a:lnTo>
                    <a:pt x="490884" y="540703"/>
                  </a:lnTo>
                  <a:lnTo>
                    <a:pt x="455821" y="540703"/>
                  </a:lnTo>
                  <a:lnTo>
                    <a:pt x="420758" y="540703"/>
                  </a:lnTo>
                  <a:lnTo>
                    <a:pt x="385695" y="540703"/>
                  </a:lnTo>
                  <a:lnTo>
                    <a:pt x="350632" y="540703"/>
                  </a:lnTo>
                  <a:lnTo>
                    <a:pt x="315568" y="540703"/>
                  </a:lnTo>
                  <a:lnTo>
                    <a:pt x="280505" y="540703"/>
                  </a:lnTo>
                  <a:lnTo>
                    <a:pt x="245442" y="540703"/>
                  </a:lnTo>
                  <a:lnTo>
                    <a:pt x="210379" y="540703"/>
                  </a:lnTo>
                  <a:lnTo>
                    <a:pt x="175316" y="540703"/>
                  </a:lnTo>
                  <a:lnTo>
                    <a:pt x="140252" y="540703"/>
                  </a:lnTo>
                  <a:lnTo>
                    <a:pt x="105189" y="540703"/>
                  </a:lnTo>
                  <a:lnTo>
                    <a:pt x="70126" y="540703"/>
                  </a:lnTo>
                  <a:lnTo>
                    <a:pt x="35063" y="540703"/>
                  </a:lnTo>
                  <a:lnTo>
                    <a:pt x="0" y="540703"/>
                  </a:lnTo>
                  <a:close/>
                </a:path>
              </a:pathLst>
            </a:custGeom>
            <a:solidFill>
              <a:srgbClr val="F8766D">
                <a:alpha val="14901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90755" y="4679156"/>
              <a:ext cx="6977577" cy="314564"/>
            </a:xfrm>
            <a:custGeom>
              <a:avLst/>
              <a:pathLst>
                <a:path w="6977577" h="314564">
                  <a:moveTo>
                    <a:pt x="0" y="99959"/>
                  </a:moveTo>
                  <a:lnTo>
                    <a:pt x="35063" y="108550"/>
                  </a:lnTo>
                  <a:lnTo>
                    <a:pt x="70126" y="116979"/>
                  </a:lnTo>
                  <a:lnTo>
                    <a:pt x="105189" y="125246"/>
                  </a:lnTo>
                  <a:lnTo>
                    <a:pt x="140252" y="133351"/>
                  </a:lnTo>
                  <a:lnTo>
                    <a:pt x="175316" y="141292"/>
                  </a:lnTo>
                  <a:lnTo>
                    <a:pt x="210379" y="149069"/>
                  </a:lnTo>
                  <a:lnTo>
                    <a:pt x="245442" y="156681"/>
                  </a:lnTo>
                  <a:lnTo>
                    <a:pt x="280505" y="164127"/>
                  </a:lnTo>
                  <a:lnTo>
                    <a:pt x="315568" y="171406"/>
                  </a:lnTo>
                  <a:lnTo>
                    <a:pt x="350632" y="178518"/>
                  </a:lnTo>
                  <a:lnTo>
                    <a:pt x="385695" y="185461"/>
                  </a:lnTo>
                  <a:lnTo>
                    <a:pt x="420758" y="192234"/>
                  </a:lnTo>
                  <a:lnTo>
                    <a:pt x="455821" y="198837"/>
                  </a:lnTo>
                  <a:lnTo>
                    <a:pt x="490884" y="205268"/>
                  </a:lnTo>
                  <a:lnTo>
                    <a:pt x="525948" y="211526"/>
                  </a:lnTo>
                  <a:lnTo>
                    <a:pt x="561011" y="217611"/>
                  </a:lnTo>
                  <a:lnTo>
                    <a:pt x="596074" y="223520"/>
                  </a:lnTo>
                  <a:lnTo>
                    <a:pt x="631137" y="229253"/>
                  </a:lnTo>
                  <a:lnTo>
                    <a:pt x="666200" y="234808"/>
                  </a:lnTo>
                  <a:lnTo>
                    <a:pt x="701264" y="240184"/>
                  </a:lnTo>
                  <a:lnTo>
                    <a:pt x="736327" y="245380"/>
                  </a:lnTo>
                  <a:lnTo>
                    <a:pt x="771390" y="250394"/>
                  </a:lnTo>
                  <a:lnTo>
                    <a:pt x="806453" y="255226"/>
                  </a:lnTo>
                  <a:lnTo>
                    <a:pt x="841516" y="259873"/>
                  </a:lnTo>
                  <a:lnTo>
                    <a:pt x="876580" y="264335"/>
                  </a:lnTo>
                  <a:lnTo>
                    <a:pt x="911643" y="268610"/>
                  </a:lnTo>
                  <a:lnTo>
                    <a:pt x="946706" y="272697"/>
                  </a:lnTo>
                  <a:lnTo>
                    <a:pt x="981769" y="276594"/>
                  </a:lnTo>
                  <a:lnTo>
                    <a:pt x="1016832" y="280301"/>
                  </a:lnTo>
                  <a:lnTo>
                    <a:pt x="1051896" y="283816"/>
                  </a:lnTo>
                  <a:lnTo>
                    <a:pt x="1086959" y="287138"/>
                  </a:lnTo>
                  <a:lnTo>
                    <a:pt x="1122022" y="290267"/>
                  </a:lnTo>
                  <a:lnTo>
                    <a:pt x="1157085" y="293202"/>
                  </a:lnTo>
                  <a:lnTo>
                    <a:pt x="1192148" y="295942"/>
                  </a:lnTo>
                  <a:lnTo>
                    <a:pt x="1227212" y="298487"/>
                  </a:lnTo>
                  <a:lnTo>
                    <a:pt x="1262275" y="300838"/>
                  </a:lnTo>
                  <a:lnTo>
                    <a:pt x="1297338" y="302995"/>
                  </a:lnTo>
                  <a:lnTo>
                    <a:pt x="1332401" y="304958"/>
                  </a:lnTo>
                  <a:lnTo>
                    <a:pt x="1367464" y="306730"/>
                  </a:lnTo>
                  <a:lnTo>
                    <a:pt x="1402528" y="308312"/>
                  </a:lnTo>
                  <a:lnTo>
                    <a:pt x="1437591" y="309706"/>
                  </a:lnTo>
                  <a:lnTo>
                    <a:pt x="1472654" y="310915"/>
                  </a:lnTo>
                  <a:lnTo>
                    <a:pt x="1507717" y="311942"/>
                  </a:lnTo>
                  <a:lnTo>
                    <a:pt x="1542780" y="312793"/>
                  </a:lnTo>
                  <a:lnTo>
                    <a:pt x="1577844" y="313470"/>
                  </a:lnTo>
                  <a:lnTo>
                    <a:pt x="1612907" y="313980"/>
                  </a:lnTo>
                  <a:lnTo>
                    <a:pt x="1647970" y="314328"/>
                  </a:lnTo>
                  <a:lnTo>
                    <a:pt x="1683033" y="314521"/>
                  </a:lnTo>
                  <a:lnTo>
                    <a:pt x="1718096" y="314564"/>
                  </a:lnTo>
                  <a:lnTo>
                    <a:pt x="1753160" y="314467"/>
                  </a:lnTo>
                  <a:lnTo>
                    <a:pt x="1788223" y="314234"/>
                  </a:lnTo>
                  <a:lnTo>
                    <a:pt x="1823286" y="313876"/>
                  </a:lnTo>
                  <a:lnTo>
                    <a:pt x="1858349" y="313399"/>
                  </a:lnTo>
                  <a:lnTo>
                    <a:pt x="1893412" y="312811"/>
                  </a:lnTo>
                  <a:lnTo>
                    <a:pt x="1928476" y="312120"/>
                  </a:lnTo>
                  <a:lnTo>
                    <a:pt x="1963539" y="311334"/>
                  </a:lnTo>
                  <a:lnTo>
                    <a:pt x="1998602" y="310461"/>
                  </a:lnTo>
                  <a:lnTo>
                    <a:pt x="2033665" y="309507"/>
                  </a:lnTo>
                  <a:lnTo>
                    <a:pt x="2068728" y="308485"/>
                  </a:lnTo>
                  <a:lnTo>
                    <a:pt x="2103792" y="307398"/>
                  </a:lnTo>
                  <a:lnTo>
                    <a:pt x="2138855" y="306249"/>
                  </a:lnTo>
                  <a:lnTo>
                    <a:pt x="2173918" y="305039"/>
                  </a:lnTo>
                  <a:lnTo>
                    <a:pt x="2208981" y="303768"/>
                  </a:lnTo>
                  <a:lnTo>
                    <a:pt x="2244044" y="302436"/>
                  </a:lnTo>
                  <a:lnTo>
                    <a:pt x="2279108" y="301045"/>
                  </a:lnTo>
                  <a:lnTo>
                    <a:pt x="2314171" y="299594"/>
                  </a:lnTo>
                  <a:lnTo>
                    <a:pt x="2349234" y="298084"/>
                  </a:lnTo>
                  <a:lnTo>
                    <a:pt x="2384297" y="296516"/>
                  </a:lnTo>
                  <a:lnTo>
                    <a:pt x="2419360" y="294892"/>
                  </a:lnTo>
                  <a:lnTo>
                    <a:pt x="2454424" y="293215"/>
                  </a:lnTo>
                  <a:lnTo>
                    <a:pt x="2489487" y="291488"/>
                  </a:lnTo>
                  <a:lnTo>
                    <a:pt x="2524550" y="289716"/>
                  </a:lnTo>
                  <a:lnTo>
                    <a:pt x="2559613" y="287904"/>
                  </a:lnTo>
                  <a:lnTo>
                    <a:pt x="2594676" y="286057"/>
                  </a:lnTo>
                  <a:lnTo>
                    <a:pt x="2629740" y="284184"/>
                  </a:lnTo>
                  <a:lnTo>
                    <a:pt x="2664803" y="282291"/>
                  </a:lnTo>
                  <a:lnTo>
                    <a:pt x="2699866" y="280254"/>
                  </a:lnTo>
                  <a:lnTo>
                    <a:pt x="2734929" y="277984"/>
                  </a:lnTo>
                  <a:lnTo>
                    <a:pt x="2769992" y="275492"/>
                  </a:lnTo>
                  <a:lnTo>
                    <a:pt x="2805056" y="272788"/>
                  </a:lnTo>
                  <a:lnTo>
                    <a:pt x="2840119" y="269888"/>
                  </a:lnTo>
                  <a:lnTo>
                    <a:pt x="2875182" y="266818"/>
                  </a:lnTo>
                  <a:lnTo>
                    <a:pt x="2910245" y="263618"/>
                  </a:lnTo>
                  <a:lnTo>
                    <a:pt x="2945308" y="260341"/>
                  </a:lnTo>
                  <a:lnTo>
                    <a:pt x="2980372" y="257056"/>
                  </a:lnTo>
                  <a:lnTo>
                    <a:pt x="3015435" y="253846"/>
                  </a:lnTo>
                  <a:lnTo>
                    <a:pt x="3050498" y="250807"/>
                  </a:lnTo>
                  <a:lnTo>
                    <a:pt x="3085561" y="248041"/>
                  </a:lnTo>
                  <a:lnTo>
                    <a:pt x="3120624" y="245582"/>
                  </a:lnTo>
                  <a:lnTo>
                    <a:pt x="3155688" y="242993"/>
                  </a:lnTo>
                  <a:lnTo>
                    <a:pt x="3190751" y="240190"/>
                  </a:lnTo>
                  <a:lnTo>
                    <a:pt x="3225814" y="237177"/>
                  </a:lnTo>
                  <a:lnTo>
                    <a:pt x="3260877" y="233968"/>
                  </a:lnTo>
                  <a:lnTo>
                    <a:pt x="3295940" y="230587"/>
                  </a:lnTo>
                  <a:lnTo>
                    <a:pt x="3331004" y="227077"/>
                  </a:lnTo>
                  <a:lnTo>
                    <a:pt x="3366067" y="223504"/>
                  </a:lnTo>
                  <a:lnTo>
                    <a:pt x="3401130" y="219957"/>
                  </a:lnTo>
                  <a:lnTo>
                    <a:pt x="3436193" y="216543"/>
                  </a:lnTo>
                  <a:lnTo>
                    <a:pt x="3471256" y="213390"/>
                  </a:lnTo>
                  <a:lnTo>
                    <a:pt x="3506320" y="210635"/>
                  </a:lnTo>
                  <a:lnTo>
                    <a:pt x="3541383" y="208422"/>
                  </a:lnTo>
                  <a:lnTo>
                    <a:pt x="3576446" y="206618"/>
                  </a:lnTo>
                  <a:lnTo>
                    <a:pt x="3611509" y="204876"/>
                  </a:lnTo>
                  <a:lnTo>
                    <a:pt x="3646572" y="203142"/>
                  </a:lnTo>
                  <a:lnTo>
                    <a:pt x="3681636" y="201368"/>
                  </a:lnTo>
                  <a:lnTo>
                    <a:pt x="3716699" y="199523"/>
                  </a:lnTo>
                  <a:lnTo>
                    <a:pt x="3751762" y="197601"/>
                  </a:lnTo>
                  <a:lnTo>
                    <a:pt x="3786825" y="195626"/>
                  </a:lnTo>
                  <a:lnTo>
                    <a:pt x="3821888" y="193651"/>
                  </a:lnTo>
                  <a:lnTo>
                    <a:pt x="3856952" y="191754"/>
                  </a:lnTo>
                  <a:lnTo>
                    <a:pt x="3892015" y="190033"/>
                  </a:lnTo>
                  <a:lnTo>
                    <a:pt x="3927078" y="188598"/>
                  </a:lnTo>
                  <a:lnTo>
                    <a:pt x="3962141" y="187540"/>
                  </a:lnTo>
                  <a:lnTo>
                    <a:pt x="3997204" y="186774"/>
                  </a:lnTo>
                  <a:lnTo>
                    <a:pt x="4032268" y="186214"/>
                  </a:lnTo>
                  <a:lnTo>
                    <a:pt x="4067331" y="185793"/>
                  </a:lnTo>
                  <a:lnTo>
                    <a:pt x="4102394" y="185451"/>
                  </a:lnTo>
                  <a:lnTo>
                    <a:pt x="4137457" y="185136"/>
                  </a:lnTo>
                  <a:lnTo>
                    <a:pt x="4172520" y="184807"/>
                  </a:lnTo>
                  <a:lnTo>
                    <a:pt x="4207584" y="184435"/>
                  </a:lnTo>
                  <a:lnTo>
                    <a:pt x="4242647" y="184001"/>
                  </a:lnTo>
                  <a:lnTo>
                    <a:pt x="4277710" y="183501"/>
                  </a:lnTo>
                  <a:lnTo>
                    <a:pt x="4312773" y="182940"/>
                  </a:lnTo>
                  <a:lnTo>
                    <a:pt x="4347836" y="182331"/>
                  </a:lnTo>
                  <a:lnTo>
                    <a:pt x="4382900" y="181691"/>
                  </a:lnTo>
                  <a:lnTo>
                    <a:pt x="4417963" y="181041"/>
                  </a:lnTo>
                  <a:lnTo>
                    <a:pt x="4453026" y="180400"/>
                  </a:lnTo>
                  <a:lnTo>
                    <a:pt x="4488089" y="179786"/>
                  </a:lnTo>
                  <a:lnTo>
                    <a:pt x="4523152" y="179195"/>
                  </a:lnTo>
                  <a:lnTo>
                    <a:pt x="4558216" y="178610"/>
                  </a:lnTo>
                  <a:lnTo>
                    <a:pt x="4593279" y="178015"/>
                  </a:lnTo>
                  <a:lnTo>
                    <a:pt x="4628342" y="177392"/>
                  </a:lnTo>
                  <a:lnTo>
                    <a:pt x="4663405" y="176730"/>
                  </a:lnTo>
                  <a:lnTo>
                    <a:pt x="4698468" y="176014"/>
                  </a:lnTo>
                  <a:lnTo>
                    <a:pt x="4733532" y="175235"/>
                  </a:lnTo>
                  <a:lnTo>
                    <a:pt x="4768595" y="174383"/>
                  </a:lnTo>
                  <a:lnTo>
                    <a:pt x="4803658" y="173453"/>
                  </a:lnTo>
                  <a:lnTo>
                    <a:pt x="4838721" y="172439"/>
                  </a:lnTo>
                  <a:lnTo>
                    <a:pt x="4873784" y="171338"/>
                  </a:lnTo>
                  <a:lnTo>
                    <a:pt x="4908848" y="170149"/>
                  </a:lnTo>
                  <a:lnTo>
                    <a:pt x="4943911" y="168871"/>
                  </a:lnTo>
                  <a:lnTo>
                    <a:pt x="4978974" y="167506"/>
                  </a:lnTo>
                  <a:lnTo>
                    <a:pt x="5014037" y="166056"/>
                  </a:lnTo>
                  <a:lnTo>
                    <a:pt x="5049100" y="164524"/>
                  </a:lnTo>
                  <a:lnTo>
                    <a:pt x="5084164" y="162912"/>
                  </a:lnTo>
                  <a:lnTo>
                    <a:pt x="5119227" y="161224"/>
                  </a:lnTo>
                  <a:lnTo>
                    <a:pt x="5154290" y="159460"/>
                  </a:lnTo>
                  <a:lnTo>
                    <a:pt x="5189353" y="157622"/>
                  </a:lnTo>
                  <a:lnTo>
                    <a:pt x="5224416" y="155758"/>
                  </a:lnTo>
                  <a:lnTo>
                    <a:pt x="5259480" y="153904"/>
                  </a:lnTo>
                  <a:lnTo>
                    <a:pt x="5294543" y="152057"/>
                  </a:lnTo>
                  <a:lnTo>
                    <a:pt x="5329606" y="150217"/>
                  </a:lnTo>
                  <a:lnTo>
                    <a:pt x="5364669" y="148382"/>
                  </a:lnTo>
                  <a:lnTo>
                    <a:pt x="5399732" y="146549"/>
                  </a:lnTo>
                  <a:lnTo>
                    <a:pt x="5434796" y="144716"/>
                  </a:lnTo>
                  <a:lnTo>
                    <a:pt x="5469859" y="142880"/>
                  </a:lnTo>
                  <a:lnTo>
                    <a:pt x="5504922" y="141037"/>
                  </a:lnTo>
                  <a:lnTo>
                    <a:pt x="5539985" y="139182"/>
                  </a:lnTo>
                  <a:lnTo>
                    <a:pt x="5575048" y="137312"/>
                  </a:lnTo>
                  <a:lnTo>
                    <a:pt x="5610112" y="135422"/>
                  </a:lnTo>
                  <a:lnTo>
                    <a:pt x="5645175" y="133508"/>
                  </a:lnTo>
                  <a:lnTo>
                    <a:pt x="5680238" y="131563"/>
                  </a:lnTo>
                  <a:lnTo>
                    <a:pt x="5715301" y="129584"/>
                  </a:lnTo>
                  <a:lnTo>
                    <a:pt x="5750364" y="127564"/>
                  </a:lnTo>
                  <a:lnTo>
                    <a:pt x="5785428" y="125498"/>
                  </a:lnTo>
                  <a:lnTo>
                    <a:pt x="5820491" y="123382"/>
                  </a:lnTo>
                  <a:lnTo>
                    <a:pt x="5855554" y="121209"/>
                  </a:lnTo>
                  <a:lnTo>
                    <a:pt x="5890617" y="118974"/>
                  </a:lnTo>
                  <a:lnTo>
                    <a:pt x="5925680" y="116673"/>
                  </a:lnTo>
                  <a:lnTo>
                    <a:pt x="5960744" y="114299"/>
                  </a:lnTo>
                  <a:lnTo>
                    <a:pt x="5995807" y="111849"/>
                  </a:lnTo>
                  <a:lnTo>
                    <a:pt x="6030870" y="109317"/>
                  </a:lnTo>
                  <a:lnTo>
                    <a:pt x="6065933" y="106700"/>
                  </a:lnTo>
                  <a:lnTo>
                    <a:pt x="6100996" y="103992"/>
                  </a:lnTo>
                  <a:lnTo>
                    <a:pt x="6136060" y="101190"/>
                  </a:lnTo>
                  <a:lnTo>
                    <a:pt x="6171123" y="98290"/>
                  </a:lnTo>
                  <a:lnTo>
                    <a:pt x="6206186" y="95289"/>
                  </a:lnTo>
                  <a:lnTo>
                    <a:pt x="6241249" y="92183"/>
                  </a:lnTo>
                  <a:lnTo>
                    <a:pt x="6276312" y="88971"/>
                  </a:lnTo>
                  <a:lnTo>
                    <a:pt x="6311376" y="85648"/>
                  </a:lnTo>
                  <a:lnTo>
                    <a:pt x="6346439" y="82214"/>
                  </a:lnTo>
                  <a:lnTo>
                    <a:pt x="6381502" y="78666"/>
                  </a:lnTo>
                  <a:lnTo>
                    <a:pt x="6416565" y="75003"/>
                  </a:lnTo>
                  <a:lnTo>
                    <a:pt x="6451628" y="71222"/>
                  </a:lnTo>
                  <a:lnTo>
                    <a:pt x="6486692" y="67323"/>
                  </a:lnTo>
                  <a:lnTo>
                    <a:pt x="6521755" y="63304"/>
                  </a:lnTo>
                  <a:lnTo>
                    <a:pt x="6556818" y="59165"/>
                  </a:lnTo>
                  <a:lnTo>
                    <a:pt x="6591881" y="54905"/>
                  </a:lnTo>
                  <a:lnTo>
                    <a:pt x="6626944" y="50524"/>
                  </a:lnTo>
                  <a:lnTo>
                    <a:pt x="6662008" y="46021"/>
                  </a:lnTo>
                  <a:lnTo>
                    <a:pt x="6697071" y="41396"/>
                  </a:lnTo>
                  <a:lnTo>
                    <a:pt x="6732134" y="36648"/>
                  </a:lnTo>
                  <a:lnTo>
                    <a:pt x="6767197" y="31778"/>
                  </a:lnTo>
                  <a:lnTo>
                    <a:pt x="6802260" y="26787"/>
                  </a:lnTo>
                  <a:lnTo>
                    <a:pt x="6837324" y="21672"/>
                  </a:lnTo>
                  <a:lnTo>
                    <a:pt x="6872387" y="16437"/>
                  </a:lnTo>
                  <a:lnTo>
                    <a:pt x="6907450" y="11079"/>
                  </a:lnTo>
                  <a:lnTo>
                    <a:pt x="6942513" y="5600"/>
                  </a:lnTo>
                  <a:lnTo>
                    <a:pt x="6977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0755" y="5010290"/>
              <a:ext cx="6977577" cy="209570"/>
            </a:xfrm>
            <a:custGeom>
              <a:avLst/>
              <a:pathLst>
                <a:path w="6977577" h="209570">
                  <a:moveTo>
                    <a:pt x="6977577" y="113523"/>
                  </a:moveTo>
                  <a:lnTo>
                    <a:pt x="6942513" y="107643"/>
                  </a:lnTo>
                  <a:lnTo>
                    <a:pt x="6907450" y="101919"/>
                  </a:lnTo>
                  <a:lnTo>
                    <a:pt x="6872387" y="96350"/>
                  </a:lnTo>
                  <a:lnTo>
                    <a:pt x="6837324" y="90938"/>
                  </a:lnTo>
                  <a:lnTo>
                    <a:pt x="6802260" y="85684"/>
                  </a:lnTo>
                  <a:lnTo>
                    <a:pt x="6767197" y="80589"/>
                  </a:lnTo>
                  <a:lnTo>
                    <a:pt x="6732134" y="75654"/>
                  </a:lnTo>
                  <a:lnTo>
                    <a:pt x="6697071" y="70881"/>
                  </a:lnTo>
                  <a:lnTo>
                    <a:pt x="6662008" y="66270"/>
                  </a:lnTo>
                  <a:lnTo>
                    <a:pt x="6626944" y="61821"/>
                  </a:lnTo>
                  <a:lnTo>
                    <a:pt x="6591881" y="57536"/>
                  </a:lnTo>
                  <a:lnTo>
                    <a:pt x="6556818" y="53415"/>
                  </a:lnTo>
                  <a:lnTo>
                    <a:pt x="6521755" y="49459"/>
                  </a:lnTo>
                  <a:lnTo>
                    <a:pt x="6486692" y="45667"/>
                  </a:lnTo>
                  <a:lnTo>
                    <a:pt x="6451628" y="42039"/>
                  </a:lnTo>
                  <a:lnTo>
                    <a:pt x="6416565" y="38577"/>
                  </a:lnTo>
                  <a:lnTo>
                    <a:pt x="6381502" y="35278"/>
                  </a:lnTo>
                  <a:lnTo>
                    <a:pt x="6346439" y="32143"/>
                  </a:lnTo>
                  <a:lnTo>
                    <a:pt x="6311376" y="29171"/>
                  </a:lnTo>
                  <a:lnTo>
                    <a:pt x="6276312" y="26361"/>
                  </a:lnTo>
                  <a:lnTo>
                    <a:pt x="6241249" y="23711"/>
                  </a:lnTo>
                  <a:lnTo>
                    <a:pt x="6206186" y="21220"/>
                  </a:lnTo>
                  <a:lnTo>
                    <a:pt x="6171123" y="18885"/>
                  </a:lnTo>
                  <a:lnTo>
                    <a:pt x="6136060" y="16706"/>
                  </a:lnTo>
                  <a:lnTo>
                    <a:pt x="6100996" y="14678"/>
                  </a:lnTo>
                  <a:lnTo>
                    <a:pt x="6065933" y="12800"/>
                  </a:lnTo>
                  <a:lnTo>
                    <a:pt x="6030870" y="11068"/>
                  </a:lnTo>
                  <a:lnTo>
                    <a:pt x="5995807" y="9480"/>
                  </a:lnTo>
                  <a:lnTo>
                    <a:pt x="5960744" y="8031"/>
                  </a:lnTo>
                  <a:lnTo>
                    <a:pt x="5925680" y="6717"/>
                  </a:lnTo>
                  <a:lnTo>
                    <a:pt x="5890617" y="5536"/>
                  </a:lnTo>
                  <a:lnTo>
                    <a:pt x="5855554" y="4482"/>
                  </a:lnTo>
                  <a:lnTo>
                    <a:pt x="5820491" y="3551"/>
                  </a:lnTo>
                  <a:lnTo>
                    <a:pt x="5785428" y="2739"/>
                  </a:lnTo>
                  <a:lnTo>
                    <a:pt x="5750364" y="2042"/>
                  </a:lnTo>
                  <a:lnTo>
                    <a:pt x="5715301" y="1455"/>
                  </a:lnTo>
                  <a:lnTo>
                    <a:pt x="5680238" y="973"/>
                  </a:lnTo>
                  <a:lnTo>
                    <a:pt x="5645175" y="593"/>
                  </a:lnTo>
                  <a:lnTo>
                    <a:pt x="5610112" y="309"/>
                  </a:lnTo>
                  <a:lnTo>
                    <a:pt x="5575048" y="118"/>
                  </a:lnTo>
                  <a:lnTo>
                    <a:pt x="5539985" y="16"/>
                  </a:lnTo>
                  <a:lnTo>
                    <a:pt x="5504922" y="0"/>
                  </a:lnTo>
                  <a:lnTo>
                    <a:pt x="5469859" y="65"/>
                  </a:lnTo>
                  <a:lnTo>
                    <a:pt x="5434796" y="209"/>
                  </a:lnTo>
                  <a:lnTo>
                    <a:pt x="5399732" y="428"/>
                  </a:lnTo>
                  <a:lnTo>
                    <a:pt x="5364669" y="722"/>
                  </a:lnTo>
                  <a:lnTo>
                    <a:pt x="5329606" y="1087"/>
                  </a:lnTo>
                  <a:lnTo>
                    <a:pt x="5294543" y="1523"/>
                  </a:lnTo>
                  <a:lnTo>
                    <a:pt x="5259480" y="2029"/>
                  </a:lnTo>
                  <a:lnTo>
                    <a:pt x="5224416" y="2603"/>
                  </a:lnTo>
                  <a:lnTo>
                    <a:pt x="5189353" y="3246"/>
                  </a:lnTo>
                  <a:lnTo>
                    <a:pt x="5154290" y="3882"/>
                  </a:lnTo>
                  <a:lnTo>
                    <a:pt x="5119227" y="4411"/>
                  </a:lnTo>
                  <a:lnTo>
                    <a:pt x="5084164" y="4846"/>
                  </a:lnTo>
                  <a:lnTo>
                    <a:pt x="5049100" y="5199"/>
                  </a:lnTo>
                  <a:lnTo>
                    <a:pt x="5014037" y="5484"/>
                  </a:lnTo>
                  <a:lnTo>
                    <a:pt x="4978974" y="5715"/>
                  </a:lnTo>
                  <a:lnTo>
                    <a:pt x="4943911" y="5904"/>
                  </a:lnTo>
                  <a:lnTo>
                    <a:pt x="4908848" y="6066"/>
                  </a:lnTo>
                  <a:lnTo>
                    <a:pt x="4873784" y="6212"/>
                  </a:lnTo>
                  <a:lnTo>
                    <a:pt x="4838721" y="6354"/>
                  </a:lnTo>
                  <a:lnTo>
                    <a:pt x="4803658" y="6500"/>
                  </a:lnTo>
                  <a:lnTo>
                    <a:pt x="4768595" y="6658"/>
                  </a:lnTo>
                  <a:lnTo>
                    <a:pt x="4733532" y="6835"/>
                  </a:lnTo>
                  <a:lnTo>
                    <a:pt x="4698468" y="7035"/>
                  </a:lnTo>
                  <a:lnTo>
                    <a:pt x="4663405" y="7259"/>
                  </a:lnTo>
                  <a:lnTo>
                    <a:pt x="4628342" y="7509"/>
                  </a:lnTo>
                  <a:lnTo>
                    <a:pt x="4593279" y="7783"/>
                  </a:lnTo>
                  <a:lnTo>
                    <a:pt x="4558216" y="8078"/>
                  </a:lnTo>
                  <a:lnTo>
                    <a:pt x="4523152" y="8389"/>
                  </a:lnTo>
                  <a:lnTo>
                    <a:pt x="4488089" y="8709"/>
                  </a:lnTo>
                  <a:lnTo>
                    <a:pt x="4453026" y="9034"/>
                  </a:lnTo>
                  <a:lnTo>
                    <a:pt x="4417963" y="9218"/>
                  </a:lnTo>
                  <a:lnTo>
                    <a:pt x="4382900" y="9166"/>
                  </a:lnTo>
                  <a:lnTo>
                    <a:pt x="4347836" y="8943"/>
                  </a:lnTo>
                  <a:lnTo>
                    <a:pt x="4312773" y="8616"/>
                  </a:lnTo>
                  <a:lnTo>
                    <a:pt x="4277710" y="8250"/>
                  </a:lnTo>
                  <a:lnTo>
                    <a:pt x="4242647" y="7906"/>
                  </a:lnTo>
                  <a:lnTo>
                    <a:pt x="4207584" y="7635"/>
                  </a:lnTo>
                  <a:lnTo>
                    <a:pt x="4172520" y="7478"/>
                  </a:lnTo>
                  <a:lnTo>
                    <a:pt x="4137457" y="7466"/>
                  </a:lnTo>
                  <a:lnTo>
                    <a:pt x="4102394" y="7617"/>
                  </a:lnTo>
                  <a:lnTo>
                    <a:pt x="4067331" y="7935"/>
                  </a:lnTo>
                  <a:lnTo>
                    <a:pt x="4032268" y="8415"/>
                  </a:lnTo>
                  <a:lnTo>
                    <a:pt x="3997204" y="9045"/>
                  </a:lnTo>
                  <a:lnTo>
                    <a:pt x="3962141" y="9805"/>
                  </a:lnTo>
                  <a:lnTo>
                    <a:pt x="3927078" y="10652"/>
                  </a:lnTo>
                  <a:lnTo>
                    <a:pt x="3892015" y="11496"/>
                  </a:lnTo>
                  <a:lnTo>
                    <a:pt x="3856952" y="12386"/>
                  </a:lnTo>
                  <a:lnTo>
                    <a:pt x="3821888" y="13389"/>
                  </a:lnTo>
                  <a:lnTo>
                    <a:pt x="3786825" y="14561"/>
                  </a:lnTo>
                  <a:lnTo>
                    <a:pt x="3751762" y="15938"/>
                  </a:lnTo>
                  <a:lnTo>
                    <a:pt x="3716699" y="17531"/>
                  </a:lnTo>
                  <a:lnTo>
                    <a:pt x="3681636" y="19320"/>
                  </a:lnTo>
                  <a:lnTo>
                    <a:pt x="3646572" y="21257"/>
                  </a:lnTo>
                  <a:lnTo>
                    <a:pt x="3611509" y="23270"/>
                  </a:lnTo>
                  <a:lnTo>
                    <a:pt x="3576446" y="25268"/>
                  </a:lnTo>
                  <a:lnTo>
                    <a:pt x="3541383" y="27156"/>
                  </a:lnTo>
                  <a:lnTo>
                    <a:pt x="3506320" y="29154"/>
                  </a:lnTo>
                  <a:lnTo>
                    <a:pt x="3471256" y="31463"/>
                  </a:lnTo>
                  <a:lnTo>
                    <a:pt x="3436193" y="34078"/>
                  </a:lnTo>
                  <a:lnTo>
                    <a:pt x="3401130" y="36992"/>
                  </a:lnTo>
                  <a:lnTo>
                    <a:pt x="3366067" y="40183"/>
                  </a:lnTo>
                  <a:lnTo>
                    <a:pt x="3331004" y="43615"/>
                  </a:lnTo>
                  <a:lnTo>
                    <a:pt x="3295940" y="47228"/>
                  </a:lnTo>
                  <a:lnTo>
                    <a:pt x="3260877" y="50941"/>
                  </a:lnTo>
                  <a:lnTo>
                    <a:pt x="3225814" y="54651"/>
                  </a:lnTo>
                  <a:lnTo>
                    <a:pt x="3190751" y="58237"/>
                  </a:lnTo>
                  <a:lnTo>
                    <a:pt x="3155688" y="61564"/>
                  </a:lnTo>
                  <a:lnTo>
                    <a:pt x="3120624" y="64491"/>
                  </a:lnTo>
                  <a:lnTo>
                    <a:pt x="3085561" y="66999"/>
                  </a:lnTo>
                  <a:lnTo>
                    <a:pt x="3050498" y="69621"/>
                  </a:lnTo>
                  <a:lnTo>
                    <a:pt x="3015435" y="72436"/>
                  </a:lnTo>
                  <a:lnTo>
                    <a:pt x="2980372" y="75437"/>
                  </a:lnTo>
                  <a:lnTo>
                    <a:pt x="2945308" y="78609"/>
                  </a:lnTo>
                  <a:lnTo>
                    <a:pt x="2910245" y="81926"/>
                  </a:lnTo>
                  <a:lnTo>
                    <a:pt x="2875182" y="85346"/>
                  </a:lnTo>
                  <a:lnTo>
                    <a:pt x="2840119" y="88814"/>
                  </a:lnTo>
                  <a:lnTo>
                    <a:pt x="2805056" y="92258"/>
                  </a:lnTo>
                  <a:lnTo>
                    <a:pt x="2769992" y="95596"/>
                  </a:lnTo>
                  <a:lnTo>
                    <a:pt x="2734929" y="98733"/>
                  </a:lnTo>
                  <a:lnTo>
                    <a:pt x="2699866" y="101570"/>
                  </a:lnTo>
                  <a:lnTo>
                    <a:pt x="2664803" y="104007"/>
                  </a:lnTo>
                  <a:lnTo>
                    <a:pt x="2629740" y="106176"/>
                  </a:lnTo>
                  <a:lnTo>
                    <a:pt x="2594676" y="108341"/>
                  </a:lnTo>
                  <a:lnTo>
                    <a:pt x="2559613" y="110510"/>
                  </a:lnTo>
                  <a:lnTo>
                    <a:pt x="2524550" y="112688"/>
                  </a:lnTo>
                  <a:lnTo>
                    <a:pt x="2489487" y="114878"/>
                  </a:lnTo>
                  <a:lnTo>
                    <a:pt x="2454424" y="117084"/>
                  </a:lnTo>
                  <a:lnTo>
                    <a:pt x="2419360" y="119308"/>
                  </a:lnTo>
                  <a:lnTo>
                    <a:pt x="2384297" y="121553"/>
                  </a:lnTo>
                  <a:lnTo>
                    <a:pt x="2349234" y="123819"/>
                  </a:lnTo>
                  <a:lnTo>
                    <a:pt x="2314171" y="126105"/>
                  </a:lnTo>
                  <a:lnTo>
                    <a:pt x="2279108" y="128412"/>
                  </a:lnTo>
                  <a:lnTo>
                    <a:pt x="2244044" y="130738"/>
                  </a:lnTo>
                  <a:lnTo>
                    <a:pt x="2208981" y="133082"/>
                  </a:lnTo>
                  <a:lnTo>
                    <a:pt x="2173918" y="135441"/>
                  </a:lnTo>
                  <a:lnTo>
                    <a:pt x="2138855" y="137814"/>
                  </a:lnTo>
                  <a:lnTo>
                    <a:pt x="2103792" y="140200"/>
                  </a:lnTo>
                  <a:lnTo>
                    <a:pt x="2068728" y="142598"/>
                  </a:lnTo>
                  <a:lnTo>
                    <a:pt x="2033665" y="145009"/>
                  </a:lnTo>
                  <a:lnTo>
                    <a:pt x="1998602" y="147438"/>
                  </a:lnTo>
                  <a:lnTo>
                    <a:pt x="1963539" y="149927"/>
                  </a:lnTo>
                  <a:lnTo>
                    <a:pt x="1928476" y="152489"/>
                  </a:lnTo>
                  <a:lnTo>
                    <a:pt x="1893412" y="155132"/>
                  </a:lnTo>
                  <a:lnTo>
                    <a:pt x="1858349" y="157862"/>
                  </a:lnTo>
                  <a:lnTo>
                    <a:pt x="1823286" y="160689"/>
                  </a:lnTo>
                  <a:lnTo>
                    <a:pt x="1788223" y="163618"/>
                  </a:lnTo>
                  <a:lnTo>
                    <a:pt x="1753160" y="166658"/>
                  </a:lnTo>
                  <a:lnTo>
                    <a:pt x="1718096" y="169815"/>
                  </a:lnTo>
                  <a:lnTo>
                    <a:pt x="1683033" y="173098"/>
                  </a:lnTo>
                  <a:lnTo>
                    <a:pt x="1647970" y="176513"/>
                  </a:lnTo>
                  <a:lnTo>
                    <a:pt x="1612907" y="180066"/>
                  </a:lnTo>
                  <a:lnTo>
                    <a:pt x="1577844" y="183764"/>
                  </a:lnTo>
                  <a:lnTo>
                    <a:pt x="1542780" y="187611"/>
                  </a:lnTo>
                  <a:lnTo>
                    <a:pt x="1507717" y="191613"/>
                  </a:lnTo>
                  <a:lnTo>
                    <a:pt x="1472654" y="195774"/>
                  </a:lnTo>
                  <a:lnTo>
                    <a:pt x="1437591" y="200098"/>
                  </a:lnTo>
                  <a:lnTo>
                    <a:pt x="1402528" y="204587"/>
                  </a:lnTo>
                  <a:lnTo>
                    <a:pt x="1367464" y="209245"/>
                  </a:lnTo>
                  <a:lnTo>
                    <a:pt x="1332401" y="209570"/>
                  </a:lnTo>
                  <a:lnTo>
                    <a:pt x="1297338" y="209570"/>
                  </a:lnTo>
                  <a:lnTo>
                    <a:pt x="1262275" y="209570"/>
                  </a:lnTo>
                  <a:lnTo>
                    <a:pt x="1227212" y="209570"/>
                  </a:lnTo>
                  <a:lnTo>
                    <a:pt x="1192148" y="209570"/>
                  </a:lnTo>
                  <a:lnTo>
                    <a:pt x="1157085" y="209570"/>
                  </a:lnTo>
                  <a:lnTo>
                    <a:pt x="1122022" y="209570"/>
                  </a:lnTo>
                  <a:lnTo>
                    <a:pt x="1086959" y="209570"/>
                  </a:lnTo>
                  <a:lnTo>
                    <a:pt x="1051896" y="209570"/>
                  </a:lnTo>
                  <a:lnTo>
                    <a:pt x="1016832" y="209570"/>
                  </a:lnTo>
                  <a:lnTo>
                    <a:pt x="981769" y="209570"/>
                  </a:lnTo>
                  <a:lnTo>
                    <a:pt x="946706" y="209570"/>
                  </a:lnTo>
                  <a:lnTo>
                    <a:pt x="911643" y="209570"/>
                  </a:lnTo>
                  <a:lnTo>
                    <a:pt x="876580" y="209570"/>
                  </a:lnTo>
                  <a:lnTo>
                    <a:pt x="841516" y="209570"/>
                  </a:lnTo>
                  <a:lnTo>
                    <a:pt x="806453" y="209570"/>
                  </a:lnTo>
                  <a:lnTo>
                    <a:pt x="771390" y="209570"/>
                  </a:lnTo>
                  <a:lnTo>
                    <a:pt x="736327" y="209570"/>
                  </a:lnTo>
                  <a:lnTo>
                    <a:pt x="701264" y="209570"/>
                  </a:lnTo>
                  <a:lnTo>
                    <a:pt x="666200" y="209570"/>
                  </a:lnTo>
                  <a:lnTo>
                    <a:pt x="631137" y="209570"/>
                  </a:lnTo>
                  <a:lnTo>
                    <a:pt x="596074" y="209570"/>
                  </a:lnTo>
                  <a:lnTo>
                    <a:pt x="561011" y="209570"/>
                  </a:lnTo>
                  <a:lnTo>
                    <a:pt x="525948" y="209570"/>
                  </a:lnTo>
                  <a:lnTo>
                    <a:pt x="490884" y="209570"/>
                  </a:lnTo>
                  <a:lnTo>
                    <a:pt x="455821" y="209570"/>
                  </a:lnTo>
                  <a:lnTo>
                    <a:pt x="420758" y="209570"/>
                  </a:lnTo>
                  <a:lnTo>
                    <a:pt x="385695" y="209570"/>
                  </a:lnTo>
                  <a:lnTo>
                    <a:pt x="350632" y="209570"/>
                  </a:lnTo>
                  <a:lnTo>
                    <a:pt x="315568" y="209570"/>
                  </a:lnTo>
                  <a:lnTo>
                    <a:pt x="280505" y="209570"/>
                  </a:lnTo>
                  <a:lnTo>
                    <a:pt x="245442" y="209570"/>
                  </a:lnTo>
                  <a:lnTo>
                    <a:pt x="210379" y="209570"/>
                  </a:lnTo>
                  <a:lnTo>
                    <a:pt x="175316" y="209570"/>
                  </a:lnTo>
                  <a:lnTo>
                    <a:pt x="140252" y="209570"/>
                  </a:lnTo>
                  <a:lnTo>
                    <a:pt x="105189" y="209570"/>
                  </a:lnTo>
                  <a:lnTo>
                    <a:pt x="70126" y="209570"/>
                  </a:lnTo>
                  <a:lnTo>
                    <a:pt x="35063" y="209570"/>
                  </a:lnTo>
                  <a:lnTo>
                    <a:pt x="0" y="2095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90755" y="4900862"/>
              <a:ext cx="6977577" cy="252530"/>
            </a:xfrm>
            <a:custGeom>
              <a:avLst/>
              <a:pathLst>
                <a:path w="6977577" h="252530">
                  <a:moveTo>
                    <a:pt x="0" y="252530"/>
                  </a:moveTo>
                  <a:lnTo>
                    <a:pt x="35063" y="251497"/>
                  </a:lnTo>
                  <a:lnTo>
                    <a:pt x="70126" y="250448"/>
                  </a:lnTo>
                  <a:lnTo>
                    <a:pt x="105189" y="249383"/>
                  </a:lnTo>
                  <a:lnTo>
                    <a:pt x="140252" y="248302"/>
                  </a:lnTo>
                  <a:lnTo>
                    <a:pt x="175316" y="247206"/>
                  </a:lnTo>
                  <a:lnTo>
                    <a:pt x="210379" y="246095"/>
                  </a:lnTo>
                  <a:lnTo>
                    <a:pt x="245442" y="244968"/>
                  </a:lnTo>
                  <a:lnTo>
                    <a:pt x="280505" y="243826"/>
                  </a:lnTo>
                  <a:lnTo>
                    <a:pt x="315568" y="242669"/>
                  </a:lnTo>
                  <a:lnTo>
                    <a:pt x="350632" y="241498"/>
                  </a:lnTo>
                  <a:lnTo>
                    <a:pt x="385695" y="240312"/>
                  </a:lnTo>
                  <a:lnTo>
                    <a:pt x="420758" y="239112"/>
                  </a:lnTo>
                  <a:lnTo>
                    <a:pt x="455821" y="237897"/>
                  </a:lnTo>
                  <a:lnTo>
                    <a:pt x="490884" y="236668"/>
                  </a:lnTo>
                  <a:lnTo>
                    <a:pt x="525948" y="235426"/>
                  </a:lnTo>
                  <a:lnTo>
                    <a:pt x="561011" y="234169"/>
                  </a:lnTo>
                  <a:lnTo>
                    <a:pt x="596074" y="232899"/>
                  </a:lnTo>
                  <a:lnTo>
                    <a:pt x="631137" y="231616"/>
                  </a:lnTo>
                  <a:lnTo>
                    <a:pt x="666200" y="230319"/>
                  </a:lnTo>
                  <a:lnTo>
                    <a:pt x="701264" y="229010"/>
                  </a:lnTo>
                  <a:lnTo>
                    <a:pt x="736327" y="227687"/>
                  </a:lnTo>
                  <a:lnTo>
                    <a:pt x="771390" y="226351"/>
                  </a:lnTo>
                  <a:lnTo>
                    <a:pt x="806453" y="225003"/>
                  </a:lnTo>
                  <a:lnTo>
                    <a:pt x="841516" y="223643"/>
                  </a:lnTo>
                  <a:lnTo>
                    <a:pt x="876580" y="222270"/>
                  </a:lnTo>
                  <a:lnTo>
                    <a:pt x="911643" y="220885"/>
                  </a:lnTo>
                  <a:lnTo>
                    <a:pt x="946706" y="219488"/>
                  </a:lnTo>
                  <a:lnTo>
                    <a:pt x="981769" y="218079"/>
                  </a:lnTo>
                  <a:lnTo>
                    <a:pt x="1016832" y="216659"/>
                  </a:lnTo>
                  <a:lnTo>
                    <a:pt x="1051896" y="215227"/>
                  </a:lnTo>
                  <a:lnTo>
                    <a:pt x="1086959" y="213783"/>
                  </a:lnTo>
                  <a:lnTo>
                    <a:pt x="1122022" y="212329"/>
                  </a:lnTo>
                  <a:lnTo>
                    <a:pt x="1157085" y="210863"/>
                  </a:lnTo>
                  <a:lnTo>
                    <a:pt x="1192148" y="209387"/>
                  </a:lnTo>
                  <a:lnTo>
                    <a:pt x="1227212" y="207900"/>
                  </a:lnTo>
                  <a:lnTo>
                    <a:pt x="1262275" y="206403"/>
                  </a:lnTo>
                  <a:lnTo>
                    <a:pt x="1297338" y="204895"/>
                  </a:lnTo>
                  <a:lnTo>
                    <a:pt x="1332401" y="203377"/>
                  </a:lnTo>
                  <a:lnTo>
                    <a:pt x="1367464" y="201849"/>
                  </a:lnTo>
                  <a:lnTo>
                    <a:pt x="1402528" y="200311"/>
                  </a:lnTo>
                  <a:lnTo>
                    <a:pt x="1437591" y="198763"/>
                  </a:lnTo>
                  <a:lnTo>
                    <a:pt x="1472654" y="197206"/>
                  </a:lnTo>
                  <a:lnTo>
                    <a:pt x="1507717" y="195639"/>
                  </a:lnTo>
                  <a:lnTo>
                    <a:pt x="1542780" y="194063"/>
                  </a:lnTo>
                  <a:lnTo>
                    <a:pt x="1577844" y="192478"/>
                  </a:lnTo>
                  <a:lnTo>
                    <a:pt x="1612907" y="190884"/>
                  </a:lnTo>
                  <a:lnTo>
                    <a:pt x="1647970" y="189282"/>
                  </a:lnTo>
                  <a:lnTo>
                    <a:pt x="1683033" y="187671"/>
                  </a:lnTo>
                  <a:lnTo>
                    <a:pt x="1718096" y="186051"/>
                  </a:lnTo>
                  <a:lnTo>
                    <a:pt x="1753160" y="184423"/>
                  </a:lnTo>
                  <a:lnTo>
                    <a:pt x="1788223" y="182787"/>
                  </a:lnTo>
                  <a:lnTo>
                    <a:pt x="1823286" y="181143"/>
                  </a:lnTo>
                  <a:lnTo>
                    <a:pt x="1858349" y="179492"/>
                  </a:lnTo>
                  <a:lnTo>
                    <a:pt x="1893412" y="177832"/>
                  </a:lnTo>
                  <a:lnTo>
                    <a:pt x="1928476" y="176166"/>
                  </a:lnTo>
                  <a:lnTo>
                    <a:pt x="1963539" y="174492"/>
                  </a:lnTo>
                  <a:lnTo>
                    <a:pt x="1998602" y="172811"/>
                  </a:lnTo>
                  <a:lnTo>
                    <a:pt x="2033665" y="171119"/>
                  </a:lnTo>
                  <a:lnTo>
                    <a:pt x="2068728" y="169403"/>
                  </a:lnTo>
                  <a:lnTo>
                    <a:pt x="2103792" y="167660"/>
                  </a:lnTo>
                  <a:lnTo>
                    <a:pt x="2138855" y="165893"/>
                  </a:lnTo>
                  <a:lnTo>
                    <a:pt x="2173918" y="164101"/>
                  </a:lnTo>
                  <a:lnTo>
                    <a:pt x="2208981" y="162286"/>
                  </a:lnTo>
                  <a:lnTo>
                    <a:pt x="2244044" y="160449"/>
                  </a:lnTo>
                  <a:lnTo>
                    <a:pt x="2279108" y="158590"/>
                  </a:lnTo>
                  <a:lnTo>
                    <a:pt x="2314171" y="156711"/>
                  </a:lnTo>
                  <a:lnTo>
                    <a:pt x="2349234" y="154813"/>
                  </a:lnTo>
                  <a:lnTo>
                    <a:pt x="2384297" y="152896"/>
                  </a:lnTo>
                  <a:lnTo>
                    <a:pt x="2419360" y="150961"/>
                  </a:lnTo>
                  <a:lnTo>
                    <a:pt x="2454424" y="149011"/>
                  </a:lnTo>
                  <a:lnTo>
                    <a:pt x="2489487" y="147044"/>
                  </a:lnTo>
                  <a:lnTo>
                    <a:pt x="2524550" y="145063"/>
                  </a:lnTo>
                  <a:lnTo>
                    <a:pt x="2559613" y="143068"/>
                  </a:lnTo>
                  <a:lnTo>
                    <a:pt x="2594676" y="141060"/>
                  </a:lnTo>
                  <a:lnTo>
                    <a:pt x="2629740" y="139041"/>
                  </a:lnTo>
                  <a:lnTo>
                    <a:pt x="2664803" y="137010"/>
                  </a:lnTo>
                  <a:lnTo>
                    <a:pt x="2699866" y="134773"/>
                  </a:lnTo>
                  <a:lnTo>
                    <a:pt x="2734929" y="132220"/>
                  </a:lnTo>
                  <a:lnTo>
                    <a:pt x="2769992" y="129405"/>
                  </a:lnTo>
                  <a:lnTo>
                    <a:pt x="2805056" y="126384"/>
                  </a:lnTo>
                  <a:lnTo>
                    <a:pt x="2840119" y="123212"/>
                  </a:lnTo>
                  <a:lnTo>
                    <a:pt x="2875182" y="119943"/>
                  </a:lnTo>
                  <a:lnTo>
                    <a:pt x="2910245" y="116633"/>
                  </a:lnTo>
                  <a:lnTo>
                    <a:pt x="2945308" y="113336"/>
                  </a:lnTo>
                  <a:lnTo>
                    <a:pt x="2980372" y="110107"/>
                  </a:lnTo>
                  <a:lnTo>
                    <a:pt x="3015435" y="107002"/>
                  </a:lnTo>
                  <a:lnTo>
                    <a:pt x="3050498" y="104075"/>
                  </a:lnTo>
                  <a:lnTo>
                    <a:pt x="3085561" y="101381"/>
                  </a:lnTo>
                  <a:lnTo>
                    <a:pt x="3120624" y="98898"/>
                  </a:lnTo>
                  <a:lnTo>
                    <a:pt x="3155688" y="96140"/>
                  </a:lnTo>
                  <a:lnTo>
                    <a:pt x="3190751" y="93075"/>
                  </a:lnTo>
                  <a:lnTo>
                    <a:pt x="3225814" y="89776"/>
                  </a:lnTo>
                  <a:lnTo>
                    <a:pt x="3260877" y="86316"/>
                  </a:lnTo>
                  <a:lnTo>
                    <a:pt x="3295940" y="82768"/>
                  </a:lnTo>
                  <a:lnTo>
                    <a:pt x="3331004" y="79207"/>
                  </a:lnTo>
                  <a:lnTo>
                    <a:pt x="3366067" y="75705"/>
                  </a:lnTo>
                  <a:lnTo>
                    <a:pt x="3401130" y="72335"/>
                  </a:lnTo>
                  <a:lnTo>
                    <a:pt x="3436193" y="69172"/>
                  </a:lnTo>
                  <a:lnTo>
                    <a:pt x="3471256" y="66287"/>
                  </a:lnTo>
                  <a:lnTo>
                    <a:pt x="3506320" y="63756"/>
                  </a:lnTo>
                  <a:lnTo>
                    <a:pt x="3541383" y="61650"/>
                  </a:lnTo>
                  <a:lnTo>
                    <a:pt x="3576446" y="59804"/>
                  </a:lnTo>
                  <a:lnTo>
                    <a:pt x="3611509" y="57934"/>
                  </a:lnTo>
                  <a:lnTo>
                    <a:pt x="3646572" y="56061"/>
                  </a:lnTo>
                  <a:lnTo>
                    <a:pt x="3681636" y="54205"/>
                  </a:lnTo>
                  <a:lnTo>
                    <a:pt x="3716699" y="52388"/>
                  </a:lnTo>
                  <a:lnTo>
                    <a:pt x="3751762" y="50631"/>
                  </a:lnTo>
                  <a:lnTo>
                    <a:pt x="3786825" y="48955"/>
                  </a:lnTo>
                  <a:lnTo>
                    <a:pt x="3821888" y="47381"/>
                  </a:lnTo>
                  <a:lnTo>
                    <a:pt x="3856952" y="45931"/>
                  </a:lnTo>
                  <a:lnTo>
                    <a:pt x="3892015" y="44626"/>
                  </a:lnTo>
                  <a:lnTo>
                    <a:pt x="3927078" y="43486"/>
                  </a:lnTo>
                  <a:lnTo>
                    <a:pt x="3962141" y="42534"/>
                  </a:lnTo>
                  <a:lnTo>
                    <a:pt x="3997204" y="41771"/>
                  </a:lnTo>
                  <a:lnTo>
                    <a:pt x="4032268" y="41176"/>
                  </a:lnTo>
                  <a:lnTo>
                    <a:pt x="4067331" y="40725"/>
                  </a:lnTo>
                  <a:lnTo>
                    <a:pt x="4102394" y="40395"/>
                  </a:lnTo>
                  <a:lnTo>
                    <a:pt x="4137457" y="40163"/>
                  </a:lnTo>
                  <a:lnTo>
                    <a:pt x="4172520" y="40004"/>
                  </a:lnTo>
                  <a:lnTo>
                    <a:pt x="4207584" y="39896"/>
                  </a:lnTo>
                  <a:lnTo>
                    <a:pt x="4242647" y="39815"/>
                  </a:lnTo>
                  <a:lnTo>
                    <a:pt x="4277710" y="39737"/>
                  </a:lnTo>
                  <a:lnTo>
                    <a:pt x="4312773" y="39639"/>
                  </a:lnTo>
                  <a:lnTo>
                    <a:pt x="4347836" y="39498"/>
                  </a:lnTo>
                  <a:lnTo>
                    <a:pt x="4382900" y="39290"/>
                  </a:lnTo>
                  <a:lnTo>
                    <a:pt x="4417963" y="38991"/>
                  </a:lnTo>
                  <a:lnTo>
                    <a:pt x="4453026" y="38578"/>
                  </a:lnTo>
                  <a:lnTo>
                    <a:pt x="4488089" y="38109"/>
                  </a:lnTo>
                  <a:lnTo>
                    <a:pt x="4523152" y="37653"/>
                  </a:lnTo>
                  <a:lnTo>
                    <a:pt x="4558216" y="37205"/>
                  </a:lnTo>
                  <a:lnTo>
                    <a:pt x="4593279" y="36760"/>
                  </a:lnTo>
                  <a:lnTo>
                    <a:pt x="4628342" y="36312"/>
                  </a:lnTo>
                  <a:lnTo>
                    <a:pt x="4663405" y="35856"/>
                  </a:lnTo>
                  <a:lnTo>
                    <a:pt x="4698468" y="35385"/>
                  </a:lnTo>
                  <a:lnTo>
                    <a:pt x="4733532" y="34896"/>
                  </a:lnTo>
                  <a:lnTo>
                    <a:pt x="4768595" y="34382"/>
                  </a:lnTo>
                  <a:lnTo>
                    <a:pt x="4803658" y="33837"/>
                  </a:lnTo>
                  <a:lnTo>
                    <a:pt x="4838721" y="33257"/>
                  </a:lnTo>
                  <a:lnTo>
                    <a:pt x="4873784" y="32636"/>
                  </a:lnTo>
                  <a:lnTo>
                    <a:pt x="4908848" y="31969"/>
                  </a:lnTo>
                  <a:lnTo>
                    <a:pt x="4943911" y="31249"/>
                  </a:lnTo>
                  <a:lnTo>
                    <a:pt x="4978974" y="30472"/>
                  </a:lnTo>
                  <a:lnTo>
                    <a:pt x="5014037" y="29631"/>
                  </a:lnTo>
                  <a:lnTo>
                    <a:pt x="5049100" y="28723"/>
                  </a:lnTo>
                  <a:lnTo>
                    <a:pt x="5084164" y="27740"/>
                  </a:lnTo>
                  <a:lnTo>
                    <a:pt x="5119227" y="26678"/>
                  </a:lnTo>
                  <a:lnTo>
                    <a:pt x="5154290" y="25532"/>
                  </a:lnTo>
                  <a:lnTo>
                    <a:pt x="5189353" y="24295"/>
                  </a:lnTo>
                  <a:lnTo>
                    <a:pt x="5224416" y="23042"/>
                  </a:lnTo>
                  <a:lnTo>
                    <a:pt x="5259480" y="21827"/>
                  </a:lnTo>
                  <a:lnTo>
                    <a:pt x="5294543" y="20651"/>
                  </a:lnTo>
                  <a:lnTo>
                    <a:pt x="5329606" y="19513"/>
                  </a:lnTo>
                  <a:lnTo>
                    <a:pt x="5364669" y="18413"/>
                  </a:lnTo>
                  <a:lnTo>
                    <a:pt x="5399732" y="17350"/>
                  </a:lnTo>
                  <a:lnTo>
                    <a:pt x="5434796" y="16324"/>
                  </a:lnTo>
                  <a:lnTo>
                    <a:pt x="5469859" y="15334"/>
                  </a:lnTo>
                  <a:lnTo>
                    <a:pt x="5504922" y="14379"/>
                  </a:lnTo>
                  <a:lnTo>
                    <a:pt x="5539985" y="13460"/>
                  </a:lnTo>
                  <a:lnTo>
                    <a:pt x="5575048" y="12576"/>
                  </a:lnTo>
                  <a:lnTo>
                    <a:pt x="5610112" y="11727"/>
                  </a:lnTo>
                  <a:lnTo>
                    <a:pt x="5645175" y="10911"/>
                  </a:lnTo>
                  <a:lnTo>
                    <a:pt x="5680238" y="10129"/>
                  </a:lnTo>
                  <a:lnTo>
                    <a:pt x="5715301" y="9380"/>
                  </a:lnTo>
                  <a:lnTo>
                    <a:pt x="5750364" y="8664"/>
                  </a:lnTo>
                  <a:lnTo>
                    <a:pt x="5785428" y="7980"/>
                  </a:lnTo>
                  <a:lnTo>
                    <a:pt x="5820491" y="7328"/>
                  </a:lnTo>
                  <a:lnTo>
                    <a:pt x="5855554" y="6706"/>
                  </a:lnTo>
                  <a:lnTo>
                    <a:pt x="5890617" y="6116"/>
                  </a:lnTo>
                  <a:lnTo>
                    <a:pt x="5925680" y="5556"/>
                  </a:lnTo>
                  <a:lnTo>
                    <a:pt x="5960744" y="5026"/>
                  </a:lnTo>
                  <a:lnTo>
                    <a:pt x="5995807" y="4526"/>
                  </a:lnTo>
                  <a:lnTo>
                    <a:pt x="6030870" y="4054"/>
                  </a:lnTo>
                  <a:lnTo>
                    <a:pt x="6065933" y="3611"/>
                  </a:lnTo>
                  <a:lnTo>
                    <a:pt x="6100996" y="3196"/>
                  </a:lnTo>
                  <a:lnTo>
                    <a:pt x="6136060" y="2809"/>
                  </a:lnTo>
                  <a:lnTo>
                    <a:pt x="6171123" y="2449"/>
                  </a:lnTo>
                  <a:lnTo>
                    <a:pt x="6206186" y="2115"/>
                  </a:lnTo>
                  <a:lnTo>
                    <a:pt x="6241249" y="1808"/>
                  </a:lnTo>
                  <a:lnTo>
                    <a:pt x="6276312" y="1527"/>
                  </a:lnTo>
                  <a:lnTo>
                    <a:pt x="6311376" y="1271"/>
                  </a:lnTo>
                  <a:lnTo>
                    <a:pt x="6346439" y="1040"/>
                  </a:lnTo>
                  <a:lnTo>
                    <a:pt x="6381502" y="833"/>
                  </a:lnTo>
                  <a:lnTo>
                    <a:pt x="6416565" y="651"/>
                  </a:lnTo>
                  <a:lnTo>
                    <a:pt x="6451628" y="492"/>
                  </a:lnTo>
                  <a:lnTo>
                    <a:pt x="6486692" y="356"/>
                  </a:lnTo>
                  <a:lnTo>
                    <a:pt x="6521755" y="242"/>
                  </a:lnTo>
                  <a:lnTo>
                    <a:pt x="6556818" y="151"/>
                  </a:lnTo>
                  <a:lnTo>
                    <a:pt x="6591881" y="82"/>
                  </a:lnTo>
                  <a:lnTo>
                    <a:pt x="6626944" y="34"/>
                  </a:lnTo>
                  <a:lnTo>
                    <a:pt x="6662008" y="6"/>
                  </a:lnTo>
                  <a:lnTo>
                    <a:pt x="6697071" y="0"/>
                  </a:lnTo>
                  <a:lnTo>
                    <a:pt x="6732134" y="12"/>
                  </a:lnTo>
                  <a:lnTo>
                    <a:pt x="6767197" y="45"/>
                  </a:lnTo>
                  <a:lnTo>
                    <a:pt x="6802260" y="96"/>
                  </a:lnTo>
                  <a:lnTo>
                    <a:pt x="6837324" y="166"/>
                  </a:lnTo>
                  <a:lnTo>
                    <a:pt x="6872387" y="254"/>
                  </a:lnTo>
                  <a:lnTo>
                    <a:pt x="6907450" y="360"/>
                  </a:lnTo>
                  <a:lnTo>
                    <a:pt x="6942513" y="483"/>
                  </a:lnTo>
                  <a:lnTo>
                    <a:pt x="6977577" y="622"/>
                  </a:lnTo>
                </a:path>
              </a:pathLst>
            </a:custGeom>
            <a:ln w="2710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tx28"/>
            <p:cNvSpPr/>
            <p:nvPr/>
          </p:nvSpPr>
          <p:spPr>
            <a:xfrm>
              <a:off x="817066" y="51798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4887" y="43077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4887" y="343565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4887" y="25635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16915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6031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93560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271088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4861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26146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08644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83064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60592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3812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815650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169121" y="3425599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41876" y="1367948"/>
              <a:ext cx="1149583" cy="9144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 b="1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2026-09-29T17:23:36Z</dcterms:modified>
  <cp:category/>
</cp:coreProperties>
</file>