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247085"/>
            </a:xfrm>
            <a:custGeom>
              <a:avLst/>
              <a:pathLst>
                <a:path w="6522612" h="3247085">
                  <a:moveTo>
                    <a:pt x="0" y="2749405"/>
                  </a:moveTo>
                  <a:lnTo>
                    <a:pt x="65884" y="2744269"/>
                  </a:lnTo>
                  <a:lnTo>
                    <a:pt x="131769" y="2739083"/>
                  </a:lnTo>
                  <a:lnTo>
                    <a:pt x="197654" y="2733845"/>
                  </a:lnTo>
                  <a:lnTo>
                    <a:pt x="263539" y="2728556"/>
                  </a:lnTo>
                  <a:lnTo>
                    <a:pt x="329424" y="2723215"/>
                  </a:lnTo>
                  <a:lnTo>
                    <a:pt x="395309" y="2717822"/>
                  </a:lnTo>
                  <a:lnTo>
                    <a:pt x="461194" y="2712375"/>
                  </a:lnTo>
                  <a:lnTo>
                    <a:pt x="527079" y="2706875"/>
                  </a:lnTo>
                  <a:lnTo>
                    <a:pt x="592964" y="2701321"/>
                  </a:lnTo>
                  <a:lnTo>
                    <a:pt x="658849" y="2695713"/>
                  </a:lnTo>
                  <a:lnTo>
                    <a:pt x="724734" y="2690049"/>
                  </a:lnTo>
                  <a:lnTo>
                    <a:pt x="790619" y="2684330"/>
                  </a:lnTo>
                  <a:lnTo>
                    <a:pt x="856504" y="2678554"/>
                  </a:lnTo>
                  <a:lnTo>
                    <a:pt x="922389" y="2672722"/>
                  </a:lnTo>
                  <a:lnTo>
                    <a:pt x="988274" y="2666832"/>
                  </a:lnTo>
                  <a:lnTo>
                    <a:pt x="1054159" y="2660884"/>
                  </a:lnTo>
                  <a:lnTo>
                    <a:pt x="1120044" y="2654878"/>
                  </a:lnTo>
                  <a:lnTo>
                    <a:pt x="1185929" y="2648813"/>
                  </a:lnTo>
                  <a:lnTo>
                    <a:pt x="1251814" y="2642689"/>
                  </a:lnTo>
                  <a:lnTo>
                    <a:pt x="1317699" y="2636504"/>
                  </a:lnTo>
                  <a:lnTo>
                    <a:pt x="1383584" y="2630258"/>
                  </a:lnTo>
                  <a:lnTo>
                    <a:pt x="1449469" y="2623951"/>
                  </a:lnTo>
                  <a:lnTo>
                    <a:pt x="1515354" y="2617582"/>
                  </a:lnTo>
                  <a:lnTo>
                    <a:pt x="1581239" y="2611151"/>
                  </a:lnTo>
                  <a:lnTo>
                    <a:pt x="1647124" y="2604656"/>
                  </a:lnTo>
                  <a:lnTo>
                    <a:pt x="1713009" y="2598097"/>
                  </a:lnTo>
                  <a:lnTo>
                    <a:pt x="1778894" y="2591474"/>
                  </a:lnTo>
                  <a:lnTo>
                    <a:pt x="1844779" y="2584786"/>
                  </a:lnTo>
                  <a:lnTo>
                    <a:pt x="1910664" y="2578032"/>
                  </a:lnTo>
                  <a:lnTo>
                    <a:pt x="1976549" y="2571212"/>
                  </a:lnTo>
                  <a:lnTo>
                    <a:pt x="2042434" y="2564325"/>
                  </a:lnTo>
                  <a:lnTo>
                    <a:pt x="2108319" y="2557370"/>
                  </a:lnTo>
                  <a:lnTo>
                    <a:pt x="2174204" y="2550346"/>
                  </a:lnTo>
                  <a:lnTo>
                    <a:pt x="2240089" y="2543254"/>
                  </a:lnTo>
                  <a:lnTo>
                    <a:pt x="2305974" y="2536092"/>
                  </a:lnTo>
                  <a:lnTo>
                    <a:pt x="2371859" y="2528860"/>
                  </a:lnTo>
                  <a:lnTo>
                    <a:pt x="2437744" y="2521556"/>
                  </a:lnTo>
                  <a:lnTo>
                    <a:pt x="2503628" y="2514181"/>
                  </a:lnTo>
                  <a:lnTo>
                    <a:pt x="2569513" y="2506733"/>
                  </a:lnTo>
                  <a:lnTo>
                    <a:pt x="2635398" y="2499212"/>
                  </a:lnTo>
                  <a:lnTo>
                    <a:pt x="2701283" y="2481283"/>
                  </a:lnTo>
                  <a:lnTo>
                    <a:pt x="2767168" y="2411721"/>
                  </a:lnTo>
                  <a:lnTo>
                    <a:pt x="2833053" y="2336040"/>
                  </a:lnTo>
                  <a:lnTo>
                    <a:pt x="2898938" y="2253701"/>
                  </a:lnTo>
                  <a:lnTo>
                    <a:pt x="2964823" y="2164119"/>
                  </a:lnTo>
                  <a:lnTo>
                    <a:pt x="3030708" y="2066655"/>
                  </a:lnTo>
                  <a:lnTo>
                    <a:pt x="3096593" y="1960618"/>
                  </a:lnTo>
                  <a:lnTo>
                    <a:pt x="3162478" y="1845253"/>
                  </a:lnTo>
                  <a:lnTo>
                    <a:pt x="3228363" y="1719738"/>
                  </a:lnTo>
                  <a:lnTo>
                    <a:pt x="3294248" y="1583182"/>
                  </a:lnTo>
                  <a:lnTo>
                    <a:pt x="3360133" y="1434613"/>
                  </a:lnTo>
                  <a:lnTo>
                    <a:pt x="3426018" y="1272974"/>
                  </a:lnTo>
                  <a:lnTo>
                    <a:pt x="3491903" y="1097116"/>
                  </a:lnTo>
                  <a:lnTo>
                    <a:pt x="3557788" y="905787"/>
                  </a:lnTo>
                  <a:lnTo>
                    <a:pt x="3623673" y="697626"/>
                  </a:lnTo>
                  <a:lnTo>
                    <a:pt x="3689558" y="471154"/>
                  </a:lnTo>
                  <a:lnTo>
                    <a:pt x="3755443" y="224758"/>
                  </a:lnTo>
                  <a:lnTo>
                    <a:pt x="3810683" y="0"/>
                  </a:lnTo>
                  <a:lnTo>
                    <a:pt x="6522612" y="0"/>
                  </a:lnTo>
                  <a:lnTo>
                    <a:pt x="6522612" y="1895887"/>
                  </a:lnTo>
                  <a:lnTo>
                    <a:pt x="6456727" y="1909280"/>
                  </a:lnTo>
                  <a:lnTo>
                    <a:pt x="6390842" y="1922542"/>
                  </a:lnTo>
                  <a:lnTo>
                    <a:pt x="6324957" y="1935675"/>
                  </a:lnTo>
                  <a:lnTo>
                    <a:pt x="6259072" y="1948681"/>
                  </a:lnTo>
                  <a:lnTo>
                    <a:pt x="6193187" y="1961560"/>
                  </a:lnTo>
                  <a:lnTo>
                    <a:pt x="6127302" y="1974313"/>
                  </a:lnTo>
                  <a:lnTo>
                    <a:pt x="6061417" y="1986942"/>
                  </a:lnTo>
                  <a:lnTo>
                    <a:pt x="5995532" y="1999449"/>
                  </a:lnTo>
                  <a:lnTo>
                    <a:pt x="5929647" y="2011833"/>
                  </a:lnTo>
                  <a:lnTo>
                    <a:pt x="5863762" y="2024098"/>
                  </a:lnTo>
                  <a:lnTo>
                    <a:pt x="5797877" y="2036242"/>
                  </a:lnTo>
                  <a:lnTo>
                    <a:pt x="5731992" y="2048269"/>
                  </a:lnTo>
                  <a:lnTo>
                    <a:pt x="5666107" y="2060179"/>
                  </a:lnTo>
                  <a:lnTo>
                    <a:pt x="5600222" y="2071972"/>
                  </a:lnTo>
                  <a:lnTo>
                    <a:pt x="5534337" y="2083651"/>
                  </a:lnTo>
                  <a:lnTo>
                    <a:pt x="5468452" y="2095216"/>
                  </a:lnTo>
                  <a:lnTo>
                    <a:pt x="5402567" y="2106669"/>
                  </a:lnTo>
                  <a:lnTo>
                    <a:pt x="5336682" y="2118010"/>
                  </a:lnTo>
                  <a:lnTo>
                    <a:pt x="5270797" y="2129241"/>
                  </a:lnTo>
                  <a:lnTo>
                    <a:pt x="5204912" y="2140363"/>
                  </a:lnTo>
                  <a:lnTo>
                    <a:pt x="5139027" y="2151376"/>
                  </a:lnTo>
                  <a:lnTo>
                    <a:pt x="5073142" y="2162282"/>
                  </a:lnTo>
                  <a:lnTo>
                    <a:pt x="5007257" y="2173082"/>
                  </a:lnTo>
                  <a:lnTo>
                    <a:pt x="4941373" y="2183777"/>
                  </a:lnTo>
                  <a:lnTo>
                    <a:pt x="4875488" y="2194368"/>
                  </a:lnTo>
                  <a:lnTo>
                    <a:pt x="4809603" y="2204856"/>
                  </a:lnTo>
                  <a:lnTo>
                    <a:pt x="4743718" y="2215241"/>
                  </a:lnTo>
                  <a:lnTo>
                    <a:pt x="4677833" y="2225526"/>
                  </a:lnTo>
                  <a:lnTo>
                    <a:pt x="4611948" y="2235710"/>
                  </a:lnTo>
                  <a:lnTo>
                    <a:pt x="4546063" y="2245796"/>
                  </a:lnTo>
                  <a:lnTo>
                    <a:pt x="4480178" y="2255783"/>
                  </a:lnTo>
                  <a:lnTo>
                    <a:pt x="4414293" y="2265673"/>
                  </a:lnTo>
                  <a:lnTo>
                    <a:pt x="4348408" y="2275467"/>
                  </a:lnTo>
                  <a:lnTo>
                    <a:pt x="4282523" y="2285165"/>
                  </a:lnTo>
                  <a:lnTo>
                    <a:pt x="4216638" y="2294770"/>
                  </a:lnTo>
                  <a:lnTo>
                    <a:pt x="4150753" y="2304280"/>
                  </a:lnTo>
                  <a:lnTo>
                    <a:pt x="4084868" y="2313698"/>
                  </a:lnTo>
                  <a:lnTo>
                    <a:pt x="4018983" y="2323025"/>
                  </a:lnTo>
                  <a:lnTo>
                    <a:pt x="3953098" y="2332260"/>
                  </a:lnTo>
                  <a:lnTo>
                    <a:pt x="3887213" y="2341406"/>
                  </a:lnTo>
                  <a:lnTo>
                    <a:pt x="3821328" y="2350463"/>
                  </a:lnTo>
                  <a:lnTo>
                    <a:pt x="3755443" y="2359431"/>
                  </a:lnTo>
                  <a:lnTo>
                    <a:pt x="3689558" y="2368313"/>
                  </a:lnTo>
                  <a:lnTo>
                    <a:pt x="3623673" y="2377108"/>
                  </a:lnTo>
                  <a:lnTo>
                    <a:pt x="3557788" y="2385817"/>
                  </a:lnTo>
                  <a:lnTo>
                    <a:pt x="3491903" y="2394441"/>
                  </a:lnTo>
                  <a:lnTo>
                    <a:pt x="3426018" y="2402982"/>
                  </a:lnTo>
                  <a:lnTo>
                    <a:pt x="3360133" y="2411440"/>
                  </a:lnTo>
                  <a:lnTo>
                    <a:pt x="3294248" y="2419815"/>
                  </a:lnTo>
                  <a:lnTo>
                    <a:pt x="3228363" y="2428108"/>
                  </a:lnTo>
                  <a:lnTo>
                    <a:pt x="3162478" y="2436321"/>
                  </a:lnTo>
                  <a:lnTo>
                    <a:pt x="3096593" y="2444454"/>
                  </a:lnTo>
                  <a:lnTo>
                    <a:pt x="3030708" y="2452508"/>
                  </a:lnTo>
                  <a:lnTo>
                    <a:pt x="2964823" y="2460484"/>
                  </a:lnTo>
                  <a:lnTo>
                    <a:pt x="2898938" y="2468382"/>
                  </a:lnTo>
                  <a:lnTo>
                    <a:pt x="2833053" y="2476203"/>
                  </a:lnTo>
                  <a:lnTo>
                    <a:pt x="2767168" y="2483948"/>
                  </a:lnTo>
                  <a:lnTo>
                    <a:pt x="2701283" y="2491617"/>
                  </a:lnTo>
                  <a:lnTo>
                    <a:pt x="2635398" y="2545220"/>
                  </a:lnTo>
                  <a:lnTo>
                    <a:pt x="2569513" y="2603988"/>
                  </a:lnTo>
                  <a:lnTo>
                    <a:pt x="2503628" y="2658003"/>
                  </a:lnTo>
                  <a:lnTo>
                    <a:pt x="2437744" y="2707651"/>
                  </a:lnTo>
                  <a:lnTo>
                    <a:pt x="2371859" y="2753284"/>
                  </a:lnTo>
                  <a:lnTo>
                    <a:pt x="2305974" y="2795228"/>
                  </a:lnTo>
                  <a:lnTo>
                    <a:pt x="2240089" y="2833780"/>
                  </a:lnTo>
                  <a:lnTo>
                    <a:pt x="2174204" y="2869215"/>
                  </a:lnTo>
                  <a:lnTo>
                    <a:pt x="2108319" y="2901784"/>
                  </a:lnTo>
                  <a:lnTo>
                    <a:pt x="2042434" y="2931721"/>
                  </a:lnTo>
                  <a:lnTo>
                    <a:pt x="1976549" y="2959236"/>
                  </a:lnTo>
                  <a:lnTo>
                    <a:pt x="1910664" y="2984527"/>
                  </a:lnTo>
                  <a:lnTo>
                    <a:pt x="1844779" y="3007773"/>
                  </a:lnTo>
                  <a:lnTo>
                    <a:pt x="1778894" y="3029139"/>
                  </a:lnTo>
                  <a:lnTo>
                    <a:pt x="1713009" y="3048777"/>
                  </a:lnTo>
                  <a:lnTo>
                    <a:pt x="1647124" y="3066828"/>
                  </a:lnTo>
                  <a:lnTo>
                    <a:pt x="1581239" y="3083419"/>
                  </a:lnTo>
                  <a:lnTo>
                    <a:pt x="1515354" y="3098668"/>
                  </a:lnTo>
                  <a:lnTo>
                    <a:pt x="1449469" y="3112685"/>
                  </a:lnTo>
                  <a:lnTo>
                    <a:pt x="1383584" y="3125568"/>
                  </a:lnTo>
                  <a:lnTo>
                    <a:pt x="1317699" y="3137409"/>
                  </a:lnTo>
                  <a:lnTo>
                    <a:pt x="1251814" y="3148293"/>
                  </a:lnTo>
                  <a:lnTo>
                    <a:pt x="1185929" y="3158297"/>
                  </a:lnTo>
                  <a:lnTo>
                    <a:pt x="1120044" y="3167492"/>
                  </a:lnTo>
                  <a:lnTo>
                    <a:pt x="1054159" y="3175943"/>
                  </a:lnTo>
                  <a:lnTo>
                    <a:pt x="988274" y="3183711"/>
                  </a:lnTo>
                  <a:lnTo>
                    <a:pt x="922389" y="3190851"/>
                  </a:lnTo>
                  <a:lnTo>
                    <a:pt x="856504" y="3197414"/>
                  </a:lnTo>
                  <a:lnTo>
                    <a:pt x="790619" y="3203446"/>
                  </a:lnTo>
                  <a:lnTo>
                    <a:pt x="724734" y="3208990"/>
                  </a:lnTo>
                  <a:lnTo>
                    <a:pt x="658849" y="3214086"/>
                  </a:lnTo>
                  <a:lnTo>
                    <a:pt x="592964" y="3218770"/>
                  </a:lnTo>
                  <a:lnTo>
                    <a:pt x="527079" y="3223076"/>
                  </a:lnTo>
                  <a:lnTo>
                    <a:pt x="461194" y="3227033"/>
                  </a:lnTo>
                  <a:lnTo>
                    <a:pt x="395309" y="3230670"/>
                  </a:lnTo>
                  <a:lnTo>
                    <a:pt x="329424" y="3234013"/>
                  </a:lnTo>
                  <a:lnTo>
                    <a:pt x="263539" y="3237085"/>
                  </a:lnTo>
                  <a:lnTo>
                    <a:pt x="197654" y="3239910"/>
                  </a:lnTo>
                  <a:lnTo>
                    <a:pt x="131769" y="3242506"/>
                  </a:lnTo>
                  <a:lnTo>
                    <a:pt x="65884" y="3244892"/>
                  </a:lnTo>
                  <a:lnTo>
                    <a:pt x="0" y="324708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3810683" cy="2749405"/>
            </a:xfrm>
            <a:custGeom>
              <a:avLst/>
              <a:pathLst>
                <a:path w="3810683" h="2749405">
                  <a:moveTo>
                    <a:pt x="0" y="2749405"/>
                  </a:moveTo>
                  <a:lnTo>
                    <a:pt x="65884" y="2744269"/>
                  </a:lnTo>
                  <a:lnTo>
                    <a:pt x="131769" y="2739083"/>
                  </a:lnTo>
                  <a:lnTo>
                    <a:pt x="197654" y="2733845"/>
                  </a:lnTo>
                  <a:lnTo>
                    <a:pt x="263539" y="2728556"/>
                  </a:lnTo>
                  <a:lnTo>
                    <a:pt x="329424" y="2723215"/>
                  </a:lnTo>
                  <a:lnTo>
                    <a:pt x="395309" y="2717822"/>
                  </a:lnTo>
                  <a:lnTo>
                    <a:pt x="461194" y="2712375"/>
                  </a:lnTo>
                  <a:lnTo>
                    <a:pt x="527079" y="2706875"/>
                  </a:lnTo>
                  <a:lnTo>
                    <a:pt x="592964" y="2701321"/>
                  </a:lnTo>
                  <a:lnTo>
                    <a:pt x="658849" y="2695713"/>
                  </a:lnTo>
                  <a:lnTo>
                    <a:pt x="724734" y="2690049"/>
                  </a:lnTo>
                  <a:lnTo>
                    <a:pt x="790619" y="2684330"/>
                  </a:lnTo>
                  <a:lnTo>
                    <a:pt x="856504" y="2678554"/>
                  </a:lnTo>
                  <a:lnTo>
                    <a:pt x="922389" y="2672722"/>
                  </a:lnTo>
                  <a:lnTo>
                    <a:pt x="988274" y="2666832"/>
                  </a:lnTo>
                  <a:lnTo>
                    <a:pt x="1054159" y="2660884"/>
                  </a:lnTo>
                  <a:lnTo>
                    <a:pt x="1120044" y="2654878"/>
                  </a:lnTo>
                  <a:lnTo>
                    <a:pt x="1185929" y="2648813"/>
                  </a:lnTo>
                  <a:lnTo>
                    <a:pt x="1251814" y="2642689"/>
                  </a:lnTo>
                  <a:lnTo>
                    <a:pt x="1317699" y="2636504"/>
                  </a:lnTo>
                  <a:lnTo>
                    <a:pt x="1383584" y="2630258"/>
                  </a:lnTo>
                  <a:lnTo>
                    <a:pt x="1449469" y="2623951"/>
                  </a:lnTo>
                  <a:lnTo>
                    <a:pt x="1515354" y="2617582"/>
                  </a:lnTo>
                  <a:lnTo>
                    <a:pt x="1581239" y="2611151"/>
                  </a:lnTo>
                  <a:lnTo>
                    <a:pt x="1647124" y="2604656"/>
                  </a:lnTo>
                  <a:lnTo>
                    <a:pt x="1713009" y="2598097"/>
                  </a:lnTo>
                  <a:lnTo>
                    <a:pt x="1778894" y="2591474"/>
                  </a:lnTo>
                  <a:lnTo>
                    <a:pt x="1844779" y="2584786"/>
                  </a:lnTo>
                  <a:lnTo>
                    <a:pt x="1910664" y="2578032"/>
                  </a:lnTo>
                  <a:lnTo>
                    <a:pt x="1976549" y="2571212"/>
                  </a:lnTo>
                  <a:lnTo>
                    <a:pt x="2042434" y="2564325"/>
                  </a:lnTo>
                  <a:lnTo>
                    <a:pt x="2108319" y="2557370"/>
                  </a:lnTo>
                  <a:lnTo>
                    <a:pt x="2174204" y="2550346"/>
                  </a:lnTo>
                  <a:lnTo>
                    <a:pt x="2240089" y="2543254"/>
                  </a:lnTo>
                  <a:lnTo>
                    <a:pt x="2305974" y="2536092"/>
                  </a:lnTo>
                  <a:lnTo>
                    <a:pt x="2371859" y="2528860"/>
                  </a:lnTo>
                  <a:lnTo>
                    <a:pt x="2437744" y="2521556"/>
                  </a:lnTo>
                  <a:lnTo>
                    <a:pt x="2503628" y="2514181"/>
                  </a:lnTo>
                  <a:lnTo>
                    <a:pt x="2569513" y="2506733"/>
                  </a:lnTo>
                  <a:lnTo>
                    <a:pt x="2635398" y="2499212"/>
                  </a:lnTo>
                  <a:lnTo>
                    <a:pt x="2701283" y="2481283"/>
                  </a:lnTo>
                  <a:lnTo>
                    <a:pt x="2767168" y="2411721"/>
                  </a:lnTo>
                  <a:lnTo>
                    <a:pt x="2833053" y="2336040"/>
                  </a:lnTo>
                  <a:lnTo>
                    <a:pt x="2898938" y="2253701"/>
                  </a:lnTo>
                  <a:lnTo>
                    <a:pt x="2964823" y="2164119"/>
                  </a:lnTo>
                  <a:lnTo>
                    <a:pt x="3030708" y="2066655"/>
                  </a:lnTo>
                  <a:lnTo>
                    <a:pt x="3096593" y="1960618"/>
                  </a:lnTo>
                  <a:lnTo>
                    <a:pt x="3162478" y="1845253"/>
                  </a:lnTo>
                  <a:lnTo>
                    <a:pt x="3228363" y="1719738"/>
                  </a:lnTo>
                  <a:lnTo>
                    <a:pt x="3294248" y="1583182"/>
                  </a:lnTo>
                  <a:lnTo>
                    <a:pt x="3360133" y="1434613"/>
                  </a:lnTo>
                  <a:lnTo>
                    <a:pt x="3426018" y="1272974"/>
                  </a:lnTo>
                  <a:lnTo>
                    <a:pt x="3491903" y="1097116"/>
                  </a:lnTo>
                  <a:lnTo>
                    <a:pt x="3557788" y="905787"/>
                  </a:lnTo>
                  <a:lnTo>
                    <a:pt x="3623673" y="697626"/>
                  </a:lnTo>
                  <a:lnTo>
                    <a:pt x="3689558" y="471154"/>
                  </a:lnTo>
                  <a:lnTo>
                    <a:pt x="3755443" y="224758"/>
                  </a:lnTo>
                  <a:lnTo>
                    <a:pt x="3810683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081374"/>
              <a:ext cx="6522612" cy="1351197"/>
            </a:xfrm>
            <a:custGeom>
              <a:avLst/>
              <a:pathLst>
                <a:path w="6522612" h="1351197">
                  <a:moveTo>
                    <a:pt x="6522612" y="0"/>
                  </a:moveTo>
                  <a:lnTo>
                    <a:pt x="6456727" y="13392"/>
                  </a:lnTo>
                  <a:lnTo>
                    <a:pt x="6390842" y="26654"/>
                  </a:lnTo>
                  <a:lnTo>
                    <a:pt x="6324957" y="39787"/>
                  </a:lnTo>
                  <a:lnTo>
                    <a:pt x="6259072" y="52793"/>
                  </a:lnTo>
                  <a:lnTo>
                    <a:pt x="6193187" y="65672"/>
                  </a:lnTo>
                  <a:lnTo>
                    <a:pt x="6127302" y="78425"/>
                  </a:lnTo>
                  <a:lnTo>
                    <a:pt x="6061417" y="91054"/>
                  </a:lnTo>
                  <a:lnTo>
                    <a:pt x="5995532" y="103561"/>
                  </a:lnTo>
                  <a:lnTo>
                    <a:pt x="5929647" y="115946"/>
                  </a:lnTo>
                  <a:lnTo>
                    <a:pt x="5863762" y="128210"/>
                  </a:lnTo>
                  <a:lnTo>
                    <a:pt x="5797877" y="140355"/>
                  </a:lnTo>
                  <a:lnTo>
                    <a:pt x="5731992" y="152381"/>
                  </a:lnTo>
                  <a:lnTo>
                    <a:pt x="5666107" y="164291"/>
                  </a:lnTo>
                  <a:lnTo>
                    <a:pt x="5600222" y="176084"/>
                  </a:lnTo>
                  <a:lnTo>
                    <a:pt x="5534337" y="187763"/>
                  </a:lnTo>
                  <a:lnTo>
                    <a:pt x="5468452" y="199329"/>
                  </a:lnTo>
                  <a:lnTo>
                    <a:pt x="5402567" y="210781"/>
                  </a:lnTo>
                  <a:lnTo>
                    <a:pt x="5336682" y="222123"/>
                  </a:lnTo>
                  <a:lnTo>
                    <a:pt x="5270797" y="233353"/>
                  </a:lnTo>
                  <a:lnTo>
                    <a:pt x="5204912" y="244475"/>
                  </a:lnTo>
                  <a:lnTo>
                    <a:pt x="5139027" y="255488"/>
                  </a:lnTo>
                  <a:lnTo>
                    <a:pt x="5073142" y="266394"/>
                  </a:lnTo>
                  <a:lnTo>
                    <a:pt x="5007257" y="277194"/>
                  </a:lnTo>
                  <a:lnTo>
                    <a:pt x="4941373" y="287889"/>
                  </a:lnTo>
                  <a:lnTo>
                    <a:pt x="4875488" y="298480"/>
                  </a:lnTo>
                  <a:lnTo>
                    <a:pt x="4809603" y="308968"/>
                  </a:lnTo>
                  <a:lnTo>
                    <a:pt x="4743718" y="319353"/>
                  </a:lnTo>
                  <a:lnTo>
                    <a:pt x="4677833" y="329638"/>
                  </a:lnTo>
                  <a:lnTo>
                    <a:pt x="4611948" y="339823"/>
                  </a:lnTo>
                  <a:lnTo>
                    <a:pt x="4546063" y="349908"/>
                  </a:lnTo>
                  <a:lnTo>
                    <a:pt x="4480178" y="359895"/>
                  </a:lnTo>
                  <a:lnTo>
                    <a:pt x="4414293" y="369785"/>
                  </a:lnTo>
                  <a:lnTo>
                    <a:pt x="4348408" y="379579"/>
                  </a:lnTo>
                  <a:lnTo>
                    <a:pt x="4282523" y="389278"/>
                  </a:lnTo>
                  <a:lnTo>
                    <a:pt x="4216638" y="398882"/>
                  </a:lnTo>
                  <a:lnTo>
                    <a:pt x="4150753" y="408392"/>
                  </a:lnTo>
                  <a:lnTo>
                    <a:pt x="4084868" y="417810"/>
                  </a:lnTo>
                  <a:lnTo>
                    <a:pt x="4018983" y="427137"/>
                  </a:lnTo>
                  <a:lnTo>
                    <a:pt x="3953098" y="436372"/>
                  </a:lnTo>
                  <a:lnTo>
                    <a:pt x="3887213" y="445518"/>
                  </a:lnTo>
                  <a:lnTo>
                    <a:pt x="3821328" y="454575"/>
                  </a:lnTo>
                  <a:lnTo>
                    <a:pt x="3755443" y="463543"/>
                  </a:lnTo>
                  <a:lnTo>
                    <a:pt x="3689558" y="472425"/>
                  </a:lnTo>
                  <a:lnTo>
                    <a:pt x="3623673" y="481220"/>
                  </a:lnTo>
                  <a:lnTo>
                    <a:pt x="3557788" y="489929"/>
                  </a:lnTo>
                  <a:lnTo>
                    <a:pt x="3491903" y="498554"/>
                  </a:lnTo>
                  <a:lnTo>
                    <a:pt x="3426018" y="507094"/>
                  </a:lnTo>
                  <a:lnTo>
                    <a:pt x="3360133" y="515552"/>
                  </a:lnTo>
                  <a:lnTo>
                    <a:pt x="3294248" y="523927"/>
                  </a:lnTo>
                  <a:lnTo>
                    <a:pt x="3228363" y="532221"/>
                  </a:lnTo>
                  <a:lnTo>
                    <a:pt x="3162478" y="540433"/>
                  </a:lnTo>
                  <a:lnTo>
                    <a:pt x="3096593" y="548566"/>
                  </a:lnTo>
                  <a:lnTo>
                    <a:pt x="3030708" y="556620"/>
                  </a:lnTo>
                  <a:lnTo>
                    <a:pt x="2964823" y="564596"/>
                  </a:lnTo>
                  <a:lnTo>
                    <a:pt x="2898938" y="572494"/>
                  </a:lnTo>
                  <a:lnTo>
                    <a:pt x="2833053" y="580315"/>
                  </a:lnTo>
                  <a:lnTo>
                    <a:pt x="2767168" y="588060"/>
                  </a:lnTo>
                  <a:lnTo>
                    <a:pt x="2701283" y="595729"/>
                  </a:lnTo>
                  <a:lnTo>
                    <a:pt x="2635398" y="649332"/>
                  </a:lnTo>
                  <a:lnTo>
                    <a:pt x="2569513" y="708100"/>
                  </a:lnTo>
                  <a:lnTo>
                    <a:pt x="2503628" y="762115"/>
                  </a:lnTo>
                  <a:lnTo>
                    <a:pt x="2437744" y="811763"/>
                  </a:lnTo>
                  <a:lnTo>
                    <a:pt x="2371859" y="857396"/>
                  </a:lnTo>
                  <a:lnTo>
                    <a:pt x="2305974" y="899340"/>
                  </a:lnTo>
                  <a:lnTo>
                    <a:pt x="2240089" y="937892"/>
                  </a:lnTo>
                  <a:lnTo>
                    <a:pt x="2174204" y="973327"/>
                  </a:lnTo>
                  <a:lnTo>
                    <a:pt x="2108319" y="1005897"/>
                  </a:lnTo>
                  <a:lnTo>
                    <a:pt x="2042434" y="1035833"/>
                  </a:lnTo>
                  <a:lnTo>
                    <a:pt x="1976549" y="1063348"/>
                  </a:lnTo>
                  <a:lnTo>
                    <a:pt x="1910664" y="1088639"/>
                  </a:lnTo>
                  <a:lnTo>
                    <a:pt x="1844779" y="1111885"/>
                  </a:lnTo>
                  <a:lnTo>
                    <a:pt x="1778894" y="1133251"/>
                  </a:lnTo>
                  <a:lnTo>
                    <a:pt x="1713009" y="1152889"/>
                  </a:lnTo>
                  <a:lnTo>
                    <a:pt x="1647124" y="1170940"/>
                  </a:lnTo>
                  <a:lnTo>
                    <a:pt x="1581239" y="1187531"/>
                  </a:lnTo>
                  <a:lnTo>
                    <a:pt x="1515354" y="1202780"/>
                  </a:lnTo>
                  <a:lnTo>
                    <a:pt x="1449469" y="1216797"/>
                  </a:lnTo>
                  <a:lnTo>
                    <a:pt x="1383584" y="1229680"/>
                  </a:lnTo>
                  <a:lnTo>
                    <a:pt x="1317699" y="1241521"/>
                  </a:lnTo>
                  <a:lnTo>
                    <a:pt x="1251814" y="1252405"/>
                  </a:lnTo>
                  <a:lnTo>
                    <a:pt x="1185929" y="1262409"/>
                  </a:lnTo>
                  <a:lnTo>
                    <a:pt x="1120044" y="1271604"/>
                  </a:lnTo>
                  <a:lnTo>
                    <a:pt x="1054159" y="1280055"/>
                  </a:lnTo>
                  <a:lnTo>
                    <a:pt x="988274" y="1287824"/>
                  </a:lnTo>
                  <a:lnTo>
                    <a:pt x="922389" y="1294964"/>
                  </a:lnTo>
                  <a:lnTo>
                    <a:pt x="856504" y="1301526"/>
                  </a:lnTo>
                  <a:lnTo>
                    <a:pt x="790619" y="1307558"/>
                  </a:lnTo>
                  <a:lnTo>
                    <a:pt x="724734" y="1313103"/>
                  </a:lnTo>
                  <a:lnTo>
                    <a:pt x="658849" y="1318198"/>
                  </a:lnTo>
                  <a:lnTo>
                    <a:pt x="592964" y="1322882"/>
                  </a:lnTo>
                  <a:lnTo>
                    <a:pt x="527079" y="1327188"/>
                  </a:lnTo>
                  <a:lnTo>
                    <a:pt x="461194" y="1331145"/>
                  </a:lnTo>
                  <a:lnTo>
                    <a:pt x="395309" y="1334782"/>
                  </a:lnTo>
                  <a:lnTo>
                    <a:pt x="329424" y="1338125"/>
                  </a:lnTo>
                  <a:lnTo>
                    <a:pt x="263539" y="1341198"/>
                  </a:lnTo>
                  <a:lnTo>
                    <a:pt x="197654" y="1344022"/>
                  </a:lnTo>
                  <a:lnTo>
                    <a:pt x="131769" y="1346618"/>
                  </a:lnTo>
                  <a:lnTo>
                    <a:pt x="65884" y="1349004"/>
                  </a:lnTo>
                  <a:lnTo>
                    <a:pt x="0" y="13511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2185486"/>
              <a:ext cx="4699004" cy="3157873"/>
            </a:xfrm>
            <a:custGeom>
              <a:avLst/>
              <a:pathLst>
                <a:path w="4699004" h="3157873">
                  <a:moveTo>
                    <a:pt x="0" y="3157873"/>
                  </a:moveTo>
                  <a:lnTo>
                    <a:pt x="65884" y="3152374"/>
                  </a:lnTo>
                  <a:lnTo>
                    <a:pt x="131769" y="3146611"/>
                  </a:lnTo>
                  <a:lnTo>
                    <a:pt x="197654" y="3140570"/>
                  </a:lnTo>
                  <a:lnTo>
                    <a:pt x="263539" y="3134238"/>
                  </a:lnTo>
                  <a:lnTo>
                    <a:pt x="329424" y="3127601"/>
                  </a:lnTo>
                  <a:lnTo>
                    <a:pt x="395309" y="3120645"/>
                  </a:lnTo>
                  <a:lnTo>
                    <a:pt x="461194" y="3113353"/>
                  </a:lnTo>
                  <a:lnTo>
                    <a:pt x="527079" y="3105710"/>
                  </a:lnTo>
                  <a:lnTo>
                    <a:pt x="592964" y="3097699"/>
                  </a:lnTo>
                  <a:lnTo>
                    <a:pt x="658849" y="3089302"/>
                  </a:lnTo>
                  <a:lnTo>
                    <a:pt x="724734" y="3080500"/>
                  </a:lnTo>
                  <a:lnTo>
                    <a:pt x="790619" y="3071275"/>
                  </a:lnTo>
                  <a:lnTo>
                    <a:pt x="856504" y="3061605"/>
                  </a:lnTo>
                  <a:lnTo>
                    <a:pt x="922389" y="3051469"/>
                  </a:lnTo>
                  <a:lnTo>
                    <a:pt x="988274" y="3040845"/>
                  </a:lnTo>
                  <a:lnTo>
                    <a:pt x="1054159" y="3029709"/>
                  </a:lnTo>
                  <a:lnTo>
                    <a:pt x="1120044" y="3018037"/>
                  </a:lnTo>
                  <a:lnTo>
                    <a:pt x="1185929" y="3005802"/>
                  </a:lnTo>
                  <a:lnTo>
                    <a:pt x="1251814" y="2992979"/>
                  </a:lnTo>
                  <a:lnTo>
                    <a:pt x="1317699" y="2979537"/>
                  </a:lnTo>
                  <a:lnTo>
                    <a:pt x="1383584" y="2965448"/>
                  </a:lnTo>
                  <a:lnTo>
                    <a:pt x="1449469" y="2950680"/>
                  </a:lnTo>
                  <a:lnTo>
                    <a:pt x="1515354" y="2935201"/>
                  </a:lnTo>
                  <a:lnTo>
                    <a:pt x="1581239" y="2918976"/>
                  </a:lnTo>
                  <a:lnTo>
                    <a:pt x="1647124" y="2901970"/>
                  </a:lnTo>
                  <a:lnTo>
                    <a:pt x="1713009" y="2884144"/>
                  </a:lnTo>
                  <a:lnTo>
                    <a:pt x="1778894" y="2865460"/>
                  </a:lnTo>
                  <a:lnTo>
                    <a:pt x="1844779" y="2845875"/>
                  </a:lnTo>
                  <a:lnTo>
                    <a:pt x="1910664" y="2825348"/>
                  </a:lnTo>
                  <a:lnTo>
                    <a:pt x="1976549" y="2803831"/>
                  </a:lnTo>
                  <a:lnTo>
                    <a:pt x="2042434" y="2781278"/>
                  </a:lnTo>
                  <a:lnTo>
                    <a:pt x="2108319" y="2757638"/>
                  </a:lnTo>
                  <a:lnTo>
                    <a:pt x="2174204" y="2732860"/>
                  </a:lnTo>
                  <a:lnTo>
                    <a:pt x="2240089" y="2706888"/>
                  </a:lnTo>
                  <a:lnTo>
                    <a:pt x="2305974" y="2679665"/>
                  </a:lnTo>
                  <a:lnTo>
                    <a:pt x="2371859" y="2651131"/>
                  </a:lnTo>
                  <a:lnTo>
                    <a:pt x="2437744" y="2621222"/>
                  </a:lnTo>
                  <a:lnTo>
                    <a:pt x="2503628" y="2589872"/>
                  </a:lnTo>
                  <a:lnTo>
                    <a:pt x="2569513" y="2557012"/>
                  </a:lnTo>
                  <a:lnTo>
                    <a:pt x="2635398" y="2522569"/>
                  </a:lnTo>
                  <a:lnTo>
                    <a:pt x="2701283" y="2486467"/>
                  </a:lnTo>
                  <a:lnTo>
                    <a:pt x="2767168" y="2448626"/>
                  </a:lnTo>
                  <a:lnTo>
                    <a:pt x="2833053" y="2408962"/>
                  </a:lnTo>
                  <a:lnTo>
                    <a:pt x="2898938" y="2367387"/>
                  </a:lnTo>
                  <a:lnTo>
                    <a:pt x="2964823" y="2323810"/>
                  </a:lnTo>
                  <a:lnTo>
                    <a:pt x="3030708" y="2278134"/>
                  </a:lnTo>
                  <a:lnTo>
                    <a:pt x="3096593" y="2230257"/>
                  </a:lnTo>
                  <a:lnTo>
                    <a:pt x="3162478" y="2180074"/>
                  </a:lnTo>
                  <a:lnTo>
                    <a:pt x="3228363" y="2127473"/>
                  </a:lnTo>
                  <a:lnTo>
                    <a:pt x="3294248" y="2072339"/>
                  </a:lnTo>
                  <a:lnTo>
                    <a:pt x="3360133" y="2014548"/>
                  </a:lnTo>
                  <a:lnTo>
                    <a:pt x="3426018" y="1953974"/>
                  </a:lnTo>
                  <a:lnTo>
                    <a:pt x="3491903" y="1890482"/>
                  </a:lnTo>
                  <a:lnTo>
                    <a:pt x="3557788" y="1823931"/>
                  </a:lnTo>
                  <a:lnTo>
                    <a:pt x="3623673" y="1754175"/>
                  </a:lnTo>
                  <a:lnTo>
                    <a:pt x="3689558" y="1681058"/>
                  </a:lnTo>
                  <a:lnTo>
                    <a:pt x="3755443" y="1604419"/>
                  </a:lnTo>
                  <a:lnTo>
                    <a:pt x="3821328" y="1524088"/>
                  </a:lnTo>
                  <a:lnTo>
                    <a:pt x="3887213" y="1439888"/>
                  </a:lnTo>
                  <a:lnTo>
                    <a:pt x="3953098" y="1351631"/>
                  </a:lnTo>
                  <a:lnTo>
                    <a:pt x="4018983" y="1259123"/>
                  </a:lnTo>
                  <a:lnTo>
                    <a:pt x="4084868" y="1162159"/>
                  </a:lnTo>
                  <a:lnTo>
                    <a:pt x="4150753" y="1060524"/>
                  </a:lnTo>
                  <a:lnTo>
                    <a:pt x="4216638" y="953993"/>
                  </a:lnTo>
                  <a:lnTo>
                    <a:pt x="4282523" y="842330"/>
                  </a:lnTo>
                  <a:lnTo>
                    <a:pt x="4348408" y="725288"/>
                  </a:lnTo>
                  <a:lnTo>
                    <a:pt x="4414293" y="602608"/>
                  </a:lnTo>
                  <a:lnTo>
                    <a:pt x="4480178" y="474018"/>
                  </a:lnTo>
                  <a:lnTo>
                    <a:pt x="4546063" y="339234"/>
                  </a:lnTo>
                  <a:lnTo>
                    <a:pt x="4611948" y="197958"/>
                  </a:lnTo>
                  <a:lnTo>
                    <a:pt x="4677833" y="49875"/>
                  </a:lnTo>
                  <a:lnTo>
                    <a:pt x="4699004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2.30 (95% CI 1.19-4.44), p = 0.013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