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183378"/>
            </a:xfrm>
            <a:custGeom>
              <a:avLst/>
              <a:pathLst>
                <a:path w="6522612" h="3183378">
                  <a:moveTo>
                    <a:pt x="0" y="2393798"/>
                  </a:moveTo>
                  <a:lnTo>
                    <a:pt x="65884" y="2396372"/>
                  </a:lnTo>
                  <a:lnTo>
                    <a:pt x="131769" y="2398938"/>
                  </a:lnTo>
                  <a:lnTo>
                    <a:pt x="197654" y="2401497"/>
                  </a:lnTo>
                  <a:lnTo>
                    <a:pt x="263539" y="2404048"/>
                  </a:lnTo>
                  <a:lnTo>
                    <a:pt x="329424" y="2406592"/>
                  </a:lnTo>
                  <a:lnTo>
                    <a:pt x="395309" y="2409128"/>
                  </a:lnTo>
                  <a:lnTo>
                    <a:pt x="461194" y="2411657"/>
                  </a:lnTo>
                  <a:lnTo>
                    <a:pt x="527079" y="2414178"/>
                  </a:lnTo>
                  <a:lnTo>
                    <a:pt x="592964" y="2416692"/>
                  </a:lnTo>
                  <a:lnTo>
                    <a:pt x="658849" y="2419199"/>
                  </a:lnTo>
                  <a:lnTo>
                    <a:pt x="724734" y="2421698"/>
                  </a:lnTo>
                  <a:lnTo>
                    <a:pt x="790619" y="2424190"/>
                  </a:lnTo>
                  <a:lnTo>
                    <a:pt x="856504" y="2426675"/>
                  </a:lnTo>
                  <a:lnTo>
                    <a:pt x="922389" y="2429153"/>
                  </a:lnTo>
                  <a:lnTo>
                    <a:pt x="988274" y="2431623"/>
                  </a:lnTo>
                  <a:lnTo>
                    <a:pt x="1054159" y="2434086"/>
                  </a:lnTo>
                  <a:lnTo>
                    <a:pt x="1120044" y="2436541"/>
                  </a:lnTo>
                  <a:lnTo>
                    <a:pt x="1185929" y="2438990"/>
                  </a:lnTo>
                  <a:lnTo>
                    <a:pt x="1251814" y="2441431"/>
                  </a:lnTo>
                  <a:lnTo>
                    <a:pt x="1317699" y="2443865"/>
                  </a:lnTo>
                  <a:lnTo>
                    <a:pt x="1383584" y="2446292"/>
                  </a:lnTo>
                  <a:lnTo>
                    <a:pt x="1449469" y="2448712"/>
                  </a:lnTo>
                  <a:lnTo>
                    <a:pt x="1515354" y="2451125"/>
                  </a:lnTo>
                  <a:lnTo>
                    <a:pt x="1581239" y="2453531"/>
                  </a:lnTo>
                  <a:lnTo>
                    <a:pt x="1647124" y="2455929"/>
                  </a:lnTo>
                  <a:lnTo>
                    <a:pt x="1713009" y="2458321"/>
                  </a:lnTo>
                  <a:lnTo>
                    <a:pt x="1778894" y="2460706"/>
                  </a:lnTo>
                  <a:lnTo>
                    <a:pt x="1844779" y="2463083"/>
                  </a:lnTo>
                  <a:lnTo>
                    <a:pt x="1910664" y="2465454"/>
                  </a:lnTo>
                  <a:lnTo>
                    <a:pt x="1976549" y="2467818"/>
                  </a:lnTo>
                  <a:lnTo>
                    <a:pt x="2042434" y="2470175"/>
                  </a:lnTo>
                  <a:lnTo>
                    <a:pt x="2108319" y="2472525"/>
                  </a:lnTo>
                  <a:lnTo>
                    <a:pt x="2174204" y="2474868"/>
                  </a:lnTo>
                  <a:lnTo>
                    <a:pt x="2240089" y="2477204"/>
                  </a:lnTo>
                  <a:lnTo>
                    <a:pt x="2305974" y="2479533"/>
                  </a:lnTo>
                  <a:lnTo>
                    <a:pt x="2371859" y="2481856"/>
                  </a:lnTo>
                  <a:lnTo>
                    <a:pt x="2437744" y="2484171"/>
                  </a:lnTo>
                  <a:lnTo>
                    <a:pt x="2503628" y="2486480"/>
                  </a:lnTo>
                  <a:lnTo>
                    <a:pt x="2569513" y="2488782"/>
                  </a:lnTo>
                  <a:lnTo>
                    <a:pt x="2635398" y="2491078"/>
                  </a:lnTo>
                  <a:lnTo>
                    <a:pt x="2701283" y="2485608"/>
                  </a:lnTo>
                  <a:lnTo>
                    <a:pt x="2767168" y="2442603"/>
                  </a:lnTo>
                  <a:lnTo>
                    <a:pt x="2833053" y="2397246"/>
                  </a:lnTo>
                  <a:lnTo>
                    <a:pt x="2898938" y="2349410"/>
                  </a:lnTo>
                  <a:lnTo>
                    <a:pt x="2964823" y="2298957"/>
                  </a:lnTo>
                  <a:lnTo>
                    <a:pt x="3030708" y="2245745"/>
                  </a:lnTo>
                  <a:lnTo>
                    <a:pt x="3096593" y="2189623"/>
                  </a:lnTo>
                  <a:lnTo>
                    <a:pt x="3162478" y="2130433"/>
                  </a:lnTo>
                  <a:lnTo>
                    <a:pt x="3228363" y="2068005"/>
                  </a:lnTo>
                  <a:lnTo>
                    <a:pt x="3294248" y="2002164"/>
                  </a:lnTo>
                  <a:lnTo>
                    <a:pt x="3360133" y="1932722"/>
                  </a:lnTo>
                  <a:lnTo>
                    <a:pt x="3426018" y="1859482"/>
                  </a:lnTo>
                  <a:lnTo>
                    <a:pt x="3491903" y="1782238"/>
                  </a:lnTo>
                  <a:lnTo>
                    <a:pt x="3557788" y="1700769"/>
                  </a:lnTo>
                  <a:lnTo>
                    <a:pt x="3623673" y="1614845"/>
                  </a:lnTo>
                  <a:lnTo>
                    <a:pt x="3689558" y="1524223"/>
                  </a:lnTo>
                  <a:lnTo>
                    <a:pt x="3755443" y="1428645"/>
                  </a:lnTo>
                  <a:lnTo>
                    <a:pt x="3821328" y="1327840"/>
                  </a:lnTo>
                  <a:lnTo>
                    <a:pt x="3887213" y="1221522"/>
                  </a:lnTo>
                  <a:lnTo>
                    <a:pt x="3953098" y="1109391"/>
                  </a:lnTo>
                  <a:lnTo>
                    <a:pt x="4018983" y="991127"/>
                  </a:lnTo>
                  <a:lnTo>
                    <a:pt x="4084868" y="866397"/>
                  </a:lnTo>
                  <a:lnTo>
                    <a:pt x="4150753" y="734845"/>
                  </a:lnTo>
                  <a:lnTo>
                    <a:pt x="4216638" y="596100"/>
                  </a:lnTo>
                  <a:lnTo>
                    <a:pt x="4282523" y="449767"/>
                  </a:lnTo>
                  <a:lnTo>
                    <a:pt x="4348408" y="295432"/>
                  </a:lnTo>
                  <a:lnTo>
                    <a:pt x="4414293" y="132657"/>
                  </a:lnTo>
                  <a:lnTo>
                    <a:pt x="4465203" y="0"/>
                  </a:lnTo>
                  <a:lnTo>
                    <a:pt x="6522612" y="0"/>
                  </a:lnTo>
                  <a:lnTo>
                    <a:pt x="6522612" y="2615246"/>
                  </a:lnTo>
                  <a:lnTo>
                    <a:pt x="6456727" y="2613316"/>
                  </a:lnTo>
                  <a:lnTo>
                    <a:pt x="6390842" y="2611380"/>
                  </a:lnTo>
                  <a:lnTo>
                    <a:pt x="6324957" y="2609438"/>
                  </a:lnTo>
                  <a:lnTo>
                    <a:pt x="6259072" y="2607490"/>
                  </a:lnTo>
                  <a:lnTo>
                    <a:pt x="6193187" y="2605537"/>
                  </a:lnTo>
                  <a:lnTo>
                    <a:pt x="6127302" y="2603578"/>
                  </a:lnTo>
                  <a:lnTo>
                    <a:pt x="6061417" y="2601613"/>
                  </a:lnTo>
                  <a:lnTo>
                    <a:pt x="5995532" y="2599643"/>
                  </a:lnTo>
                  <a:lnTo>
                    <a:pt x="5929647" y="2597667"/>
                  </a:lnTo>
                  <a:lnTo>
                    <a:pt x="5863762" y="2595685"/>
                  </a:lnTo>
                  <a:lnTo>
                    <a:pt x="5797877" y="2593697"/>
                  </a:lnTo>
                  <a:lnTo>
                    <a:pt x="5731992" y="2591703"/>
                  </a:lnTo>
                  <a:lnTo>
                    <a:pt x="5666107" y="2589703"/>
                  </a:lnTo>
                  <a:lnTo>
                    <a:pt x="5600222" y="2587698"/>
                  </a:lnTo>
                  <a:lnTo>
                    <a:pt x="5534337" y="2585686"/>
                  </a:lnTo>
                  <a:lnTo>
                    <a:pt x="5468452" y="2583669"/>
                  </a:lnTo>
                  <a:lnTo>
                    <a:pt x="5402567" y="2581646"/>
                  </a:lnTo>
                  <a:lnTo>
                    <a:pt x="5336682" y="2579617"/>
                  </a:lnTo>
                  <a:lnTo>
                    <a:pt x="5270797" y="2577582"/>
                  </a:lnTo>
                  <a:lnTo>
                    <a:pt x="5204912" y="2575540"/>
                  </a:lnTo>
                  <a:lnTo>
                    <a:pt x="5139027" y="2573493"/>
                  </a:lnTo>
                  <a:lnTo>
                    <a:pt x="5073142" y="2571440"/>
                  </a:lnTo>
                  <a:lnTo>
                    <a:pt x="5007257" y="2569381"/>
                  </a:lnTo>
                  <a:lnTo>
                    <a:pt x="4941373" y="2567316"/>
                  </a:lnTo>
                  <a:lnTo>
                    <a:pt x="4875488" y="2565244"/>
                  </a:lnTo>
                  <a:lnTo>
                    <a:pt x="4809603" y="2563167"/>
                  </a:lnTo>
                  <a:lnTo>
                    <a:pt x="4743718" y="2561084"/>
                  </a:lnTo>
                  <a:lnTo>
                    <a:pt x="4677833" y="2558994"/>
                  </a:lnTo>
                  <a:lnTo>
                    <a:pt x="4611948" y="2556898"/>
                  </a:lnTo>
                  <a:lnTo>
                    <a:pt x="4546063" y="2554796"/>
                  </a:lnTo>
                  <a:lnTo>
                    <a:pt x="4480178" y="2552688"/>
                  </a:lnTo>
                  <a:lnTo>
                    <a:pt x="4414293" y="2550574"/>
                  </a:lnTo>
                  <a:lnTo>
                    <a:pt x="4348408" y="2548453"/>
                  </a:lnTo>
                  <a:lnTo>
                    <a:pt x="4282523" y="2546327"/>
                  </a:lnTo>
                  <a:lnTo>
                    <a:pt x="4216638" y="2544194"/>
                  </a:lnTo>
                  <a:lnTo>
                    <a:pt x="4150753" y="2542054"/>
                  </a:lnTo>
                  <a:lnTo>
                    <a:pt x="4084868" y="2539909"/>
                  </a:lnTo>
                  <a:lnTo>
                    <a:pt x="4018983" y="2537757"/>
                  </a:lnTo>
                  <a:lnTo>
                    <a:pt x="3953098" y="2535599"/>
                  </a:lnTo>
                  <a:lnTo>
                    <a:pt x="3887213" y="2533434"/>
                  </a:lnTo>
                  <a:lnTo>
                    <a:pt x="3821328" y="2531263"/>
                  </a:lnTo>
                  <a:lnTo>
                    <a:pt x="3755443" y="2529086"/>
                  </a:lnTo>
                  <a:lnTo>
                    <a:pt x="3689558" y="2526902"/>
                  </a:lnTo>
                  <a:lnTo>
                    <a:pt x="3623673" y="2524712"/>
                  </a:lnTo>
                  <a:lnTo>
                    <a:pt x="3557788" y="2522516"/>
                  </a:lnTo>
                  <a:lnTo>
                    <a:pt x="3491903" y="2520313"/>
                  </a:lnTo>
                  <a:lnTo>
                    <a:pt x="3426018" y="2518103"/>
                  </a:lnTo>
                  <a:lnTo>
                    <a:pt x="3360133" y="2515887"/>
                  </a:lnTo>
                  <a:lnTo>
                    <a:pt x="3294248" y="2513665"/>
                  </a:lnTo>
                  <a:lnTo>
                    <a:pt x="3228363" y="2511436"/>
                  </a:lnTo>
                  <a:lnTo>
                    <a:pt x="3162478" y="2509200"/>
                  </a:lnTo>
                  <a:lnTo>
                    <a:pt x="3096593" y="2506958"/>
                  </a:lnTo>
                  <a:lnTo>
                    <a:pt x="3030708" y="2504709"/>
                  </a:lnTo>
                  <a:lnTo>
                    <a:pt x="2964823" y="2502454"/>
                  </a:lnTo>
                  <a:lnTo>
                    <a:pt x="2898938" y="2500192"/>
                  </a:lnTo>
                  <a:lnTo>
                    <a:pt x="2833053" y="2497924"/>
                  </a:lnTo>
                  <a:lnTo>
                    <a:pt x="2767168" y="2495648"/>
                  </a:lnTo>
                  <a:lnTo>
                    <a:pt x="2701283" y="2493366"/>
                  </a:lnTo>
                  <a:lnTo>
                    <a:pt x="2635398" y="2526383"/>
                  </a:lnTo>
                  <a:lnTo>
                    <a:pt x="2569513" y="2565043"/>
                  </a:lnTo>
                  <a:lnTo>
                    <a:pt x="2503628" y="2601700"/>
                  </a:lnTo>
                  <a:lnTo>
                    <a:pt x="2437744" y="2636455"/>
                  </a:lnTo>
                  <a:lnTo>
                    <a:pt x="2371859" y="2669409"/>
                  </a:lnTo>
                  <a:lnTo>
                    <a:pt x="2305974" y="2700654"/>
                  </a:lnTo>
                  <a:lnTo>
                    <a:pt x="2240089" y="2730279"/>
                  </a:lnTo>
                  <a:lnTo>
                    <a:pt x="2174204" y="2758368"/>
                  </a:lnTo>
                  <a:lnTo>
                    <a:pt x="2108319" y="2785000"/>
                  </a:lnTo>
                  <a:lnTo>
                    <a:pt x="2042434" y="2810252"/>
                  </a:lnTo>
                  <a:lnTo>
                    <a:pt x="1976549" y="2834194"/>
                  </a:lnTo>
                  <a:lnTo>
                    <a:pt x="1910664" y="2856895"/>
                  </a:lnTo>
                  <a:lnTo>
                    <a:pt x="1844779" y="2878419"/>
                  </a:lnTo>
                  <a:lnTo>
                    <a:pt x="1778894" y="2898826"/>
                  </a:lnTo>
                  <a:lnTo>
                    <a:pt x="1713009" y="2918176"/>
                  </a:lnTo>
                  <a:lnTo>
                    <a:pt x="1647124" y="2936522"/>
                  </a:lnTo>
                  <a:lnTo>
                    <a:pt x="1581239" y="2953918"/>
                  </a:lnTo>
                  <a:lnTo>
                    <a:pt x="1515354" y="2970411"/>
                  </a:lnTo>
                  <a:lnTo>
                    <a:pt x="1449469" y="2986049"/>
                  </a:lnTo>
                  <a:lnTo>
                    <a:pt x="1383584" y="3000876"/>
                  </a:lnTo>
                  <a:lnTo>
                    <a:pt x="1317699" y="3014935"/>
                  </a:lnTo>
                  <a:lnTo>
                    <a:pt x="1251814" y="3028264"/>
                  </a:lnTo>
                  <a:lnTo>
                    <a:pt x="1185929" y="3040902"/>
                  </a:lnTo>
                  <a:lnTo>
                    <a:pt x="1120044" y="3052885"/>
                  </a:lnTo>
                  <a:lnTo>
                    <a:pt x="1054159" y="3064247"/>
                  </a:lnTo>
                  <a:lnTo>
                    <a:pt x="988274" y="3075020"/>
                  </a:lnTo>
                  <a:lnTo>
                    <a:pt x="922389" y="3085234"/>
                  </a:lnTo>
                  <a:lnTo>
                    <a:pt x="856504" y="3094919"/>
                  </a:lnTo>
                  <a:lnTo>
                    <a:pt x="790619" y="3104101"/>
                  </a:lnTo>
                  <a:lnTo>
                    <a:pt x="724734" y="3112807"/>
                  </a:lnTo>
                  <a:lnTo>
                    <a:pt x="658849" y="3121062"/>
                  </a:lnTo>
                  <a:lnTo>
                    <a:pt x="592964" y="3128889"/>
                  </a:lnTo>
                  <a:lnTo>
                    <a:pt x="527079" y="3136310"/>
                  </a:lnTo>
                  <a:lnTo>
                    <a:pt x="461194" y="3143346"/>
                  </a:lnTo>
                  <a:lnTo>
                    <a:pt x="395309" y="3150017"/>
                  </a:lnTo>
                  <a:lnTo>
                    <a:pt x="329424" y="3156343"/>
                  </a:lnTo>
                  <a:lnTo>
                    <a:pt x="263539" y="3162340"/>
                  </a:lnTo>
                  <a:lnTo>
                    <a:pt x="197654" y="3168027"/>
                  </a:lnTo>
                  <a:lnTo>
                    <a:pt x="131769" y="3173419"/>
                  </a:lnTo>
                  <a:lnTo>
                    <a:pt x="65884" y="3178531"/>
                  </a:lnTo>
                  <a:lnTo>
                    <a:pt x="0" y="3183378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4465203" cy="2491078"/>
            </a:xfrm>
            <a:custGeom>
              <a:avLst/>
              <a:pathLst>
                <a:path w="4465203" h="2491078">
                  <a:moveTo>
                    <a:pt x="0" y="2393798"/>
                  </a:moveTo>
                  <a:lnTo>
                    <a:pt x="65884" y="2396372"/>
                  </a:lnTo>
                  <a:lnTo>
                    <a:pt x="131769" y="2398938"/>
                  </a:lnTo>
                  <a:lnTo>
                    <a:pt x="197654" y="2401497"/>
                  </a:lnTo>
                  <a:lnTo>
                    <a:pt x="263539" y="2404048"/>
                  </a:lnTo>
                  <a:lnTo>
                    <a:pt x="329424" y="2406592"/>
                  </a:lnTo>
                  <a:lnTo>
                    <a:pt x="395309" y="2409128"/>
                  </a:lnTo>
                  <a:lnTo>
                    <a:pt x="461194" y="2411657"/>
                  </a:lnTo>
                  <a:lnTo>
                    <a:pt x="527079" y="2414178"/>
                  </a:lnTo>
                  <a:lnTo>
                    <a:pt x="592964" y="2416692"/>
                  </a:lnTo>
                  <a:lnTo>
                    <a:pt x="658849" y="2419199"/>
                  </a:lnTo>
                  <a:lnTo>
                    <a:pt x="724734" y="2421698"/>
                  </a:lnTo>
                  <a:lnTo>
                    <a:pt x="790619" y="2424190"/>
                  </a:lnTo>
                  <a:lnTo>
                    <a:pt x="856504" y="2426675"/>
                  </a:lnTo>
                  <a:lnTo>
                    <a:pt x="922389" y="2429153"/>
                  </a:lnTo>
                  <a:lnTo>
                    <a:pt x="988274" y="2431623"/>
                  </a:lnTo>
                  <a:lnTo>
                    <a:pt x="1054159" y="2434086"/>
                  </a:lnTo>
                  <a:lnTo>
                    <a:pt x="1120044" y="2436541"/>
                  </a:lnTo>
                  <a:lnTo>
                    <a:pt x="1185929" y="2438990"/>
                  </a:lnTo>
                  <a:lnTo>
                    <a:pt x="1251814" y="2441431"/>
                  </a:lnTo>
                  <a:lnTo>
                    <a:pt x="1317699" y="2443865"/>
                  </a:lnTo>
                  <a:lnTo>
                    <a:pt x="1383584" y="2446292"/>
                  </a:lnTo>
                  <a:lnTo>
                    <a:pt x="1449469" y="2448712"/>
                  </a:lnTo>
                  <a:lnTo>
                    <a:pt x="1515354" y="2451125"/>
                  </a:lnTo>
                  <a:lnTo>
                    <a:pt x="1581239" y="2453531"/>
                  </a:lnTo>
                  <a:lnTo>
                    <a:pt x="1647124" y="2455929"/>
                  </a:lnTo>
                  <a:lnTo>
                    <a:pt x="1713009" y="2458321"/>
                  </a:lnTo>
                  <a:lnTo>
                    <a:pt x="1778894" y="2460706"/>
                  </a:lnTo>
                  <a:lnTo>
                    <a:pt x="1844779" y="2463083"/>
                  </a:lnTo>
                  <a:lnTo>
                    <a:pt x="1910664" y="2465454"/>
                  </a:lnTo>
                  <a:lnTo>
                    <a:pt x="1976549" y="2467818"/>
                  </a:lnTo>
                  <a:lnTo>
                    <a:pt x="2042434" y="2470175"/>
                  </a:lnTo>
                  <a:lnTo>
                    <a:pt x="2108319" y="2472525"/>
                  </a:lnTo>
                  <a:lnTo>
                    <a:pt x="2174204" y="2474868"/>
                  </a:lnTo>
                  <a:lnTo>
                    <a:pt x="2240089" y="2477204"/>
                  </a:lnTo>
                  <a:lnTo>
                    <a:pt x="2305974" y="2479533"/>
                  </a:lnTo>
                  <a:lnTo>
                    <a:pt x="2371859" y="2481856"/>
                  </a:lnTo>
                  <a:lnTo>
                    <a:pt x="2437744" y="2484171"/>
                  </a:lnTo>
                  <a:lnTo>
                    <a:pt x="2503628" y="2486480"/>
                  </a:lnTo>
                  <a:lnTo>
                    <a:pt x="2569513" y="2488782"/>
                  </a:lnTo>
                  <a:lnTo>
                    <a:pt x="2635398" y="2491078"/>
                  </a:lnTo>
                  <a:lnTo>
                    <a:pt x="2701283" y="2485608"/>
                  </a:lnTo>
                  <a:lnTo>
                    <a:pt x="2767168" y="2442603"/>
                  </a:lnTo>
                  <a:lnTo>
                    <a:pt x="2833053" y="2397246"/>
                  </a:lnTo>
                  <a:lnTo>
                    <a:pt x="2898938" y="2349410"/>
                  </a:lnTo>
                  <a:lnTo>
                    <a:pt x="2964823" y="2298957"/>
                  </a:lnTo>
                  <a:lnTo>
                    <a:pt x="3030708" y="2245745"/>
                  </a:lnTo>
                  <a:lnTo>
                    <a:pt x="3096593" y="2189623"/>
                  </a:lnTo>
                  <a:lnTo>
                    <a:pt x="3162478" y="2130433"/>
                  </a:lnTo>
                  <a:lnTo>
                    <a:pt x="3228363" y="2068005"/>
                  </a:lnTo>
                  <a:lnTo>
                    <a:pt x="3294248" y="2002164"/>
                  </a:lnTo>
                  <a:lnTo>
                    <a:pt x="3360133" y="1932722"/>
                  </a:lnTo>
                  <a:lnTo>
                    <a:pt x="3426018" y="1859482"/>
                  </a:lnTo>
                  <a:lnTo>
                    <a:pt x="3491903" y="1782238"/>
                  </a:lnTo>
                  <a:lnTo>
                    <a:pt x="3557788" y="1700769"/>
                  </a:lnTo>
                  <a:lnTo>
                    <a:pt x="3623673" y="1614845"/>
                  </a:lnTo>
                  <a:lnTo>
                    <a:pt x="3689558" y="1524223"/>
                  </a:lnTo>
                  <a:lnTo>
                    <a:pt x="3755443" y="1428645"/>
                  </a:lnTo>
                  <a:lnTo>
                    <a:pt x="3821328" y="1327840"/>
                  </a:lnTo>
                  <a:lnTo>
                    <a:pt x="3887213" y="1221522"/>
                  </a:lnTo>
                  <a:lnTo>
                    <a:pt x="3953098" y="1109391"/>
                  </a:lnTo>
                  <a:lnTo>
                    <a:pt x="4018983" y="991127"/>
                  </a:lnTo>
                  <a:lnTo>
                    <a:pt x="4084868" y="866397"/>
                  </a:lnTo>
                  <a:lnTo>
                    <a:pt x="4150753" y="734845"/>
                  </a:lnTo>
                  <a:lnTo>
                    <a:pt x="4216638" y="596100"/>
                  </a:lnTo>
                  <a:lnTo>
                    <a:pt x="4282523" y="449767"/>
                  </a:lnTo>
                  <a:lnTo>
                    <a:pt x="4348408" y="295432"/>
                  </a:lnTo>
                  <a:lnTo>
                    <a:pt x="4414293" y="132657"/>
                  </a:lnTo>
                  <a:lnTo>
                    <a:pt x="4465203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78853"/>
              <a:ext cx="6522612" cy="690011"/>
            </a:xfrm>
            <a:custGeom>
              <a:avLst/>
              <a:pathLst>
                <a:path w="6522612" h="690011">
                  <a:moveTo>
                    <a:pt x="6522612" y="121879"/>
                  </a:moveTo>
                  <a:lnTo>
                    <a:pt x="6456727" y="119949"/>
                  </a:lnTo>
                  <a:lnTo>
                    <a:pt x="6390842" y="118013"/>
                  </a:lnTo>
                  <a:lnTo>
                    <a:pt x="6324957" y="116071"/>
                  </a:lnTo>
                  <a:lnTo>
                    <a:pt x="6259072" y="114123"/>
                  </a:lnTo>
                  <a:lnTo>
                    <a:pt x="6193187" y="112170"/>
                  </a:lnTo>
                  <a:lnTo>
                    <a:pt x="6127302" y="110211"/>
                  </a:lnTo>
                  <a:lnTo>
                    <a:pt x="6061417" y="108247"/>
                  </a:lnTo>
                  <a:lnTo>
                    <a:pt x="5995532" y="106276"/>
                  </a:lnTo>
                  <a:lnTo>
                    <a:pt x="5929647" y="104300"/>
                  </a:lnTo>
                  <a:lnTo>
                    <a:pt x="5863762" y="102318"/>
                  </a:lnTo>
                  <a:lnTo>
                    <a:pt x="5797877" y="100330"/>
                  </a:lnTo>
                  <a:lnTo>
                    <a:pt x="5731992" y="98336"/>
                  </a:lnTo>
                  <a:lnTo>
                    <a:pt x="5666107" y="96336"/>
                  </a:lnTo>
                  <a:lnTo>
                    <a:pt x="5600222" y="94331"/>
                  </a:lnTo>
                  <a:lnTo>
                    <a:pt x="5534337" y="92319"/>
                  </a:lnTo>
                  <a:lnTo>
                    <a:pt x="5468452" y="90302"/>
                  </a:lnTo>
                  <a:lnTo>
                    <a:pt x="5402567" y="88279"/>
                  </a:lnTo>
                  <a:lnTo>
                    <a:pt x="5336682" y="86250"/>
                  </a:lnTo>
                  <a:lnTo>
                    <a:pt x="5270797" y="84215"/>
                  </a:lnTo>
                  <a:lnTo>
                    <a:pt x="5204912" y="82173"/>
                  </a:lnTo>
                  <a:lnTo>
                    <a:pt x="5139027" y="80126"/>
                  </a:lnTo>
                  <a:lnTo>
                    <a:pt x="5073142" y="78073"/>
                  </a:lnTo>
                  <a:lnTo>
                    <a:pt x="5007257" y="76014"/>
                  </a:lnTo>
                  <a:lnTo>
                    <a:pt x="4941373" y="73949"/>
                  </a:lnTo>
                  <a:lnTo>
                    <a:pt x="4875488" y="71877"/>
                  </a:lnTo>
                  <a:lnTo>
                    <a:pt x="4809603" y="69800"/>
                  </a:lnTo>
                  <a:lnTo>
                    <a:pt x="4743718" y="67717"/>
                  </a:lnTo>
                  <a:lnTo>
                    <a:pt x="4677833" y="65627"/>
                  </a:lnTo>
                  <a:lnTo>
                    <a:pt x="4611948" y="63531"/>
                  </a:lnTo>
                  <a:lnTo>
                    <a:pt x="4546063" y="61429"/>
                  </a:lnTo>
                  <a:lnTo>
                    <a:pt x="4480178" y="59321"/>
                  </a:lnTo>
                  <a:lnTo>
                    <a:pt x="4414293" y="57207"/>
                  </a:lnTo>
                  <a:lnTo>
                    <a:pt x="4348408" y="55086"/>
                  </a:lnTo>
                  <a:lnTo>
                    <a:pt x="4282523" y="52960"/>
                  </a:lnTo>
                  <a:lnTo>
                    <a:pt x="4216638" y="50827"/>
                  </a:lnTo>
                  <a:lnTo>
                    <a:pt x="4150753" y="48687"/>
                  </a:lnTo>
                  <a:lnTo>
                    <a:pt x="4084868" y="46542"/>
                  </a:lnTo>
                  <a:lnTo>
                    <a:pt x="4018983" y="44390"/>
                  </a:lnTo>
                  <a:lnTo>
                    <a:pt x="3953098" y="42232"/>
                  </a:lnTo>
                  <a:lnTo>
                    <a:pt x="3887213" y="40067"/>
                  </a:lnTo>
                  <a:lnTo>
                    <a:pt x="3821328" y="37896"/>
                  </a:lnTo>
                  <a:lnTo>
                    <a:pt x="3755443" y="35719"/>
                  </a:lnTo>
                  <a:lnTo>
                    <a:pt x="3689558" y="33535"/>
                  </a:lnTo>
                  <a:lnTo>
                    <a:pt x="3623673" y="31345"/>
                  </a:lnTo>
                  <a:lnTo>
                    <a:pt x="3557788" y="29149"/>
                  </a:lnTo>
                  <a:lnTo>
                    <a:pt x="3491903" y="26946"/>
                  </a:lnTo>
                  <a:lnTo>
                    <a:pt x="3426018" y="24736"/>
                  </a:lnTo>
                  <a:lnTo>
                    <a:pt x="3360133" y="22520"/>
                  </a:lnTo>
                  <a:lnTo>
                    <a:pt x="3294248" y="20298"/>
                  </a:lnTo>
                  <a:lnTo>
                    <a:pt x="3228363" y="18069"/>
                  </a:lnTo>
                  <a:lnTo>
                    <a:pt x="3162478" y="15833"/>
                  </a:lnTo>
                  <a:lnTo>
                    <a:pt x="3096593" y="13591"/>
                  </a:lnTo>
                  <a:lnTo>
                    <a:pt x="3030708" y="11343"/>
                  </a:lnTo>
                  <a:lnTo>
                    <a:pt x="2964823" y="9087"/>
                  </a:lnTo>
                  <a:lnTo>
                    <a:pt x="2898938" y="6825"/>
                  </a:lnTo>
                  <a:lnTo>
                    <a:pt x="2833053" y="4557"/>
                  </a:lnTo>
                  <a:lnTo>
                    <a:pt x="2767168" y="2281"/>
                  </a:lnTo>
                  <a:lnTo>
                    <a:pt x="2701283" y="0"/>
                  </a:lnTo>
                  <a:lnTo>
                    <a:pt x="2635398" y="33016"/>
                  </a:lnTo>
                  <a:lnTo>
                    <a:pt x="2569513" y="71677"/>
                  </a:lnTo>
                  <a:lnTo>
                    <a:pt x="2503628" y="108333"/>
                  </a:lnTo>
                  <a:lnTo>
                    <a:pt x="2437744" y="143088"/>
                  </a:lnTo>
                  <a:lnTo>
                    <a:pt x="2371859" y="176042"/>
                  </a:lnTo>
                  <a:lnTo>
                    <a:pt x="2305974" y="207287"/>
                  </a:lnTo>
                  <a:lnTo>
                    <a:pt x="2240089" y="236912"/>
                  </a:lnTo>
                  <a:lnTo>
                    <a:pt x="2174204" y="265001"/>
                  </a:lnTo>
                  <a:lnTo>
                    <a:pt x="2108319" y="291633"/>
                  </a:lnTo>
                  <a:lnTo>
                    <a:pt x="2042434" y="316885"/>
                  </a:lnTo>
                  <a:lnTo>
                    <a:pt x="1976549" y="340827"/>
                  </a:lnTo>
                  <a:lnTo>
                    <a:pt x="1910664" y="363528"/>
                  </a:lnTo>
                  <a:lnTo>
                    <a:pt x="1844779" y="385052"/>
                  </a:lnTo>
                  <a:lnTo>
                    <a:pt x="1778894" y="405459"/>
                  </a:lnTo>
                  <a:lnTo>
                    <a:pt x="1713009" y="424809"/>
                  </a:lnTo>
                  <a:lnTo>
                    <a:pt x="1647124" y="443156"/>
                  </a:lnTo>
                  <a:lnTo>
                    <a:pt x="1581239" y="460551"/>
                  </a:lnTo>
                  <a:lnTo>
                    <a:pt x="1515354" y="477044"/>
                  </a:lnTo>
                  <a:lnTo>
                    <a:pt x="1449469" y="492682"/>
                  </a:lnTo>
                  <a:lnTo>
                    <a:pt x="1383584" y="507509"/>
                  </a:lnTo>
                  <a:lnTo>
                    <a:pt x="1317699" y="521568"/>
                  </a:lnTo>
                  <a:lnTo>
                    <a:pt x="1251814" y="534897"/>
                  </a:lnTo>
                  <a:lnTo>
                    <a:pt x="1185929" y="547536"/>
                  </a:lnTo>
                  <a:lnTo>
                    <a:pt x="1120044" y="559519"/>
                  </a:lnTo>
                  <a:lnTo>
                    <a:pt x="1054159" y="570880"/>
                  </a:lnTo>
                  <a:lnTo>
                    <a:pt x="988274" y="581653"/>
                  </a:lnTo>
                  <a:lnTo>
                    <a:pt x="922389" y="591867"/>
                  </a:lnTo>
                  <a:lnTo>
                    <a:pt x="856504" y="601552"/>
                  </a:lnTo>
                  <a:lnTo>
                    <a:pt x="790619" y="610734"/>
                  </a:lnTo>
                  <a:lnTo>
                    <a:pt x="724734" y="619440"/>
                  </a:lnTo>
                  <a:lnTo>
                    <a:pt x="658849" y="627695"/>
                  </a:lnTo>
                  <a:lnTo>
                    <a:pt x="592964" y="635522"/>
                  </a:lnTo>
                  <a:lnTo>
                    <a:pt x="527079" y="642943"/>
                  </a:lnTo>
                  <a:lnTo>
                    <a:pt x="461194" y="649979"/>
                  </a:lnTo>
                  <a:lnTo>
                    <a:pt x="395309" y="656651"/>
                  </a:lnTo>
                  <a:lnTo>
                    <a:pt x="329424" y="662976"/>
                  </a:lnTo>
                  <a:lnTo>
                    <a:pt x="263539" y="668974"/>
                  </a:lnTo>
                  <a:lnTo>
                    <a:pt x="197654" y="674660"/>
                  </a:lnTo>
                  <a:lnTo>
                    <a:pt x="131769" y="680052"/>
                  </a:lnTo>
                  <a:lnTo>
                    <a:pt x="65884" y="685164"/>
                  </a:lnTo>
                  <a:lnTo>
                    <a:pt x="0" y="6900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2185486"/>
              <a:ext cx="6448480" cy="2993013"/>
            </a:xfrm>
            <a:custGeom>
              <a:avLst/>
              <a:pathLst>
                <a:path w="6448480" h="2993013">
                  <a:moveTo>
                    <a:pt x="0" y="2993013"/>
                  </a:moveTo>
                  <a:lnTo>
                    <a:pt x="65884" y="2985906"/>
                  </a:lnTo>
                  <a:lnTo>
                    <a:pt x="131769" y="2978618"/>
                  </a:lnTo>
                  <a:lnTo>
                    <a:pt x="197654" y="2971144"/>
                  </a:lnTo>
                  <a:lnTo>
                    <a:pt x="263539" y="2963481"/>
                  </a:lnTo>
                  <a:lnTo>
                    <a:pt x="329424" y="2955621"/>
                  </a:lnTo>
                  <a:lnTo>
                    <a:pt x="395309" y="2947562"/>
                  </a:lnTo>
                  <a:lnTo>
                    <a:pt x="461194" y="2939297"/>
                  </a:lnTo>
                  <a:lnTo>
                    <a:pt x="527079" y="2930822"/>
                  </a:lnTo>
                  <a:lnTo>
                    <a:pt x="592964" y="2922131"/>
                  </a:lnTo>
                  <a:lnTo>
                    <a:pt x="658849" y="2913219"/>
                  </a:lnTo>
                  <a:lnTo>
                    <a:pt x="724734" y="2904079"/>
                  </a:lnTo>
                  <a:lnTo>
                    <a:pt x="790619" y="2894707"/>
                  </a:lnTo>
                  <a:lnTo>
                    <a:pt x="856504" y="2885096"/>
                  </a:lnTo>
                  <a:lnTo>
                    <a:pt x="922389" y="2875240"/>
                  </a:lnTo>
                  <a:lnTo>
                    <a:pt x="988274" y="2865133"/>
                  </a:lnTo>
                  <a:lnTo>
                    <a:pt x="1054159" y="2854769"/>
                  </a:lnTo>
                  <a:lnTo>
                    <a:pt x="1120044" y="2844140"/>
                  </a:lnTo>
                  <a:lnTo>
                    <a:pt x="1185929" y="2833241"/>
                  </a:lnTo>
                  <a:lnTo>
                    <a:pt x="1251814" y="2822064"/>
                  </a:lnTo>
                  <a:lnTo>
                    <a:pt x="1317699" y="2810603"/>
                  </a:lnTo>
                  <a:lnTo>
                    <a:pt x="1383584" y="2798850"/>
                  </a:lnTo>
                  <a:lnTo>
                    <a:pt x="1449469" y="2786797"/>
                  </a:lnTo>
                  <a:lnTo>
                    <a:pt x="1515354" y="2774437"/>
                  </a:lnTo>
                  <a:lnTo>
                    <a:pt x="1581239" y="2761763"/>
                  </a:lnTo>
                  <a:lnTo>
                    <a:pt x="1647124" y="2748765"/>
                  </a:lnTo>
                  <a:lnTo>
                    <a:pt x="1713009" y="2735436"/>
                  </a:lnTo>
                  <a:lnTo>
                    <a:pt x="1778894" y="2721768"/>
                  </a:lnTo>
                  <a:lnTo>
                    <a:pt x="1844779" y="2707752"/>
                  </a:lnTo>
                  <a:lnTo>
                    <a:pt x="1910664" y="2693379"/>
                  </a:lnTo>
                  <a:lnTo>
                    <a:pt x="1976549" y="2678640"/>
                  </a:lnTo>
                  <a:lnTo>
                    <a:pt x="2042434" y="2663525"/>
                  </a:lnTo>
                  <a:lnTo>
                    <a:pt x="2108319" y="2648025"/>
                  </a:lnTo>
                  <a:lnTo>
                    <a:pt x="2174204" y="2632130"/>
                  </a:lnTo>
                  <a:lnTo>
                    <a:pt x="2240089" y="2615831"/>
                  </a:lnTo>
                  <a:lnTo>
                    <a:pt x="2305974" y="2599116"/>
                  </a:lnTo>
                  <a:lnTo>
                    <a:pt x="2371859" y="2581975"/>
                  </a:lnTo>
                  <a:lnTo>
                    <a:pt x="2437744" y="2564398"/>
                  </a:lnTo>
                  <a:lnTo>
                    <a:pt x="2503628" y="2546373"/>
                  </a:lnTo>
                  <a:lnTo>
                    <a:pt x="2569513" y="2527889"/>
                  </a:lnTo>
                  <a:lnTo>
                    <a:pt x="2635398" y="2508934"/>
                  </a:lnTo>
                  <a:lnTo>
                    <a:pt x="2701283" y="2489497"/>
                  </a:lnTo>
                  <a:lnTo>
                    <a:pt x="2767168" y="2469564"/>
                  </a:lnTo>
                  <a:lnTo>
                    <a:pt x="2833053" y="2449123"/>
                  </a:lnTo>
                  <a:lnTo>
                    <a:pt x="2898938" y="2428162"/>
                  </a:lnTo>
                  <a:lnTo>
                    <a:pt x="2964823" y="2406667"/>
                  </a:lnTo>
                  <a:lnTo>
                    <a:pt x="3030708" y="2384624"/>
                  </a:lnTo>
                  <a:lnTo>
                    <a:pt x="3096593" y="2362020"/>
                  </a:lnTo>
                  <a:lnTo>
                    <a:pt x="3162478" y="2338840"/>
                  </a:lnTo>
                  <a:lnTo>
                    <a:pt x="3228363" y="2315069"/>
                  </a:lnTo>
                  <a:lnTo>
                    <a:pt x="3294248" y="2290694"/>
                  </a:lnTo>
                  <a:lnTo>
                    <a:pt x="3360133" y="2265697"/>
                  </a:lnTo>
                  <a:lnTo>
                    <a:pt x="3426018" y="2240063"/>
                  </a:lnTo>
                  <a:lnTo>
                    <a:pt x="3491903" y="2213776"/>
                  </a:lnTo>
                  <a:lnTo>
                    <a:pt x="3557788" y="2186820"/>
                  </a:lnTo>
                  <a:lnTo>
                    <a:pt x="3623673" y="2159178"/>
                  </a:lnTo>
                  <a:lnTo>
                    <a:pt x="3689558" y="2130831"/>
                  </a:lnTo>
                  <a:lnTo>
                    <a:pt x="3755443" y="2101762"/>
                  </a:lnTo>
                  <a:lnTo>
                    <a:pt x="3821328" y="2071952"/>
                  </a:lnTo>
                  <a:lnTo>
                    <a:pt x="3887213" y="2041383"/>
                  </a:lnTo>
                  <a:lnTo>
                    <a:pt x="3953098" y="2010036"/>
                  </a:lnTo>
                  <a:lnTo>
                    <a:pt x="4018983" y="1977890"/>
                  </a:lnTo>
                  <a:lnTo>
                    <a:pt x="4084868" y="1944925"/>
                  </a:lnTo>
                  <a:lnTo>
                    <a:pt x="4150753" y="1911121"/>
                  </a:lnTo>
                  <a:lnTo>
                    <a:pt x="4216638" y="1876455"/>
                  </a:lnTo>
                  <a:lnTo>
                    <a:pt x="4282523" y="1840906"/>
                  </a:lnTo>
                  <a:lnTo>
                    <a:pt x="4348408" y="1804452"/>
                  </a:lnTo>
                  <a:lnTo>
                    <a:pt x="4414293" y="1767069"/>
                  </a:lnTo>
                  <a:lnTo>
                    <a:pt x="4480178" y="1728734"/>
                  </a:lnTo>
                  <a:lnTo>
                    <a:pt x="4546063" y="1689423"/>
                  </a:lnTo>
                  <a:lnTo>
                    <a:pt x="4611948" y="1649110"/>
                  </a:lnTo>
                  <a:lnTo>
                    <a:pt x="4677833" y="1607770"/>
                  </a:lnTo>
                  <a:lnTo>
                    <a:pt x="4743718" y="1565378"/>
                  </a:lnTo>
                  <a:lnTo>
                    <a:pt x="4809603" y="1521905"/>
                  </a:lnTo>
                  <a:lnTo>
                    <a:pt x="4875488" y="1477325"/>
                  </a:lnTo>
                  <a:lnTo>
                    <a:pt x="4941373" y="1431609"/>
                  </a:lnTo>
                  <a:lnTo>
                    <a:pt x="5007257" y="1384729"/>
                  </a:lnTo>
                  <a:lnTo>
                    <a:pt x="5073142" y="1336655"/>
                  </a:lnTo>
                  <a:lnTo>
                    <a:pt x="5139027" y="1287356"/>
                  </a:lnTo>
                  <a:lnTo>
                    <a:pt x="5204912" y="1236802"/>
                  </a:lnTo>
                  <a:lnTo>
                    <a:pt x="5270797" y="1184959"/>
                  </a:lnTo>
                  <a:lnTo>
                    <a:pt x="5336682" y="1131796"/>
                  </a:lnTo>
                  <a:lnTo>
                    <a:pt x="5402567" y="1077279"/>
                  </a:lnTo>
                  <a:lnTo>
                    <a:pt x="5468452" y="1021374"/>
                  </a:lnTo>
                  <a:lnTo>
                    <a:pt x="5534337" y="964044"/>
                  </a:lnTo>
                  <a:lnTo>
                    <a:pt x="5600222" y="905254"/>
                  </a:lnTo>
                  <a:lnTo>
                    <a:pt x="5666107" y="844966"/>
                  </a:lnTo>
                  <a:lnTo>
                    <a:pt x="5731992" y="783142"/>
                  </a:lnTo>
                  <a:lnTo>
                    <a:pt x="5797877" y="719744"/>
                  </a:lnTo>
                  <a:lnTo>
                    <a:pt x="5863762" y="654731"/>
                  </a:lnTo>
                  <a:lnTo>
                    <a:pt x="5929647" y="588062"/>
                  </a:lnTo>
                  <a:lnTo>
                    <a:pt x="5995532" y="519694"/>
                  </a:lnTo>
                  <a:lnTo>
                    <a:pt x="6061417" y="449585"/>
                  </a:lnTo>
                  <a:lnTo>
                    <a:pt x="6127302" y="377690"/>
                  </a:lnTo>
                  <a:lnTo>
                    <a:pt x="6193187" y="303964"/>
                  </a:lnTo>
                  <a:lnTo>
                    <a:pt x="6259072" y="228360"/>
                  </a:lnTo>
                  <a:lnTo>
                    <a:pt x="6324957" y="150830"/>
                  </a:lnTo>
                  <a:lnTo>
                    <a:pt x="6390842" y="71325"/>
                  </a:lnTo>
                  <a:lnTo>
                    <a:pt x="644848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1.56 (95% CI 0.95-2.56), p = 0.079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2026-09-29T17:23:30Z</dcterms:modified>
  <cp:category/>
</cp:coreProperties>
</file>