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33288"/>
            </a:xfrm>
            <a:custGeom>
              <a:avLst/>
              <a:pathLst>
                <a:path w="6522612" h="3133288">
                  <a:moveTo>
                    <a:pt x="0" y="2722486"/>
                  </a:moveTo>
                  <a:lnTo>
                    <a:pt x="65884" y="2717768"/>
                  </a:lnTo>
                  <a:lnTo>
                    <a:pt x="131769" y="2713009"/>
                  </a:lnTo>
                  <a:lnTo>
                    <a:pt x="197654" y="2708209"/>
                  </a:lnTo>
                  <a:lnTo>
                    <a:pt x="263539" y="2703368"/>
                  </a:lnTo>
                  <a:lnTo>
                    <a:pt x="329424" y="2698486"/>
                  </a:lnTo>
                  <a:lnTo>
                    <a:pt x="395309" y="2693562"/>
                  </a:lnTo>
                  <a:lnTo>
                    <a:pt x="461194" y="2688595"/>
                  </a:lnTo>
                  <a:lnTo>
                    <a:pt x="527079" y="2683586"/>
                  </a:lnTo>
                  <a:lnTo>
                    <a:pt x="592964" y="2678533"/>
                  </a:lnTo>
                  <a:lnTo>
                    <a:pt x="658849" y="2673438"/>
                  </a:lnTo>
                  <a:lnTo>
                    <a:pt x="724734" y="2668298"/>
                  </a:lnTo>
                  <a:lnTo>
                    <a:pt x="790619" y="2663115"/>
                  </a:lnTo>
                  <a:lnTo>
                    <a:pt x="856504" y="2657887"/>
                  </a:lnTo>
                  <a:lnTo>
                    <a:pt x="922389" y="2652614"/>
                  </a:lnTo>
                  <a:lnTo>
                    <a:pt x="988274" y="2647296"/>
                  </a:lnTo>
                  <a:lnTo>
                    <a:pt x="1054159" y="2641932"/>
                  </a:lnTo>
                  <a:lnTo>
                    <a:pt x="1120044" y="2636522"/>
                  </a:lnTo>
                  <a:lnTo>
                    <a:pt x="1185929" y="2631065"/>
                  </a:lnTo>
                  <a:lnTo>
                    <a:pt x="1251814" y="2625562"/>
                  </a:lnTo>
                  <a:lnTo>
                    <a:pt x="1317699" y="2620012"/>
                  </a:lnTo>
                  <a:lnTo>
                    <a:pt x="1383584" y="2614414"/>
                  </a:lnTo>
                  <a:lnTo>
                    <a:pt x="1449469" y="2608767"/>
                  </a:lnTo>
                  <a:lnTo>
                    <a:pt x="1515354" y="2603073"/>
                  </a:lnTo>
                  <a:lnTo>
                    <a:pt x="1581239" y="2597329"/>
                  </a:lnTo>
                  <a:lnTo>
                    <a:pt x="1647124" y="2591536"/>
                  </a:lnTo>
                  <a:lnTo>
                    <a:pt x="1713009" y="2585694"/>
                  </a:lnTo>
                  <a:lnTo>
                    <a:pt x="1778894" y="2579801"/>
                  </a:lnTo>
                  <a:lnTo>
                    <a:pt x="1844779" y="2573858"/>
                  </a:lnTo>
                  <a:lnTo>
                    <a:pt x="1910664" y="2567863"/>
                  </a:lnTo>
                  <a:lnTo>
                    <a:pt x="1976549" y="2561817"/>
                  </a:lnTo>
                  <a:lnTo>
                    <a:pt x="2042434" y="2555719"/>
                  </a:lnTo>
                  <a:lnTo>
                    <a:pt x="2108319" y="2549569"/>
                  </a:lnTo>
                  <a:lnTo>
                    <a:pt x="2174204" y="2543366"/>
                  </a:lnTo>
                  <a:lnTo>
                    <a:pt x="2240089" y="2537110"/>
                  </a:lnTo>
                  <a:lnTo>
                    <a:pt x="2305974" y="2530800"/>
                  </a:lnTo>
                  <a:lnTo>
                    <a:pt x="2371859" y="2524436"/>
                  </a:lnTo>
                  <a:lnTo>
                    <a:pt x="2437744" y="2518017"/>
                  </a:lnTo>
                  <a:lnTo>
                    <a:pt x="2503628" y="2511544"/>
                  </a:lnTo>
                  <a:lnTo>
                    <a:pt x="2569513" y="2505014"/>
                  </a:lnTo>
                  <a:lnTo>
                    <a:pt x="2635398" y="2498429"/>
                  </a:lnTo>
                  <a:lnTo>
                    <a:pt x="2701283" y="2487129"/>
                  </a:lnTo>
                  <a:lnTo>
                    <a:pt x="2767168" y="2453242"/>
                  </a:lnTo>
                  <a:lnTo>
                    <a:pt x="2833053" y="2417891"/>
                  </a:lnTo>
                  <a:lnTo>
                    <a:pt x="2898938" y="2381014"/>
                  </a:lnTo>
                  <a:lnTo>
                    <a:pt x="2964823" y="2342545"/>
                  </a:lnTo>
                  <a:lnTo>
                    <a:pt x="3030708" y="2302415"/>
                  </a:lnTo>
                  <a:lnTo>
                    <a:pt x="3096593" y="2260553"/>
                  </a:lnTo>
                  <a:lnTo>
                    <a:pt x="3162478" y="2216883"/>
                  </a:lnTo>
                  <a:lnTo>
                    <a:pt x="3228363" y="2171327"/>
                  </a:lnTo>
                  <a:lnTo>
                    <a:pt x="3294248" y="2123805"/>
                  </a:lnTo>
                  <a:lnTo>
                    <a:pt x="3360133" y="2074231"/>
                  </a:lnTo>
                  <a:lnTo>
                    <a:pt x="3426018" y="2022516"/>
                  </a:lnTo>
                  <a:lnTo>
                    <a:pt x="3491903" y="1968569"/>
                  </a:lnTo>
                  <a:lnTo>
                    <a:pt x="3557788" y="1912293"/>
                  </a:lnTo>
                  <a:lnTo>
                    <a:pt x="3623673" y="1853586"/>
                  </a:lnTo>
                  <a:lnTo>
                    <a:pt x="3689558" y="1792346"/>
                  </a:lnTo>
                  <a:lnTo>
                    <a:pt x="3755443" y="1728461"/>
                  </a:lnTo>
                  <a:lnTo>
                    <a:pt x="3821328" y="1661817"/>
                  </a:lnTo>
                  <a:lnTo>
                    <a:pt x="3887213" y="1592297"/>
                  </a:lnTo>
                  <a:lnTo>
                    <a:pt x="3953098" y="1519775"/>
                  </a:lnTo>
                  <a:lnTo>
                    <a:pt x="4018983" y="1444122"/>
                  </a:lnTo>
                  <a:lnTo>
                    <a:pt x="4084868" y="1365202"/>
                  </a:lnTo>
                  <a:lnTo>
                    <a:pt x="4150753" y="1282875"/>
                  </a:lnTo>
                  <a:lnTo>
                    <a:pt x="4216638" y="1196994"/>
                  </a:lnTo>
                  <a:lnTo>
                    <a:pt x="4282523" y="1107405"/>
                  </a:lnTo>
                  <a:lnTo>
                    <a:pt x="4348408" y="1013947"/>
                  </a:lnTo>
                  <a:lnTo>
                    <a:pt x="4414293" y="916455"/>
                  </a:lnTo>
                  <a:lnTo>
                    <a:pt x="4480178" y="814753"/>
                  </a:lnTo>
                  <a:lnTo>
                    <a:pt x="4546063" y="708660"/>
                  </a:lnTo>
                  <a:lnTo>
                    <a:pt x="4611948" y="597987"/>
                  </a:lnTo>
                  <a:lnTo>
                    <a:pt x="4677833" y="482536"/>
                  </a:lnTo>
                  <a:lnTo>
                    <a:pt x="4743718" y="362100"/>
                  </a:lnTo>
                  <a:lnTo>
                    <a:pt x="4809603" y="236464"/>
                  </a:lnTo>
                  <a:lnTo>
                    <a:pt x="4875488" y="105403"/>
                  </a:lnTo>
                  <a:lnTo>
                    <a:pt x="4926282" y="0"/>
                  </a:lnTo>
                  <a:lnTo>
                    <a:pt x="6522612" y="0"/>
                  </a:lnTo>
                  <a:lnTo>
                    <a:pt x="6522612" y="1990944"/>
                  </a:lnTo>
                  <a:lnTo>
                    <a:pt x="6456727" y="2001850"/>
                  </a:lnTo>
                  <a:lnTo>
                    <a:pt x="6390842" y="2012663"/>
                  </a:lnTo>
                  <a:lnTo>
                    <a:pt x="6324957" y="2023383"/>
                  </a:lnTo>
                  <a:lnTo>
                    <a:pt x="6259072" y="2034013"/>
                  </a:lnTo>
                  <a:lnTo>
                    <a:pt x="6193187" y="2044552"/>
                  </a:lnTo>
                  <a:lnTo>
                    <a:pt x="6127302" y="2055001"/>
                  </a:lnTo>
                  <a:lnTo>
                    <a:pt x="6061417" y="2065362"/>
                  </a:lnTo>
                  <a:lnTo>
                    <a:pt x="5995532" y="2075634"/>
                  </a:lnTo>
                  <a:lnTo>
                    <a:pt x="5929647" y="2085819"/>
                  </a:lnTo>
                  <a:lnTo>
                    <a:pt x="5863762" y="2095917"/>
                  </a:lnTo>
                  <a:lnTo>
                    <a:pt x="5797877" y="2105929"/>
                  </a:lnTo>
                  <a:lnTo>
                    <a:pt x="5731992" y="2115856"/>
                  </a:lnTo>
                  <a:lnTo>
                    <a:pt x="5666107" y="2125698"/>
                  </a:lnTo>
                  <a:lnTo>
                    <a:pt x="5600222" y="2135457"/>
                  </a:lnTo>
                  <a:lnTo>
                    <a:pt x="5534337" y="2145132"/>
                  </a:lnTo>
                  <a:lnTo>
                    <a:pt x="5468452" y="2154725"/>
                  </a:lnTo>
                  <a:lnTo>
                    <a:pt x="5402567" y="2164237"/>
                  </a:lnTo>
                  <a:lnTo>
                    <a:pt x="5336682" y="2173667"/>
                  </a:lnTo>
                  <a:lnTo>
                    <a:pt x="5270797" y="2183017"/>
                  </a:lnTo>
                  <a:lnTo>
                    <a:pt x="5204912" y="2192288"/>
                  </a:lnTo>
                  <a:lnTo>
                    <a:pt x="5139027" y="2201479"/>
                  </a:lnTo>
                  <a:lnTo>
                    <a:pt x="5073142" y="2210593"/>
                  </a:lnTo>
                  <a:lnTo>
                    <a:pt x="5007257" y="2219629"/>
                  </a:lnTo>
                  <a:lnTo>
                    <a:pt x="4941373" y="2228588"/>
                  </a:lnTo>
                  <a:lnTo>
                    <a:pt x="4875488" y="2237470"/>
                  </a:lnTo>
                  <a:lnTo>
                    <a:pt x="4809603" y="2246277"/>
                  </a:lnTo>
                  <a:lnTo>
                    <a:pt x="4743718" y="2255009"/>
                  </a:lnTo>
                  <a:lnTo>
                    <a:pt x="4677833" y="2263667"/>
                  </a:lnTo>
                  <a:lnTo>
                    <a:pt x="4611948" y="2272251"/>
                  </a:lnTo>
                  <a:lnTo>
                    <a:pt x="4546063" y="2280762"/>
                  </a:lnTo>
                  <a:lnTo>
                    <a:pt x="4480178" y="2289201"/>
                  </a:lnTo>
                  <a:lnTo>
                    <a:pt x="4414293" y="2297567"/>
                  </a:lnTo>
                  <a:lnTo>
                    <a:pt x="4348408" y="2305863"/>
                  </a:lnTo>
                  <a:lnTo>
                    <a:pt x="4282523" y="2314087"/>
                  </a:lnTo>
                  <a:lnTo>
                    <a:pt x="4216638" y="2322242"/>
                  </a:lnTo>
                  <a:lnTo>
                    <a:pt x="4150753" y="2330328"/>
                  </a:lnTo>
                  <a:lnTo>
                    <a:pt x="4084868" y="2338344"/>
                  </a:lnTo>
                  <a:lnTo>
                    <a:pt x="4018983" y="2346292"/>
                  </a:lnTo>
                  <a:lnTo>
                    <a:pt x="3953098" y="2354173"/>
                  </a:lnTo>
                  <a:lnTo>
                    <a:pt x="3887213" y="2361987"/>
                  </a:lnTo>
                  <a:lnTo>
                    <a:pt x="3821328" y="2369734"/>
                  </a:lnTo>
                  <a:lnTo>
                    <a:pt x="3755443" y="2377415"/>
                  </a:lnTo>
                  <a:lnTo>
                    <a:pt x="3689558" y="2385030"/>
                  </a:lnTo>
                  <a:lnTo>
                    <a:pt x="3623673" y="2392581"/>
                  </a:lnTo>
                  <a:lnTo>
                    <a:pt x="3557788" y="2400068"/>
                  </a:lnTo>
                  <a:lnTo>
                    <a:pt x="3491903" y="2407491"/>
                  </a:lnTo>
                  <a:lnTo>
                    <a:pt x="3426018" y="2414850"/>
                  </a:lnTo>
                  <a:lnTo>
                    <a:pt x="3360133" y="2422147"/>
                  </a:lnTo>
                  <a:lnTo>
                    <a:pt x="3294248" y="2429382"/>
                  </a:lnTo>
                  <a:lnTo>
                    <a:pt x="3228363" y="2436555"/>
                  </a:lnTo>
                  <a:lnTo>
                    <a:pt x="3162478" y="2443668"/>
                  </a:lnTo>
                  <a:lnTo>
                    <a:pt x="3096593" y="2450719"/>
                  </a:lnTo>
                  <a:lnTo>
                    <a:pt x="3030708" y="2457711"/>
                  </a:lnTo>
                  <a:lnTo>
                    <a:pt x="2964823" y="2464643"/>
                  </a:lnTo>
                  <a:lnTo>
                    <a:pt x="2898938" y="2471516"/>
                  </a:lnTo>
                  <a:lnTo>
                    <a:pt x="2833053" y="2478331"/>
                  </a:lnTo>
                  <a:lnTo>
                    <a:pt x="2767168" y="2485087"/>
                  </a:lnTo>
                  <a:lnTo>
                    <a:pt x="2701283" y="2491787"/>
                  </a:lnTo>
                  <a:lnTo>
                    <a:pt x="2635398" y="2519614"/>
                  </a:lnTo>
                  <a:lnTo>
                    <a:pt x="2569513" y="2550755"/>
                  </a:lnTo>
                  <a:lnTo>
                    <a:pt x="2503628" y="2580606"/>
                  </a:lnTo>
                  <a:lnTo>
                    <a:pt x="2437744" y="2609223"/>
                  </a:lnTo>
                  <a:lnTo>
                    <a:pt x="2371859" y="2636654"/>
                  </a:lnTo>
                  <a:lnTo>
                    <a:pt x="2305974" y="2662951"/>
                  </a:lnTo>
                  <a:lnTo>
                    <a:pt x="2240089" y="2688159"/>
                  </a:lnTo>
                  <a:lnTo>
                    <a:pt x="2174204" y="2712323"/>
                  </a:lnTo>
                  <a:lnTo>
                    <a:pt x="2108319" y="2735488"/>
                  </a:lnTo>
                  <a:lnTo>
                    <a:pt x="2042434" y="2757694"/>
                  </a:lnTo>
                  <a:lnTo>
                    <a:pt x="1976549" y="2778981"/>
                  </a:lnTo>
                  <a:lnTo>
                    <a:pt x="1910664" y="2799386"/>
                  </a:lnTo>
                  <a:lnTo>
                    <a:pt x="1844779" y="2818948"/>
                  </a:lnTo>
                  <a:lnTo>
                    <a:pt x="1778894" y="2837699"/>
                  </a:lnTo>
                  <a:lnTo>
                    <a:pt x="1713009" y="2855675"/>
                  </a:lnTo>
                  <a:lnTo>
                    <a:pt x="1647124" y="2872906"/>
                  </a:lnTo>
                  <a:lnTo>
                    <a:pt x="1581239" y="2889425"/>
                  </a:lnTo>
                  <a:lnTo>
                    <a:pt x="1515354" y="2905259"/>
                  </a:lnTo>
                  <a:lnTo>
                    <a:pt x="1449469" y="2920439"/>
                  </a:lnTo>
                  <a:lnTo>
                    <a:pt x="1383584" y="2934990"/>
                  </a:lnTo>
                  <a:lnTo>
                    <a:pt x="1317699" y="2948939"/>
                  </a:lnTo>
                  <a:lnTo>
                    <a:pt x="1251814" y="2962310"/>
                  </a:lnTo>
                  <a:lnTo>
                    <a:pt x="1185929" y="2975128"/>
                  </a:lnTo>
                  <a:lnTo>
                    <a:pt x="1120044" y="2987416"/>
                  </a:lnTo>
                  <a:lnTo>
                    <a:pt x="1054159" y="2999195"/>
                  </a:lnTo>
                  <a:lnTo>
                    <a:pt x="988274" y="3010486"/>
                  </a:lnTo>
                  <a:lnTo>
                    <a:pt x="922389" y="3021310"/>
                  </a:lnTo>
                  <a:lnTo>
                    <a:pt x="856504" y="3031687"/>
                  </a:lnTo>
                  <a:lnTo>
                    <a:pt x="790619" y="3041633"/>
                  </a:lnTo>
                  <a:lnTo>
                    <a:pt x="724734" y="3051168"/>
                  </a:lnTo>
                  <a:lnTo>
                    <a:pt x="658849" y="3060309"/>
                  </a:lnTo>
                  <a:lnTo>
                    <a:pt x="592964" y="3069071"/>
                  </a:lnTo>
                  <a:lnTo>
                    <a:pt x="527079" y="3077470"/>
                  </a:lnTo>
                  <a:lnTo>
                    <a:pt x="461194" y="3085522"/>
                  </a:lnTo>
                  <a:lnTo>
                    <a:pt x="395309" y="3093241"/>
                  </a:lnTo>
                  <a:lnTo>
                    <a:pt x="329424" y="3100640"/>
                  </a:lnTo>
                  <a:lnTo>
                    <a:pt x="263539" y="3107733"/>
                  </a:lnTo>
                  <a:lnTo>
                    <a:pt x="197654" y="3114532"/>
                  </a:lnTo>
                  <a:lnTo>
                    <a:pt x="131769" y="3121050"/>
                  </a:lnTo>
                  <a:lnTo>
                    <a:pt x="65884" y="3127298"/>
                  </a:lnTo>
                  <a:lnTo>
                    <a:pt x="0" y="3133288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4926282" cy="2722486"/>
            </a:xfrm>
            <a:custGeom>
              <a:avLst/>
              <a:pathLst>
                <a:path w="4926282" h="2722486">
                  <a:moveTo>
                    <a:pt x="0" y="2722486"/>
                  </a:moveTo>
                  <a:lnTo>
                    <a:pt x="65884" y="2717768"/>
                  </a:lnTo>
                  <a:lnTo>
                    <a:pt x="131769" y="2713009"/>
                  </a:lnTo>
                  <a:lnTo>
                    <a:pt x="197654" y="2708209"/>
                  </a:lnTo>
                  <a:lnTo>
                    <a:pt x="263539" y="2703368"/>
                  </a:lnTo>
                  <a:lnTo>
                    <a:pt x="329424" y="2698486"/>
                  </a:lnTo>
                  <a:lnTo>
                    <a:pt x="395309" y="2693562"/>
                  </a:lnTo>
                  <a:lnTo>
                    <a:pt x="461194" y="2688595"/>
                  </a:lnTo>
                  <a:lnTo>
                    <a:pt x="527079" y="2683586"/>
                  </a:lnTo>
                  <a:lnTo>
                    <a:pt x="592964" y="2678533"/>
                  </a:lnTo>
                  <a:lnTo>
                    <a:pt x="658849" y="2673438"/>
                  </a:lnTo>
                  <a:lnTo>
                    <a:pt x="724734" y="2668298"/>
                  </a:lnTo>
                  <a:lnTo>
                    <a:pt x="790619" y="2663115"/>
                  </a:lnTo>
                  <a:lnTo>
                    <a:pt x="856504" y="2657887"/>
                  </a:lnTo>
                  <a:lnTo>
                    <a:pt x="922389" y="2652614"/>
                  </a:lnTo>
                  <a:lnTo>
                    <a:pt x="988274" y="2647296"/>
                  </a:lnTo>
                  <a:lnTo>
                    <a:pt x="1054159" y="2641932"/>
                  </a:lnTo>
                  <a:lnTo>
                    <a:pt x="1120044" y="2636522"/>
                  </a:lnTo>
                  <a:lnTo>
                    <a:pt x="1185929" y="2631065"/>
                  </a:lnTo>
                  <a:lnTo>
                    <a:pt x="1251814" y="2625562"/>
                  </a:lnTo>
                  <a:lnTo>
                    <a:pt x="1317699" y="2620012"/>
                  </a:lnTo>
                  <a:lnTo>
                    <a:pt x="1383584" y="2614414"/>
                  </a:lnTo>
                  <a:lnTo>
                    <a:pt x="1449469" y="2608767"/>
                  </a:lnTo>
                  <a:lnTo>
                    <a:pt x="1515354" y="2603073"/>
                  </a:lnTo>
                  <a:lnTo>
                    <a:pt x="1581239" y="2597329"/>
                  </a:lnTo>
                  <a:lnTo>
                    <a:pt x="1647124" y="2591536"/>
                  </a:lnTo>
                  <a:lnTo>
                    <a:pt x="1713009" y="2585694"/>
                  </a:lnTo>
                  <a:lnTo>
                    <a:pt x="1778894" y="2579801"/>
                  </a:lnTo>
                  <a:lnTo>
                    <a:pt x="1844779" y="2573858"/>
                  </a:lnTo>
                  <a:lnTo>
                    <a:pt x="1910664" y="2567863"/>
                  </a:lnTo>
                  <a:lnTo>
                    <a:pt x="1976549" y="2561817"/>
                  </a:lnTo>
                  <a:lnTo>
                    <a:pt x="2042434" y="2555719"/>
                  </a:lnTo>
                  <a:lnTo>
                    <a:pt x="2108319" y="2549569"/>
                  </a:lnTo>
                  <a:lnTo>
                    <a:pt x="2174204" y="2543366"/>
                  </a:lnTo>
                  <a:lnTo>
                    <a:pt x="2240089" y="2537110"/>
                  </a:lnTo>
                  <a:lnTo>
                    <a:pt x="2305974" y="2530800"/>
                  </a:lnTo>
                  <a:lnTo>
                    <a:pt x="2371859" y="2524436"/>
                  </a:lnTo>
                  <a:lnTo>
                    <a:pt x="2437744" y="2518017"/>
                  </a:lnTo>
                  <a:lnTo>
                    <a:pt x="2503628" y="2511544"/>
                  </a:lnTo>
                  <a:lnTo>
                    <a:pt x="2569513" y="2505014"/>
                  </a:lnTo>
                  <a:lnTo>
                    <a:pt x="2635398" y="2498429"/>
                  </a:lnTo>
                  <a:lnTo>
                    <a:pt x="2701283" y="2487129"/>
                  </a:lnTo>
                  <a:lnTo>
                    <a:pt x="2767168" y="2453242"/>
                  </a:lnTo>
                  <a:lnTo>
                    <a:pt x="2833053" y="2417891"/>
                  </a:lnTo>
                  <a:lnTo>
                    <a:pt x="2898938" y="2381014"/>
                  </a:lnTo>
                  <a:lnTo>
                    <a:pt x="2964823" y="2342545"/>
                  </a:lnTo>
                  <a:lnTo>
                    <a:pt x="3030708" y="2302415"/>
                  </a:lnTo>
                  <a:lnTo>
                    <a:pt x="3096593" y="2260553"/>
                  </a:lnTo>
                  <a:lnTo>
                    <a:pt x="3162478" y="2216883"/>
                  </a:lnTo>
                  <a:lnTo>
                    <a:pt x="3228363" y="2171327"/>
                  </a:lnTo>
                  <a:lnTo>
                    <a:pt x="3294248" y="2123805"/>
                  </a:lnTo>
                  <a:lnTo>
                    <a:pt x="3360133" y="2074231"/>
                  </a:lnTo>
                  <a:lnTo>
                    <a:pt x="3426018" y="2022516"/>
                  </a:lnTo>
                  <a:lnTo>
                    <a:pt x="3491903" y="1968569"/>
                  </a:lnTo>
                  <a:lnTo>
                    <a:pt x="3557788" y="1912293"/>
                  </a:lnTo>
                  <a:lnTo>
                    <a:pt x="3623673" y="1853586"/>
                  </a:lnTo>
                  <a:lnTo>
                    <a:pt x="3689558" y="1792346"/>
                  </a:lnTo>
                  <a:lnTo>
                    <a:pt x="3755443" y="1728461"/>
                  </a:lnTo>
                  <a:lnTo>
                    <a:pt x="3821328" y="1661817"/>
                  </a:lnTo>
                  <a:lnTo>
                    <a:pt x="3887213" y="1592297"/>
                  </a:lnTo>
                  <a:lnTo>
                    <a:pt x="3953098" y="1519775"/>
                  </a:lnTo>
                  <a:lnTo>
                    <a:pt x="4018983" y="1444122"/>
                  </a:lnTo>
                  <a:lnTo>
                    <a:pt x="4084868" y="1365202"/>
                  </a:lnTo>
                  <a:lnTo>
                    <a:pt x="4150753" y="1282875"/>
                  </a:lnTo>
                  <a:lnTo>
                    <a:pt x="4216638" y="1196994"/>
                  </a:lnTo>
                  <a:lnTo>
                    <a:pt x="4282523" y="1107405"/>
                  </a:lnTo>
                  <a:lnTo>
                    <a:pt x="4348408" y="1013947"/>
                  </a:lnTo>
                  <a:lnTo>
                    <a:pt x="4414293" y="916455"/>
                  </a:lnTo>
                  <a:lnTo>
                    <a:pt x="4480178" y="814753"/>
                  </a:lnTo>
                  <a:lnTo>
                    <a:pt x="4546063" y="708660"/>
                  </a:lnTo>
                  <a:lnTo>
                    <a:pt x="4611948" y="597987"/>
                  </a:lnTo>
                  <a:lnTo>
                    <a:pt x="4677833" y="482536"/>
                  </a:lnTo>
                  <a:lnTo>
                    <a:pt x="4743718" y="362100"/>
                  </a:lnTo>
                  <a:lnTo>
                    <a:pt x="4809603" y="236464"/>
                  </a:lnTo>
                  <a:lnTo>
                    <a:pt x="4875488" y="105403"/>
                  </a:lnTo>
                  <a:lnTo>
                    <a:pt x="492628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176431"/>
              <a:ext cx="6522612" cy="1142343"/>
            </a:xfrm>
            <a:custGeom>
              <a:avLst/>
              <a:pathLst>
                <a:path w="6522612" h="1142343">
                  <a:moveTo>
                    <a:pt x="6522612" y="0"/>
                  </a:moveTo>
                  <a:lnTo>
                    <a:pt x="6456727" y="10905"/>
                  </a:lnTo>
                  <a:lnTo>
                    <a:pt x="6390842" y="21718"/>
                  </a:lnTo>
                  <a:lnTo>
                    <a:pt x="6324957" y="32439"/>
                  </a:lnTo>
                  <a:lnTo>
                    <a:pt x="6259072" y="43068"/>
                  </a:lnTo>
                  <a:lnTo>
                    <a:pt x="6193187" y="53607"/>
                  </a:lnTo>
                  <a:lnTo>
                    <a:pt x="6127302" y="64057"/>
                  </a:lnTo>
                  <a:lnTo>
                    <a:pt x="6061417" y="74417"/>
                  </a:lnTo>
                  <a:lnTo>
                    <a:pt x="5995532" y="84689"/>
                  </a:lnTo>
                  <a:lnTo>
                    <a:pt x="5929647" y="94874"/>
                  </a:lnTo>
                  <a:lnTo>
                    <a:pt x="5863762" y="104972"/>
                  </a:lnTo>
                  <a:lnTo>
                    <a:pt x="5797877" y="114984"/>
                  </a:lnTo>
                  <a:lnTo>
                    <a:pt x="5731992" y="124911"/>
                  </a:lnTo>
                  <a:lnTo>
                    <a:pt x="5666107" y="134753"/>
                  </a:lnTo>
                  <a:lnTo>
                    <a:pt x="5600222" y="144512"/>
                  </a:lnTo>
                  <a:lnTo>
                    <a:pt x="5534337" y="154187"/>
                  </a:lnTo>
                  <a:lnTo>
                    <a:pt x="5468452" y="163780"/>
                  </a:lnTo>
                  <a:lnTo>
                    <a:pt x="5402567" y="173292"/>
                  </a:lnTo>
                  <a:lnTo>
                    <a:pt x="5336682" y="182722"/>
                  </a:lnTo>
                  <a:lnTo>
                    <a:pt x="5270797" y="192073"/>
                  </a:lnTo>
                  <a:lnTo>
                    <a:pt x="5204912" y="201343"/>
                  </a:lnTo>
                  <a:lnTo>
                    <a:pt x="5139027" y="210535"/>
                  </a:lnTo>
                  <a:lnTo>
                    <a:pt x="5073142" y="219648"/>
                  </a:lnTo>
                  <a:lnTo>
                    <a:pt x="5007257" y="228684"/>
                  </a:lnTo>
                  <a:lnTo>
                    <a:pt x="4941373" y="237643"/>
                  </a:lnTo>
                  <a:lnTo>
                    <a:pt x="4875488" y="246526"/>
                  </a:lnTo>
                  <a:lnTo>
                    <a:pt x="4809603" y="255333"/>
                  </a:lnTo>
                  <a:lnTo>
                    <a:pt x="4743718" y="264065"/>
                  </a:lnTo>
                  <a:lnTo>
                    <a:pt x="4677833" y="272722"/>
                  </a:lnTo>
                  <a:lnTo>
                    <a:pt x="4611948" y="281306"/>
                  </a:lnTo>
                  <a:lnTo>
                    <a:pt x="4546063" y="289817"/>
                  </a:lnTo>
                  <a:lnTo>
                    <a:pt x="4480178" y="298256"/>
                  </a:lnTo>
                  <a:lnTo>
                    <a:pt x="4414293" y="306623"/>
                  </a:lnTo>
                  <a:lnTo>
                    <a:pt x="4348408" y="314918"/>
                  </a:lnTo>
                  <a:lnTo>
                    <a:pt x="4282523" y="323143"/>
                  </a:lnTo>
                  <a:lnTo>
                    <a:pt x="4216638" y="331298"/>
                  </a:lnTo>
                  <a:lnTo>
                    <a:pt x="4150753" y="339383"/>
                  </a:lnTo>
                  <a:lnTo>
                    <a:pt x="4084868" y="347399"/>
                  </a:lnTo>
                  <a:lnTo>
                    <a:pt x="4018983" y="355348"/>
                  </a:lnTo>
                  <a:lnTo>
                    <a:pt x="3953098" y="363228"/>
                  </a:lnTo>
                  <a:lnTo>
                    <a:pt x="3887213" y="371042"/>
                  </a:lnTo>
                  <a:lnTo>
                    <a:pt x="3821328" y="378789"/>
                  </a:lnTo>
                  <a:lnTo>
                    <a:pt x="3755443" y="386470"/>
                  </a:lnTo>
                  <a:lnTo>
                    <a:pt x="3689558" y="394086"/>
                  </a:lnTo>
                  <a:lnTo>
                    <a:pt x="3623673" y="401637"/>
                  </a:lnTo>
                  <a:lnTo>
                    <a:pt x="3557788" y="409123"/>
                  </a:lnTo>
                  <a:lnTo>
                    <a:pt x="3491903" y="416546"/>
                  </a:lnTo>
                  <a:lnTo>
                    <a:pt x="3426018" y="423906"/>
                  </a:lnTo>
                  <a:lnTo>
                    <a:pt x="3360133" y="431203"/>
                  </a:lnTo>
                  <a:lnTo>
                    <a:pt x="3294248" y="438438"/>
                  </a:lnTo>
                  <a:lnTo>
                    <a:pt x="3228363" y="445611"/>
                  </a:lnTo>
                  <a:lnTo>
                    <a:pt x="3162478" y="452723"/>
                  </a:lnTo>
                  <a:lnTo>
                    <a:pt x="3096593" y="459775"/>
                  </a:lnTo>
                  <a:lnTo>
                    <a:pt x="3030708" y="466766"/>
                  </a:lnTo>
                  <a:lnTo>
                    <a:pt x="2964823" y="473699"/>
                  </a:lnTo>
                  <a:lnTo>
                    <a:pt x="2898938" y="480572"/>
                  </a:lnTo>
                  <a:lnTo>
                    <a:pt x="2833053" y="487386"/>
                  </a:lnTo>
                  <a:lnTo>
                    <a:pt x="2767168" y="494143"/>
                  </a:lnTo>
                  <a:lnTo>
                    <a:pt x="2701283" y="500842"/>
                  </a:lnTo>
                  <a:lnTo>
                    <a:pt x="2635398" y="528670"/>
                  </a:lnTo>
                  <a:lnTo>
                    <a:pt x="2569513" y="559810"/>
                  </a:lnTo>
                  <a:lnTo>
                    <a:pt x="2503628" y="589662"/>
                  </a:lnTo>
                  <a:lnTo>
                    <a:pt x="2437744" y="618278"/>
                  </a:lnTo>
                  <a:lnTo>
                    <a:pt x="2371859" y="645710"/>
                  </a:lnTo>
                  <a:lnTo>
                    <a:pt x="2305974" y="672006"/>
                  </a:lnTo>
                  <a:lnTo>
                    <a:pt x="2240089" y="697214"/>
                  </a:lnTo>
                  <a:lnTo>
                    <a:pt x="2174204" y="721379"/>
                  </a:lnTo>
                  <a:lnTo>
                    <a:pt x="2108319" y="744543"/>
                  </a:lnTo>
                  <a:lnTo>
                    <a:pt x="2042434" y="766749"/>
                  </a:lnTo>
                  <a:lnTo>
                    <a:pt x="1976549" y="788036"/>
                  </a:lnTo>
                  <a:lnTo>
                    <a:pt x="1910664" y="808442"/>
                  </a:lnTo>
                  <a:lnTo>
                    <a:pt x="1844779" y="828003"/>
                  </a:lnTo>
                  <a:lnTo>
                    <a:pt x="1778894" y="846755"/>
                  </a:lnTo>
                  <a:lnTo>
                    <a:pt x="1713009" y="864730"/>
                  </a:lnTo>
                  <a:lnTo>
                    <a:pt x="1647124" y="881962"/>
                  </a:lnTo>
                  <a:lnTo>
                    <a:pt x="1581239" y="898480"/>
                  </a:lnTo>
                  <a:lnTo>
                    <a:pt x="1515354" y="914315"/>
                  </a:lnTo>
                  <a:lnTo>
                    <a:pt x="1449469" y="929494"/>
                  </a:lnTo>
                  <a:lnTo>
                    <a:pt x="1383584" y="944045"/>
                  </a:lnTo>
                  <a:lnTo>
                    <a:pt x="1317699" y="957994"/>
                  </a:lnTo>
                  <a:lnTo>
                    <a:pt x="1251814" y="971365"/>
                  </a:lnTo>
                  <a:lnTo>
                    <a:pt x="1185929" y="984184"/>
                  </a:lnTo>
                  <a:lnTo>
                    <a:pt x="1120044" y="996471"/>
                  </a:lnTo>
                  <a:lnTo>
                    <a:pt x="1054159" y="1008250"/>
                  </a:lnTo>
                  <a:lnTo>
                    <a:pt x="988274" y="1019542"/>
                  </a:lnTo>
                  <a:lnTo>
                    <a:pt x="922389" y="1030366"/>
                  </a:lnTo>
                  <a:lnTo>
                    <a:pt x="856504" y="1040742"/>
                  </a:lnTo>
                  <a:lnTo>
                    <a:pt x="790619" y="1050689"/>
                  </a:lnTo>
                  <a:lnTo>
                    <a:pt x="724734" y="1060224"/>
                  </a:lnTo>
                  <a:lnTo>
                    <a:pt x="658849" y="1069364"/>
                  </a:lnTo>
                  <a:lnTo>
                    <a:pt x="592964" y="1078126"/>
                  </a:lnTo>
                  <a:lnTo>
                    <a:pt x="527079" y="1086526"/>
                  </a:lnTo>
                  <a:lnTo>
                    <a:pt x="461194" y="1094578"/>
                  </a:lnTo>
                  <a:lnTo>
                    <a:pt x="395309" y="1102296"/>
                  </a:lnTo>
                  <a:lnTo>
                    <a:pt x="329424" y="1109695"/>
                  </a:lnTo>
                  <a:lnTo>
                    <a:pt x="263539" y="1116788"/>
                  </a:lnTo>
                  <a:lnTo>
                    <a:pt x="197654" y="1123587"/>
                  </a:lnTo>
                  <a:lnTo>
                    <a:pt x="131769" y="1130105"/>
                  </a:lnTo>
                  <a:lnTo>
                    <a:pt x="65884" y="1136353"/>
                  </a:lnTo>
                  <a:lnTo>
                    <a:pt x="0" y="11423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2185486"/>
              <a:ext cx="6410584" cy="2995909"/>
            </a:xfrm>
            <a:custGeom>
              <a:avLst/>
              <a:pathLst>
                <a:path w="6410584" h="2995909">
                  <a:moveTo>
                    <a:pt x="0" y="2995909"/>
                  </a:moveTo>
                  <a:lnTo>
                    <a:pt x="65884" y="2988803"/>
                  </a:lnTo>
                  <a:lnTo>
                    <a:pt x="131769" y="2981515"/>
                  </a:lnTo>
                  <a:lnTo>
                    <a:pt x="197654" y="2974039"/>
                  </a:lnTo>
                  <a:lnTo>
                    <a:pt x="263539" y="2966371"/>
                  </a:lnTo>
                  <a:lnTo>
                    <a:pt x="329424" y="2958505"/>
                  </a:lnTo>
                  <a:lnTo>
                    <a:pt x="395309" y="2950437"/>
                  </a:lnTo>
                  <a:lnTo>
                    <a:pt x="461194" y="2942161"/>
                  </a:lnTo>
                  <a:lnTo>
                    <a:pt x="527079" y="2933672"/>
                  </a:lnTo>
                  <a:lnTo>
                    <a:pt x="592964" y="2924965"/>
                  </a:lnTo>
                  <a:lnTo>
                    <a:pt x="658849" y="2916034"/>
                  </a:lnTo>
                  <a:lnTo>
                    <a:pt x="724734" y="2906873"/>
                  </a:lnTo>
                  <a:lnTo>
                    <a:pt x="790619" y="2897476"/>
                  </a:lnTo>
                  <a:lnTo>
                    <a:pt x="856504" y="2887837"/>
                  </a:lnTo>
                  <a:lnTo>
                    <a:pt x="922389" y="2877951"/>
                  </a:lnTo>
                  <a:lnTo>
                    <a:pt x="988274" y="2867810"/>
                  </a:lnTo>
                  <a:lnTo>
                    <a:pt x="1054159" y="2857407"/>
                  </a:lnTo>
                  <a:lnTo>
                    <a:pt x="1120044" y="2846738"/>
                  </a:lnTo>
                  <a:lnTo>
                    <a:pt x="1185929" y="2835793"/>
                  </a:lnTo>
                  <a:lnTo>
                    <a:pt x="1251814" y="2824567"/>
                  </a:lnTo>
                  <a:lnTo>
                    <a:pt x="1317699" y="2813052"/>
                  </a:lnTo>
                  <a:lnTo>
                    <a:pt x="1383584" y="2801241"/>
                  </a:lnTo>
                  <a:lnTo>
                    <a:pt x="1449469" y="2789126"/>
                  </a:lnTo>
                  <a:lnTo>
                    <a:pt x="1515354" y="2776699"/>
                  </a:lnTo>
                  <a:lnTo>
                    <a:pt x="1581239" y="2763952"/>
                  </a:lnTo>
                  <a:lnTo>
                    <a:pt x="1647124" y="2750877"/>
                  </a:lnTo>
                  <a:lnTo>
                    <a:pt x="1713009" y="2737466"/>
                  </a:lnTo>
                  <a:lnTo>
                    <a:pt x="1778894" y="2723709"/>
                  </a:lnTo>
                  <a:lnTo>
                    <a:pt x="1844779" y="2709598"/>
                  </a:lnTo>
                  <a:lnTo>
                    <a:pt x="1910664" y="2695125"/>
                  </a:lnTo>
                  <a:lnTo>
                    <a:pt x="1976549" y="2680279"/>
                  </a:lnTo>
                  <a:lnTo>
                    <a:pt x="2042434" y="2665050"/>
                  </a:lnTo>
                  <a:lnTo>
                    <a:pt x="2108319" y="2649430"/>
                  </a:lnTo>
                  <a:lnTo>
                    <a:pt x="2174204" y="2633408"/>
                  </a:lnTo>
                  <a:lnTo>
                    <a:pt x="2240089" y="2616974"/>
                  </a:lnTo>
                  <a:lnTo>
                    <a:pt x="2305974" y="2600117"/>
                  </a:lnTo>
                  <a:lnTo>
                    <a:pt x="2371859" y="2582825"/>
                  </a:lnTo>
                  <a:lnTo>
                    <a:pt x="2437744" y="2565089"/>
                  </a:lnTo>
                  <a:lnTo>
                    <a:pt x="2503628" y="2546897"/>
                  </a:lnTo>
                  <a:lnTo>
                    <a:pt x="2569513" y="2528236"/>
                  </a:lnTo>
                  <a:lnTo>
                    <a:pt x="2635398" y="2509095"/>
                  </a:lnTo>
                  <a:lnTo>
                    <a:pt x="2701283" y="2489461"/>
                  </a:lnTo>
                  <a:lnTo>
                    <a:pt x="2767168" y="2469323"/>
                  </a:lnTo>
                  <a:lnTo>
                    <a:pt x="2833053" y="2448665"/>
                  </a:lnTo>
                  <a:lnTo>
                    <a:pt x="2898938" y="2427477"/>
                  </a:lnTo>
                  <a:lnTo>
                    <a:pt x="2964823" y="2405743"/>
                  </a:lnTo>
                  <a:lnTo>
                    <a:pt x="3030708" y="2383449"/>
                  </a:lnTo>
                  <a:lnTo>
                    <a:pt x="3096593" y="2360582"/>
                  </a:lnTo>
                  <a:lnTo>
                    <a:pt x="3162478" y="2337127"/>
                  </a:lnTo>
                  <a:lnTo>
                    <a:pt x="3228363" y="2313068"/>
                  </a:lnTo>
                  <a:lnTo>
                    <a:pt x="3294248" y="2288389"/>
                  </a:lnTo>
                  <a:lnTo>
                    <a:pt x="3360133" y="2263076"/>
                  </a:lnTo>
                  <a:lnTo>
                    <a:pt x="3426018" y="2237111"/>
                  </a:lnTo>
                  <a:lnTo>
                    <a:pt x="3491903" y="2210478"/>
                  </a:lnTo>
                  <a:lnTo>
                    <a:pt x="3557788" y="2183160"/>
                  </a:lnTo>
                  <a:lnTo>
                    <a:pt x="3623673" y="2155138"/>
                  </a:lnTo>
                  <a:lnTo>
                    <a:pt x="3689558" y="2126396"/>
                  </a:lnTo>
                  <a:lnTo>
                    <a:pt x="3755443" y="2096913"/>
                  </a:lnTo>
                  <a:lnTo>
                    <a:pt x="3821328" y="2066672"/>
                  </a:lnTo>
                  <a:lnTo>
                    <a:pt x="3887213" y="2035653"/>
                  </a:lnTo>
                  <a:lnTo>
                    <a:pt x="3953098" y="2003835"/>
                  </a:lnTo>
                  <a:lnTo>
                    <a:pt x="4018983" y="1971199"/>
                  </a:lnTo>
                  <a:lnTo>
                    <a:pt x="4084868" y="1937723"/>
                  </a:lnTo>
                  <a:lnTo>
                    <a:pt x="4150753" y="1903385"/>
                  </a:lnTo>
                  <a:lnTo>
                    <a:pt x="4216638" y="1868164"/>
                  </a:lnTo>
                  <a:lnTo>
                    <a:pt x="4282523" y="1832036"/>
                  </a:lnTo>
                  <a:lnTo>
                    <a:pt x="4348408" y="1794978"/>
                  </a:lnTo>
                  <a:lnTo>
                    <a:pt x="4414293" y="1756967"/>
                  </a:lnTo>
                  <a:lnTo>
                    <a:pt x="4480178" y="1717978"/>
                  </a:lnTo>
                  <a:lnTo>
                    <a:pt x="4546063" y="1677985"/>
                  </a:lnTo>
                  <a:lnTo>
                    <a:pt x="4611948" y="1636963"/>
                  </a:lnTo>
                  <a:lnTo>
                    <a:pt x="4677833" y="1594885"/>
                  </a:lnTo>
                  <a:lnTo>
                    <a:pt x="4743718" y="1551724"/>
                  </a:lnTo>
                  <a:lnTo>
                    <a:pt x="4809603" y="1507453"/>
                  </a:lnTo>
                  <a:lnTo>
                    <a:pt x="4875488" y="1462042"/>
                  </a:lnTo>
                  <a:lnTo>
                    <a:pt x="4941373" y="1415463"/>
                  </a:lnTo>
                  <a:lnTo>
                    <a:pt x="5007257" y="1367685"/>
                  </a:lnTo>
                  <a:lnTo>
                    <a:pt x="5073142" y="1318678"/>
                  </a:lnTo>
                  <a:lnTo>
                    <a:pt x="5139027" y="1268409"/>
                  </a:lnTo>
                  <a:lnTo>
                    <a:pt x="5204912" y="1216846"/>
                  </a:lnTo>
                  <a:lnTo>
                    <a:pt x="5270797" y="1163957"/>
                  </a:lnTo>
                  <a:lnTo>
                    <a:pt x="5336682" y="1109706"/>
                  </a:lnTo>
                  <a:lnTo>
                    <a:pt x="5402567" y="1054060"/>
                  </a:lnTo>
                  <a:lnTo>
                    <a:pt x="5468452" y="996981"/>
                  </a:lnTo>
                  <a:lnTo>
                    <a:pt x="5534337" y="938434"/>
                  </a:lnTo>
                  <a:lnTo>
                    <a:pt x="5600222" y="878379"/>
                  </a:lnTo>
                  <a:lnTo>
                    <a:pt x="5666107" y="816780"/>
                  </a:lnTo>
                  <a:lnTo>
                    <a:pt x="5731992" y="753595"/>
                  </a:lnTo>
                  <a:lnTo>
                    <a:pt x="5797877" y="688784"/>
                  </a:lnTo>
                  <a:lnTo>
                    <a:pt x="5863762" y="622305"/>
                  </a:lnTo>
                  <a:lnTo>
                    <a:pt x="5929647" y="554115"/>
                  </a:lnTo>
                  <a:lnTo>
                    <a:pt x="5995532" y="484170"/>
                  </a:lnTo>
                  <a:lnTo>
                    <a:pt x="6061417" y="412426"/>
                  </a:lnTo>
                  <a:lnTo>
                    <a:pt x="6127302" y="338835"/>
                  </a:lnTo>
                  <a:lnTo>
                    <a:pt x="6193187" y="263350"/>
                  </a:lnTo>
                  <a:lnTo>
                    <a:pt x="6259072" y="185922"/>
                  </a:lnTo>
                  <a:lnTo>
                    <a:pt x="6324957" y="106502"/>
                  </a:lnTo>
                  <a:lnTo>
                    <a:pt x="6390842" y="25038"/>
                  </a:lnTo>
                  <a:lnTo>
                    <a:pt x="6410584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1.57 (95% CI 1.16-2.11), p = 0.003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43740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