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117826"/>
            </a:xfrm>
            <a:custGeom>
              <a:avLst/>
              <a:pathLst>
                <a:path w="6522612" h="3117826">
                  <a:moveTo>
                    <a:pt x="0" y="1586312"/>
                  </a:moveTo>
                  <a:lnTo>
                    <a:pt x="65884" y="1617885"/>
                  </a:lnTo>
                  <a:lnTo>
                    <a:pt x="131769" y="1648866"/>
                  </a:lnTo>
                  <a:lnTo>
                    <a:pt x="197654" y="1679267"/>
                  </a:lnTo>
                  <a:lnTo>
                    <a:pt x="263539" y="1709098"/>
                  </a:lnTo>
                  <a:lnTo>
                    <a:pt x="329424" y="1738371"/>
                  </a:lnTo>
                  <a:lnTo>
                    <a:pt x="395309" y="1767096"/>
                  </a:lnTo>
                  <a:lnTo>
                    <a:pt x="461194" y="1795282"/>
                  </a:lnTo>
                  <a:lnTo>
                    <a:pt x="527079" y="1822941"/>
                  </a:lnTo>
                  <a:lnTo>
                    <a:pt x="592964" y="1850082"/>
                  </a:lnTo>
                  <a:lnTo>
                    <a:pt x="658849" y="1876714"/>
                  </a:lnTo>
                  <a:lnTo>
                    <a:pt x="724734" y="1902847"/>
                  </a:lnTo>
                  <a:lnTo>
                    <a:pt x="790619" y="1928491"/>
                  </a:lnTo>
                  <a:lnTo>
                    <a:pt x="856504" y="1953655"/>
                  </a:lnTo>
                  <a:lnTo>
                    <a:pt x="922389" y="1978348"/>
                  </a:lnTo>
                  <a:lnTo>
                    <a:pt x="988274" y="2002577"/>
                  </a:lnTo>
                  <a:lnTo>
                    <a:pt x="1054159" y="2026354"/>
                  </a:lnTo>
                  <a:lnTo>
                    <a:pt x="1120044" y="2049684"/>
                  </a:lnTo>
                  <a:lnTo>
                    <a:pt x="1185929" y="2072578"/>
                  </a:lnTo>
                  <a:lnTo>
                    <a:pt x="1251814" y="2095043"/>
                  </a:lnTo>
                  <a:lnTo>
                    <a:pt x="1317699" y="2117087"/>
                  </a:lnTo>
                  <a:lnTo>
                    <a:pt x="1383584" y="2138719"/>
                  </a:lnTo>
                  <a:lnTo>
                    <a:pt x="1449469" y="2159945"/>
                  </a:lnTo>
                  <a:lnTo>
                    <a:pt x="1515354" y="2180774"/>
                  </a:lnTo>
                  <a:lnTo>
                    <a:pt x="1581239" y="2201212"/>
                  </a:lnTo>
                  <a:lnTo>
                    <a:pt x="1647124" y="2221268"/>
                  </a:lnTo>
                  <a:lnTo>
                    <a:pt x="1713009" y="2240948"/>
                  </a:lnTo>
                  <a:lnTo>
                    <a:pt x="1778894" y="2260259"/>
                  </a:lnTo>
                  <a:lnTo>
                    <a:pt x="1844779" y="2279209"/>
                  </a:lnTo>
                  <a:lnTo>
                    <a:pt x="1910664" y="2297804"/>
                  </a:lnTo>
                  <a:lnTo>
                    <a:pt x="1976549" y="2316051"/>
                  </a:lnTo>
                  <a:lnTo>
                    <a:pt x="2042434" y="2333956"/>
                  </a:lnTo>
                  <a:lnTo>
                    <a:pt x="2108319" y="2351525"/>
                  </a:lnTo>
                  <a:lnTo>
                    <a:pt x="2174204" y="2368766"/>
                  </a:lnTo>
                  <a:lnTo>
                    <a:pt x="2240089" y="2385683"/>
                  </a:lnTo>
                  <a:lnTo>
                    <a:pt x="2305974" y="2402284"/>
                  </a:lnTo>
                  <a:lnTo>
                    <a:pt x="2371859" y="2418573"/>
                  </a:lnTo>
                  <a:lnTo>
                    <a:pt x="2437744" y="2434558"/>
                  </a:lnTo>
                  <a:lnTo>
                    <a:pt x="2503628" y="2450243"/>
                  </a:lnTo>
                  <a:lnTo>
                    <a:pt x="2569513" y="2465635"/>
                  </a:lnTo>
                  <a:lnTo>
                    <a:pt x="2635398" y="2480738"/>
                  </a:lnTo>
                  <a:lnTo>
                    <a:pt x="2701283" y="2487488"/>
                  </a:lnTo>
                  <a:lnTo>
                    <a:pt x="2767168" y="2455731"/>
                  </a:lnTo>
                  <a:lnTo>
                    <a:pt x="2833053" y="2422689"/>
                  </a:lnTo>
                  <a:lnTo>
                    <a:pt x="2898938" y="2388310"/>
                  </a:lnTo>
                  <a:lnTo>
                    <a:pt x="2964823" y="2352539"/>
                  </a:lnTo>
                  <a:lnTo>
                    <a:pt x="3030708" y="2315320"/>
                  </a:lnTo>
                  <a:lnTo>
                    <a:pt x="3096593" y="2276594"/>
                  </a:lnTo>
                  <a:lnTo>
                    <a:pt x="3162478" y="2236301"/>
                  </a:lnTo>
                  <a:lnTo>
                    <a:pt x="3228363" y="2194377"/>
                  </a:lnTo>
                  <a:lnTo>
                    <a:pt x="3294248" y="2150756"/>
                  </a:lnTo>
                  <a:lnTo>
                    <a:pt x="3360133" y="2105369"/>
                  </a:lnTo>
                  <a:lnTo>
                    <a:pt x="3426018" y="2058145"/>
                  </a:lnTo>
                  <a:lnTo>
                    <a:pt x="3491903" y="2009009"/>
                  </a:lnTo>
                  <a:lnTo>
                    <a:pt x="3557788" y="1957885"/>
                  </a:lnTo>
                  <a:lnTo>
                    <a:pt x="3623673" y="1904691"/>
                  </a:lnTo>
                  <a:lnTo>
                    <a:pt x="3689558" y="1849344"/>
                  </a:lnTo>
                  <a:lnTo>
                    <a:pt x="3755443" y="1791756"/>
                  </a:lnTo>
                  <a:lnTo>
                    <a:pt x="3821328" y="1731837"/>
                  </a:lnTo>
                  <a:lnTo>
                    <a:pt x="3887213" y="1669493"/>
                  </a:lnTo>
                  <a:lnTo>
                    <a:pt x="3953098" y="1604626"/>
                  </a:lnTo>
                  <a:lnTo>
                    <a:pt x="4018983" y="1537132"/>
                  </a:lnTo>
                  <a:lnTo>
                    <a:pt x="4084868" y="1466907"/>
                  </a:lnTo>
                  <a:lnTo>
                    <a:pt x="4150753" y="1393839"/>
                  </a:lnTo>
                  <a:lnTo>
                    <a:pt x="4216638" y="1317813"/>
                  </a:lnTo>
                  <a:lnTo>
                    <a:pt x="4282523" y="1238710"/>
                  </a:lnTo>
                  <a:lnTo>
                    <a:pt x="4348408" y="1156405"/>
                  </a:lnTo>
                  <a:lnTo>
                    <a:pt x="4414293" y="1070768"/>
                  </a:lnTo>
                  <a:lnTo>
                    <a:pt x="4480178" y="981665"/>
                  </a:lnTo>
                  <a:lnTo>
                    <a:pt x="4546063" y="888955"/>
                  </a:lnTo>
                  <a:lnTo>
                    <a:pt x="4611948" y="792492"/>
                  </a:lnTo>
                  <a:lnTo>
                    <a:pt x="4677833" y="692125"/>
                  </a:lnTo>
                  <a:lnTo>
                    <a:pt x="4743718" y="587695"/>
                  </a:lnTo>
                  <a:lnTo>
                    <a:pt x="4809603" y="479037"/>
                  </a:lnTo>
                  <a:lnTo>
                    <a:pt x="4875488" y="365982"/>
                  </a:lnTo>
                  <a:lnTo>
                    <a:pt x="4941373" y="248350"/>
                  </a:lnTo>
                  <a:lnTo>
                    <a:pt x="5007257" y="125956"/>
                  </a:lnTo>
                  <a:lnTo>
                    <a:pt x="5072423" y="0"/>
                  </a:lnTo>
                  <a:lnTo>
                    <a:pt x="6522612" y="0"/>
                  </a:lnTo>
                  <a:lnTo>
                    <a:pt x="6522612" y="3012680"/>
                  </a:lnTo>
                  <a:lnTo>
                    <a:pt x="6456727" y="3007730"/>
                  </a:lnTo>
                  <a:lnTo>
                    <a:pt x="6390842" y="3002685"/>
                  </a:lnTo>
                  <a:lnTo>
                    <a:pt x="6324957" y="2997545"/>
                  </a:lnTo>
                  <a:lnTo>
                    <a:pt x="6259072" y="2992306"/>
                  </a:lnTo>
                  <a:lnTo>
                    <a:pt x="6193187" y="2986967"/>
                  </a:lnTo>
                  <a:lnTo>
                    <a:pt x="6127302" y="2981526"/>
                  </a:lnTo>
                  <a:lnTo>
                    <a:pt x="6061417" y="2975982"/>
                  </a:lnTo>
                  <a:lnTo>
                    <a:pt x="5995532" y="2970331"/>
                  </a:lnTo>
                  <a:lnTo>
                    <a:pt x="5929647" y="2964573"/>
                  </a:lnTo>
                  <a:lnTo>
                    <a:pt x="5863762" y="2958705"/>
                  </a:lnTo>
                  <a:lnTo>
                    <a:pt x="5797877" y="2952725"/>
                  </a:lnTo>
                  <a:lnTo>
                    <a:pt x="5731992" y="2946630"/>
                  </a:lnTo>
                  <a:lnTo>
                    <a:pt x="5666107" y="2940420"/>
                  </a:lnTo>
                  <a:lnTo>
                    <a:pt x="5600222" y="2934090"/>
                  </a:lnTo>
                  <a:lnTo>
                    <a:pt x="5534337" y="2927640"/>
                  </a:lnTo>
                  <a:lnTo>
                    <a:pt x="5468452" y="2921067"/>
                  </a:lnTo>
                  <a:lnTo>
                    <a:pt x="5402567" y="2914369"/>
                  </a:lnTo>
                  <a:lnTo>
                    <a:pt x="5336682" y="2907542"/>
                  </a:lnTo>
                  <a:lnTo>
                    <a:pt x="5270797" y="2900586"/>
                  </a:lnTo>
                  <a:lnTo>
                    <a:pt x="5204912" y="2893496"/>
                  </a:lnTo>
                  <a:lnTo>
                    <a:pt x="5139027" y="2886271"/>
                  </a:lnTo>
                  <a:lnTo>
                    <a:pt x="5073142" y="2878909"/>
                  </a:lnTo>
                  <a:lnTo>
                    <a:pt x="5007257" y="2871405"/>
                  </a:lnTo>
                  <a:lnTo>
                    <a:pt x="4941373" y="2863759"/>
                  </a:lnTo>
                  <a:lnTo>
                    <a:pt x="4875488" y="2855966"/>
                  </a:lnTo>
                  <a:lnTo>
                    <a:pt x="4809603" y="2848025"/>
                  </a:lnTo>
                  <a:lnTo>
                    <a:pt x="4743718" y="2839932"/>
                  </a:lnTo>
                  <a:lnTo>
                    <a:pt x="4677833" y="2831685"/>
                  </a:lnTo>
                  <a:lnTo>
                    <a:pt x="4611948" y="2823281"/>
                  </a:lnTo>
                  <a:lnTo>
                    <a:pt x="4546063" y="2814716"/>
                  </a:lnTo>
                  <a:lnTo>
                    <a:pt x="4480178" y="2805987"/>
                  </a:lnTo>
                  <a:lnTo>
                    <a:pt x="4414293" y="2797092"/>
                  </a:lnTo>
                  <a:lnTo>
                    <a:pt x="4348408" y="2788027"/>
                  </a:lnTo>
                  <a:lnTo>
                    <a:pt x="4282523" y="2778789"/>
                  </a:lnTo>
                  <a:lnTo>
                    <a:pt x="4216638" y="2769375"/>
                  </a:lnTo>
                  <a:lnTo>
                    <a:pt x="4150753" y="2759781"/>
                  </a:lnTo>
                  <a:lnTo>
                    <a:pt x="4084868" y="2750004"/>
                  </a:lnTo>
                  <a:lnTo>
                    <a:pt x="4018983" y="2740040"/>
                  </a:lnTo>
                  <a:lnTo>
                    <a:pt x="3953098" y="2729886"/>
                  </a:lnTo>
                  <a:lnTo>
                    <a:pt x="3887213" y="2719539"/>
                  </a:lnTo>
                  <a:lnTo>
                    <a:pt x="3821328" y="2708993"/>
                  </a:lnTo>
                  <a:lnTo>
                    <a:pt x="3755443" y="2698247"/>
                  </a:lnTo>
                  <a:lnTo>
                    <a:pt x="3689558" y="2687295"/>
                  </a:lnTo>
                  <a:lnTo>
                    <a:pt x="3623673" y="2676135"/>
                  </a:lnTo>
                  <a:lnTo>
                    <a:pt x="3557788" y="2664761"/>
                  </a:lnTo>
                  <a:lnTo>
                    <a:pt x="3491903" y="2653171"/>
                  </a:lnTo>
                  <a:lnTo>
                    <a:pt x="3426018" y="2641359"/>
                  </a:lnTo>
                  <a:lnTo>
                    <a:pt x="3360133" y="2629321"/>
                  </a:lnTo>
                  <a:lnTo>
                    <a:pt x="3294248" y="2617054"/>
                  </a:lnTo>
                  <a:lnTo>
                    <a:pt x="3228363" y="2604553"/>
                  </a:lnTo>
                  <a:lnTo>
                    <a:pt x="3162478" y="2591813"/>
                  </a:lnTo>
                  <a:lnTo>
                    <a:pt x="3096593" y="2578830"/>
                  </a:lnTo>
                  <a:lnTo>
                    <a:pt x="3030708" y="2565599"/>
                  </a:lnTo>
                  <a:lnTo>
                    <a:pt x="2964823" y="2552115"/>
                  </a:lnTo>
                  <a:lnTo>
                    <a:pt x="2898938" y="2538375"/>
                  </a:lnTo>
                  <a:lnTo>
                    <a:pt x="2833053" y="2524371"/>
                  </a:lnTo>
                  <a:lnTo>
                    <a:pt x="2767168" y="2510101"/>
                  </a:lnTo>
                  <a:lnTo>
                    <a:pt x="2701283" y="2495558"/>
                  </a:lnTo>
                  <a:lnTo>
                    <a:pt x="2635398" y="2518009"/>
                  </a:lnTo>
                  <a:lnTo>
                    <a:pt x="2569513" y="2547342"/>
                  </a:lnTo>
                  <a:lnTo>
                    <a:pt x="2503628" y="2575535"/>
                  </a:lnTo>
                  <a:lnTo>
                    <a:pt x="2437744" y="2602631"/>
                  </a:lnTo>
                  <a:lnTo>
                    <a:pt x="2371859" y="2628672"/>
                  </a:lnTo>
                  <a:lnTo>
                    <a:pt x="2305974" y="2653700"/>
                  </a:lnTo>
                  <a:lnTo>
                    <a:pt x="2240089" y="2677755"/>
                  </a:lnTo>
                  <a:lnTo>
                    <a:pt x="2174204" y="2700874"/>
                  </a:lnTo>
                  <a:lnTo>
                    <a:pt x="2108319" y="2723094"/>
                  </a:lnTo>
                  <a:lnTo>
                    <a:pt x="2042434" y="2744449"/>
                  </a:lnTo>
                  <a:lnTo>
                    <a:pt x="1976549" y="2764973"/>
                  </a:lnTo>
                  <a:lnTo>
                    <a:pt x="1910664" y="2784699"/>
                  </a:lnTo>
                  <a:lnTo>
                    <a:pt x="1844779" y="2803657"/>
                  </a:lnTo>
                  <a:lnTo>
                    <a:pt x="1778894" y="2821878"/>
                  </a:lnTo>
                  <a:lnTo>
                    <a:pt x="1713009" y="2839390"/>
                  </a:lnTo>
                  <a:lnTo>
                    <a:pt x="1647124" y="2856221"/>
                  </a:lnTo>
                  <a:lnTo>
                    <a:pt x="1581239" y="2872397"/>
                  </a:lnTo>
                  <a:lnTo>
                    <a:pt x="1515354" y="2887943"/>
                  </a:lnTo>
                  <a:lnTo>
                    <a:pt x="1449469" y="2902885"/>
                  </a:lnTo>
                  <a:lnTo>
                    <a:pt x="1383584" y="2917245"/>
                  </a:lnTo>
                  <a:lnTo>
                    <a:pt x="1317699" y="2931047"/>
                  </a:lnTo>
                  <a:lnTo>
                    <a:pt x="1251814" y="2944312"/>
                  </a:lnTo>
                  <a:lnTo>
                    <a:pt x="1185929" y="2957061"/>
                  </a:lnTo>
                  <a:lnTo>
                    <a:pt x="1120044" y="2969314"/>
                  </a:lnTo>
                  <a:lnTo>
                    <a:pt x="1054159" y="2981090"/>
                  </a:lnTo>
                  <a:lnTo>
                    <a:pt x="988274" y="2992408"/>
                  </a:lnTo>
                  <a:lnTo>
                    <a:pt x="922389" y="3003286"/>
                  </a:lnTo>
                  <a:lnTo>
                    <a:pt x="856504" y="3013740"/>
                  </a:lnTo>
                  <a:lnTo>
                    <a:pt x="790619" y="3023788"/>
                  </a:lnTo>
                  <a:lnTo>
                    <a:pt x="724734" y="3033445"/>
                  </a:lnTo>
                  <a:lnTo>
                    <a:pt x="658849" y="3042726"/>
                  </a:lnTo>
                  <a:lnTo>
                    <a:pt x="592964" y="3051646"/>
                  </a:lnTo>
                  <a:lnTo>
                    <a:pt x="527079" y="3060220"/>
                  </a:lnTo>
                  <a:lnTo>
                    <a:pt x="461194" y="3068459"/>
                  </a:lnTo>
                  <a:lnTo>
                    <a:pt x="395309" y="3076378"/>
                  </a:lnTo>
                  <a:lnTo>
                    <a:pt x="329424" y="3083989"/>
                  </a:lnTo>
                  <a:lnTo>
                    <a:pt x="263539" y="3091304"/>
                  </a:lnTo>
                  <a:lnTo>
                    <a:pt x="197654" y="3098334"/>
                  </a:lnTo>
                  <a:lnTo>
                    <a:pt x="131769" y="3105091"/>
                  </a:lnTo>
                  <a:lnTo>
                    <a:pt x="65884" y="3111585"/>
                  </a:lnTo>
                  <a:lnTo>
                    <a:pt x="0" y="3117826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5072423" cy="2487488"/>
            </a:xfrm>
            <a:custGeom>
              <a:avLst/>
              <a:pathLst>
                <a:path w="5072423" h="2487488">
                  <a:moveTo>
                    <a:pt x="0" y="1586312"/>
                  </a:moveTo>
                  <a:lnTo>
                    <a:pt x="65884" y="1617885"/>
                  </a:lnTo>
                  <a:lnTo>
                    <a:pt x="131769" y="1648866"/>
                  </a:lnTo>
                  <a:lnTo>
                    <a:pt x="197654" y="1679267"/>
                  </a:lnTo>
                  <a:lnTo>
                    <a:pt x="263539" y="1709098"/>
                  </a:lnTo>
                  <a:lnTo>
                    <a:pt x="329424" y="1738371"/>
                  </a:lnTo>
                  <a:lnTo>
                    <a:pt x="395309" y="1767096"/>
                  </a:lnTo>
                  <a:lnTo>
                    <a:pt x="461194" y="1795282"/>
                  </a:lnTo>
                  <a:lnTo>
                    <a:pt x="527079" y="1822941"/>
                  </a:lnTo>
                  <a:lnTo>
                    <a:pt x="592964" y="1850082"/>
                  </a:lnTo>
                  <a:lnTo>
                    <a:pt x="658849" y="1876714"/>
                  </a:lnTo>
                  <a:lnTo>
                    <a:pt x="724734" y="1902847"/>
                  </a:lnTo>
                  <a:lnTo>
                    <a:pt x="790619" y="1928491"/>
                  </a:lnTo>
                  <a:lnTo>
                    <a:pt x="856504" y="1953655"/>
                  </a:lnTo>
                  <a:lnTo>
                    <a:pt x="922389" y="1978348"/>
                  </a:lnTo>
                  <a:lnTo>
                    <a:pt x="988274" y="2002577"/>
                  </a:lnTo>
                  <a:lnTo>
                    <a:pt x="1054159" y="2026354"/>
                  </a:lnTo>
                  <a:lnTo>
                    <a:pt x="1120044" y="2049684"/>
                  </a:lnTo>
                  <a:lnTo>
                    <a:pt x="1185929" y="2072578"/>
                  </a:lnTo>
                  <a:lnTo>
                    <a:pt x="1251814" y="2095043"/>
                  </a:lnTo>
                  <a:lnTo>
                    <a:pt x="1317699" y="2117087"/>
                  </a:lnTo>
                  <a:lnTo>
                    <a:pt x="1383584" y="2138719"/>
                  </a:lnTo>
                  <a:lnTo>
                    <a:pt x="1449469" y="2159945"/>
                  </a:lnTo>
                  <a:lnTo>
                    <a:pt x="1515354" y="2180774"/>
                  </a:lnTo>
                  <a:lnTo>
                    <a:pt x="1581239" y="2201212"/>
                  </a:lnTo>
                  <a:lnTo>
                    <a:pt x="1647124" y="2221268"/>
                  </a:lnTo>
                  <a:lnTo>
                    <a:pt x="1713009" y="2240948"/>
                  </a:lnTo>
                  <a:lnTo>
                    <a:pt x="1778894" y="2260259"/>
                  </a:lnTo>
                  <a:lnTo>
                    <a:pt x="1844779" y="2279209"/>
                  </a:lnTo>
                  <a:lnTo>
                    <a:pt x="1910664" y="2297804"/>
                  </a:lnTo>
                  <a:lnTo>
                    <a:pt x="1976549" y="2316051"/>
                  </a:lnTo>
                  <a:lnTo>
                    <a:pt x="2042434" y="2333956"/>
                  </a:lnTo>
                  <a:lnTo>
                    <a:pt x="2108319" y="2351525"/>
                  </a:lnTo>
                  <a:lnTo>
                    <a:pt x="2174204" y="2368766"/>
                  </a:lnTo>
                  <a:lnTo>
                    <a:pt x="2240089" y="2385683"/>
                  </a:lnTo>
                  <a:lnTo>
                    <a:pt x="2305974" y="2402284"/>
                  </a:lnTo>
                  <a:lnTo>
                    <a:pt x="2371859" y="2418573"/>
                  </a:lnTo>
                  <a:lnTo>
                    <a:pt x="2437744" y="2434558"/>
                  </a:lnTo>
                  <a:lnTo>
                    <a:pt x="2503628" y="2450243"/>
                  </a:lnTo>
                  <a:lnTo>
                    <a:pt x="2569513" y="2465635"/>
                  </a:lnTo>
                  <a:lnTo>
                    <a:pt x="2635398" y="2480738"/>
                  </a:lnTo>
                  <a:lnTo>
                    <a:pt x="2701283" y="2487488"/>
                  </a:lnTo>
                  <a:lnTo>
                    <a:pt x="2767168" y="2455731"/>
                  </a:lnTo>
                  <a:lnTo>
                    <a:pt x="2833053" y="2422689"/>
                  </a:lnTo>
                  <a:lnTo>
                    <a:pt x="2898938" y="2388310"/>
                  </a:lnTo>
                  <a:lnTo>
                    <a:pt x="2964823" y="2352539"/>
                  </a:lnTo>
                  <a:lnTo>
                    <a:pt x="3030708" y="2315320"/>
                  </a:lnTo>
                  <a:lnTo>
                    <a:pt x="3096593" y="2276594"/>
                  </a:lnTo>
                  <a:lnTo>
                    <a:pt x="3162478" y="2236301"/>
                  </a:lnTo>
                  <a:lnTo>
                    <a:pt x="3228363" y="2194377"/>
                  </a:lnTo>
                  <a:lnTo>
                    <a:pt x="3294248" y="2150756"/>
                  </a:lnTo>
                  <a:lnTo>
                    <a:pt x="3360133" y="2105369"/>
                  </a:lnTo>
                  <a:lnTo>
                    <a:pt x="3426018" y="2058145"/>
                  </a:lnTo>
                  <a:lnTo>
                    <a:pt x="3491903" y="2009009"/>
                  </a:lnTo>
                  <a:lnTo>
                    <a:pt x="3557788" y="1957885"/>
                  </a:lnTo>
                  <a:lnTo>
                    <a:pt x="3623673" y="1904691"/>
                  </a:lnTo>
                  <a:lnTo>
                    <a:pt x="3689558" y="1849344"/>
                  </a:lnTo>
                  <a:lnTo>
                    <a:pt x="3755443" y="1791756"/>
                  </a:lnTo>
                  <a:lnTo>
                    <a:pt x="3821328" y="1731837"/>
                  </a:lnTo>
                  <a:lnTo>
                    <a:pt x="3887213" y="1669493"/>
                  </a:lnTo>
                  <a:lnTo>
                    <a:pt x="3953098" y="1604626"/>
                  </a:lnTo>
                  <a:lnTo>
                    <a:pt x="4018983" y="1537132"/>
                  </a:lnTo>
                  <a:lnTo>
                    <a:pt x="4084868" y="1466907"/>
                  </a:lnTo>
                  <a:lnTo>
                    <a:pt x="4150753" y="1393839"/>
                  </a:lnTo>
                  <a:lnTo>
                    <a:pt x="4216638" y="1317813"/>
                  </a:lnTo>
                  <a:lnTo>
                    <a:pt x="4282523" y="1238710"/>
                  </a:lnTo>
                  <a:lnTo>
                    <a:pt x="4348408" y="1156405"/>
                  </a:lnTo>
                  <a:lnTo>
                    <a:pt x="4414293" y="1070768"/>
                  </a:lnTo>
                  <a:lnTo>
                    <a:pt x="4480178" y="981665"/>
                  </a:lnTo>
                  <a:lnTo>
                    <a:pt x="4546063" y="888955"/>
                  </a:lnTo>
                  <a:lnTo>
                    <a:pt x="4611948" y="792492"/>
                  </a:lnTo>
                  <a:lnTo>
                    <a:pt x="4677833" y="692125"/>
                  </a:lnTo>
                  <a:lnTo>
                    <a:pt x="4743718" y="587695"/>
                  </a:lnTo>
                  <a:lnTo>
                    <a:pt x="4809603" y="479037"/>
                  </a:lnTo>
                  <a:lnTo>
                    <a:pt x="4875488" y="365982"/>
                  </a:lnTo>
                  <a:lnTo>
                    <a:pt x="4941373" y="248350"/>
                  </a:lnTo>
                  <a:lnTo>
                    <a:pt x="5007257" y="125956"/>
                  </a:lnTo>
                  <a:lnTo>
                    <a:pt x="5072423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681045"/>
              <a:ext cx="6522612" cy="622268"/>
            </a:xfrm>
            <a:custGeom>
              <a:avLst/>
              <a:pathLst>
                <a:path w="6522612" h="622268">
                  <a:moveTo>
                    <a:pt x="6522612" y="517121"/>
                  </a:moveTo>
                  <a:lnTo>
                    <a:pt x="6456727" y="512171"/>
                  </a:lnTo>
                  <a:lnTo>
                    <a:pt x="6390842" y="507126"/>
                  </a:lnTo>
                  <a:lnTo>
                    <a:pt x="6324957" y="501986"/>
                  </a:lnTo>
                  <a:lnTo>
                    <a:pt x="6259072" y="496747"/>
                  </a:lnTo>
                  <a:lnTo>
                    <a:pt x="6193187" y="491408"/>
                  </a:lnTo>
                  <a:lnTo>
                    <a:pt x="6127302" y="485967"/>
                  </a:lnTo>
                  <a:lnTo>
                    <a:pt x="6061417" y="480423"/>
                  </a:lnTo>
                  <a:lnTo>
                    <a:pt x="5995532" y="474772"/>
                  </a:lnTo>
                  <a:lnTo>
                    <a:pt x="5929647" y="469014"/>
                  </a:lnTo>
                  <a:lnTo>
                    <a:pt x="5863762" y="463146"/>
                  </a:lnTo>
                  <a:lnTo>
                    <a:pt x="5797877" y="457166"/>
                  </a:lnTo>
                  <a:lnTo>
                    <a:pt x="5731992" y="451071"/>
                  </a:lnTo>
                  <a:lnTo>
                    <a:pt x="5666107" y="444861"/>
                  </a:lnTo>
                  <a:lnTo>
                    <a:pt x="5600222" y="438532"/>
                  </a:lnTo>
                  <a:lnTo>
                    <a:pt x="5534337" y="432082"/>
                  </a:lnTo>
                  <a:lnTo>
                    <a:pt x="5468452" y="425508"/>
                  </a:lnTo>
                  <a:lnTo>
                    <a:pt x="5402567" y="418810"/>
                  </a:lnTo>
                  <a:lnTo>
                    <a:pt x="5336682" y="411983"/>
                  </a:lnTo>
                  <a:lnTo>
                    <a:pt x="5270797" y="405027"/>
                  </a:lnTo>
                  <a:lnTo>
                    <a:pt x="5204912" y="397937"/>
                  </a:lnTo>
                  <a:lnTo>
                    <a:pt x="5139027" y="390712"/>
                  </a:lnTo>
                  <a:lnTo>
                    <a:pt x="5073142" y="383350"/>
                  </a:lnTo>
                  <a:lnTo>
                    <a:pt x="5007257" y="375846"/>
                  </a:lnTo>
                  <a:lnTo>
                    <a:pt x="4941373" y="368200"/>
                  </a:lnTo>
                  <a:lnTo>
                    <a:pt x="4875488" y="360408"/>
                  </a:lnTo>
                  <a:lnTo>
                    <a:pt x="4809603" y="352466"/>
                  </a:lnTo>
                  <a:lnTo>
                    <a:pt x="4743718" y="344374"/>
                  </a:lnTo>
                  <a:lnTo>
                    <a:pt x="4677833" y="336126"/>
                  </a:lnTo>
                  <a:lnTo>
                    <a:pt x="4611948" y="327722"/>
                  </a:lnTo>
                  <a:lnTo>
                    <a:pt x="4546063" y="319157"/>
                  </a:lnTo>
                  <a:lnTo>
                    <a:pt x="4480178" y="310428"/>
                  </a:lnTo>
                  <a:lnTo>
                    <a:pt x="4414293" y="301533"/>
                  </a:lnTo>
                  <a:lnTo>
                    <a:pt x="4348408" y="292468"/>
                  </a:lnTo>
                  <a:lnTo>
                    <a:pt x="4282523" y="283230"/>
                  </a:lnTo>
                  <a:lnTo>
                    <a:pt x="4216638" y="273816"/>
                  </a:lnTo>
                  <a:lnTo>
                    <a:pt x="4150753" y="264222"/>
                  </a:lnTo>
                  <a:lnTo>
                    <a:pt x="4084868" y="254445"/>
                  </a:lnTo>
                  <a:lnTo>
                    <a:pt x="4018983" y="244481"/>
                  </a:lnTo>
                  <a:lnTo>
                    <a:pt x="3953098" y="234328"/>
                  </a:lnTo>
                  <a:lnTo>
                    <a:pt x="3887213" y="223980"/>
                  </a:lnTo>
                  <a:lnTo>
                    <a:pt x="3821328" y="213435"/>
                  </a:lnTo>
                  <a:lnTo>
                    <a:pt x="3755443" y="202688"/>
                  </a:lnTo>
                  <a:lnTo>
                    <a:pt x="3689558" y="191737"/>
                  </a:lnTo>
                  <a:lnTo>
                    <a:pt x="3623673" y="180576"/>
                  </a:lnTo>
                  <a:lnTo>
                    <a:pt x="3557788" y="169202"/>
                  </a:lnTo>
                  <a:lnTo>
                    <a:pt x="3491903" y="157612"/>
                  </a:lnTo>
                  <a:lnTo>
                    <a:pt x="3426018" y="145800"/>
                  </a:lnTo>
                  <a:lnTo>
                    <a:pt x="3360133" y="133762"/>
                  </a:lnTo>
                  <a:lnTo>
                    <a:pt x="3294248" y="121495"/>
                  </a:lnTo>
                  <a:lnTo>
                    <a:pt x="3228363" y="108994"/>
                  </a:lnTo>
                  <a:lnTo>
                    <a:pt x="3162478" y="96254"/>
                  </a:lnTo>
                  <a:lnTo>
                    <a:pt x="3096593" y="83271"/>
                  </a:lnTo>
                  <a:lnTo>
                    <a:pt x="3030708" y="70040"/>
                  </a:lnTo>
                  <a:lnTo>
                    <a:pt x="2964823" y="56556"/>
                  </a:lnTo>
                  <a:lnTo>
                    <a:pt x="2898938" y="42816"/>
                  </a:lnTo>
                  <a:lnTo>
                    <a:pt x="2833053" y="28813"/>
                  </a:lnTo>
                  <a:lnTo>
                    <a:pt x="2767168" y="14542"/>
                  </a:lnTo>
                  <a:lnTo>
                    <a:pt x="2701283" y="0"/>
                  </a:lnTo>
                  <a:lnTo>
                    <a:pt x="2635398" y="22450"/>
                  </a:lnTo>
                  <a:lnTo>
                    <a:pt x="2569513" y="51784"/>
                  </a:lnTo>
                  <a:lnTo>
                    <a:pt x="2503628" y="79976"/>
                  </a:lnTo>
                  <a:lnTo>
                    <a:pt x="2437744" y="107072"/>
                  </a:lnTo>
                  <a:lnTo>
                    <a:pt x="2371859" y="133113"/>
                  </a:lnTo>
                  <a:lnTo>
                    <a:pt x="2305974" y="158142"/>
                  </a:lnTo>
                  <a:lnTo>
                    <a:pt x="2240089" y="182196"/>
                  </a:lnTo>
                  <a:lnTo>
                    <a:pt x="2174204" y="205315"/>
                  </a:lnTo>
                  <a:lnTo>
                    <a:pt x="2108319" y="227535"/>
                  </a:lnTo>
                  <a:lnTo>
                    <a:pt x="2042434" y="248890"/>
                  </a:lnTo>
                  <a:lnTo>
                    <a:pt x="1976549" y="269414"/>
                  </a:lnTo>
                  <a:lnTo>
                    <a:pt x="1910664" y="289140"/>
                  </a:lnTo>
                  <a:lnTo>
                    <a:pt x="1844779" y="308098"/>
                  </a:lnTo>
                  <a:lnTo>
                    <a:pt x="1778894" y="326319"/>
                  </a:lnTo>
                  <a:lnTo>
                    <a:pt x="1713009" y="343831"/>
                  </a:lnTo>
                  <a:lnTo>
                    <a:pt x="1647124" y="360662"/>
                  </a:lnTo>
                  <a:lnTo>
                    <a:pt x="1581239" y="376838"/>
                  </a:lnTo>
                  <a:lnTo>
                    <a:pt x="1515354" y="392384"/>
                  </a:lnTo>
                  <a:lnTo>
                    <a:pt x="1449469" y="407326"/>
                  </a:lnTo>
                  <a:lnTo>
                    <a:pt x="1383584" y="421687"/>
                  </a:lnTo>
                  <a:lnTo>
                    <a:pt x="1317699" y="435488"/>
                  </a:lnTo>
                  <a:lnTo>
                    <a:pt x="1251814" y="448753"/>
                  </a:lnTo>
                  <a:lnTo>
                    <a:pt x="1185929" y="461502"/>
                  </a:lnTo>
                  <a:lnTo>
                    <a:pt x="1120044" y="473755"/>
                  </a:lnTo>
                  <a:lnTo>
                    <a:pt x="1054159" y="485531"/>
                  </a:lnTo>
                  <a:lnTo>
                    <a:pt x="988274" y="496849"/>
                  </a:lnTo>
                  <a:lnTo>
                    <a:pt x="922389" y="507727"/>
                  </a:lnTo>
                  <a:lnTo>
                    <a:pt x="856504" y="518182"/>
                  </a:lnTo>
                  <a:lnTo>
                    <a:pt x="790619" y="528229"/>
                  </a:lnTo>
                  <a:lnTo>
                    <a:pt x="724734" y="537886"/>
                  </a:lnTo>
                  <a:lnTo>
                    <a:pt x="658849" y="547167"/>
                  </a:lnTo>
                  <a:lnTo>
                    <a:pt x="592964" y="556088"/>
                  </a:lnTo>
                  <a:lnTo>
                    <a:pt x="527079" y="564661"/>
                  </a:lnTo>
                  <a:lnTo>
                    <a:pt x="461194" y="572900"/>
                  </a:lnTo>
                  <a:lnTo>
                    <a:pt x="395309" y="580819"/>
                  </a:lnTo>
                  <a:lnTo>
                    <a:pt x="329424" y="588430"/>
                  </a:lnTo>
                  <a:lnTo>
                    <a:pt x="263539" y="595745"/>
                  </a:lnTo>
                  <a:lnTo>
                    <a:pt x="197654" y="602776"/>
                  </a:lnTo>
                  <a:lnTo>
                    <a:pt x="131769" y="609532"/>
                  </a:lnTo>
                  <a:lnTo>
                    <a:pt x="65884" y="616026"/>
                  </a:lnTo>
                  <a:lnTo>
                    <a:pt x="0" y="6222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4031912"/>
              <a:ext cx="6522612" cy="915770"/>
            </a:xfrm>
            <a:custGeom>
              <a:avLst/>
              <a:pathLst>
                <a:path w="6522612" h="915770">
                  <a:moveTo>
                    <a:pt x="0" y="915770"/>
                  </a:moveTo>
                  <a:lnTo>
                    <a:pt x="65884" y="910447"/>
                  </a:lnTo>
                  <a:lnTo>
                    <a:pt x="131769" y="905069"/>
                  </a:lnTo>
                  <a:lnTo>
                    <a:pt x="197654" y="899634"/>
                  </a:lnTo>
                  <a:lnTo>
                    <a:pt x="263539" y="894143"/>
                  </a:lnTo>
                  <a:lnTo>
                    <a:pt x="329424" y="888594"/>
                  </a:lnTo>
                  <a:lnTo>
                    <a:pt x="395309" y="882987"/>
                  </a:lnTo>
                  <a:lnTo>
                    <a:pt x="461194" y="877322"/>
                  </a:lnTo>
                  <a:lnTo>
                    <a:pt x="527079" y="871598"/>
                  </a:lnTo>
                  <a:lnTo>
                    <a:pt x="592964" y="865813"/>
                  </a:lnTo>
                  <a:lnTo>
                    <a:pt x="658849" y="859969"/>
                  </a:lnTo>
                  <a:lnTo>
                    <a:pt x="724734" y="854063"/>
                  </a:lnTo>
                  <a:lnTo>
                    <a:pt x="790619" y="848096"/>
                  </a:lnTo>
                  <a:lnTo>
                    <a:pt x="856504" y="842067"/>
                  </a:lnTo>
                  <a:lnTo>
                    <a:pt x="922389" y="835974"/>
                  </a:lnTo>
                  <a:lnTo>
                    <a:pt x="988274" y="829818"/>
                  </a:lnTo>
                  <a:lnTo>
                    <a:pt x="1054159" y="823598"/>
                  </a:lnTo>
                  <a:lnTo>
                    <a:pt x="1120044" y="817312"/>
                  </a:lnTo>
                  <a:lnTo>
                    <a:pt x="1185929" y="810962"/>
                  </a:lnTo>
                  <a:lnTo>
                    <a:pt x="1251814" y="804544"/>
                  </a:lnTo>
                  <a:lnTo>
                    <a:pt x="1317699" y="798060"/>
                  </a:lnTo>
                  <a:lnTo>
                    <a:pt x="1383584" y="791508"/>
                  </a:lnTo>
                  <a:lnTo>
                    <a:pt x="1449469" y="784888"/>
                  </a:lnTo>
                  <a:lnTo>
                    <a:pt x="1515354" y="778198"/>
                  </a:lnTo>
                  <a:lnTo>
                    <a:pt x="1581239" y="771439"/>
                  </a:lnTo>
                  <a:lnTo>
                    <a:pt x="1647124" y="764609"/>
                  </a:lnTo>
                  <a:lnTo>
                    <a:pt x="1713009" y="757708"/>
                  </a:lnTo>
                  <a:lnTo>
                    <a:pt x="1778894" y="750735"/>
                  </a:lnTo>
                  <a:lnTo>
                    <a:pt x="1844779" y="743689"/>
                  </a:lnTo>
                  <a:lnTo>
                    <a:pt x="1910664" y="736569"/>
                  </a:lnTo>
                  <a:lnTo>
                    <a:pt x="1976549" y="729375"/>
                  </a:lnTo>
                  <a:lnTo>
                    <a:pt x="2042434" y="722106"/>
                  </a:lnTo>
                  <a:lnTo>
                    <a:pt x="2108319" y="714761"/>
                  </a:lnTo>
                  <a:lnTo>
                    <a:pt x="2174204" y="707339"/>
                  </a:lnTo>
                  <a:lnTo>
                    <a:pt x="2240089" y="699840"/>
                  </a:lnTo>
                  <a:lnTo>
                    <a:pt x="2305974" y="692263"/>
                  </a:lnTo>
                  <a:lnTo>
                    <a:pt x="2371859" y="684606"/>
                  </a:lnTo>
                  <a:lnTo>
                    <a:pt x="2437744" y="676870"/>
                  </a:lnTo>
                  <a:lnTo>
                    <a:pt x="2503628" y="669053"/>
                  </a:lnTo>
                  <a:lnTo>
                    <a:pt x="2569513" y="661154"/>
                  </a:lnTo>
                  <a:lnTo>
                    <a:pt x="2635398" y="653172"/>
                  </a:lnTo>
                  <a:lnTo>
                    <a:pt x="2701283" y="645108"/>
                  </a:lnTo>
                  <a:lnTo>
                    <a:pt x="2767168" y="636959"/>
                  </a:lnTo>
                  <a:lnTo>
                    <a:pt x="2833053" y="628725"/>
                  </a:lnTo>
                  <a:lnTo>
                    <a:pt x="2898938" y="620405"/>
                  </a:lnTo>
                  <a:lnTo>
                    <a:pt x="2964823" y="611998"/>
                  </a:lnTo>
                  <a:lnTo>
                    <a:pt x="3030708" y="603503"/>
                  </a:lnTo>
                  <a:lnTo>
                    <a:pt x="3096593" y="594920"/>
                  </a:lnTo>
                  <a:lnTo>
                    <a:pt x="3162478" y="586247"/>
                  </a:lnTo>
                  <a:lnTo>
                    <a:pt x="3228363" y="577484"/>
                  </a:lnTo>
                  <a:lnTo>
                    <a:pt x="3294248" y="568629"/>
                  </a:lnTo>
                  <a:lnTo>
                    <a:pt x="3360133" y="559682"/>
                  </a:lnTo>
                  <a:lnTo>
                    <a:pt x="3426018" y="550641"/>
                  </a:lnTo>
                  <a:lnTo>
                    <a:pt x="3491903" y="541506"/>
                  </a:lnTo>
                  <a:lnTo>
                    <a:pt x="3557788" y="532275"/>
                  </a:lnTo>
                  <a:lnTo>
                    <a:pt x="3623673" y="522948"/>
                  </a:lnTo>
                  <a:lnTo>
                    <a:pt x="3689558" y="513524"/>
                  </a:lnTo>
                  <a:lnTo>
                    <a:pt x="3755443" y="504001"/>
                  </a:lnTo>
                  <a:lnTo>
                    <a:pt x="3821328" y="494379"/>
                  </a:lnTo>
                  <a:lnTo>
                    <a:pt x="3887213" y="484656"/>
                  </a:lnTo>
                  <a:lnTo>
                    <a:pt x="3953098" y="474832"/>
                  </a:lnTo>
                  <a:lnTo>
                    <a:pt x="4018983" y="464905"/>
                  </a:lnTo>
                  <a:lnTo>
                    <a:pt x="4084868" y="454875"/>
                  </a:lnTo>
                  <a:lnTo>
                    <a:pt x="4150753" y="444740"/>
                  </a:lnTo>
                  <a:lnTo>
                    <a:pt x="4216638" y="434499"/>
                  </a:lnTo>
                  <a:lnTo>
                    <a:pt x="4282523" y="424151"/>
                  </a:lnTo>
                  <a:lnTo>
                    <a:pt x="4348408" y="413695"/>
                  </a:lnTo>
                  <a:lnTo>
                    <a:pt x="4414293" y="403130"/>
                  </a:lnTo>
                  <a:lnTo>
                    <a:pt x="4480178" y="392455"/>
                  </a:lnTo>
                  <a:lnTo>
                    <a:pt x="4546063" y="381668"/>
                  </a:lnTo>
                  <a:lnTo>
                    <a:pt x="4611948" y="370769"/>
                  </a:lnTo>
                  <a:lnTo>
                    <a:pt x="4677833" y="359755"/>
                  </a:lnTo>
                  <a:lnTo>
                    <a:pt x="4743718" y="348627"/>
                  </a:lnTo>
                  <a:lnTo>
                    <a:pt x="4809603" y="337383"/>
                  </a:lnTo>
                  <a:lnTo>
                    <a:pt x="4875488" y="326021"/>
                  </a:lnTo>
                  <a:lnTo>
                    <a:pt x="4941373" y="314541"/>
                  </a:lnTo>
                  <a:lnTo>
                    <a:pt x="5007257" y="302940"/>
                  </a:lnTo>
                  <a:lnTo>
                    <a:pt x="5073142" y="291219"/>
                  </a:lnTo>
                  <a:lnTo>
                    <a:pt x="5139027" y="279375"/>
                  </a:lnTo>
                  <a:lnTo>
                    <a:pt x="5204912" y="267408"/>
                  </a:lnTo>
                  <a:lnTo>
                    <a:pt x="5270797" y="255315"/>
                  </a:lnTo>
                  <a:lnTo>
                    <a:pt x="5336682" y="243097"/>
                  </a:lnTo>
                  <a:lnTo>
                    <a:pt x="5402567" y="230750"/>
                  </a:lnTo>
                  <a:lnTo>
                    <a:pt x="5468452" y="218275"/>
                  </a:lnTo>
                  <a:lnTo>
                    <a:pt x="5534337" y="205670"/>
                  </a:lnTo>
                  <a:lnTo>
                    <a:pt x="5600222" y="192933"/>
                  </a:lnTo>
                  <a:lnTo>
                    <a:pt x="5666107" y="180063"/>
                  </a:lnTo>
                  <a:lnTo>
                    <a:pt x="5731992" y="167059"/>
                  </a:lnTo>
                  <a:lnTo>
                    <a:pt x="5797877" y="153918"/>
                  </a:lnTo>
                  <a:lnTo>
                    <a:pt x="5863762" y="140641"/>
                  </a:lnTo>
                  <a:lnTo>
                    <a:pt x="5929647" y="127225"/>
                  </a:lnTo>
                  <a:lnTo>
                    <a:pt x="5995532" y="113669"/>
                  </a:lnTo>
                  <a:lnTo>
                    <a:pt x="6061417" y="99972"/>
                  </a:lnTo>
                  <a:lnTo>
                    <a:pt x="6127302" y="86131"/>
                  </a:lnTo>
                  <a:lnTo>
                    <a:pt x="6193187" y="72146"/>
                  </a:lnTo>
                  <a:lnTo>
                    <a:pt x="6259072" y="58015"/>
                  </a:lnTo>
                  <a:lnTo>
                    <a:pt x="6324957" y="43736"/>
                  </a:lnTo>
                  <a:lnTo>
                    <a:pt x="6390842" y="29308"/>
                  </a:lnTo>
                  <a:lnTo>
                    <a:pt x="6456727" y="14730"/>
                  </a:lnTo>
                  <a:lnTo>
                    <a:pt x="6522612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1.20 (95% CI 0.72-2.02), p = 0.487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3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2026-09-29T17:23:31Z</dcterms:modified>
  <cp:category/>
</cp:coreProperties>
</file>