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415704"/>
              <a:ext cx="6522612" cy="2742256"/>
            </a:xfrm>
            <a:custGeom>
              <a:avLst/>
              <a:pathLst>
                <a:path w="6522612" h="2742256">
                  <a:moveTo>
                    <a:pt x="0" y="1884874"/>
                  </a:moveTo>
                  <a:lnTo>
                    <a:pt x="65884" y="1896026"/>
                  </a:lnTo>
                  <a:lnTo>
                    <a:pt x="131769" y="1907071"/>
                  </a:lnTo>
                  <a:lnTo>
                    <a:pt x="197654" y="1918010"/>
                  </a:lnTo>
                  <a:lnTo>
                    <a:pt x="263539" y="1928843"/>
                  </a:lnTo>
                  <a:lnTo>
                    <a:pt x="329424" y="1939572"/>
                  </a:lnTo>
                  <a:lnTo>
                    <a:pt x="395309" y="1950197"/>
                  </a:lnTo>
                  <a:lnTo>
                    <a:pt x="461194" y="1960720"/>
                  </a:lnTo>
                  <a:lnTo>
                    <a:pt x="527079" y="1971141"/>
                  </a:lnTo>
                  <a:lnTo>
                    <a:pt x="592964" y="1981462"/>
                  </a:lnTo>
                  <a:lnTo>
                    <a:pt x="658849" y="1991684"/>
                  </a:lnTo>
                  <a:lnTo>
                    <a:pt x="724734" y="2001806"/>
                  </a:lnTo>
                  <a:lnTo>
                    <a:pt x="790619" y="2011832"/>
                  </a:lnTo>
                  <a:lnTo>
                    <a:pt x="856504" y="2021761"/>
                  </a:lnTo>
                  <a:lnTo>
                    <a:pt x="922389" y="2031594"/>
                  </a:lnTo>
                  <a:lnTo>
                    <a:pt x="988274" y="2041332"/>
                  </a:lnTo>
                  <a:lnTo>
                    <a:pt x="1054159" y="2050976"/>
                  </a:lnTo>
                  <a:lnTo>
                    <a:pt x="1120044" y="2060527"/>
                  </a:lnTo>
                  <a:lnTo>
                    <a:pt x="1185929" y="2069987"/>
                  </a:lnTo>
                  <a:lnTo>
                    <a:pt x="1251814" y="2079355"/>
                  </a:lnTo>
                  <a:lnTo>
                    <a:pt x="1317699" y="2088633"/>
                  </a:lnTo>
                  <a:lnTo>
                    <a:pt x="1383584" y="2097821"/>
                  </a:lnTo>
                  <a:lnTo>
                    <a:pt x="1449469" y="2106921"/>
                  </a:lnTo>
                  <a:lnTo>
                    <a:pt x="1515354" y="2115933"/>
                  </a:lnTo>
                  <a:lnTo>
                    <a:pt x="1581239" y="2124858"/>
                  </a:lnTo>
                  <a:lnTo>
                    <a:pt x="1647124" y="2133697"/>
                  </a:lnTo>
                  <a:lnTo>
                    <a:pt x="1713009" y="2142451"/>
                  </a:lnTo>
                  <a:lnTo>
                    <a:pt x="1778894" y="2151121"/>
                  </a:lnTo>
                  <a:lnTo>
                    <a:pt x="1844779" y="2159707"/>
                  </a:lnTo>
                  <a:lnTo>
                    <a:pt x="1910664" y="2168210"/>
                  </a:lnTo>
                  <a:lnTo>
                    <a:pt x="1976549" y="2176631"/>
                  </a:lnTo>
                  <a:lnTo>
                    <a:pt x="2042434" y="2184971"/>
                  </a:lnTo>
                  <a:lnTo>
                    <a:pt x="2108319" y="2193231"/>
                  </a:lnTo>
                  <a:lnTo>
                    <a:pt x="2174204" y="2201411"/>
                  </a:lnTo>
                  <a:lnTo>
                    <a:pt x="2240089" y="2209512"/>
                  </a:lnTo>
                  <a:lnTo>
                    <a:pt x="2305974" y="2217535"/>
                  </a:lnTo>
                  <a:lnTo>
                    <a:pt x="2371859" y="2225481"/>
                  </a:lnTo>
                  <a:lnTo>
                    <a:pt x="2437744" y="2233350"/>
                  </a:lnTo>
                  <a:lnTo>
                    <a:pt x="2503628" y="2241143"/>
                  </a:lnTo>
                  <a:lnTo>
                    <a:pt x="2569513" y="2248861"/>
                  </a:lnTo>
                  <a:lnTo>
                    <a:pt x="2635398" y="2256505"/>
                  </a:lnTo>
                  <a:lnTo>
                    <a:pt x="2701283" y="2259519"/>
                  </a:lnTo>
                  <a:lnTo>
                    <a:pt x="2767168" y="2240986"/>
                  </a:lnTo>
                  <a:lnTo>
                    <a:pt x="2833053" y="2222015"/>
                  </a:lnTo>
                  <a:lnTo>
                    <a:pt x="2898938" y="2202595"/>
                  </a:lnTo>
                  <a:lnTo>
                    <a:pt x="2964823" y="2182714"/>
                  </a:lnTo>
                  <a:lnTo>
                    <a:pt x="3030708" y="2162363"/>
                  </a:lnTo>
                  <a:lnTo>
                    <a:pt x="3096593" y="2141529"/>
                  </a:lnTo>
                  <a:lnTo>
                    <a:pt x="3162478" y="2120202"/>
                  </a:lnTo>
                  <a:lnTo>
                    <a:pt x="3228363" y="2098369"/>
                  </a:lnTo>
                  <a:lnTo>
                    <a:pt x="3294248" y="2076019"/>
                  </a:lnTo>
                  <a:lnTo>
                    <a:pt x="3360133" y="2053140"/>
                  </a:lnTo>
                  <a:lnTo>
                    <a:pt x="3426018" y="2029719"/>
                  </a:lnTo>
                  <a:lnTo>
                    <a:pt x="3491903" y="2005743"/>
                  </a:lnTo>
                  <a:lnTo>
                    <a:pt x="3557788" y="1981199"/>
                  </a:lnTo>
                  <a:lnTo>
                    <a:pt x="3623673" y="1956073"/>
                  </a:lnTo>
                  <a:lnTo>
                    <a:pt x="3689558" y="1930353"/>
                  </a:lnTo>
                  <a:lnTo>
                    <a:pt x="3755443" y="1904023"/>
                  </a:lnTo>
                  <a:lnTo>
                    <a:pt x="3821328" y="1877069"/>
                  </a:lnTo>
                  <a:lnTo>
                    <a:pt x="3887213" y="1849477"/>
                  </a:lnTo>
                  <a:lnTo>
                    <a:pt x="3953098" y="1821231"/>
                  </a:lnTo>
                  <a:lnTo>
                    <a:pt x="4018983" y="1792315"/>
                  </a:lnTo>
                  <a:lnTo>
                    <a:pt x="4084868" y="1762715"/>
                  </a:lnTo>
                  <a:lnTo>
                    <a:pt x="4150753" y="1732414"/>
                  </a:lnTo>
                  <a:lnTo>
                    <a:pt x="4216638" y="1701395"/>
                  </a:lnTo>
                  <a:lnTo>
                    <a:pt x="4282523" y="1669641"/>
                  </a:lnTo>
                  <a:lnTo>
                    <a:pt x="4348408" y="1637134"/>
                  </a:lnTo>
                  <a:lnTo>
                    <a:pt x="4414293" y="1603858"/>
                  </a:lnTo>
                  <a:lnTo>
                    <a:pt x="4480178" y="1569793"/>
                  </a:lnTo>
                  <a:lnTo>
                    <a:pt x="4546063" y="1534922"/>
                  </a:lnTo>
                  <a:lnTo>
                    <a:pt x="4611948" y="1499224"/>
                  </a:lnTo>
                  <a:lnTo>
                    <a:pt x="4677833" y="1462681"/>
                  </a:lnTo>
                  <a:lnTo>
                    <a:pt x="4743718" y="1425271"/>
                  </a:lnTo>
                  <a:lnTo>
                    <a:pt x="4809603" y="1386976"/>
                  </a:lnTo>
                  <a:lnTo>
                    <a:pt x="4875488" y="1347773"/>
                  </a:lnTo>
                  <a:lnTo>
                    <a:pt x="4941373" y="1307642"/>
                  </a:lnTo>
                  <a:lnTo>
                    <a:pt x="5007257" y="1266560"/>
                  </a:lnTo>
                  <a:lnTo>
                    <a:pt x="5073142" y="1224505"/>
                  </a:lnTo>
                  <a:lnTo>
                    <a:pt x="5139027" y="1181453"/>
                  </a:lnTo>
                  <a:lnTo>
                    <a:pt x="5204912" y="1137382"/>
                  </a:lnTo>
                  <a:lnTo>
                    <a:pt x="5270797" y="1092266"/>
                  </a:lnTo>
                  <a:lnTo>
                    <a:pt x="5336682" y="1046082"/>
                  </a:lnTo>
                  <a:lnTo>
                    <a:pt x="5402567" y="998804"/>
                  </a:lnTo>
                  <a:lnTo>
                    <a:pt x="5468452" y="950405"/>
                  </a:lnTo>
                  <a:lnTo>
                    <a:pt x="5534337" y="900861"/>
                  </a:lnTo>
                  <a:lnTo>
                    <a:pt x="5600222" y="850142"/>
                  </a:lnTo>
                  <a:lnTo>
                    <a:pt x="5666107" y="798222"/>
                  </a:lnTo>
                  <a:lnTo>
                    <a:pt x="5731992" y="745072"/>
                  </a:lnTo>
                  <a:lnTo>
                    <a:pt x="5797877" y="690662"/>
                  </a:lnTo>
                  <a:lnTo>
                    <a:pt x="5863762" y="634964"/>
                  </a:lnTo>
                  <a:lnTo>
                    <a:pt x="5929647" y="577946"/>
                  </a:lnTo>
                  <a:lnTo>
                    <a:pt x="5995532" y="519578"/>
                  </a:lnTo>
                  <a:lnTo>
                    <a:pt x="6061417" y="459827"/>
                  </a:lnTo>
                  <a:lnTo>
                    <a:pt x="6127302" y="398660"/>
                  </a:lnTo>
                  <a:lnTo>
                    <a:pt x="6193187" y="336044"/>
                  </a:lnTo>
                  <a:lnTo>
                    <a:pt x="6259072" y="271945"/>
                  </a:lnTo>
                  <a:lnTo>
                    <a:pt x="6324957" y="206327"/>
                  </a:lnTo>
                  <a:lnTo>
                    <a:pt x="6390842" y="139155"/>
                  </a:lnTo>
                  <a:lnTo>
                    <a:pt x="6456727" y="70392"/>
                  </a:lnTo>
                  <a:lnTo>
                    <a:pt x="6522612" y="0"/>
                  </a:lnTo>
                  <a:lnTo>
                    <a:pt x="6522612" y="2598364"/>
                  </a:lnTo>
                  <a:lnTo>
                    <a:pt x="6456727" y="2594048"/>
                  </a:lnTo>
                  <a:lnTo>
                    <a:pt x="6390842" y="2589690"/>
                  </a:lnTo>
                  <a:lnTo>
                    <a:pt x="6324957" y="2585289"/>
                  </a:lnTo>
                  <a:lnTo>
                    <a:pt x="6259072" y="2580846"/>
                  </a:lnTo>
                  <a:lnTo>
                    <a:pt x="6193187" y="2576359"/>
                  </a:lnTo>
                  <a:lnTo>
                    <a:pt x="6127302" y="2571829"/>
                  </a:lnTo>
                  <a:lnTo>
                    <a:pt x="6061417" y="2567254"/>
                  </a:lnTo>
                  <a:lnTo>
                    <a:pt x="5995532" y="2562635"/>
                  </a:lnTo>
                  <a:lnTo>
                    <a:pt x="5929647" y="2557971"/>
                  </a:lnTo>
                  <a:lnTo>
                    <a:pt x="5863762" y="2553262"/>
                  </a:lnTo>
                  <a:lnTo>
                    <a:pt x="5797877" y="2548506"/>
                  </a:lnTo>
                  <a:lnTo>
                    <a:pt x="5731992" y="2543705"/>
                  </a:lnTo>
                  <a:lnTo>
                    <a:pt x="5666107" y="2538857"/>
                  </a:lnTo>
                  <a:lnTo>
                    <a:pt x="5600222" y="2533961"/>
                  </a:lnTo>
                  <a:lnTo>
                    <a:pt x="5534337" y="2529018"/>
                  </a:lnTo>
                  <a:lnTo>
                    <a:pt x="5468452" y="2524027"/>
                  </a:lnTo>
                  <a:lnTo>
                    <a:pt x="5402567" y="2518987"/>
                  </a:lnTo>
                  <a:lnTo>
                    <a:pt x="5336682" y="2513898"/>
                  </a:lnTo>
                  <a:lnTo>
                    <a:pt x="5270797" y="2508760"/>
                  </a:lnTo>
                  <a:lnTo>
                    <a:pt x="5204912" y="2503571"/>
                  </a:lnTo>
                  <a:lnTo>
                    <a:pt x="5139027" y="2498332"/>
                  </a:lnTo>
                  <a:lnTo>
                    <a:pt x="5073142" y="2493043"/>
                  </a:lnTo>
                  <a:lnTo>
                    <a:pt x="5007257" y="2487701"/>
                  </a:lnTo>
                  <a:lnTo>
                    <a:pt x="4941373" y="2482308"/>
                  </a:lnTo>
                  <a:lnTo>
                    <a:pt x="4875488" y="2476862"/>
                  </a:lnTo>
                  <a:lnTo>
                    <a:pt x="4809603" y="2471363"/>
                  </a:lnTo>
                  <a:lnTo>
                    <a:pt x="4743718" y="2465811"/>
                  </a:lnTo>
                  <a:lnTo>
                    <a:pt x="4677833" y="2460204"/>
                  </a:lnTo>
                  <a:lnTo>
                    <a:pt x="4611948" y="2454543"/>
                  </a:lnTo>
                  <a:lnTo>
                    <a:pt x="4546063" y="2448827"/>
                  </a:lnTo>
                  <a:lnTo>
                    <a:pt x="4480178" y="2443055"/>
                  </a:lnTo>
                  <a:lnTo>
                    <a:pt x="4414293" y="2437227"/>
                  </a:lnTo>
                  <a:lnTo>
                    <a:pt x="4348408" y="2431343"/>
                  </a:lnTo>
                  <a:lnTo>
                    <a:pt x="4282523" y="2425401"/>
                  </a:lnTo>
                  <a:lnTo>
                    <a:pt x="4216638" y="2419401"/>
                  </a:lnTo>
                  <a:lnTo>
                    <a:pt x="4150753" y="2413343"/>
                  </a:lnTo>
                  <a:lnTo>
                    <a:pt x="4084868" y="2407225"/>
                  </a:lnTo>
                  <a:lnTo>
                    <a:pt x="4018983" y="2401049"/>
                  </a:lnTo>
                  <a:lnTo>
                    <a:pt x="3953098" y="2394812"/>
                  </a:lnTo>
                  <a:lnTo>
                    <a:pt x="3887213" y="2388514"/>
                  </a:lnTo>
                  <a:lnTo>
                    <a:pt x="3821328" y="2382156"/>
                  </a:lnTo>
                  <a:lnTo>
                    <a:pt x="3755443" y="2375735"/>
                  </a:lnTo>
                  <a:lnTo>
                    <a:pt x="3689558" y="2369252"/>
                  </a:lnTo>
                  <a:lnTo>
                    <a:pt x="3623673" y="2362705"/>
                  </a:lnTo>
                  <a:lnTo>
                    <a:pt x="3557788" y="2356095"/>
                  </a:lnTo>
                  <a:lnTo>
                    <a:pt x="3491903" y="2349421"/>
                  </a:lnTo>
                  <a:lnTo>
                    <a:pt x="3426018" y="2342681"/>
                  </a:lnTo>
                  <a:lnTo>
                    <a:pt x="3360133" y="2335876"/>
                  </a:lnTo>
                  <a:lnTo>
                    <a:pt x="3294248" y="2329005"/>
                  </a:lnTo>
                  <a:lnTo>
                    <a:pt x="3228363" y="2322067"/>
                  </a:lnTo>
                  <a:lnTo>
                    <a:pt x="3162478" y="2315062"/>
                  </a:lnTo>
                  <a:lnTo>
                    <a:pt x="3096593" y="2307988"/>
                  </a:lnTo>
                  <a:lnTo>
                    <a:pt x="3030708" y="2300845"/>
                  </a:lnTo>
                  <a:lnTo>
                    <a:pt x="2964823" y="2293633"/>
                  </a:lnTo>
                  <a:lnTo>
                    <a:pt x="2898938" y="2286351"/>
                  </a:lnTo>
                  <a:lnTo>
                    <a:pt x="2833053" y="2278997"/>
                  </a:lnTo>
                  <a:lnTo>
                    <a:pt x="2767168" y="2271572"/>
                  </a:lnTo>
                  <a:lnTo>
                    <a:pt x="2701283" y="2264075"/>
                  </a:lnTo>
                  <a:lnTo>
                    <a:pt x="2635398" y="2277622"/>
                  </a:lnTo>
                  <a:lnTo>
                    <a:pt x="2569513" y="2295306"/>
                  </a:lnTo>
                  <a:lnTo>
                    <a:pt x="2503628" y="2312581"/>
                  </a:lnTo>
                  <a:lnTo>
                    <a:pt x="2437744" y="2329456"/>
                  </a:lnTo>
                  <a:lnTo>
                    <a:pt x="2371859" y="2345941"/>
                  </a:lnTo>
                  <a:lnTo>
                    <a:pt x="2305974" y="2362044"/>
                  </a:lnTo>
                  <a:lnTo>
                    <a:pt x="2240089" y="2377775"/>
                  </a:lnTo>
                  <a:lnTo>
                    <a:pt x="2174204" y="2393142"/>
                  </a:lnTo>
                  <a:lnTo>
                    <a:pt x="2108319" y="2408153"/>
                  </a:lnTo>
                  <a:lnTo>
                    <a:pt x="2042434" y="2422816"/>
                  </a:lnTo>
                  <a:lnTo>
                    <a:pt x="1976549" y="2437140"/>
                  </a:lnTo>
                  <a:lnTo>
                    <a:pt x="1910664" y="2451133"/>
                  </a:lnTo>
                  <a:lnTo>
                    <a:pt x="1844779" y="2464802"/>
                  </a:lnTo>
                  <a:lnTo>
                    <a:pt x="1778894" y="2478155"/>
                  </a:lnTo>
                  <a:lnTo>
                    <a:pt x="1713009" y="2491198"/>
                  </a:lnTo>
                  <a:lnTo>
                    <a:pt x="1647124" y="2503940"/>
                  </a:lnTo>
                  <a:lnTo>
                    <a:pt x="1581239" y="2516387"/>
                  </a:lnTo>
                  <a:lnTo>
                    <a:pt x="1515354" y="2528546"/>
                  </a:lnTo>
                  <a:lnTo>
                    <a:pt x="1449469" y="2540423"/>
                  </a:lnTo>
                  <a:lnTo>
                    <a:pt x="1383584" y="2552026"/>
                  </a:lnTo>
                  <a:lnTo>
                    <a:pt x="1317699" y="2563360"/>
                  </a:lnTo>
                  <a:lnTo>
                    <a:pt x="1251814" y="2574432"/>
                  </a:lnTo>
                  <a:lnTo>
                    <a:pt x="1185929" y="2585248"/>
                  </a:lnTo>
                  <a:lnTo>
                    <a:pt x="1120044" y="2595813"/>
                  </a:lnTo>
                  <a:lnTo>
                    <a:pt x="1054159" y="2606134"/>
                  </a:lnTo>
                  <a:lnTo>
                    <a:pt x="988274" y="2616216"/>
                  </a:lnTo>
                  <a:lnTo>
                    <a:pt x="922389" y="2626064"/>
                  </a:lnTo>
                  <a:lnTo>
                    <a:pt x="856504" y="2635685"/>
                  </a:lnTo>
                  <a:lnTo>
                    <a:pt x="790619" y="2645083"/>
                  </a:lnTo>
                  <a:lnTo>
                    <a:pt x="724734" y="2654264"/>
                  </a:lnTo>
                  <a:lnTo>
                    <a:pt x="658849" y="2663232"/>
                  </a:lnTo>
                  <a:lnTo>
                    <a:pt x="592964" y="2671993"/>
                  </a:lnTo>
                  <a:lnTo>
                    <a:pt x="527079" y="2680550"/>
                  </a:lnTo>
                  <a:lnTo>
                    <a:pt x="461194" y="2688910"/>
                  </a:lnTo>
                  <a:lnTo>
                    <a:pt x="395309" y="2697077"/>
                  </a:lnTo>
                  <a:lnTo>
                    <a:pt x="329424" y="2705054"/>
                  </a:lnTo>
                  <a:lnTo>
                    <a:pt x="263539" y="2712847"/>
                  </a:lnTo>
                  <a:lnTo>
                    <a:pt x="197654" y="2720459"/>
                  </a:lnTo>
                  <a:lnTo>
                    <a:pt x="131769" y="2727896"/>
                  </a:lnTo>
                  <a:lnTo>
                    <a:pt x="65884" y="2735160"/>
                  </a:lnTo>
                  <a:lnTo>
                    <a:pt x="0" y="274225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415704"/>
              <a:ext cx="6522612" cy="2259519"/>
            </a:xfrm>
            <a:custGeom>
              <a:avLst/>
              <a:pathLst>
                <a:path w="6522612" h="2259519">
                  <a:moveTo>
                    <a:pt x="0" y="1884874"/>
                  </a:moveTo>
                  <a:lnTo>
                    <a:pt x="65884" y="1896026"/>
                  </a:lnTo>
                  <a:lnTo>
                    <a:pt x="131769" y="1907071"/>
                  </a:lnTo>
                  <a:lnTo>
                    <a:pt x="197654" y="1918010"/>
                  </a:lnTo>
                  <a:lnTo>
                    <a:pt x="263539" y="1928843"/>
                  </a:lnTo>
                  <a:lnTo>
                    <a:pt x="329424" y="1939572"/>
                  </a:lnTo>
                  <a:lnTo>
                    <a:pt x="395309" y="1950197"/>
                  </a:lnTo>
                  <a:lnTo>
                    <a:pt x="461194" y="1960720"/>
                  </a:lnTo>
                  <a:lnTo>
                    <a:pt x="527079" y="1971141"/>
                  </a:lnTo>
                  <a:lnTo>
                    <a:pt x="592964" y="1981462"/>
                  </a:lnTo>
                  <a:lnTo>
                    <a:pt x="658849" y="1991684"/>
                  </a:lnTo>
                  <a:lnTo>
                    <a:pt x="724734" y="2001806"/>
                  </a:lnTo>
                  <a:lnTo>
                    <a:pt x="790619" y="2011832"/>
                  </a:lnTo>
                  <a:lnTo>
                    <a:pt x="856504" y="2021761"/>
                  </a:lnTo>
                  <a:lnTo>
                    <a:pt x="922389" y="2031594"/>
                  </a:lnTo>
                  <a:lnTo>
                    <a:pt x="988274" y="2041332"/>
                  </a:lnTo>
                  <a:lnTo>
                    <a:pt x="1054159" y="2050976"/>
                  </a:lnTo>
                  <a:lnTo>
                    <a:pt x="1120044" y="2060527"/>
                  </a:lnTo>
                  <a:lnTo>
                    <a:pt x="1185929" y="2069987"/>
                  </a:lnTo>
                  <a:lnTo>
                    <a:pt x="1251814" y="2079355"/>
                  </a:lnTo>
                  <a:lnTo>
                    <a:pt x="1317699" y="2088633"/>
                  </a:lnTo>
                  <a:lnTo>
                    <a:pt x="1383584" y="2097821"/>
                  </a:lnTo>
                  <a:lnTo>
                    <a:pt x="1449469" y="2106921"/>
                  </a:lnTo>
                  <a:lnTo>
                    <a:pt x="1515354" y="2115933"/>
                  </a:lnTo>
                  <a:lnTo>
                    <a:pt x="1581239" y="2124858"/>
                  </a:lnTo>
                  <a:lnTo>
                    <a:pt x="1647124" y="2133697"/>
                  </a:lnTo>
                  <a:lnTo>
                    <a:pt x="1713009" y="2142451"/>
                  </a:lnTo>
                  <a:lnTo>
                    <a:pt x="1778894" y="2151121"/>
                  </a:lnTo>
                  <a:lnTo>
                    <a:pt x="1844779" y="2159707"/>
                  </a:lnTo>
                  <a:lnTo>
                    <a:pt x="1910664" y="2168210"/>
                  </a:lnTo>
                  <a:lnTo>
                    <a:pt x="1976549" y="2176631"/>
                  </a:lnTo>
                  <a:lnTo>
                    <a:pt x="2042434" y="2184971"/>
                  </a:lnTo>
                  <a:lnTo>
                    <a:pt x="2108319" y="2193231"/>
                  </a:lnTo>
                  <a:lnTo>
                    <a:pt x="2174204" y="2201411"/>
                  </a:lnTo>
                  <a:lnTo>
                    <a:pt x="2240089" y="2209512"/>
                  </a:lnTo>
                  <a:lnTo>
                    <a:pt x="2305974" y="2217535"/>
                  </a:lnTo>
                  <a:lnTo>
                    <a:pt x="2371859" y="2225481"/>
                  </a:lnTo>
                  <a:lnTo>
                    <a:pt x="2437744" y="2233350"/>
                  </a:lnTo>
                  <a:lnTo>
                    <a:pt x="2503628" y="2241143"/>
                  </a:lnTo>
                  <a:lnTo>
                    <a:pt x="2569513" y="2248861"/>
                  </a:lnTo>
                  <a:lnTo>
                    <a:pt x="2635398" y="2256505"/>
                  </a:lnTo>
                  <a:lnTo>
                    <a:pt x="2701283" y="2259519"/>
                  </a:lnTo>
                  <a:lnTo>
                    <a:pt x="2767168" y="2240986"/>
                  </a:lnTo>
                  <a:lnTo>
                    <a:pt x="2833053" y="2222015"/>
                  </a:lnTo>
                  <a:lnTo>
                    <a:pt x="2898938" y="2202595"/>
                  </a:lnTo>
                  <a:lnTo>
                    <a:pt x="2964823" y="2182714"/>
                  </a:lnTo>
                  <a:lnTo>
                    <a:pt x="3030708" y="2162363"/>
                  </a:lnTo>
                  <a:lnTo>
                    <a:pt x="3096593" y="2141529"/>
                  </a:lnTo>
                  <a:lnTo>
                    <a:pt x="3162478" y="2120202"/>
                  </a:lnTo>
                  <a:lnTo>
                    <a:pt x="3228363" y="2098369"/>
                  </a:lnTo>
                  <a:lnTo>
                    <a:pt x="3294248" y="2076019"/>
                  </a:lnTo>
                  <a:lnTo>
                    <a:pt x="3360133" y="2053140"/>
                  </a:lnTo>
                  <a:lnTo>
                    <a:pt x="3426018" y="2029719"/>
                  </a:lnTo>
                  <a:lnTo>
                    <a:pt x="3491903" y="2005743"/>
                  </a:lnTo>
                  <a:lnTo>
                    <a:pt x="3557788" y="1981199"/>
                  </a:lnTo>
                  <a:lnTo>
                    <a:pt x="3623673" y="1956073"/>
                  </a:lnTo>
                  <a:lnTo>
                    <a:pt x="3689558" y="1930353"/>
                  </a:lnTo>
                  <a:lnTo>
                    <a:pt x="3755443" y="1904023"/>
                  </a:lnTo>
                  <a:lnTo>
                    <a:pt x="3821328" y="1877069"/>
                  </a:lnTo>
                  <a:lnTo>
                    <a:pt x="3887213" y="1849477"/>
                  </a:lnTo>
                  <a:lnTo>
                    <a:pt x="3953098" y="1821231"/>
                  </a:lnTo>
                  <a:lnTo>
                    <a:pt x="4018983" y="1792315"/>
                  </a:lnTo>
                  <a:lnTo>
                    <a:pt x="4084868" y="1762715"/>
                  </a:lnTo>
                  <a:lnTo>
                    <a:pt x="4150753" y="1732414"/>
                  </a:lnTo>
                  <a:lnTo>
                    <a:pt x="4216638" y="1701395"/>
                  </a:lnTo>
                  <a:lnTo>
                    <a:pt x="4282523" y="1669641"/>
                  </a:lnTo>
                  <a:lnTo>
                    <a:pt x="4348408" y="1637134"/>
                  </a:lnTo>
                  <a:lnTo>
                    <a:pt x="4414293" y="1603858"/>
                  </a:lnTo>
                  <a:lnTo>
                    <a:pt x="4480178" y="1569793"/>
                  </a:lnTo>
                  <a:lnTo>
                    <a:pt x="4546063" y="1534922"/>
                  </a:lnTo>
                  <a:lnTo>
                    <a:pt x="4611948" y="1499224"/>
                  </a:lnTo>
                  <a:lnTo>
                    <a:pt x="4677833" y="1462681"/>
                  </a:lnTo>
                  <a:lnTo>
                    <a:pt x="4743718" y="1425271"/>
                  </a:lnTo>
                  <a:lnTo>
                    <a:pt x="4809603" y="1386976"/>
                  </a:lnTo>
                  <a:lnTo>
                    <a:pt x="4875488" y="1347773"/>
                  </a:lnTo>
                  <a:lnTo>
                    <a:pt x="4941373" y="1307642"/>
                  </a:lnTo>
                  <a:lnTo>
                    <a:pt x="5007257" y="1266560"/>
                  </a:lnTo>
                  <a:lnTo>
                    <a:pt x="5073142" y="1224505"/>
                  </a:lnTo>
                  <a:lnTo>
                    <a:pt x="5139027" y="1181453"/>
                  </a:lnTo>
                  <a:lnTo>
                    <a:pt x="5204912" y="1137382"/>
                  </a:lnTo>
                  <a:lnTo>
                    <a:pt x="5270797" y="1092266"/>
                  </a:lnTo>
                  <a:lnTo>
                    <a:pt x="5336682" y="1046082"/>
                  </a:lnTo>
                  <a:lnTo>
                    <a:pt x="5402567" y="998804"/>
                  </a:lnTo>
                  <a:lnTo>
                    <a:pt x="5468452" y="950405"/>
                  </a:lnTo>
                  <a:lnTo>
                    <a:pt x="5534337" y="900861"/>
                  </a:lnTo>
                  <a:lnTo>
                    <a:pt x="5600222" y="850142"/>
                  </a:lnTo>
                  <a:lnTo>
                    <a:pt x="5666107" y="798222"/>
                  </a:lnTo>
                  <a:lnTo>
                    <a:pt x="5731992" y="745072"/>
                  </a:lnTo>
                  <a:lnTo>
                    <a:pt x="5797877" y="690662"/>
                  </a:lnTo>
                  <a:lnTo>
                    <a:pt x="5863762" y="634964"/>
                  </a:lnTo>
                  <a:lnTo>
                    <a:pt x="5929647" y="577946"/>
                  </a:lnTo>
                  <a:lnTo>
                    <a:pt x="5995532" y="519578"/>
                  </a:lnTo>
                  <a:lnTo>
                    <a:pt x="6061417" y="459827"/>
                  </a:lnTo>
                  <a:lnTo>
                    <a:pt x="6127302" y="398660"/>
                  </a:lnTo>
                  <a:lnTo>
                    <a:pt x="6193187" y="336044"/>
                  </a:lnTo>
                  <a:lnTo>
                    <a:pt x="6259072" y="271945"/>
                  </a:lnTo>
                  <a:lnTo>
                    <a:pt x="6324957" y="206327"/>
                  </a:lnTo>
                  <a:lnTo>
                    <a:pt x="6390842" y="139155"/>
                  </a:lnTo>
                  <a:lnTo>
                    <a:pt x="6456727" y="70392"/>
                  </a:lnTo>
                  <a:lnTo>
                    <a:pt x="652261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679780"/>
              <a:ext cx="6522612" cy="478180"/>
            </a:xfrm>
            <a:custGeom>
              <a:avLst/>
              <a:pathLst>
                <a:path w="6522612" h="478180">
                  <a:moveTo>
                    <a:pt x="6522612" y="334288"/>
                  </a:moveTo>
                  <a:lnTo>
                    <a:pt x="6456727" y="329972"/>
                  </a:lnTo>
                  <a:lnTo>
                    <a:pt x="6390842" y="325614"/>
                  </a:lnTo>
                  <a:lnTo>
                    <a:pt x="6324957" y="321213"/>
                  </a:lnTo>
                  <a:lnTo>
                    <a:pt x="6259072" y="316770"/>
                  </a:lnTo>
                  <a:lnTo>
                    <a:pt x="6193187" y="312283"/>
                  </a:lnTo>
                  <a:lnTo>
                    <a:pt x="6127302" y="307753"/>
                  </a:lnTo>
                  <a:lnTo>
                    <a:pt x="6061417" y="303178"/>
                  </a:lnTo>
                  <a:lnTo>
                    <a:pt x="5995532" y="298559"/>
                  </a:lnTo>
                  <a:lnTo>
                    <a:pt x="5929647" y="293895"/>
                  </a:lnTo>
                  <a:lnTo>
                    <a:pt x="5863762" y="289186"/>
                  </a:lnTo>
                  <a:lnTo>
                    <a:pt x="5797877" y="284431"/>
                  </a:lnTo>
                  <a:lnTo>
                    <a:pt x="5731992" y="279629"/>
                  </a:lnTo>
                  <a:lnTo>
                    <a:pt x="5666107" y="274781"/>
                  </a:lnTo>
                  <a:lnTo>
                    <a:pt x="5600222" y="269885"/>
                  </a:lnTo>
                  <a:lnTo>
                    <a:pt x="5534337" y="264942"/>
                  </a:lnTo>
                  <a:lnTo>
                    <a:pt x="5468452" y="259951"/>
                  </a:lnTo>
                  <a:lnTo>
                    <a:pt x="5402567" y="254911"/>
                  </a:lnTo>
                  <a:lnTo>
                    <a:pt x="5336682" y="249822"/>
                  </a:lnTo>
                  <a:lnTo>
                    <a:pt x="5270797" y="244684"/>
                  </a:lnTo>
                  <a:lnTo>
                    <a:pt x="5204912" y="239496"/>
                  </a:lnTo>
                  <a:lnTo>
                    <a:pt x="5139027" y="234257"/>
                  </a:lnTo>
                  <a:lnTo>
                    <a:pt x="5073142" y="228967"/>
                  </a:lnTo>
                  <a:lnTo>
                    <a:pt x="5007257" y="223625"/>
                  </a:lnTo>
                  <a:lnTo>
                    <a:pt x="4941373" y="218232"/>
                  </a:lnTo>
                  <a:lnTo>
                    <a:pt x="4875488" y="212786"/>
                  </a:lnTo>
                  <a:lnTo>
                    <a:pt x="4809603" y="207287"/>
                  </a:lnTo>
                  <a:lnTo>
                    <a:pt x="4743718" y="201735"/>
                  </a:lnTo>
                  <a:lnTo>
                    <a:pt x="4677833" y="196128"/>
                  </a:lnTo>
                  <a:lnTo>
                    <a:pt x="4611948" y="190467"/>
                  </a:lnTo>
                  <a:lnTo>
                    <a:pt x="4546063" y="184751"/>
                  </a:lnTo>
                  <a:lnTo>
                    <a:pt x="4480178" y="178979"/>
                  </a:lnTo>
                  <a:lnTo>
                    <a:pt x="4414293" y="173151"/>
                  </a:lnTo>
                  <a:lnTo>
                    <a:pt x="4348408" y="167267"/>
                  </a:lnTo>
                  <a:lnTo>
                    <a:pt x="4282523" y="161325"/>
                  </a:lnTo>
                  <a:lnTo>
                    <a:pt x="4216638" y="155325"/>
                  </a:lnTo>
                  <a:lnTo>
                    <a:pt x="4150753" y="149267"/>
                  </a:lnTo>
                  <a:lnTo>
                    <a:pt x="4084868" y="143150"/>
                  </a:lnTo>
                  <a:lnTo>
                    <a:pt x="4018983" y="136973"/>
                  </a:lnTo>
                  <a:lnTo>
                    <a:pt x="3953098" y="130736"/>
                  </a:lnTo>
                  <a:lnTo>
                    <a:pt x="3887213" y="124439"/>
                  </a:lnTo>
                  <a:lnTo>
                    <a:pt x="3821328" y="118080"/>
                  </a:lnTo>
                  <a:lnTo>
                    <a:pt x="3755443" y="111659"/>
                  </a:lnTo>
                  <a:lnTo>
                    <a:pt x="3689558" y="105176"/>
                  </a:lnTo>
                  <a:lnTo>
                    <a:pt x="3623673" y="98629"/>
                  </a:lnTo>
                  <a:lnTo>
                    <a:pt x="3557788" y="92019"/>
                  </a:lnTo>
                  <a:lnTo>
                    <a:pt x="3491903" y="85345"/>
                  </a:lnTo>
                  <a:lnTo>
                    <a:pt x="3426018" y="78606"/>
                  </a:lnTo>
                  <a:lnTo>
                    <a:pt x="3360133" y="71801"/>
                  </a:lnTo>
                  <a:lnTo>
                    <a:pt x="3294248" y="64929"/>
                  </a:lnTo>
                  <a:lnTo>
                    <a:pt x="3228363" y="57991"/>
                  </a:lnTo>
                  <a:lnTo>
                    <a:pt x="3162478" y="50986"/>
                  </a:lnTo>
                  <a:lnTo>
                    <a:pt x="3096593" y="43912"/>
                  </a:lnTo>
                  <a:lnTo>
                    <a:pt x="3030708" y="36769"/>
                  </a:lnTo>
                  <a:lnTo>
                    <a:pt x="2964823" y="29557"/>
                  </a:lnTo>
                  <a:lnTo>
                    <a:pt x="2898938" y="22275"/>
                  </a:lnTo>
                  <a:lnTo>
                    <a:pt x="2833053" y="14921"/>
                  </a:lnTo>
                  <a:lnTo>
                    <a:pt x="2767168" y="7497"/>
                  </a:lnTo>
                  <a:lnTo>
                    <a:pt x="2701283" y="0"/>
                  </a:lnTo>
                  <a:lnTo>
                    <a:pt x="2635398" y="13546"/>
                  </a:lnTo>
                  <a:lnTo>
                    <a:pt x="2569513" y="31230"/>
                  </a:lnTo>
                  <a:lnTo>
                    <a:pt x="2503628" y="48505"/>
                  </a:lnTo>
                  <a:lnTo>
                    <a:pt x="2437744" y="65381"/>
                  </a:lnTo>
                  <a:lnTo>
                    <a:pt x="2371859" y="81865"/>
                  </a:lnTo>
                  <a:lnTo>
                    <a:pt x="2305974" y="97969"/>
                  </a:lnTo>
                  <a:lnTo>
                    <a:pt x="2240089" y="113699"/>
                  </a:lnTo>
                  <a:lnTo>
                    <a:pt x="2174204" y="129066"/>
                  </a:lnTo>
                  <a:lnTo>
                    <a:pt x="2108319" y="144077"/>
                  </a:lnTo>
                  <a:lnTo>
                    <a:pt x="2042434" y="158740"/>
                  </a:lnTo>
                  <a:lnTo>
                    <a:pt x="1976549" y="173065"/>
                  </a:lnTo>
                  <a:lnTo>
                    <a:pt x="1910664" y="187057"/>
                  </a:lnTo>
                  <a:lnTo>
                    <a:pt x="1844779" y="200726"/>
                  </a:lnTo>
                  <a:lnTo>
                    <a:pt x="1778894" y="214079"/>
                  </a:lnTo>
                  <a:lnTo>
                    <a:pt x="1713009" y="227123"/>
                  </a:lnTo>
                  <a:lnTo>
                    <a:pt x="1647124" y="239864"/>
                  </a:lnTo>
                  <a:lnTo>
                    <a:pt x="1581239" y="252311"/>
                  </a:lnTo>
                  <a:lnTo>
                    <a:pt x="1515354" y="264470"/>
                  </a:lnTo>
                  <a:lnTo>
                    <a:pt x="1449469" y="276348"/>
                  </a:lnTo>
                  <a:lnTo>
                    <a:pt x="1383584" y="287950"/>
                  </a:lnTo>
                  <a:lnTo>
                    <a:pt x="1317699" y="299284"/>
                  </a:lnTo>
                  <a:lnTo>
                    <a:pt x="1251814" y="310356"/>
                  </a:lnTo>
                  <a:lnTo>
                    <a:pt x="1185929" y="321172"/>
                  </a:lnTo>
                  <a:lnTo>
                    <a:pt x="1120044" y="331737"/>
                  </a:lnTo>
                  <a:lnTo>
                    <a:pt x="1054159" y="342058"/>
                  </a:lnTo>
                  <a:lnTo>
                    <a:pt x="988274" y="352140"/>
                  </a:lnTo>
                  <a:lnTo>
                    <a:pt x="922389" y="361989"/>
                  </a:lnTo>
                  <a:lnTo>
                    <a:pt x="856504" y="371609"/>
                  </a:lnTo>
                  <a:lnTo>
                    <a:pt x="790619" y="381007"/>
                  </a:lnTo>
                  <a:lnTo>
                    <a:pt x="724734" y="390188"/>
                  </a:lnTo>
                  <a:lnTo>
                    <a:pt x="658849" y="399156"/>
                  </a:lnTo>
                  <a:lnTo>
                    <a:pt x="592964" y="407917"/>
                  </a:lnTo>
                  <a:lnTo>
                    <a:pt x="527079" y="416475"/>
                  </a:lnTo>
                  <a:lnTo>
                    <a:pt x="461194" y="424834"/>
                  </a:lnTo>
                  <a:lnTo>
                    <a:pt x="395309" y="433001"/>
                  </a:lnTo>
                  <a:lnTo>
                    <a:pt x="329424" y="440978"/>
                  </a:lnTo>
                  <a:lnTo>
                    <a:pt x="263539" y="448771"/>
                  </a:lnTo>
                  <a:lnTo>
                    <a:pt x="197654" y="456383"/>
                  </a:lnTo>
                  <a:lnTo>
                    <a:pt x="131769" y="463820"/>
                  </a:lnTo>
                  <a:lnTo>
                    <a:pt x="65884" y="471084"/>
                  </a:lnTo>
                  <a:lnTo>
                    <a:pt x="0" y="4781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4296110"/>
              <a:ext cx="6522612" cy="572710"/>
            </a:xfrm>
            <a:custGeom>
              <a:avLst/>
              <a:pathLst>
                <a:path w="6522612" h="572710">
                  <a:moveTo>
                    <a:pt x="0" y="572710"/>
                  </a:moveTo>
                  <a:lnTo>
                    <a:pt x="65884" y="568656"/>
                  </a:lnTo>
                  <a:lnTo>
                    <a:pt x="131769" y="564573"/>
                  </a:lnTo>
                  <a:lnTo>
                    <a:pt x="197654" y="560463"/>
                  </a:lnTo>
                  <a:lnTo>
                    <a:pt x="263539" y="556324"/>
                  </a:lnTo>
                  <a:lnTo>
                    <a:pt x="329424" y="552157"/>
                  </a:lnTo>
                  <a:lnTo>
                    <a:pt x="395309" y="547961"/>
                  </a:lnTo>
                  <a:lnTo>
                    <a:pt x="461194" y="543736"/>
                  </a:lnTo>
                  <a:lnTo>
                    <a:pt x="527079" y="539483"/>
                  </a:lnTo>
                  <a:lnTo>
                    <a:pt x="592964" y="535199"/>
                  </a:lnTo>
                  <a:lnTo>
                    <a:pt x="658849" y="530887"/>
                  </a:lnTo>
                  <a:lnTo>
                    <a:pt x="724734" y="526544"/>
                  </a:lnTo>
                  <a:lnTo>
                    <a:pt x="790619" y="522172"/>
                  </a:lnTo>
                  <a:lnTo>
                    <a:pt x="856504" y="517770"/>
                  </a:lnTo>
                  <a:lnTo>
                    <a:pt x="922389" y="513337"/>
                  </a:lnTo>
                  <a:lnTo>
                    <a:pt x="988274" y="508874"/>
                  </a:lnTo>
                  <a:lnTo>
                    <a:pt x="1054159" y="504380"/>
                  </a:lnTo>
                  <a:lnTo>
                    <a:pt x="1120044" y="499855"/>
                  </a:lnTo>
                  <a:lnTo>
                    <a:pt x="1185929" y="495299"/>
                  </a:lnTo>
                  <a:lnTo>
                    <a:pt x="1251814" y="490711"/>
                  </a:lnTo>
                  <a:lnTo>
                    <a:pt x="1317699" y="486092"/>
                  </a:lnTo>
                  <a:lnTo>
                    <a:pt x="1383584" y="481441"/>
                  </a:lnTo>
                  <a:lnTo>
                    <a:pt x="1449469" y="476758"/>
                  </a:lnTo>
                  <a:lnTo>
                    <a:pt x="1515354" y="472043"/>
                  </a:lnTo>
                  <a:lnTo>
                    <a:pt x="1581239" y="467296"/>
                  </a:lnTo>
                  <a:lnTo>
                    <a:pt x="1647124" y="462515"/>
                  </a:lnTo>
                  <a:lnTo>
                    <a:pt x="1713009" y="457702"/>
                  </a:lnTo>
                  <a:lnTo>
                    <a:pt x="1778894" y="452856"/>
                  </a:lnTo>
                  <a:lnTo>
                    <a:pt x="1844779" y="447976"/>
                  </a:lnTo>
                  <a:lnTo>
                    <a:pt x="1910664" y="443063"/>
                  </a:lnTo>
                  <a:lnTo>
                    <a:pt x="1976549" y="438115"/>
                  </a:lnTo>
                  <a:lnTo>
                    <a:pt x="2042434" y="433134"/>
                  </a:lnTo>
                  <a:lnTo>
                    <a:pt x="2108319" y="428118"/>
                  </a:lnTo>
                  <a:lnTo>
                    <a:pt x="2174204" y="423068"/>
                  </a:lnTo>
                  <a:lnTo>
                    <a:pt x="2240089" y="417983"/>
                  </a:lnTo>
                  <a:lnTo>
                    <a:pt x="2305974" y="412863"/>
                  </a:lnTo>
                  <a:lnTo>
                    <a:pt x="2371859" y="407708"/>
                  </a:lnTo>
                  <a:lnTo>
                    <a:pt x="2437744" y="402517"/>
                  </a:lnTo>
                  <a:lnTo>
                    <a:pt x="2503628" y="397291"/>
                  </a:lnTo>
                  <a:lnTo>
                    <a:pt x="2569513" y="392028"/>
                  </a:lnTo>
                  <a:lnTo>
                    <a:pt x="2635398" y="386730"/>
                  </a:lnTo>
                  <a:lnTo>
                    <a:pt x="2701283" y="381395"/>
                  </a:lnTo>
                  <a:lnTo>
                    <a:pt x="2767168" y="376023"/>
                  </a:lnTo>
                  <a:lnTo>
                    <a:pt x="2833053" y="370614"/>
                  </a:lnTo>
                  <a:lnTo>
                    <a:pt x="2898938" y="365168"/>
                  </a:lnTo>
                  <a:lnTo>
                    <a:pt x="2964823" y="359684"/>
                  </a:lnTo>
                  <a:lnTo>
                    <a:pt x="3030708" y="354162"/>
                  </a:lnTo>
                  <a:lnTo>
                    <a:pt x="3096593" y="348603"/>
                  </a:lnTo>
                  <a:lnTo>
                    <a:pt x="3162478" y="343005"/>
                  </a:lnTo>
                  <a:lnTo>
                    <a:pt x="3228363" y="337369"/>
                  </a:lnTo>
                  <a:lnTo>
                    <a:pt x="3294248" y="331694"/>
                  </a:lnTo>
                  <a:lnTo>
                    <a:pt x="3360133" y="325979"/>
                  </a:lnTo>
                  <a:lnTo>
                    <a:pt x="3426018" y="320226"/>
                  </a:lnTo>
                  <a:lnTo>
                    <a:pt x="3491903" y="314433"/>
                  </a:lnTo>
                  <a:lnTo>
                    <a:pt x="3557788" y="308599"/>
                  </a:lnTo>
                  <a:lnTo>
                    <a:pt x="3623673" y="302726"/>
                  </a:lnTo>
                  <a:lnTo>
                    <a:pt x="3689558" y="296812"/>
                  </a:lnTo>
                  <a:lnTo>
                    <a:pt x="3755443" y="290858"/>
                  </a:lnTo>
                  <a:lnTo>
                    <a:pt x="3821328" y="284862"/>
                  </a:lnTo>
                  <a:lnTo>
                    <a:pt x="3887213" y="278826"/>
                  </a:lnTo>
                  <a:lnTo>
                    <a:pt x="3953098" y="272747"/>
                  </a:lnTo>
                  <a:lnTo>
                    <a:pt x="4018983" y="266627"/>
                  </a:lnTo>
                  <a:lnTo>
                    <a:pt x="4084868" y="260465"/>
                  </a:lnTo>
                  <a:lnTo>
                    <a:pt x="4150753" y="254260"/>
                  </a:lnTo>
                  <a:lnTo>
                    <a:pt x="4216638" y="248012"/>
                  </a:lnTo>
                  <a:lnTo>
                    <a:pt x="4282523" y="241722"/>
                  </a:lnTo>
                  <a:lnTo>
                    <a:pt x="4348408" y="235388"/>
                  </a:lnTo>
                  <a:lnTo>
                    <a:pt x="4414293" y="229010"/>
                  </a:lnTo>
                  <a:lnTo>
                    <a:pt x="4480178" y="222589"/>
                  </a:lnTo>
                  <a:lnTo>
                    <a:pt x="4546063" y="216123"/>
                  </a:lnTo>
                  <a:lnTo>
                    <a:pt x="4611948" y="209613"/>
                  </a:lnTo>
                  <a:lnTo>
                    <a:pt x="4677833" y="203058"/>
                  </a:lnTo>
                  <a:lnTo>
                    <a:pt x="4743718" y="196458"/>
                  </a:lnTo>
                  <a:lnTo>
                    <a:pt x="4809603" y="189812"/>
                  </a:lnTo>
                  <a:lnTo>
                    <a:pt x="4875488" y="183121"/>
                  </a:lnTo>
                  <a:lnTo>
                    <a:pt x="4941373" y="176383"/>
                  </a:lnTo>
                  <a:lnTo>
                    <a:pt x="5007257" y="169600"/>
                  </a:lnTo>
                  <a:lnTo>
                    <a:pt x="5073142" y="162769"/>
                  </a:lnTo>
                  <a:lnTo>
                    <a:pt x="5139027" y="155891"/>
                  </a:lnTo>
                  <a:lnTo>
                    <a:pt x="5204912" y="148966"/>
                  </a:lnTo>
                  <a:lnTo>
                    <a:pt x="5270797" y="141994"/>
                  </a:lnTo>
                  <a:lnTo>
                    <a:pt x="5336682" y="134973"/>
                  </a:lnTo>
                  <a:lnTo>
                    <a:pt x="5402567" y="127904"/>
                  </a:lnTo>
                  <a:lnTo>
                    <a:pt x="5468452" y="120786"/>
                  </a:lnTo>
                  <a:lnTo>
                    <a:pt x="5534337" y="113619"/>
                  </a:lnTo>
                  <a:lnTo>
                    <a:pt x="5600222" y="106403"/>
                  </a:lnTo>
                  <a:lnTo>
                    <a:pt x="5666107" y="99137"/>
                  </a:lnTo>
                  <a:lnTo>
                    <a:pt x="5731992" y="91821"/>
                  </a:lnTo>
                  <a:lnTo>
                    <a:pt x="5797877" y="84455"/>
                  </a:lnTo>
                  <a:lnTo>
                    <a:pt x="5863762" y="77038"/>
                  </a:lnTo>
                  <a:lnTo>
                    <a:pt x="5929647" y="69570"/>
                  </a:lnTo>
                  <a:lnTo>
                    <a:pt x="5995532" y="62050"/>
                  </a:lnTo>
                  <a:lnTo>
                    <a:pt x="6061417" y="54479"/>
                  </a:lnTo>
                  <a:lnTo>
                    <a:pt x="6127302" y="46856"/>
                  </a:lnTo>
                  <a:lnTo>
                    <a:pt x="6193187" y="39180"/>
                  </a:lnTo>
                  <a:lnTo>
                    <a:pt x="6259072" y="31451"/>
                  </a:lnTo>
                  <a:lnTo>
                    <a:pt x="6324957" y="23669"/>
                  </a:lnTo>
                  <a:lnTo>
                    <a:pt x="6390842" y="15833"/>
                  </a:lnTo>
                  <a:lnTo>
                    <a:pt x="6456727" y="7943"/>
                  </a:lnTo>
                  <a:lnTo>
                    <a:pt x="6522612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1.13 (95% CI 0.84-1.51), p = 0.416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2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2026-09-29T17:23:31Z</dcterms:modified>
  <cp:category/>
</cp:coreProperties>
</file>