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15645" y="5067975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15645" y="4288924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15645" y="350987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15645" y="2730822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264853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2428881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3592910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4756938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5920966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7084995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8249023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15645" y="5457500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15645" y="4678449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915645" y="389939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915645" y="312034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915645" y="2341296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1846867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3010896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4174924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5338952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6502981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7667009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6" name="pg26"/>
            <p:cNvSpPr/>
            <p:nvPr/>
          </p:nvSpPr>
          <p:spPr>
            <a:xfrm>
              <a:off x="1532406" y="2185486"/>
              <a:ext cx="6522612" cy="3116279"/>
            </a:xfrm>
            <a:custGeom>
              <a:avLst/>
              <a:pathLst>
                <a:path w="6522612" h="3116279">
                  <a:moveTo>
                    <a:pt x="0" y="2737842"/>
                  </a:moveTo>
                  <a:lnTo>
                    <a:pt x="65884" y="2732882"/>
                  </a:lnTo>
                  <a:lnTo>
                    <a:pt x="131769" y="2727875"/>
                  </a:lnTo>
                  <a:lnTo>
                    <a:pt x="197654" y="2722822"/>
                  </a:lnTo>
                  <a:lnTo>
                    <a:pt x="263539" y="2717722"/>
                  </a:lnTo>
                  <a:lnTo>
                    <a:pt x="329424" y="2712574"/>
                  </a:lnTo>
                  <a:lnTo>
                    <a:pt x="395309" y="2707379"/>
                  </a:lnTo>
                  <a:lnTo>
                    <a:pt x="461194" y="2702135"/>
                  </a:lnTo>
                  <a:lnTo>
                    <a:pt x="527079" y="2696843"/>
                  </a:lnTo>
                  <a:lnTo>
                    <a:pt x="592964" y="2691502"/>
                  </a:lnTo>
                  <a:lnTo>
                    <a:pt x="658849" y="2686111"/>
                  </a:lnTo>
                  <a:lnTo>
                    <a:pt x="724734" y="2680670"/>
                  </a:lnTo>
                  <a:lnTo>
                    <a:pt x="790619" y="2675178"/>
                  </a:lnTo>
                  <a:lnTo>
                    <a:pt x="856504" y="2669636"/>
                  </a:lnTo>
                  <a:lnTo>
                    <a:pt x="922389" y="2664042"/>
                  </a:lnTo>
                  <a:lnTo>
                    <a:pt x="988274" y="2658396"/>
                  </a:lnTo>
                  <a:lnTo>
                    <a:pt x="1054159" y="2652698"/>
                  </a:lnTo>
                  <a:lnTo>
                    <a:pt x="1120044" y="2646946"/>
                  </a:lnTo>
                  <a:lnTo>
                    <a:pt x="1185929" y="2641142"/>
                  </a:lnTo>
                  <a:lnTo>
                    <a:pt x="1251814" y="2635283"/>
                  </a:lnTo>
                  <a:lnTo>
                    <a:pt x="1317699" y="2629370"/>
                  </a:lnTo>
                  <a:lnTo>
                    <a:pt x="1383584" y="2623402"/>
                  </a:lnTo>
                  <a:lnTo>
                    <a:pt x="1449469" y="2617379"/>
                  </a:lnTo>
                  <a:lnTo>
                    <a:pt x="1515354" y="2611299"/>
                  </a:lnTo>
                  <a:lnTo>
                    <a:pt x="1581239" y="2605164"/>
                  </a:lnTo>
                  <a:lnTo>
                    <a:pt x="1647124" y="2598971"/>
                  </a:lnTo>
                  <a:lnTo>
                    <a:pt x="1713009" y="2592721"/>
                  </a:lnTo>
                  <a:lnTo>
                    <a:pt x="1778894" y="2586412"/>
                  </a:lnTo>
                  <a:lnTo>
                    <a:pt x="1844779" y="2580046"/>
                  </a:lnTo>
                  <a:lnTo>
                    <a:pt x="1910664" y="2573620"/>
                  </a:lnTo>
                  <a:lnTo>
                    <a:pt x="1976549" y="2567134"/>
                  </a:lnTo>
                  <a:lnTo>
                    <a:pt x="2042434" y="2560588"/>
                  </a:lnTo>
                  <a:lnTo>
                    <a:pt x="2108319" y="2553981"/>
                  </a:lnTo>
                  <a:lnTo>
                    <a:pt x="2174204" y="2547313"/>
                  </a:lnTo>
                  <a:lnTo>
                    <a:pt x="2240089" y="2540583"/>
                  </a:lnTo>
                  <a:lnTo>
                    <a:pt x="2305974" y="2533791"/>
                  </a:lnTo>
                  <a:lnTo>
                    <a:pt x="2371859" y="2526935"/>
                  </a:lnTo>
                  <a:lnTo>
                    <a:pt x="2437744" y="2520016"/>
                  </a:lnTo>
                  <a:lnTo>
                    <a:pt x="2503628" y="2513033"/>
                  </a:lnTo>
                  <a:lnTo>
                    <a:pt x="2569513" y="2505984"/>
                  </a:lnTo>
                  <a:lnTo>
                    <a:pt x="2635398" y="2498871"/>
                  </a:lnTo>
                  <a:lnTo>
                    <a:pt x="2701283" y="2487522"/>
                  </a:lnTo>
                  <a:lnTo>
                    <a:pt x="2767168" y="2455966"/>
                  </a:lnTo>
                  <a:lnTo>
                    <a:pt x="2833053" y="2423141"/>
                  </a:lnTo>
                  <a:lnTo>
                    <a:pt x="2898938" y="2388996"/>
                  </a:lnTo>
                  <a:lnTo>
                    <a:pt x="2964823" y="2353478"/>
                  </a:lnTo>
                  <a:lnTo>
                    <a:pt x="3030708" y="2316530"/>
                  </a:lnTo>
                  <a:lnTo>
                    <a:pt x="3096593" y="2278097"/>
                  </a:lnTo>
                  <a:lnTo>
                    <a:pt x="3162478" y="2238118"/>
                  </a:lnTo>
                  <a:lnTo>
                    <a:pt x="3228363" y="2196530"/>
                  </a:lnTo>
                  <a:lnTo>
                    <a:pt x="3294248" y="2153270"/>
                  </a:lnTo>
                  <a:lnTo>
                    <a:pt x="3360133" y="2108269"/>
                  </a:lnTo>
                  <a:lnTo>
                    <a:pt x="3426018" y="2061459"/>
                  </a:lnTo>
                  <a:lnTo>
                    <a:pt x="3491903" y="2012765"/>
                  </a:lnTo>
                  <a:lnTo>
                    <a:pt x="3557788" y="1962113"/>
                  </a:lnTo>
                  <a:lnTo>
                    <a:pt x="3623673" y="1909424"/>
                  </a:lnTo>
                  <a:lnTo>
                    <a:pt x="3689558" y="1854615"/>
                  </a:lnTo>
                  <a:lnTo>
                    <a:pt x="3755443" y="1797601"/>
                  </a:lnTo>
                  <a:lnTo>
                    <a:pt x="3821328" y="1738294"/>
                  </a:lnTo>
                  <a:lnTo>
                    <a:pt x="3887213" y="1676602"/>
                  </a:lnTo>
                  <a:lnTo>
                    <a:pt x="3953098" y="1612428"/>
                  </a:lnTo>
                  <a:lnTo>
                    <a:pt x="4018983" y="1545673"/>
                  </a:lnTo>
                  <a:lnTo>
                    <a:pt x="4084868" y="1476232"/>
                  </a:lnTo>
                  <a:lnTo>
                    <a:pt x="4150753" y="1403999"/>
                  </a:lnTo>
                  <a:lnTo>
                    <a:pt x="4216638" y="1328860"/>
                  </a:lnTo>
                  <a:lnTo>
                    <a:pt x="4282523" y="1250698"/>
                  </a:lnTo>
                  <a:lnTo>
                    <a:pt x="4348408" y="1169392"/>
                  </a:lnTo>
                  <a:lnTo>
                    <a:pt x="4414293" y="1084816"/>
                  </a:lnTo>
                  <a:lnTo>
                    <a:pt x="4480178" y="996838"/>
                  </a:lnTo>
                  <a:lnTo>
                    <a:pt x="4546063" y="905322"/>
                  </a:lnTo>
                  <a:lnTo>
                    <a:pt x="4611948" y="810124"/>
                  </a:lnTo>
                  <a:lnTo>
                    <a:pt x="4677833" y="711096"/>
                  </a:lnTo>
                  <a:lnTo>
                    <a:pt x="4743718" y="608086"/>
                  </a:lnTo>
                  <a:lnTo>
                    <a:pt x="4809603" y="500932"/>
                  </a:lnTo>
                  <a:lnTo>
                    <a:pt x="4875488" y="389468"/>
                  </a:lnTo>
                  <a:lnTo>
                    <a:pt x="4941373" y="273520"/>
                  </a:lnTo>
                  <a:lnTo>
                    <a:pt x="5007257" y="152908"/>
                  </a:lnTo>
                  <a:lnTo>
                    <a:pt x="5073142" y="27445"/>
                  </a:lnTo>
                  <a:lnTo>
                    <a:pt x="5086998" y="0"/>
                  </a:lnTo>
                  <a:lnTo>
                    <a:pt x="6522612" y="0"/>
                  </a:lnTo>
                  <a:lnTo>
                    <a:pt x="6522612" y="1938142"/>
                  </a:lnTo>
                  <a:lnTo>
                    <a:pt x="6456727" y="1950415"/>
                  </a:lnTo>
                  <a:lnTo>
                    <a:pt x="6390842" y="1962576"/>
                  </a:lnTo>
                  <a:lnTo>
                    <a:pt x="6324957" y="1974624"/>
                  </a:lnTo>
                  <a:lnTo>
                    <a:pt x="6259072" y="1986561"/>
                  </a:lnTo>
                  <a:lnTo>
                    <a:pt x="6193187" y="1998389"/>
                  </a:lnTo>
                  <a:lnTo>
                    <a:pt x="6127302" y="2010108"/>
                  </a:lnTo>
                  <a:lnTo>
                    <a:pt x="6061417" y="2021718"/>
                  </a:lnTo>
                  <a:lnTo>
                    <a:pt x="5995532" y="2033222"/>
                  </a:lnTo>
                  <a:lnTo>
                    <a:pt x="5929647" y="2044621"/>
                  </a:lnTo>
                  <a:lnTo>
                    <a:pt x="5863762" y="2055914"/>
                  </a:lnTo>
                  <a:lnTo>
                    <a:pt x="5797877" y="2067103"/>
                  </a:lnTo>
                  <a:lnTo>
                    <a:pt x="5731992" y="2078190"/>
                  </a:lnTo>
                  <a:lnTo>
                    <a:pt x="5666107" y="2089174"/>
                  </a:lnTo>
                  <a:lnTo>
                    <a:pt x="5600222" y="2100058"/>
                  </a:lnTo>
                  <a:lnTo>
                    <a:pt x="5534337" y="2110841"/>
                  </a:lnTo>
                  <a:lnTo>
                    <a:pt x="5468452" y="2121525"/>
                  </a:lnTo>
                  <a:lnTo>
                    <a:pt x="5402567" y="2132111"/>
                  </a:lnTo>
                  <a:lnTo>
                    <a:pt x="5336682" y="2142599"/>
                  </a:lnTo>
                  <a:lnTo>
                    <a:pt x="5270797" y="2152991"/>
                  </a:lnTo>
                  <a:lnTo>
                    <a:pt x="5204912" y="2163287"/>
                  </a:lnTo>
                  <a:lnTo>
                    <a:pt x="5139027" y="2173489"/>
                  </a:lnTo>
                  <a:lnTo>
                    <a:pt x="5073142" y="2183596"/>
                  </a:lnTo>
                  <a:lnTo>
                    <a:pt x="5007257" y="2193611"/>
                  </a:lnTo>
                  <a:lnTo>
                    <a:pt x="4941373" y="2203533"/>
                  </a:lnTo>
                  <a:lnTo>
                    <a:pt x="4875488" y="2213365"/>
                  </a:lnTo>
                  <a:lnTo>
                    <a:pt x="4809603" y="2223105"/>
                  </a:lnTo>
                  <a:lnTo>
                    <a:pt x="4743718" y="2232756"/>
                  </a:lnTo>
                  <a:lnTo>
                    <a:pt x="4677833" y="2242319"/>
                  </a:lnTo>
                  <a:lnTo>
                    <a:pt x="4611948" y="2251793"/>
                  </a:lnTo>
                  <a:lnTo>
                    <a:pt x="4546063" y="2261180"/>
                  </a:lnTo>
                  <a:lnTo>
                    <a:pt x="4480178" y="2270481"/>
                  </a:lnTo>
                  <a:lnTo>
                    <a:pt x="4414293" y="2279696"/>
                  </a:lnTo>
                  <a:lnTo>
                    <a:pt x="4348408" y="2288827"/>
                  </a:lnTo>
                  <a:lnTo>
                    <a:pt x="4282523" y="2297873"/>
                  </a:lnTo>
                  <a:lnTo>
                    <a:pt x="4216638" y="2306836"/>
                  </a:lnTo>
                  <a:lnTo>
                    <a:pt x="4150753" y="2315717"/>
                  </a:lnTo>
                  <a:lnTo>
                    <a:pt x="4084868" y="2324516"/>
                  </a:lnTo>
                  <a:lnTo>
                    <a:pt x="4018983" y="2333234"/>
                  </a:lnTo>
                  <a:lnTo>
                    <a:pt x="3953098" y="2341872"/>
                  </a:lnTo>
                  <a:lnTo>
                    <a:pt x="3887213" y="2350430"/>
                  </a:lnTo>
                  <a:lnTo>
                    <a:pt x="3821328" y="2358909"/>
                  </a:lnTo>
                  <a:lnTo>
                    <a:pt x="3755443" y="2367311"/>
                  </a:lnTo>
                  <a:lnTo>
                    <a:pt x="3689558" y="2375635"/>
                  </a:lnTo>
                  <a:lnTo>
                    <a:pt x="3623673" y="2383883"/>
                  </a:lnTo>
                  <a:lnTo>
                    <a:pt x="3557788" y="2392055"/>
                  </a:lnTo>
                  <a:lnTo>
                    <a:pt x="3491903" y="2400151"/>
                  </a:lnTo>
                  <a:lnTo>
                    <a:pt x="3426018" y="2408173"/>
                  </a:lnTo>
                  <a:lnTo>
                    <a:pt x="3360133" y="2416122"/>
                  </a:lnTo>
                  <a:lnTo>
                    <a:pt x="3294248" y="2423997"/>
                  </a:lnTo>
                  <a:lnTo>
                    <a:pt x="3228363" y="2431799"/>
                  </a:lnTo>
                  <a:lnTo>
                    <a:pt x="3162478" y="2439530"/>
                  </a:lnTo>
                  <a:lnTo>
                    <a:pt x="3096593" y="2447190"/>
                  </a:lnTo>
                  <a:lnTo>
                    <a:pt x="3030708" y="2454779"/>
                  </a:lnTo>
                  <a:lnTo>
                    <a:pt x="2964823" y="2462299"/>
                  </a:lnTo>
                  <a:lnTo>
                    <a:pt x="2898938" y="2469749"/>
                  </a:lnTo>
                  <a:lnTo>
                    <a:pt x="2833053" y="2477131"/>
                  </a:lnTo>
                  <a:lnTo>
                    <a:pt x="2767168" y="2484444"/>
                  </a:lnTo>
                  <a:lnTo>
                    <a:pt x="2701283" y="2491691"/>
                  </a:lnTo>
                  <a:lnTo>
                    <a:pt x="2635398" y="2517857"/>
                  </a:lnTo>
                  <a:lnTo>
                    <a:pt x="2569513" y="2547019"/>
                  </a:lnTo>
                  <a:lnTo>
                    <a:pt x="2503628" y="2575054"/>
                  </a:lnTo>
                  <a:lnTo>
                    <a:pt x="2437744" y="2602004"/>
                  </a:lnTo>
                  <a:lnTo>
                    <a:pt x="2371859" y="2627913"/>
                  </a:lnTo>
                  <a:lnTo>
                    <a:pt x="2305974" y="2652819"/>
                  </a:lnTo>
                  <a:lnTo>
                    <a:pt x="2240089" y="2676763"/>
                  </a:lnTo>
                  <a:lnTo>
                    <a:pt x="2174204" y="2699780"/>
                  </a:lnTo>
                  <a:lnTo>
                    <a:pt x="2108319" y="2721908"/>
                  </a:lnTo>
                  <a:lnTo>
                    <a:pt x="2042434" y="2743180"/>
                  </a:lnTo>
                  <a:lnTo>
                    <a:pt x="1976549" y="2763629"/>
                  </a:lnTo>
                  <a:lnTo>
                    <a:pt x="1910664" y="2783287"/>
                  </a:lnTo>
                  <a:lnTo>
                    <a:pt x="1844779" y="2802186"/>
                  </a:lnTo>
                  <a:lnTo>
                    <a:pt x="1778894" y="2820353"/>
                  </a:lnTo>
                  <a:lnTo>
                    <a:pt x="1713009" y="2837819"/>
                  </a:lnTo>
                  <a:lnTo>
                    <a:pt x="1647124" y="2854608"/>
                  </a:lnTo>
                  <a:lnTo>
                    <a:pt x="1581239" y="2870749"/>
                  </a:lnTo>
                  <a:lnTo>
                    <a:pt x="1515354" y="2886265"/>
                  </a:lnTo>
                  <a:lnTo>
                    <a:pt x="1449469" y="2901182"/>
                  </a:lnTo>
                  <a:lnTo>
                    <a:pt x="1383584" y="2915521"/>
                  </a:lnTo>
                  <a:lnTo>
                    <a:pt x="1317699" y="2929306"/>
                  </a:lnTo>
                  <a:lnTo>
                    <a:pt x="1251814" y="2942558"/>
                  </a:lnTo>
                  <a:lnTo>
                    <a:pt x="1185929" y="2955298"/>
                  </a:lnTo>
                  <a:lnTo>
                    <a:pt x="1120044" y="2967545"/>
                  </a:lnTo>
                  <a:lnTo>
                    <a:pt x="1054159" y="2979318"/>
                  </a:lnTo>
                  <a:lnTo>
                    <a:pt x="988274" y="2990636"/>
                  </a:lnTo>
                  <a:lnTo>
                    <a:pt x="922389" y="3001517"/>
                  </a:lnTo>
                  <a:lnTo>
                    <a:pt x="856504" y="3011977"/>
                  </a:lnTo>
                  <a:lnTo>
                    <a:pt x="790619" y="3022032"/>
                  </a:lnTo>
                  <a:lnTo>
                    <a:pt x="724734" y="3031698"/>
                  </a:lnTo>
                  <a:lnTo>
                    <a:pt x="658849" y="3040991"/>
                  </a:lnTo>
                  <a:lnTo>
                    <a:pt x="592964" y="3049924"/>
                  </a:lnTo>
                  <a:lnTo>
                    <a:pt x="527079" y="3058512"/>
                  </a:lnTo>
                  <a:lnTo>
                    <a:pt x="461194" y="3066768"/>
                  </a:lnTo>
                  <a:lnTo>
                    <a:pt x="395309" y="3074705"/>
                  </a:lnTo>
                  <a:lnTo>
                    <a:pt x="329424" y="3082334"/>
                  </a:lnTo>
                  <a:lnTo>
                    <a:pt x="263539" y="3089669"/>
                  </a:lnTo>
                  <a:lnTo>
                    <a:pt x="197654" y="3096720"/>
                  </a:lnTo>
                  <a:lnTo>
                    <a:pt x="131769" y="3103499"/>
                  </a:lnTo>
                  <a:lnTo>
                    <a:pt x="65884" y="3110015"/>
                  </a:lnTo>
                  <a:lnTo>
                    <a:pt x="0" y="3116279"/>
                  </a:lnTo>
                  <a:close/>
                </a:path>
              </a:pathLst>
            </a:custGeom>
            <a:solidFill>
              <a:srgbClr val="FF8C00">
                <a:alpha val="20000"/>
              </a:srgbClr>
            </a:solidFill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1532406" y="2185486"/>
              <a:ext cx="5086998" cy="2737842"/>
            </a:xfrm>
            <a:custGeom>
              <a:avLst/>
              <a:pathLst>
                <a:path w="5086998" h="2737842">
                  <a:moveTo>
                    <a:pt x="0" y="2737842"/>
                  </a:moveTo>
                  <a:lnTo>
                    <a:pt x="65884" y="2732882"/>
                  </a:lnTo>
                  <a:lnTo>
                    <a:pt x="131769" y="2727875"/>
                  </a:lnTo>
                  <a:lnTo>
                    <a:pt x="197654" y="2722822"/>
                  </a:lnTo>
                  <a:lnTo>
                    <a:pt x="263539" y="2717722"/>
                  </a:lnTo>
                  <a:lnTo>
                    <a:pt x="329424" y="2712574"/>
                  </a:lnTo>
                  <a:lnTo>
                    <a:pt x="395309" y="2707379"/>
                  </a:lnTo>
                  <a:lnTo>
                    <a:pt x="461194" y="2702135"/>
                  </a:lnTo>
                  <a:lnTo>
                    <a:pt x="527079" y="2696843"/>
                  </a:lnTo>
                  <a:lnTo>
                    <a:pt x="592964" y="2691502"/>
                  </a:lnTo>
                  <a:lnTo>
                    <a:pt x="658849" y="2686111"/>
                  </a:lnTo>
                  <a:lnTo>
                    <a:pt x="724734" y="2680670"/>
                  </a:lnTo>
                  <a:lnTo>
                    <a:pt x="790619" y="2675178"/>
                  </a:lnTo>
                  <a:lnTo>
                    <a:pt x="856504" y="2669636"/>
                  </a:lnTo>
                  <a:lnTo>
                    <a:pt x="922389" y="2664042"/>
                  </a:lnTo>
                  <a:lnTo>
                    <a:pt x="988274" y="2658396"/>
                  </a:lnTo>
                  <a:lnTo>
                    <a:pt x="1054159" y="2652698"/>
                  </a:lnTo>
                  <a:lnTo>
                    <a:pt x="1120044" y="2646946"/>
                  </a:lnTo>
                  <a:lnTo>
                    <a:pt x="1185929" y="2641142"/>
                  </a:lnTo>
                  <a:lnTo>
                    <a:pt x="1251814" y="2635283"/>
                  </a:lnTo>
                  <a:lnTo>
                    <a:pt x="1317699" y="2629370"/>
                  </a:lnTo>
                  <a:lnTo>
                    <a:pt x="1383584" y="2623402"/>
                  </a:lnTo>
                  <a:lnTo>
                    <a:pt x="1449469" y="2617379"/>
                  </a:lnTo>
                  <a:lnTo>
                    <a:pt x="1515354" y="2611299"/>
                  </a:lnTo>
                  <a:lnTo>
                    <a:pt x="1581239" y="2605164"/>
                  </a:lnTo>
                  <a:lnTo>
                    <a:pt x="1647124" y="2598971"/>
                  </a:lnTo>
                  <a:lnTo>
                    <a:pt x="1713009" y="2592721"/>
                  </a:lnTo>
                  <a:lnTo>
                    <a:pt x="1778894" y="2586412"/>
                  </a:lnTo>
                  <a:lnTo>
                    <a:pt x="1844779" y="2580046"/>
                  </a:lnTo>
                  <a:lnTo>
                    <a:pt x="1910664" y="2573620"/>
                  </a:lnTo>
                  <a:lnTo>
                    <a:pt x="1976549" y="2567134"/>
                  </a:lnTo>
                  <a:lnTo>
                    <a:pt x="2042434" y="2560588"/>
                  </a:lnTo>
                  <a:lnTo>
                    <a:pt x="2108319" y="2553981"/>
                  </a:lnTo>
                  <a:lnTo>
                    <a:pt x="2174204" y="2547313"/>
                  </a:lnTo>
                  <a:lnTo>
                    <a:pt x="2240089" y="2540583"/>
                  </a:lnTo>
                  <a:lnTo>
                    <a:pt x="2305974" y="2533791"/>
                  </a:lnTo>
                  <a:lnTo>
                    <a:pt x="2371859" y="2526935"/>
                  </a:lnTo>
                  <a:lnTo>
                    <a:pt x="2437744" y="2520016"/>
                  </a:lnTo>
                  <a:lnTo>
                    <a:pt x="2503628" y="2513033"/>
                  </a:lnTo>
                  <a:lnTo>
                    <a:pt x="2569513" y="2505984"/>
                  </a:lnTo>
                  <a:lnTo>
                    <a:pt x="2635398" y="2498871"/>
                  </a:lnTo>
                  <a:lnTo>
                    <a:pt x="2701283" y="2487522"/>
                  </a:lnTo>
                  <a:lnTo>
                    <a:pt x="2767168" y="2455966"/>
                  </a:lnTo>
                  <a:lnTo>
                    <a:pt x="2833053" y="2423141"/>
                  </a:lnTo>
                  <a:lnTo>
                    <a:pt x="2898938" y="2388996"/>
                  </a:lnTo>
                  <a:lnTo>
                    <a:pt x="2964823" y="2353478"/>
                  </a:lnTo>
                  <a:lnTo>
                    <a:pt x="3030708" y="2316530"/>
                  </a:lnTo>
                  <a:lnTo>
                    <a:pt x="3096593" y="2278097"/>
                  </a:lnTo>
                  <a:lnTo>
                    <a:pt x="3162478" y="2238118"/>
                  </a:lnTo>
                  <a:lnTo>
                    <a:pt x="3228363" y="2196530"/>
                  </a:lnTo>
                  <a:lnTo>
                    <a:pt x="3294248" y="2153270"/>
                  </a:lnTo>
                  <a:lnTo>
                    <a:pt x="3360133" y="2108269"/>
                  </a:lnTo>
                  <a:lnTo>
                    <a:pt x="3426018" y="2061459"/>
                  </a:lnTo>
                  <a:lnTo>
                    <a:pt x="3491903" y="2012765"/>
                  </a:lnTo>
                  <a:lnTo>
                    <a:pt x="3557788" y="1962113"/>
                  </a:lnTo>
                  <a:lnTo>
                    <a:pt x="3623673" y="1909424"/>
                  </a:lnTo>
                  <a:lnTo>
                    <a:pt x="3689558" y="1854615"/>
                  </a:lnTo>
                  <a:lnTo>
                    <a:pt x="3755443" y="1797601"/>
                  </a:lnTo>
                  <a:lnTo>
                    <a:pt x="3821328" y="1738294"/>
                  </a:lnTo>
                  <a:lnTo>
                    <a:pt x="3887213" y="1676602"/>
                  </a:lnTo>
                  <a:lnTo>
                    <a:pt x="3953098" y="1612428"/>
                  </a:lnTo>
                  <a:lnTo>
                    <a:pt x="4018983" y="1545673"/>
                  </a:lnTo>
                  <a:lnTo>
                    <a:pt x="4084868" y="1476232"/>
                  </a:lnTo>
                  <a:lnTo>
                    <a:pt x="4150753" y="1403999"/>
                  </a:lnTo>
                  <a:lnTo>
                    <a:pt x="4216638" y="1328860"/>
                  </a:lnTo>
                  <a:lnTo>
                    <a:pt x="4282523" y="1250698"/>
                  </a:lnTo>
                  <a:lnTo>
                    <a:pt x="4348408" y="1169392"/>
                  </a:lnTo>
                  <a:lnTo>
                    <a:pt x="4414293" y="1084816"/>
                  </a:lnTo>
                  <a:lnTo>
                    <a:pt x="4480178" y="996838"/>
                  </a:lnTo>
                  <a:lnTo>
                    <a:pt x="4546063" y="905322"/>
                  </a:lnTo>
                  <a:lnTo>
                    <a:pt x="4611948" y="810124"/>
                  </a:lnTo>
                  <a:lnTo>
                    <a:pt x="4677833" y="711096"/>
                  </a:lnTo>
                  <a:lnTo>
                    <a:pt x="4743718" y="608086"/>
                  </a:lnTo>
                  <a:lnTo>
                    <a:pt x="4809603" y="500932"/>
                  </a:lnTo>
                  <a:lnTo>
                    <a:pt x="4875488" y="389468"/>
                  </a:lnTo>
                  <a:lnTo>
                    <a:pt x="4941373" y="273520"/>
                  </a:lnTo>
                  <a:lnTo>
                    <a:pt x="5007257" y="152908"/>
                  </a:lnTo>
                  <a:lnTo>
                    <a:pt x="5073142" y="27445"/>
                  </a:lnTo>
                  <a:lnTo>
                    <a:pt x="5086998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1532406" y="4123629"/>
              <a:ext cx="6522612" cy="1178136"/>
            </a:xfrm>
            <a:custGeom>
              <a:avLst/>
              <a:pathLst>
                <a:path w="6522612" h="1178136">
                  <a:moveTo>
                    <a:pt x="6522612" y="0"/>
                  </a:moveTo>
                  <a:lnTo>
                    <a:pt x="6456727" y="12273"/>
                  </a:lnTo>
                  <a:lnTo>
                    <a:pt x="6390842" y="24433"/>
                  </a:lnTo>
                  <a:lnTo>
                    <a:pt x="6324957" y="36481"/>
                  </a:lnTo>
                  <a:lnTo>
                    <a:pt x="6259072" y="48418"/>
                  </a:lnTo>
                  <a:lnTo>
                    <a:pt x="6193187" y="60246"/>
                  </a:lnTo>
                  <a:lnTo>
                    <a:pt x="6127302" y="71965"/>
                  </a:lnTo>
                  <a:lnTo>
                    <a:pt x="6061417" y="83576"/>
                  </a:lnTo>
                  <a:lnTo>
                    <a:pt x="5995532" y="95080"/>
                  </a:lnTo>
                  <a:lnTo>
                    <a:pt x="5929647" y="106478"/>
                  </a:lnTo>
                  <a:lnTo>
                    <a:pt x="5863762" y="117771"/>
                  </a:lnTo>
                  <a:lnTo>
                    <a:pt x="5797877" y="128961"/>
                  </a:lnTo>
                  <a:lnTo>
                    <a:pt x="5731992" y="140047"/>
                  </a:lnTo>
                  <a:lnTo>
                    <a:pt x="5666107" y="151032"/>
                  </a:lnTo>
                  <a:lnTo>
                    <a:pt x="5600222" y="161915"/>
                  </a:lnTo>
                  <a:lnTo>
                    <a:pt x="5534337" y="172698"/>
                  </a:lnTo>
                  <a:lnTo>
                    <a:pt x="5468452" y="183382"/>
                  </a:lnTo>
                  <a:lnTo>
                    <a:pt x="5402567" y="193968"/>
                  </a:lnTo>
                  <a:lnTo>
                    <a:pt x="5336682" y="204456"/>
                  </a:lnTo>
                  <a:lnTo>
                    <a:pt x="5270797" y="214848"/>
                  </a:lnTo>
                  <a:lnTo>
                    <a:pt x="5204912" y="225144"/>
                  </a:lnTo>
                  <a:lnTo>
                    <a:pt x="5139027" y="235346"/>
                  </a:lnTo>
                  <a:lnTo>
                    <a:pt x="5073142" y="245453"/>
                  </a:lnTo>
                  <a:lnTo>
                    <a:pt x="5007257" y="255468"/>
                  </a:lnTo>
                  <a:lnTo>
                    <a:pt x="4941373" y="265391"/>
                  </a:lnTo>
                  <a:lnTo>
                    <a:pt x="4875488" y="275222"/>
                  </a:lnTo>
                  <a:lnTo>
                    <a:pt x="4809603" y="284962"/>
                  </a:lnTo>
                  <a:lnTo>
                    <a:pt x="4743718" y="294614"/>
                  </a:lnTo>
                  <a:lnTo>
                    <a:pt x="4677833" y="304176"/>
                  </a:lnTo>
                  <a:lnTo>
                    <a:pt x="4611948" y="313650"/>
                  </a:lnTo>
                  <a:lnTo>
                    <a:pt x="4546063" y="323037"/>
                  </a:lnTo>
                  <a:lnTo>
                    <a:pt x="4480178" y="332338"/>
                  </a:lnTo>
                  <a:lnTo>
                    <a:pt x="4414293" y="341553"/>
                  </a:lnTo>
                  <a:lnTo>
                    <a:pt x="4348408" y="350684"/>
                  </a:lnTo>
                  <a:lnTo>
                    <a:pt x="4282523" y="359730"/>
                  </a:lnTo>
                  <a:lnTo>
                    <a:pt x="4216638" y="368693"/>
                  </a:lnTo>
                  <a:lnTo>
                    <a:pt x="4150753" y="377574"/>
                  </a:lnTo>
                  <a:lnTo>
                    <a:pt x="4084868" y="386373"/>
                  </a:lnTo>
                  <a:lnTo>
                    <a:pt x="4018983" y="395091"/>
                  </a:lnTo>
                  <a:lnTo>
                    <a:pt x="3953098" y="403729"/>
                  </a:lnTo>
                  <a:lnTo>
                    <a:pt x="3887213" y="412287"/>
                  </a:lnTo>
                  <a:lnTo>
                    <a:pt x="3821328" y="420766"/>
                  </a:lnTo>
                  <a:lnTo>
                    <a:pt x="3755443" y="429168"/>
                  </a:lnTo>
                  <a:lnTo>
                    <a:pt x="3689558" y="437492"/>
                  </a:lnTo>
                  <a:lnTo>
                    <a:pt x="3623673" y="445740"/>
                  </a:lnTo>
                  <a:lnTo>
                    <a:pt x="3557788" y="453912"/>
                  </a:lnTo>
                  <a:lnTo>
                    <a:pt x="3491903" y="462008"/>
                  </a:lnTo>
                  <a:lnTo>
                    <a:pt x="3426018" y="470030"/>
                  </a:lnTo>
                  <a:lnTo>
                    <a:pt x="3360133" y="477979"/>
                  </a:lnTo>
                  <a:lnTo>
                    <a:pt x="3294248" y="485854"/>
                  </a:lnTo>
                  <a:lnTo>
                    <a:pt x="3228363" y="493656"/>
                  </a:lnTo>
                  <a:lnTo>
                    <a:pt x="3162478" y="501387"/>
                  </a:lnTo>
                  <a:lnTo>
                    <a:pt x="3096593" y="509047"/>
                  </a:lnTo>
                  <a:lnTo>
                    <a:pt x="3030708" y="516636"/>
                  </a:lnTo>
                  <a:lnTo>
                    <a:pt x="2964823" y="524156"/>
                  </a:lnTo>
                  <a:lnTo>
                    <a:pt x="2898938" y="531606"/>
                  </a:lnTo>
                  <a:lnTo>
                    <a:pt x="2833053" y="538988"/>
                  </a:lnTo>
                  <a:lnTo>
                    <a:pt x="2767168" y="546302"/>
                  </a:lnTo>
                  <a:lnTo>
                    <a:pt x="2701283" y="553548"/>
                  </a:lnTo>
                  <a:lnTo>
                    <a:pt x="2635398" y="579714"/>
                  </a:lnTo>
                  <a:lnTo>
                    <a:pt x="2569513" y="608876"/>
                  </a:lnTo>
                  <a:lnTo>
                    <a:pt x="2503628" y="636911"/>
                  </a:lnTo>
                  <a:lnTo>
                    <a:pt x="2437744" y="663861"/>
                  </a:lnTo>
                  <a:lnTo>
                    <a:pt x="2371859" y="689770"/>
                  </a:lnTo>
                  <a:lnTo>
                    <a:pt x="2305974" y="714676"/>
                  </a:lnTo>
                  <a:lnTo>
                    <a:pt x="2240089" y="738620"/>
                  </a:lnTo>
                  <a:lnTo>
                    <a:pt x="2174204" y="761637"/>
                  </a:lnTo>
                  <a:lnTo>
                    <a:pt x="2108319" y="783765"/>
                  </a:lnTo>
                  <a:lnTo>
                    <a:pt x="2042434" y="805037"/>
                  </a:lnTo>
                  <a:lnTo>
                    <a:pt x="1976549" y="825486"/>
                  </a:lnTo>
                  <a:lnTo>
                    <a:pt x="1910664" y="845145"/>
                  </a:lnTo>
                  <a:lnTo>
                    <a:pt x="1844779" y="864043"/>
                  </a:lnTo>
                  <a:lnTo>
                    <a:pt x="1778894" y="882211"/>
                  </a:lnTo>
                  <a:lnTo>
                    <a:pt x="1713009" y="899676"/>
                  </a:lnTo>
                  <a:lnTo>
                    <a:pt x="1647124" y="916465"/>
                  </a:lnTo>
                  <a:lnTo>
                    <a:pt x="1581239" y="932606"/>
                  </a:lnTo>
                  <a:lnTo>
                    <a:pt x="1515354" y="948122"/>
                  </a:lnTo>
                  <a:lnTo>
                    <a:pt x="1449469" y="963039"/>
                  </a:lnTo>
                  <a:lnTo>
                    <a:pt x="1383584" y="977378"/>
                  </a:lnTo>
                  <a:lnTo>
                    <a:pt x="1317699" y="991163"/>
                  </a:lnTo>
                  <a:lnTo>
                    <a:pt x="1251814" y="1004415"/>
                  </a:lnTo>
                  <a:lnTo>
                    <a:pt x="1185929" y="1017155"/>
                  </a:lnTo>
                  <a:lnTo>
                    <a:pt x="1120044" y="1029402"/>
                  </a:lnTo>
                  <a:lnTo>
                    <a:pt x="1054159" y="1041175"/>
                  </a:lnTo>
                  <a:lnTo>
                    <a:pt x="988274" y="1052494"/>
                  </a:lnTo>
                  <a:lnTo>
                    <a:pt x="922389" y="1063374"/>
                  </a:lnTo>
                  <a:lnTo>
                    <a:pt x="856504" y="1073834"/>
                  </a:lnTo>
                  <a:lnTo>
                    <a:pt x="790619" y="1083889"/>
                  </a:lnTo>
                  <a:lnTo>
                    <a:pt x="724734" y="1093556"/>
                  </a:lnTo>
                  <a:lnTo>
                    <a:pt x="658849" y="1102848"/>
                  </a:lnTo>
                  <a:lnTo>
                    <a:pt x="592964" y="1111782"/>
                  </a:lnTo>
                  <a:lnTo>
                    <a:pt x="527079" y="1120369"/>
                  </a:lnTo>
                  <a:lnTo>
                    <a:pt x="461194" y="1128625"/>
                  </a:lnTo>
                  <a:lnTo>
                    <a:pt x="395309" y="1136562"/>
                  </a:lnTo>
                  <a:lnTo>
                    <a:pt x="329424" y="1144192"/>
                  </a:lnTo>
                  <a:lnTo>
                    <a:pt x="263539" y="1151526"/>
                  </a:lnTo>
                  <a:lnTo>
                    <a:pt x="197654" y="1158577"/>
                  </a:lnTo>
                  <a:lnTo>
                    <a:pt x="131769" y="1165356"/>
                  </a:lnTo>
                  <a:lnTo>
                    <a:pt x="65884" y="1171872"/>
                  </a:lnTo>
                  <a:lnTo>
                    <a:pt x="0" y="117813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1532406" y="2247306"/>
              <a:ext cx="6522612" cy="2921769"/>
            </a:xfrm>
            <a:custGeom>
              <a:avLst/>
              <a:pathLst>
                <a:path w="6522612" h="2921769">
                  <a:moveTo>
                    <a:pt x="0" y="2921769"/>
                  </a:moveTo>
                  <a:lnTo>
                    <a:pt x="65884" y="2914662"/>
                  </a:lnTo>
                  <a:lnTo>
                    <a:pt x="131769" y="2907381"/>
                  </a:lnTo>
                  <a:lnTo>
                    <a:pt x="197654" y="2899920"/>
                  </a:lnTo>
                  <a:lnTo>
                    <a:pt x="263539" y="2892275"/>
                  </a:lnTo>
                  <a:lnTo>
                    <a:pt x="329424" y="2884442"/>
                  </a:lnTo>
                  <a:lnTo>
                    <a:pt x="395309" y="2876416"/>
                  </a:lnTo>
                  <a:lnTo>
                    <a:pt x="461194" y="2868192"/>
                  </a:lnTo>
                  <a:lnTo>
                    <a:pt x="527079" y="2859766"/>
                  </a:lnTo>
                  <a:lnTo>
                    <a:pt x="592964" y="2851132"/>
                  </a:lnTo>
                  <a:lnTo>
                    <a:pt x="658849" y="2842285"/>
                  </a:lnTo>
                  <a:lnTo>
                    <a:pt x="724734" y="2833220"/>
                  </a:lnTo>
                  <a:lnTo>
                    <a:pt x="790619" y="2823932"/>
                  </a:lnTo>
                  <a:lnTo>
                    <a:pt x="856504" y="2814415"/>
                  </a:lnTo>
                  <a:lnTo>
                    <a:pt x="922389" y="2804664"/>
                  </a:lnTo>
                  <a:lnTo>
                    <a:pt x="988274" y="2794672"/>
                  </a:lnTo>
                  <a:lnTo>
                    <a:pt x="1054159" y="2784434"/>
                  </a:lnTo>
                  <a:lnTo>
                    <a:pt x="1120044" y="2773944"/>
                  </a:lnTo>
                  <a:lnTo>
                    <a:pt x="1185929" y="2763196"/>
                  </a:lnTo>
                  <a:lnTo>
                    <a:pt x="1251814" y="2752182"/>
                  </a:lnTo>
                  <a:lnTo>
                    <a:pt x="1317699" y="2740898"/>
                  </a:lnTo>
                  <a:lnTo>
                    <a:pt x="1383584" y="2729335"/>
                  </a:lnTo>
                  <a:lnTo>
                    <a:pt x="1449469" y="2717487"/>
                  </a:lnTo>
                  <a:lnTo>
                    <a:pt x="1515354" y="2705348"/>
                  </a:lnTo>
                  <a:lnTo>
                    <a:pt x="1581239" y="2692909"/>
                  </a:lnTo>
                  <a:lnTo>
                    <a:pt x="1647124" y="2680164"/>
                  </a:lnTo>
                  <a:lnTo>
                    <a:pt x="1713009" y="2667105"/>
                  </a:lnTo>
                  <a:lnTo>
                    <a:pt x="1778894" y="2653724"/>
                  </a:lnTo>
                  <a:lnTo>
                    <a:pt x="1844779" y="2640013"/>
                  </a:lnTo>
                  <a:lnTo>
                    <a:pt x="1910664" y="2625965"/>
                  </a:lnTo>
                  <a:lnTo>
                    <a:pt x="1976549" y="2611570"/>
                  </a:lnTo>
                  <a:lnTo>
                    <a:pt x="2042434" y="2596821"/>
                  </a:lnTo>
                  <a:lnTo>
                    <a:pt x="2108319" y="2581708"/>
                  </a:lnTo>
                  <a:lnTo>
                    <a:pt x="2174204" y="2566223"/>
                  </a:lnTo>
                  <a:lnTo>
                    <a:pt x="2240089" y="2550357"/>
                  </a:lnTo>
                  <a:lnTo>
                    <a:pt x="2305974" y="2534099"/>
                  </a:lnTo>
                  <a:lnTo>
                    <a:pt x="2371859" y="2517441"/>
                  </a:lnTo>
                  <a:lnTo>
                    <a:pt x="2437744" y="2500373"/>
                  </a:lnTo>
                  <a:lnTo>
                    <a:pt x="2503628" y="2482884"/>
                  </a:lnTo>
                  <a:lnTo>
                    <a:pt x="2569513" y="2464964"/>
                  </a:lnTo>
                  <a:lnTo>
                    <a:pt x="2635398" y="2446603"/>
                  </a:lnTo>
                  <a:lnTo>
                    <a:pt x="2701283" y="2427789"/>
                  </a:lnTo>
                  <a:lnTo>
                    <a:pt x="2767168" y="2408512"/>
                  </a:lnTo>
                  <a:lnTo>
                    <a:pt x="2833053" y="2388759"/>
                  </a:lnTo>
                  <a:lnTo>
                    <a:pt x="2898938" y="2368521"/>
                  </a:lnTo>
                  <a:lnTo>
                    <a:pt x="2964823" y="2347783"/>
                  </a:lnTo>
                  <a:lnTo>
                    <a:pt x="3030708" y="2326534"/>
                  </a:lnTo>
                  <a:lnTo>
                    <a:pt x="3096593" y="2304762"/>
                  </a:lnTo>
                  <a:lnTo>
                    <a:pt x="3162478" y="2282454"/>
                  </a:lnTo>
                  <a:lnTo>
                    <a:pt x="3228363" y="2259596"/>
                  </a:lnTo>
                  <a:lnTo>
                    <a:pt x="3294248" y="2236174"/>
                  </a:lnTo>
                  <a:lnTo>
                    <a:pt x="3360133" y="2212176"/>
                  </a:lnTo>
                  <a:lnTo>
                    <a:pt x="3426018" y="2187586"/>
                  </a:lnTo>
                  <a:lnTo>
                    <a:pt x="3491903" y="2162391"/>
                  </a:lnTo>
                  <a:lnTo>
                    <a:pt x="3557788" y="2136574"/>
                  </a:lnTo>
                  <a:lnTo>
                    <a:pt x="3623673" y="2110122"/>
                  </a:lnTo>
                  <a:lnTo>
                    <a:pt x="3689558" y="2083018"/>
                  </a:lnTo>
                  <a:lnTo>
                    <a:pt x="3755443" y="2055246"/>
                  </a:lnTo>
                  <a:lnTo>
                    <a:pt x="3821328" y="2026789"/>
                  </a:lnTo>
                  <a:lnTo>
                    <a:pt x="3887213" y="1997632"/>
                  </a:lnTo>
                  <a:lnTo>
                    <a:pt x="3953098" y="1967756"/>
                  </a:lnTo>
                  <a:lnTo>
                    <a:pt x="4018983" y="1937144"/>
                  </a:lnTo>
                  <a:lnTo>
                    <a:pt x="4084868" y="1905778"/>
                  </a:lnTo>
                  <a:lnTo>
                    <a:pt x="4150753" y="1873640"/>
                  </a:lnTo>
                  <a:lnTo>
                    <a:pt x="4216638" y="1840709"/>
                  </a:lnTo>
                  <a:lnTo>
                    <a:pt x="4282523" y="1806967"/>
                  </a:lnTo>
                  <a:lnTo>
                    <a:pt x="4348408" y="1772393"/>
                  </a:lnTo>
                  <a:lnTo>
                    <a:pt x="4414293" y="1736968"/>
                  </a:lnTo>
                  <a:lnTo>
                    <a:pt x="4480178" y="1700670"/>
                  </a:lnTo>
                  <a:lnTo>
                    <a:pt x="4546063" y="1663477"/>
                  </a:lnTo>
                  <a:lnTo>
                    <a:pt x="4611948" y="1625368"/>
                  </a:lnTo>
                  <a:lnTo>
                    <a:pt x="4677833" y="1586321"/>
                  </a:lnTo>
                  <a:lnTo>
                    <a:pt x="4743718" y="1546311"/>
                  </a:lnTo>
                  <a:lnTo>
                    <a:pt x="4809603" y="1505315"/>
                  </a:lnTo>
                  <a:lnTo>
                    <a:pt x="4875488" y="1463309"/>
                  </a:lnTo>
                  <a:lnTo>
                    <a:pt x="4941373" y="1420269"/>
                  </a:lnTo>
                  <a:lnTo>
                    <a:pt x="5007257" y="1376168"/>
                  </a:lnTo>
                  <a:lnTo>
                    <a:pt x="5073142" y="1330980"/>
                  </a:lnTo>
                  <a:lnTo>
                    <a:pt x="5139027" y="1284679"/>
                  </a:lnTo>
                  <a:lnTo>
                    <a:pt x="5204912" y="1237237"/>
                  </a:lnTo>
                  <a:lnTo>
                    <a:pt x="5270797" y="1188626"/>
                  </a:lnTo>
                  <a:lnTo>
                    <a:pt x="5336682" y="1138818"/>
                  </a:lnTo>
                  <a:lnTo>
                    <a:pt x="5402567" y="1087782"/>
                  </a:lnTo>
                  <a:lnTo>
                    <a:pt x="5468452" y="1035489"/>
                  </a:lnTo>
                  <a:lnTo>
                    <a:pt x="5534337" y="981907"/>
                  </a:lnTo>
                  <a:lnTo>
                    <a:pt x="5600222" y="927006"/>
                  </a:lnTo>
                  <a:lnTo>
                    <a:pt x="5666107" y="870751"/>
                  </a:lnTo>
                  <a:lnTo>
                    <a:pt x="5731992" y="813111"/>
                  </a:lnTo>
                  <a:lnTo>
                    <a:pt x="5797877" y="754050"/>
                  </a:lnTo>
                  <a:lnTo>
                    <a:pt x="5863762" y="693534"/>
                  </a:lnTo>
                  <a:lnTo>
                    <a:pt x="5929647" y="631528"/>
                  </a:lnTo>
                  <a:lnTo>
                    <a:pt x="5995532" y="567993"/>
                  </a:lnTo>
                  <a:lnTo>
                    <a:pt x="6061417" y="502893"/>
                  </a:lnTo>
                  <a:lnTo>
                    <a:pt x="6127302" y="436189"/>
                  </a:lnTo>
                  <a:lnTo>
                    <a:pt x="6193187" y="367842"/>
                  </a:lnTo>
                  <a:lnTo>
                    <a:pt x="6259072" y="297810"/>
                  </a:lnTo>
                  <a:lnTo>
                    <a:pt x="6324957" y="226053"/>
                  </a:lnTo>
                  <a:lnTo>
                    <a:pt x="6390842" y="152528"/>
                  </a:lnTo>
                  <a:lnTo>
                    <a:pt x="6456727" y="77192"/>
                  </a:lnTo>
                  <a:lnTo>
                    <a:pt x="6522612" y="0"/>
                  </a:lnTo>
                </a:path>
              </a:pathLst>
            </a:custGeom>
            <a:ln w="27101" cap="flat">
              <a:solidFill>
                <a:srgbClr val="FF8C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15645" y="4678449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3550" cap="flat">
              <a:solidFill>
                <a:srgbClr val="7F7F7F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4222062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666666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/>
          </p:txBody>
        </p:sp>
        <p:sp>
          <p:nvSpPr>
            <p:cNvPr id="32" name="tx32"/>
            <p:cNvSpPr/>
            <p:nvPr/>
          </p:nvSpPr>
          <p:spPr>
            <a:xfrm>
              <a:off x="756929" y="5406523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756929" y="462747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756929" y="3848420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756929" y="3069369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756929" y="2290318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1744226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2908254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4135422" y="569302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5259948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6423976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88005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3887527" y="5870717"/>
              <a:ext cx="1738823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Dose discrepancy (%)</a:t>
              </a:r>
            </a:p>
          </p:txBody>
        </p:sp>
        <p:sp>
          <p:nvSpPr>
            <p:cNvPr id="44" name="tx44"/>
            <p:cNvSpPr/>
            <p:nvPr/>
          </p:nvSpPr>
          <p:spPr>
            <a:xfrm rot="-5400000">
              <a:off x="-37527" y="3835619"/>
              <a:ext cx="129415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subHR (95% CI)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915645" y="1977589"/>
              <a:ext cx="3670310" cy="9116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subHR = 1.54 (95% CI 1.18-2.01), p = 0.002   (per 10% increase)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915645" y="1688767"/>
              <a:ext cx="3413729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Overall Hospitalization (Carboplatin)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2026-09-29T17:23:31Z</dcterms:modified>
  <cp:category/>
</cp:coreProperties>
</file>