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4288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59291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592096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708499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84686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7492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533895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766700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g26"/>
            <p:cNvSpPr/>
            <p:nvPr/>
          </p:nvSpPr>
          <p:spPr>
            <a:xfrm>
              <a:off x="1532406" y="2185486"/>
              <a:ext cx="6522612" cy="3101431"/>
            </a:xfrm>
            <a:custGeom>
              <a:avLst/>
              <a:pathLst>
                <a:path w="6522612" h="3101431">
                  <a:moveTo>
                    <a:pt x="0" y="1010284"/>
                  </a:moveTo>
                  <a:lnTo>
                    <a:pt x="65884" y="1068568"/>
                  </a:lnTo>
                  <a:lnTo>
                    <a:pt x="131769" y="1125351"/>
                  </a:lnTo>
                  <a:lnTo>
                    <a:pt x="197654" y="1180670"/>
                  </a:lnTo>
                  <a:lnTo>
                    <a:pt x="263539" y="1234564"/>
                  </a:lnTo>
                  <a:lnTo>
                    <a:pt x="329424" y="1287069"/>
                  </a:lnTo>
                  <a:lnTo>
                    <a:pt x="395309" y="1338220"/>
                  </a:lnTo>
                  <a:lnTo>
                    <a:pt x="461194" y="1388054"/>
                  </a:lnTo>
                  <a:lnTo>
                    <a:pt x="527079" y="1436603"/>
                  </a:lnTo>
                  <a:lnTo>
                    <a:pt x="592964" y="1483902"/>
                  </a:lnTo>
                  <a:lnTo>
                    <a:pt x="658849" y="1529981"/>
                  </a:lnTo>
                  <a:lnTo>
                    <a:pt x="724734" y="1574873"/>
                  </a:lnTo>
                  <a:lnTo>
                    <a:pt x="790619" y="1618608"/>
                  </a:lnTo>
                  <a:lnTo>
                    <a:pt x="856504" y="1661216"/>
                  </a:lnTo>
                  <a:lnTo>
                    <a:pt x="922389" y="1702726"/>
                  </a:lnTo>
                  <a:lnTo>
                    <a:pt x="988274" y="1743166"/>
                  </a:lnTo>
                  <a:lnTo>
                    <a:pt x="1054159" y="1782565"/>
                  </a:lnTo>
                  <a:lnTo>
                    <a:pt x="1120044" y="1820948"/>
                  </a:lnTo>
                  <a:lnTo>
                    <a:pt x="1185929" y="1858341"/>
                  </a:lnTo>
                  <a:lnTo>
                    <a:pt x="1251814" y="1894771"/>
                  </a:lnTo>
                  <a:lnTo>
                    <a:pt x="1317699" y="1930263"/>
                  </a:lnTo>
                  <a:lnTo>
                    <a:pt x="1383584" y="1964840"/>
                  </a:lnTo>
                  <a:lnTo>
                    <a:pt x="1449469" y="1998525"/>
                  </a:lnTo>
                  <a:lnTo>
                    <a:pt x="1515354" y="2031343"/>
                  </a:lnTo>
                  <a:lnTo>
                    <a:pt x="1581239" y="2063315"/>
                  </a:lnTo>
                  <a:lnTo>
                    <a:pt x="1647124" y="2094463"/>
                  </a:lnTo>
                  <a:lnTo>
                    <a:pt x="1713009" y="2124808"/>
                  </a:lnTo>
                  <a:lnTo>
                    <a:pt x="1778894" y="2154372"/>
                  </a:lnTo>
                  <a:lnTo>
                    <a:pt x="1844779" y="2183173"/>
                  </a:lnTo>
                  <a:lnTo>
                    <a:pt x="1910664" y="2211232"/>
                  </a:lnTo>
                  <a:lnTo>
                    <a:pt x="1976549" y="2238568"/>
                  </a:lnTo>
                  <a:lnTo>
                    <a:pt x="2042434" y="2265200"/>
                  </a:lnTo>
                  <a:lnTo>
                    <a:pt x="2108319" y="2291146"/>
                  </a:lnTo>
                  <a:lnTo>
                    <a:pt x="2174204" y="2316423"/>
                  </a:lnTo>
                  <a:lnTo>
                    <a:pt x="2240089" y="2341048"/>
                  </a:lnTo>
                  <a:lnTo>
                    <a:pt x="2305974" y="2365039"/>
                  </a:lnTo>
                  <a:lnTo>
                    <a:pt x="2371859" y="2388411"/>
                  </a:lnTo>
                  <a:lnTo>
                    <a:pt x="2437744" y="2411182"/>
                  </a:lnTo>
                  <a:lnTo>
                    <a:pt x="2503628" y="2433365"/>
                  </a:lnTo>
                  <a:lnTo>
                    <a:pt x="2569513" y="2454977"/>
                  </a:lnTo>
                  <a:lnTo>
                    <a:pt x="2635398" y="2476032"/>
                  </a:lnTo>
                  <a:lnTo>
                    <a:pt x="2701283" y="2488946"/>
                  </a:lnTo>
                  <a:lnTo>
                    <a:pt x="2767168" y="2465792"/>
                  </a:lnTo>
                  <a:lnTo>
                    <a:pt x="2833053" y="2441953"/>
                  </a:lnTo>
                  <a:lnTo>
                    <a:pt x="2898938" y="2417409"/>
                  </a:lnTo>
                  <a:lnTo>
                    <a:pt x="2964823" y="2392140"/>
                  </a:lnTo>
                  <a:lnTo>
                    <a:pt x="3030708" y="2366123"/>
                  </a:lnTo>
                  <a:lnTo>
                    <a:pt x="3096593" y="2339337"/>
                  </a:lnTo>
                  <a:lnTo>
                    <a:pt x="3162478" y="2311759"/>
                  </a:lnTo>
                  <a:lnTo>
                    <a:pt x="3228363" y="2283365"/>
                  </a:lnTo>
                  <a:lnTo>
                    <a:pt x="3294248" y="2254133"/>
                  </a:lnTo>
                  <a:lnTo>
                    <a:pt x="3360133" y="2224035"/>
                  </a:lnTo>
                  <a:lnTo>
                    <a:pt x="3426018" y="2193048"/>
                  </a:lnTo>
                  <a:lnTo>
                    <a:pt x="3491903" y="2161144"/>
                  </a:lnTo>
                  <a:lnTo>
                    <a:pt x="3557788" y="2128297"/>
                  </a:lnTo>
                  <a:lnTo>
                    <a:pt x="3623673" y="2094479"/>
                  </a:lnTo>
                  <a:lnTo>
                    <a:pt x="3689558" y="2059661"/>
                  </a:lnTo>
                  <a:lnTo>
                    <a:pt x="3755443" y="2023814"/>
                  </a:lnTo>
                  <a:lnTo>
                    <a:pt x="3821328" y="1986906"/>
                  </a:lnTo>
                  <a:lnTo>
                    <a:pt x="3887213" y="1948907"/>
                  </a:lnTo>
                  <a:lnTo>
                    <a:pt x="3953098" y="1909785"/>
                  </a:lnTo>
                  <a:lnTo>
                    <a:pt x="4018983" y="1869505"/>
                  </a:lnTo>
                  <a:lnTo>
                    <a:pt x="4084868" y="1828035"/>
                  </a:lnTo>
                  <a:lnTo>
                    <a:pt x="4150753" y="1785339"/>
                  </a:lnTo>
                  <a:lnTo>
                    <a:pt x="4216638" y="1741380"/>
                  </a:lnTo>
                  <a:lnTo>
                    <a:pt x="4282523" y="1696121"/>
                  </a:lnTo>
                  <a:lnTo>
                    <a:pt x="4348408" y="1649524"/>
                  </a:lnTo>
                  <a:lnTo>
                    <a:pt x="4414293" y="1601549"/>
                  </a:lnTo>
                  <a:lnTo>
                    <a:pt x="4480178" y="1552156"/>
                  </a:lnTo>
                  <a:lnTo>
                    <a:pt x="4546063" y="1501302"/>
                  </a:lnTo>
                  <a:lnTo>
                    <a:pt x="4611948" y="1448944"/>
                  </a:lnTo>
                  <a:lnTo>
                    <a:pt x="4677833" y="1395039"/>
                  </a:lnTo>
                  <a:lnTo>
                    <a:pt x="4743718" y="1339539"/>
                  </a:lnTo>
                  <a:lnTo>
                    <a:pt x="4809603" y="1282399"/>
                  </a:lnTo>
                  <a:lnTo>
                    <a:pt x="4875488" y="1223568"/>
                  </a:lnTo>
                  <a:lnTo>
                    <a:pt x="4941373" y="1162999"/>
                  </a:lnTo>
                  <a:lnTo>
                    <a:pt x="5007257" y="1100638"/>
                  </a:lnTo>
                  <a:lnTo>
                    <a:pt x="5073142" y="1036433"/>
                  </a:lnTo>
                  <a:lnTo>
                    <a:pt x="5139027" y="970330"/>
                  </a:lnTo>
                  <a:lnTo>
                    <a:pt x="5204912" y="902273"/>
                  </a:lnTo>
                  <a:lnTo>
                    <a:pt x="5270797" y="832203"/>
                  </a:lnTo>
                  <a:lnTo>
                    <a:pt x="5336682" y="760061"/>
                  </a:lnTo>
                  <a:lnTo>
                    <a:pt x="5402567" y="685786"/>
                  </a:lnTo>
                  <a:lnTo>
                    <a:pt x="5468452" y="609315"/>
                  </a:lnTo>
                  <a:lnTo>
                    <a:pt x="5534337" y="530582"/>
                  </a:lnTo>
                  <a:lnTo>
                    <a:pt x="5600222" y="449522"/>
                  </a:lnTo>
                  <a:lnTo>
                    <a:pt x="5666107" y="366065"/>
                  </a:lnTo>
                  <a:lnTo>
                    <a:pt x="5731992" y="280140"/>
                  </a:lnTo>
                  <a:lnTo>
                    <a:pt x="5797877" y="191674"/>
                  </a:lnTo>
                  <a:lnTo>
                    <a:pt x="5863762" y="100593"/>
                  </a:lnTo>
                  <a:lnTo>
                    <a:pt x="5929647" y="6818"/>
                  </a:lnTo>
                  <a:lnTo>
                    <a:pt x="5934300" y="0"/>
                  </a:lnTo>
                  <a:lnTo>
                    <a:pt x="6522612" y="0"/>
                  </a:lnTo>
                  <a:lnTo>
                    <a:pt x="6522612" y="3101431"/>
                  </a:lnTo>
                  <a:lnTo>
                    <a:pt x="6456727" y="3096919"/>
                  </a:lnTo>
                  <a:lnTo>
                    <a:pt x="6390842" y="3092288"/>
                  </a:lnTo>
                  <a:lnTo>
                    <a:pt x="6324957" y="3087533"/>
                  </a:lnTo>
                  <a:lnTo>
                    <a:pt x="6259072" y="3082654"/>
                  </a:lnTo>
                  <a:lnTo>
                    <a:pt x="6193187" y="3077645"/>
                  </a:lnTo>
                  <a:lnTo>
                    <a:pt x="6127302" y="3072503"/>
                  </a:lnTo>
                  <a:lnTo>
                    <a:pt x="6061417" y="3067226"/>
                  </a:lnTo>
                  <a:lnTo>
                    <a:pt x="5995532" y="3061809"/>
                  </a:lnTo>
                  <a:lnTo>
                    <a:pt x="5929647" y="3056249"/>
                  </a:lnTo>
                  <a:lnTo>
                    <a:pt x="5863762" y="3050542"/>
                  </a:lnTo>
                  <a:lnTo>
                    <a:pt x="5797877" y="3044683"/>
                  </a:lnTo>
                  <a:lnTo>
                    <a:pt x="5731992" y="3038670"/>
                  </a:lnTo>
                  <a:lnTo>
                    <a:pt x="5666107" y="3032498"/>
                  </a:lnTo>
                  <a:lnTo>
                    <a:pt x="5600222" y="3026162"/>
                  </a:lnTo>
                  <a:lnTo>
                    <a:pt x="5534337" y="3019659"/>
                  </a:lnTo>
                  <a:lnTo>
                    <a:pt x="5468452" y="3012984"/>
                  </a:lnTo>
                  <a:lnTo>
                    <a:pt x="5402567" y="3006132"/>
                  </a:lnTo>
                  <a:lnTo>
                    <a:pt x="5336682" y="2999099"/>
                  </a:lnTo>
                  <a:lnTo>
                    <a:pt x="5270797" y="2991880"/>
                  </a:lnTo>
                  <a:lnTo>
                    <a:pt x="5204912" y="2984470"/>
                  </a:lnTo>
                  <a:lnTo>
                    <a:pt x="5139027" y="2976864"/>
                  </a:lnTo>
                  <a:lnTo>
                    <a:pt x="5073142" y="2969057"/>
                  </a:lnTo>
                  <a:lnTo>
                    <a:pt x="5007257" y="2961043"/>
                  </a:lnTo>
                  <a:lnTo>
                    <a:pt x="4941373" y="2952818"/>
                  </a:lnTo>
                  <a:lnTo>
                    <a:pt x="4875488" y="2944375"/>
                  </a:lnTo>
                  <a:lnTo>
                    <a:pt x="4809603" y="2935708"/>
                  </a:lnTo>
                  <a:lnTo>
                    <a:pt x="4743718" y="2926812"/>
                  </a:lnTo>
                  <a:lnTo>
                    <a:pt x="4677833" y="2917681"/>
                  </a:lnTo>
                  <a:lnTo>
                    <a:pt x="4611948" y="2908308"/>
                  </a:lnTo>
                  <a:lnTo>
                    <a:pt x="4546063" y="2898688"/>
                  </a:lnTo>
                  <a:lnTo>
                    <a:pt x="4480178" y="2888813"/>
                  </a:lnTo>
                  <a:lnTo>
                    <a:pt x="4414293" y="2878677"/>
                  </a:lnTo>
                  <a:lnTo>
                    <a:pt x="4348408" y="2868272"/>
                  </a:lnTo>
                  <a:lnTo>
                    <a:pt x="4282523" y="2857593"/>
                  </a:lnTo>
                  <a:lnTo>
                    <a:pt x="4216638" y="2846631"/>
                  </a:lnTo>
                  <a:lnTo>
                    <a:pt x="4150753" y="2835378"/>
                  </a:lnTo>
                  <a:lnTo>
                    <a:pt x="4084868" y="2823829"/>
                  </a:lnTo>
                  <a:lnTo>
                    <a:pt x="4018983" y="2811974"/>
                  </a:lnTo>
                  <a:lnTo>
                    <a:pt x="3953098" y="2799805"/>
                  </a:lnTo>
                  <a:lnTo>
                    <a:pt x="3887213" y="2787314"/>
                  </a:lnTo>
                  <a:lnTo>
                    <a:pt x="3821328" y="2774493"/>
                  </a:lnTo>
                  <a:lnTo>
                    <a:pt x="3755443" y="2761333"/>
                  </a:lnTo>
                  <a:lnTo>
                    <a:pt x="3689558" y="2747825"/>
                  </a:lnTo>
                  <a:lnTo>
                    <a:pt x="3623673" y="2733959"/>
                  </a:lnTo>
                  <a:lnTo>
                    <a:pt x="3557788" y="2719727"/>
                  </a:lnTo>
                  <a:lnTo>
                    <a:pt x="3491903" y="2705118"/>
                  </a:lnTo>
                  <a:lnTo>
                    <a:pt x="3426018" y="2690123"/>
                  </a:lnTo>
                  <a:lnTo>
                    <a:pt x="3360133" y="2674731"/>
                  </a:lnTo>
                  <a:lnTo>
                    <a:pt x="3294248" y="2658932"/>
                  </a:lnTo>
                  <a:lnTo>
                    <a:pt x="3228363" y="2642715"/>
                  </a:lnTo>
                  <a:lnTo>
                    <a:pt x="3162478" y="2626069"/>
                  </a:lnTo>
                  <a:lnTo>
                    <a:pt x="3096593" y="2608983"/>
                  </a:lnTo>
                  <a:lnTo>
                    <a:pt x="3030708" y="2591444"/>
                  </a:lnTo>
                  <a:lnTo>
                    <a:pt x="2964823" y="2573442"/>
                  </a:lnTo>
                  <a:lnTo>
                    <a:pt x="2898938" y="2554964"/>
                  </a:lnTo>
                  <a:lnTo>
                    <a:pt x="2833053" y="2535997"/>
                  </a:lnTo>
                  <a:lnTo>
                    <a:pt x="2767168" y="2516528"/>
                  </a:lnTo>
                  <a:lnTo>
                    <a:pt x="2701283" y="2496544"/>
                  </a:lnTo>
                  <a:lnTo>
                    <a:pt x="2635398" y="2511435"/>
                  </a:lnTo>
                  <a:lnTo>
                    <a:pt x="2569513" y="2533279"/>
                  </a:lnTo>
                  <a:lnTo>
                    <a:pt x="2503628" y="2554495"/>
                  </a:lnTo>
                  <a:lnTo>
                    <a:pt x="2437744" y="2575101"/>
                  </a:lnTo>
                  <a:lnTo>
                    <a:pt x="2371859" y="2595116"/>
                  </a:lnTo>
                  <a:lnTo>
                    <a:pt x="2305974" y="2614556"/>
                  </a:lnTo>
                  <a:lnTo>
                    <a:pt x="2240089" y="2633438"/>
                  </a:lnTo>
                  <a:lnTo>
                    <a:pt x="2174204" y="2651778"/>
                  </a:lnTo>
                  <a:lnTo>
                    <a:pt x="2108319" y="2669591"/>
                  </a:lnTo>
                  <a:lnTo>
                    <a:pt x="2042434" y="2686892"/>
                  </a:lnTo>
                  <a:lnTo>
                    <a:pt x="1976549" y="2703696"/>
                  </a:lnTo>
                  <a:lnTo>
                    <a:pt x="1910664" y="2720018"/>
                  </a:lnTo>
                  <a:lnTo>
                    <a:pt x="1844779" y="2735871"/>
                  </a:lnTo>
                  <a:lnTo>
                    <a:pt x="1778894" y="2751269"/>
                  </a:lnTo>
                  <a:lnTo>
                    <a:pt x="1713009" y="2766224"/>
                  </a:lnTo>
                  <a:lnTo>
                    <a:pt x="1647124" y="2780750"/>
                  </a:lnTo>
                  <a:lnTo>
                    <a:pt x="1581239" y="2794859"/>
                  </a:lnTo>
                  <a:lnTo>
                    <a:pt x="1515354" y="2808563"/>
                  </a:lnTo>
                  <a:lnTo>
                    <a:pt x="1449469" y="2821873"/>
                  </a:lnTo>
                  <a:lnTo>
                    <a:pt x="1383584" y="2834801"/>
                  </a:lnTo>
                  <a:lnTo>
                    <a:pt x="1317699" y="2847357"/>
                  </a:lnTo>
                  <a:lnTo>
                    <a:pt x="1251814" y="2859553"/>
                  </a:lnTo>
                  <a:lnTo>
                    <a:pt x="1185929" y="2871399"/>
                  </a:lnTo>
                  <a:lnTo>
                    <a:pt x="1120044" y="2882904"/>
                  </a:lnTo>
                  <a:lnTo>
                    <a:pt x="1054159" y="2894079"/>
                  </a:lnTo>
                  <a:lnTo>
                    <a:pt x="988274" y="2904933"/>
                  </a:lnTo>
                  <a:lnTo>
                    <a:pt x="922389" y="2915476"/>
                  </a:lnTo>
                  <a:lnTo>
                    <a:pt x="856504" y="2925715"/>
                  </a:lnTo>
                  <a:lnTo>
                    <a:pt x="790619" y="2935661"/>
                  </a:lnTo>
                  <a:lnTo>
                    <a:pt x="724734" y="2945321"/>
                  </a:lnTo>
                  <a:lnTo>
                    <a:pt x="658849" y="2954703"/>
                  </a:lnTo>
                  <a:lnTo>
                    <a:pt x="592964" y="2963816"/>
                  </a:lnTo>
                  <a:lnTo>
                    <a:pt x="527079" y="2972667"/>
                  </a:lnTo>
                  <a:lnTo>
                    <a:pt x="461194" y="2981264"/>
                  </a:lnTo>
                  <a:lnTo>
                    <a:pt x="395309" y="2989614"/>
                  </a:lnTo>
                  <a:lnTo>
                    <a:pt x="329424" y="2997725"/>
                  </a:lnTo>
                  <a:lnTo>
                    <a:pt x="263539" y="3005602"/>
                  </a:lnTo>
                  <a:lnTo>
                    <a:pt x="197654" y="3013253"/>
                  </a:lnTo>
                  <a:lnTo>
                    <a:pt x="131769" y="3020685"/>
                  </a:lnTo>
                  <a:lnTo>
                    <a:pt x="65884" y="3027903"/>
                  </a:lnTo>
                  <a:lnTo>
                    <a:pt x="0" y="303491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532406" y="2185486"/>
              <a:ext cx="5934300" cy="2488946"/>
            </a:xfrm>
            <a:custGeom>
              <a:avLst/>
              <a:pathLst>
                <a:path w="5934300" h="2488946">
                  <a:moveTo>
                    <a:pt x="0" y="1010284"/>
                  </a:moveTo>
                  <a:lnTo>
                    <a:pt x="65884" y="1068568"/>
                  </a:lnTo>
                  <a:lnTo>
                    <a:pt x="131769" y="1125351"/>
                  </a:lnTo>
                  <a:lnTo>
                    <a:pt x="197654" y="1180670"/>
                  </a:lnTo>
                  <a:lnTo>
                    <a:pt x="263539" y="1234564"/>
                  </a:lnTo>
                  <a:lnTo>
                    <a:pt x="329424" y="1287069"/>
                  </a:lnTo>
                  <a:lnTo>
                    <a:pt x="395309" y="1338220"/>
                  </a:lnTo>
                  <a:lnTo>
                    <a:pt x="461194" y="1388054"/>
                  </a:lnTo>
                  <a:lnTo>
                    <a:pt x="527079" y="1436603"/>
                  </a:lnTo>
                  <a:lnTo>
                    <a:pt x="592964" y="1483902"/>
                  </a:lnTo>
                  <a:lnTo>
                    <a:pt x="658849" y="1529981"/>
                  </a:lnTo>
                  <a:lnTo>
                    <a:pt x="724734" y="1574873"/>
                  </a:lnTo>
                  <a:lnTo>
                    <a:pt x="790619" y="1618608"/>
                  </a:lnTo>
                  <a:lnTo>
                    <a:pt x="856504" y="1661216"/>
                  </a:lnTo>
                  <a:lnTo>
                    <a:pt x="922389" y="1702726"/>
                  </a:lnTo>
                  <a:lnTo>
                    <a:pt x="988274" y="1743166"/>
                  </a:lnTo>
                  <a:lnTo>
                    <a:pt x="1054159" y="1782565"/>
                  </a:lnTo>
                  <a:lnTo>
                    <a:pt x="1120044" y="1820948"/>
                  </a:lnTo>
                  <a:lnTo>
                    <a:pt x="1185929" y="1858341"/>
                  </a:lnTo>
                  <a:lnTo>
                    <a:pt x="1251814" y="1894771"/>
                  </a:lnTo>
                  <a:lnTo>
                    <a:pt x="1317699" y="1930263"/>
                  </a:lnTo>
                  <a:lnTo>
                    <a:pt x="1383584" y="1964840"/>
                  </a:lnTo>
                  <a:lnTo>
                    <a:pt x="1449469" y="1998525"/>
                  </a:lnTo>
                  <a:lnTo>
                    <a:pt x="1515354" y="2031343"/>
                  </a:lnTo>
                  <a:lnTo>
                    <a:pt x="1581239" y="2063315"/>
                  </a:lnTo>
                  <a:lnTo>
                    <a:pt x="1647124" y="2094463"/>
                  </a:lnTo>
                  <a:lnTo>
                    <a:pt x="1713009" y="2124808"/>
                  </a:lnTo>
                  <a:lnTo>
                    <a:pt x="1778894" y="2154372"/>
                  </a:lnTo>
                  <a:lnTo>
                    <a:pt x="1844779" y="2183173"/>
                  </a:lnTo>
                  <a:lnTo>
                    <a:pt x="1910664" y="2211232"/>
                  </a:lnTo>
                  <a:lnTo>
                    <a:pt x="1976549" y="2238568"/>
                  </a:lnTo>
                  <a:lnTo>
                    <a:pt x="2042434" y="2265200"/>
                  </a:lnTo>
                  <a:lnTo>
                    <a:pt x="2108319" y="2291146"/>
                  </a:lnTo>
                  <a:lnTo>
                    <a:pt x="2174204" y="2316423"/>
                  </a:lnTo>
                  <a:lnTo>
                    <a:pt x="2240089" y="2341048"/>
                  </a:lnTo>
                  <a:lnTo>
                    <a:pt x="2305974" y="2365039"/>
                  </a:lnTo>
                  <a:lnTo>
                    <a:pt x="2371859" y="2388411"/>
                  </a:lnTo>
                  <a:lnTo>
                    <a:pt x="2437744" y="2411182"/>
                  </a:lnTo>
                  <a:lnTo>
                    <a:pt x="2503628" y="2433365"/>
                  </a:lnTo>
                  <a:lnTo>
                    <a:pt x="2569513" y="2454977"/>
                  </a:lnTo>
                  <a:lnTo>
                    <a:pt x="2635398" y="2476032"/>
                  </a:lnTo>
                  <a:lnTo>
                    <a:pt x="2701283" y="2488946"/>
                  </a:lnTo>
                  <a:lnTo>
                    <a:pt x="2767168" y="2465792"/>
                  </a:lnTo>
                  <a:lnTo>
                    <a:pt x="2833053" y="2441953"/>
                  </a:lnTo>
                  <a:lnTo>
                    <a:pt x="2898938" y="2417409"/>
                  </a:lnTo>
                  <a:lnTo>
                    <a:pt x="2964823" y="2392140"/>
                  </a:lnTo>
                  <a:lnTo>
                    <a:pt x="3030708" y="2366123"/>
                  </a:lnTo>
                  <a:lnTo>
                    <a:pt x="3096593" y="2339337"/>
                  </a:lnTo>
                  <a:lnTo>
                    <a:pt x="3162478" y="2311759"/>
                  </a:lnTo>
                  <a:lnTo>
                    <a:pt x="3228363" y="2283365"/>
                  </a:lnTo>
                  <a:lnTo>
                    <a:pt x="3294248" y="2254133"/>
                  </a:lnTo>
                  <a:lnTo>
                    <a:pt x="3360133" y="2224035"/>
                  </a:lnTo>
                  <a:lnTo>
                    <a:pt x="3426018" y="2193048"/>
                  </a:lnTo>
                  <a:lnTo>
                    <a:pt x="3491903" y="2161144"/>
                  </a:lnTo>
                  <a:lnTo>
                    <a:pt x="3557788" y="2128297"/>
                  </a:lnTo>
                  <a:lnTo>
                    <a:pt x="3623673" y="2094479"/>
                  </a:lnTo>
                  <a:lnTo>
                    <a:pt x="3689558" y="2059661"/>
                  </a:lnTo>
                  <a:lnTo>
                    <a:pt x="3755443" y="2023814"/>
                  </a:lnTo>
                  <a:lnTo>
                    <a:pt x="3821328" y="1986906"/>
                  </a:lnTo>
                  <a:lnTo>
                    <a:pt x="3887213" y="1948907"/>
                  </a:lnTo>
                  <a:lnTo>
                    <a:pt x="3953098" y="1909785"/>
                  </a:lnTo>
                  <a:lnTo>
                    <a:pt x="4018983" y="1869505"/>
                  </a:lnTo>
                  <a:lnTo>
                    <a:pt x="4084868" y="1828035"/>
                  </a:lnTo>
                  <a:lnTo>
                    <a:pt x="4150753" y="1785339"/>
                  </a:lnTo>
                  <a:lnTo>
                    <a:pt x="4216638" y="1741380"/>
                  </a:lnTo>
                  <a:lnTo>
                    <a:pt x="4282523" y="1696121"/>
                  </a:lnTo>
                  <a:lnTo>
                    <a:pt x="4348408" y="1649524"/>
                  </a:lnTo>
                  <a:lnTo>
                    <a:pt x="4414293" y="1601549"/>
                  </a:lnTo>
                  <a:lnTo>
                    <a:pt x="4480178" y="1552156"/>
                  </a:lnTo>
                  <a:lnTo>
                    <a:pt x="4546063" y="1501302"/>
                  </a:lnTo>
                  <a:lnTo>
                    <a:pt x="4611948" y="1448944"/>
                  </a:lnTo>
                  <a:lnTo>
                    <a:pt x="4677833" y="1395039"/>
                  </a:lnTo>
                  <a:lnTo>
                    <a:pt x="4743718" y="1339539"/>
                  </a:lnTo>
                  <a:lnTo>
                    <a:pt x="4809603" y="1282399"/>
                  </a:lnTo>
                  <a:lnTo>
                    <a:pt x="4875488" y="1223568"/>
                  </a:lnTo>
                  <a:lnTo>
                    <a:pt x="4941373" y="1162999"/>
                  </a:lnTo>
                  <a:lnTo>
                    <a:pt x="5007257" y="1100638"/>
                  </a:lnTo>
                  <a:lnTo>
                    <a:pt x="5073142" y="1036433"/>
                  </a:lnTo>
                  <a:lnTo>
                    <a:pt x="5139027" y="970330"/>
                  </a:lnTo>
                  <a:lnTo>
                    <a:pt x="5204912" y="902273"/>
                  </a:lnTo>
                  <a:lnTo>
                    <a:pt x="5270797" y="832203"/>
                  </a:lnTo>
                  <a:lnTo>
                    <a:pt x="5336682" y="760061"/>
                  </a:lnTo>
                  <a:lnTo>
                    <a:pt x="5402567" y="685786"/>
                  </a:lnTo>
                  <a:lnTo>
                    <a:pt x="5468452" y="609315"/>
                  </a:lnTo>
                  <a:lnTo>
                    <a:pt x="5534337" y="530582"/>
                  </a:lnTo>
                  <a:lnTo>
                    <a:pt x="5600222" y="449522"/>
                  </a:lnTo>
                  <a:lnTo>
                    <a:pt x="5666107" y="366065"/>
                  </a:lnTo>
                  <a:lnTo>
                    <a:pt x="5731992" y="280140"/>
                  </a:lnTo>
                  <a:lnTo>
                    <a:pt x="5797877" y="191674"/>
                  </a:lnTo>
                  <a:lnTo>
                    <a:pt x="5863762" y="100593"/>
                  </a:lnTo>
                  <a:lnTo>
                    <a:pt x="5929647" y="6818"/>
                  </a:lnTo>
                  <a:lnTo>
                    <a:pt x="593430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532406" y="4682031"/>
              <a:ext cx="6522612" cy="604886"/>
            </a:xfrm>
            <a:custGeom>
              <a:avLst/>
              <a:pathLst>
                <a:path w="6522612" h="604886">
                  <a:moveTo>
                    <a:pt x="6522612" y="604886"/>
                  </a:moveTo>
                  <a:lnTo>
                    <a:pt x="6456727" y="600374"/>
                  </a:lnTo>
                  <a:lnTo>
                    <a:pt x="6390842" y="595743"/>
                  </a:lnTo>
                  <a:lnTo>
                    <a:pt x="6324957" y="590989"/>
                  </a:lnTo>
                  <a:lnTo>
                    <a:pt x="6259072" y="586109"/>
                  </a:lnTo>
                  <a:lnTo>
                    <a:pt x="6193187" y="581100"/>
                  </a:lnTo>
                  <a:lnTo>
                    <a:pt x="6127302" y="575959"/>
                  </a:lnTo>
                  <a:lnTo>
                    <a:pt x="6061417" y="570681"/>
                  </a:lnTo>
                  <a:lnTo>
                    <a:pt x="5995532" y="565264"/>
                  </a:lnTo>
                  <a:lnTo>
                    <a:pt x="5929647" y="559704"/>
                  </a:lnTo>
                  <a:lnTo>
                    <a:pt x="5863762" y="553997"/>
                  </a:lnTo>
                  <a:lnTo>
                    <a:pt x="5797877" y="548138"/>
                  </a:lnTo>
                  <a:lnTo>
                    <a:pt x="5731992" y="542125"/>
                  </a:lnTo>
                  <a:lnTo>
                    <a:pt x="5666107" y="535953"/>
                  </a:lnTo>
                  <a:lnTo>
                    <a:pt x="5600222" y="529617"/>
                  </a:lnTo>
                  <a:lnTo>
                    <a:pt x="5534337" y="523114"/>
                  </a:lnTo>
                  <a:lnTo>
                    <a:pt x="5468452" y="516439"/>
                  </a:lnTo>
                  <a:lnTo>
                    <a:pt x="5402567" y="509587"/>
                  </a:lnTo>
                  <a:lnTo>
                    <a:pt x="5336682" y="502554"/>
                  </a:lnTo>
                  <a:lnTo>
                    <a:pt x="5270797" y="495335"/>
                  </a:lnTo>
                  <a:lnTo>
                    <a:pt x="5204912" y="487925"/>
                  </a:lnTo>
                  <a:lnTo>
                    <a:pt x="5139027" y="480319"/>
                  </a:lnTo>
                  <a:lnTo>
                    <a:pt x="5073142" y="472512"/>
                  </a:lnTo>
                  <a:lnTo>
                    <a:pt x="5007257" y="464498"/>
                  </a:lnTo>
                  <a:lnTo>
                    <a:pt x="4941373" y="456273"/>
                  </a:lnTo>
                  <a:lnTo>
                    <a:pt x="4875488" y="447830"/>
                  </a:lnTo>
                  <a:lnTo>
                    <a:pt x="4809603" y="439163"/>
                  </a:lnTo>
                  <a:lnTo>
                    <a:pt x="4743718" y="430267"/>
                  </a:lnTo>
                  <a:lnTo>
                    <a:pt x="4677833" y="421136"/>
                  </a:lnTo>
                  <a:lnTo>
                    <a:pt x="4611948" y="411763"/>
                  </a:lnTo>
                  <a:lnTo>
                    <a:pt x="4546063" y="402143"/>
                  </a:lnTo>
                  <a:lnTo>
                    <a:pt x="4480178" y="392268"/>
                  </a:lnTo>
                  <a:lnTo>
                    <a:pt x="4414293" y="382132"/>
                  </a:lnTo>
                  <a:lnTo>
                    <a:pt x="4348408" y="371727"/>
                  </a:lnTo>
                  <a:lnTo>
                    <a:pt x="4282523" y="361048"/>
                  </a:lnTo>
                  <a:lnTo>
                    <a:pt x="4216638" y="350086"/>
                  </a:lnTo>
                  <a:lnTo>
                    <a:pt x="4150753" y="338834"/>
                  </a:lnTo>
                  <a:lnTo>
                    <a:pt x="4084868" y="327284"/>
                  </a:lnTo>
                  <a:lnTo>
                    <a:pt x="4018983" y="315429"/>
                  </a:lnTo>
                  <a:lnTo>
                    <a:pt x="3953098" y="303260"/>
                  </a:lnTo>
                  <a:lnTo>
                    <a:pt x="3887213" y="290769"/>
                  </a:lnTo>
                  <a:lnTo>
                    <a:pt x="3821328" y="277948"/>
                  </a:lnTo>
                  <a:lnTo>
                    <a:pt x="3755443" y="264788"/>
                  </a:lnTo>
                  <a:lnTo>
                    <a:pt x="3689558" y="251280"/>
                  </a:lnTo>
                  <a:lnTo>
                    <a:pt x="3623673" y="237414"/>
                  </a:lnTo>
                  <a:lnTo>
                    <a:pt x="3557788" y="223182"/>
                  </a:lnTo>
                  <a:lnTo>
                    <a:pt x="3491903" y="208573"/>
                  </a:lnTo>
                  <a:lnTo>
                    <a:pt x="3426018" y="193578"/>
                  </a:lnTo>
                  <a:lnTo>
                    <a:pt x="3360133" y="178186"/>
                  </a:lnTo>
                  <a:lnTo>
                    <a:pt x="3294248" y="162387"/>
                  </a:lnTo>
                  <a:lnTo>
                    <a:pt x="3228363" y="146170"/>
                  </a:lnTo>
                  <a:lnTo>
                    <a:pt x="3162478" y="129524"/>
                  </a:lnTo>
                  <a:lnTo>
                    <a:pt x="3096593" y="112438"/>
                  </a:lnTo>
                  <a:lnTo>
                    <a:pt x="3030708" y="94899"/>
                  </a:lnTo>
                  <a:lnTo>
                    <a:pt x="2964823" y="76897"/>
                  </a:lnTo>
                  <a:lnTo>
                    <a:pt x="2898938" y="58419"/>
                  </a:lnTo>
                  <a:lnTo>
                    <a:pt x="2833053" y="39452"/>
                  </a:lnTo>
                  <a:lnTo>
                    <a:pt x="2767168" y="19983"/>
                  </a:lnTo>
                  <a:lnTo>
                    <a:pt x="2701283" y="0"/>
                  </a:lnTo>
                  <a:lnTo>
                    <a:pt x="2635398" y="14890"/>
                  </a:lnTo>
                  <a:lnTo>
                    <a:pt x="2569513" y="36734"/>
                  </a:lnTo>
                  <a:lnTo>
                    <a:pt x="2503628" y="57950"/>
                  </a:lnTo>
                  <a:lnTo>
                    <a:pt x="2437744" y="78556"/>
                  </a:lnTo>
                  <a:lnTo>
                    <a:pt x="2371859" y="98571"/>
                  </a:lnTo>
                  <a:lnTo>
                    <a:pt x="2305974" y="118012"/>
                  </a:lnTo>
                  <a:lnTo>
                    <a:pt x="2240089" y="136893"/>
                  </a:lnTo>
                  <a:lnTo>
                    <a:pt x="2174204" y="155233"/>
                  </a:lnTo>
                  <a:lnTo>
                    <a:pt x="2108319" y="173046"/>
                  </a:lnTo>
                  <a:lnTo>
                    <a:pt x="2042434" y="190347"/>
                  </a:lnTo>
                  <a:lnTo>
                    <a:pt x="1976549" y="207151"/>
                  </a:lnTo>
                  <a:lnTo>
                    <a:pt x="1910664" y="223473"/>
                  </a:lnTo>
                  <a:lnTo>
                    <a:pt x="1844779" y="239326"/>
                  </a:lnTo>
                  <a:lnTo>
                    <a:pt x="1778894" y="254724"/>
                  </a:lnTo>
                  <a:lnTo>
                    <a:pt x="1713009" y="269679"/>
                  </a:lnTo>
                  <a:lnTo>
                    <a:pt x="1647124" y="284205"/>
                  </a:lnTo>
                  <a:lnTo>
                    <a:pt x="1581239" y="298314"/>
                  </a:lnTo>
                  <a:lnTo>
                    <a:pt x="1515354" y="312018"/>
                  </a:lnTo>
                  <a:lnTo>
                    <a:pt x="1449469" y="325328"/>
                  </a:lnTo>
                  <a:lnTo>
                    <a:pt x="1383584" y="338256"/>
                  </a:lnTo>
                  <a:lnTo>
                    <a:pt x="1317699" y="350812"/>
                  </a:lnTo>
                  <a:lnTo>
                    <a:pt x="1251814" y="363008"/>
                  </a:lnTo>
                  <a:lnTo>
                    <a:pt x="1185929" y="374854"/>
                  </a:lnTo>
                  <a:lnTo>
                    <a:pt x="1120044" y="386359"/>
                  </a:lnTo>
                  <a:lnTo>
                    <a:pt x="1054159" y="397534"/>
                  </a:lnTo>
                  <a:lnTo>
                    <a:pt x="988274" y="408388"/>
                  </a:lnTo>
                  <a:lnTo>
                    <a:pt x="922389" y="418931"/>
                  </a:lnTo>
                  <a:lnTo>
                    <a:pt x="856504" y="429170"/>
                  </a:lnTo>
                  <a:lnTo>
                    <a:pt x="790619" y="439116"/>
                  </a:lnTo>
                  <a:lnTo>
                    <a:pt x="724734" y="448776"/>
                  </a:lnTo>
                  <a:lnTo>
                    <a:pt x="658849" y="458158"/>
                  </a:lnTo>
                  <a:lnTo>
                    <a:pt x="592964" y="467271"/>
                  </a:lnTo>
                  <a:lnTo>
                    <a:pt x="527079" y="476122"/>
                  </a:lnTo>
                  <a:lnTo>
                    <a:pt x="461194" y="484719"/>
                  </a:lnTo>
                  <a:lnTo>
                    <a:pt x="395309" y="493070"/>
                  </a:lnTo>
                  <a:lnTo>
                    <a:pt x="329424" y="501180"/>
                  </a:lnTo>
                  <a:lnTo>
                    <a:pt x="263539" y="509057"/>
                  </a:lnTo>
                  <a:lnTo>
                    <a:pt x="197654" y="516708"/>
                  </a:lnTo>
                  <a:lnTo>
                    <a:pt x="131769" y="524140"/>
                  </a:lnTo>
                  <a:lnTo>
                    <a:pt x="65884" y="531358"/>
                  </a:lnTo>
                  <a:lnTo>
                    <a:pt x="0" y="5383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32406" y="4606615"/>
              <a:ext cx="6522612" cy="118589"/>
            </a:xfrm>
            <a:custGeom>
              <a:avLst/>
              <a:pathLst>
                <a:path w="6522612" h="118589">
                  <a:moveTo>
                    <a:pt x="0" y="118589"/>
                  </a:moveTo>
                  <a:lnTo>
                    <a:pt x="65884" y="117478"/>
                  </a:lnTo>
                  <a:lnTo>
                    <a:pt x="131769" y="116365"/>
                  </a:lnTo>
                  <a:lnTo>
                    <a:pt x="197654" y="115251"/>
                  </a:lnTo>
                  <a:lnTo>
                    <a:pt x="263539" y="114135"/>
                  </a:lnTo>
                  <a:lnTo>
                    <a:pt x="329424" y="113017"/>
                  </a:lnTo>
                  <a:lnTo>
                    <a:pt x="395309" y="111898"/>
                  </a:lnTo>
                  <a:lnTo>
                    <a:pt x="461194" y="110776"/>
                  </a:lnTo>
                  <a:lnTo>
                    <a:pt x="527079" y="109653"/>
                  </a:lnTo>
                  <a:lnTo>
                    <a:pt x="592964" y="108529"/>
                  </a:lnTo>
                  <a:lnTo>
                    <a:pt x="658849" y="107402"/>
                  </a:lnTo>
                  <a:lnTo>
                    <a:pt x="724734" y="106274"/>
                  </a:lnTo>
                  <a:lnTo>
                    <a:pt x="790619" y="105145"/>
                  </a:lnTo>
                  <a:lnTo>
                    <a:pt x="856504" y="104013"/>
                  </a:lnTo>
                  <a:lnTo>
                    <a:pt x="922389" y="102880"/>
                  </a:lnTo>
                  <a:lnTo>
                    <a:pt x="988274" y="101745"/>
                  </a:lnTo>
                  <a:lnTo>
                    <a:pt x="1054159" y="100608"/>
                  </a:lnTo>
                  <a:lnTo>
                    <a:pt x="1120044" y="99470"/>
                  </a:lnTo>
                  <a:lnTo>
                    <a:pt x="1185929" y="98330"/>
                  </a:lnTo>
                  <a:lnTo>
                    <a:pt x="1251814" y="97188"/>
                  </a:lnTo>
                  <a:lnTo>
                    <a:pt x="1317699" y="96045"/>
                  </a:lnTo>
                  <a:lnTo>
                    <a:pt x="1383584" y="94899"/>
                  </a:lnTo>
                  <a:lnTo>
                    <a:pt x="1449469" y="93752"/>
                  </a:lnTo>
                  <a:lnTo>
                    <a:pt x="1515354" y="92604"/>
                  </a:lnTo>
                  <a:lnTo>
                    <a:pt x="1581239" y="91453"/>
                  </a:lnTo>
                  <a:lnTo>
                    <a:pt x="1647124" y="90301"/>
                  </a:lnTo>
                  <a:lnTo>
                    <a:pt x="1713009" y="89147"/>
                  </a:lnTo>
                  <a:lnTo>
                    <a:pt x="1778894" y="87991"/>
                  </a:lnTo>
                  <a:lnTo>
                    <a:pt x="1844779" y="86834"/>
                  </a:lnTo>
                  <a:lnTo>
                    <a:pt x="1910664" y="85674"/>
                  </a:lnTo>
                  <a:lnTo>
                    <a:pt x="1976549" y="84513"/>
                  </a:lnTo>
                  <a:lnTo>
                    <a:pt x="2042434" y="83351"/>
                  </a:lnTo>
                  <a:lnTo>
                    <a:pt x="2108319" y="82186"/>
                  </a:lnTo>
                  <a:lnTo>
                    <a:pt x="2174204" y="81020"/>
                  </a:lnTo>
                  <a:lnTo>
                    <a:pt x="2240089" y="79852"/>
                  </a:lnTo>
                  <a:lnTo>
                    <a:pt x="2305974" y="78682"/>
                  </a:lnTo>
                  <a:lnTo>
                    <a:pt x="2371859" y="77510"/>
                  </a:lnTo>
                  <a:lnTo>
                    <a:pt x="2437744" y="76337"/>
                  </a:lnTo>
                  <a:lnTo>
                    <a:pt x="2503628" y="75162"/>
                  </a:lnTo>
                  <a:lnTo>
                    <a:pt x="2569513" y="73985"/>
                  </a:lnTo>
                  <a:lnTo>
                    <a:pt x="2635398" y="72806"/>
                  </a:lnTo>
                  <a:lnTo>
                    <a:pt x="2701283" y="71625"/>
                  </a:lnTo>
                  <a:lnTo>
                    <a:pt x="2767168" y="70443"/>
                  </a:lnTo>
                  <a:lnTo>
                    <a:pt x="2833053" y="69259"/>
                  </a:lnTo>
                  <a:lnTo>
                    <a:pt x="2898938" y="68073"/>
                  </a:lnTo>
                  <a:lnTo>
                    <a:pt x="2964823" y="66885"/>
                  </a:lnTo>
                  <a:lnTo>
                    <a:pt x="3030708" y="65696"/>
                  </a:lnTo>
                  <a:lnTo>
                    <a:pt x="3096593" y="64505"/>
                  </a:lnTo>
                  <a:lnTo>
                    <a:pt x="3162478" y="63311"/>
                  </a:lnTo>
                  <a:lnTo>
                    <a:pt x="3228363" y="62116"/>
                  </a:lnTo>
                  <a:lnTo>
                    <a:pt x="3294248" y="60920"/>
                  </a:lnTo>
                  <a:lnTo>
                    <a:pt x="3360133" y="59721"/>
                  </a:lnTo>
                  <a:lnTo>
                    <a:pt x="3426018" y="58521"/>
                  </a:lnTo>
                  <a:lnTo>
                    <a:pt x="3491903" y="57319"/>
                  </a:lnTo>
                  <a:lnTo>
                    <a:pt x="3557788" y="56114"/>
                  </a:lnTo>
                  <a:lnTo>
                    <a:pt x="3623673" y="54909"/>
                  </a:lnTo>
                  <a:lnTo>
                    <a:pt x="3689558" y="53701"/>
                  </a:lnTo>
                  <a:lnTo>
                    <a:pt x="3755443" y="52491"/>
                  </a:lnTo>
                  <a:lnTo>
                    <a:pt x="3821328" y="51280"/>
                  </a:lnTo>
                  <a:lnTo>
                    <a:pt x="3887213" y="50067"/>
                  </a:lnTo>
                  <a:lnTo>
                    <a:pt x="3953098" y="48852"/>
                  </a:lnTo>
                  <a:lnTo>
                    <a:pt x="4018983" y="47635"/>
                  </a:lnTo>
                  <a:lnTo>
                    <a:pt x="4084868" y="46416"/>
                  </a:lnTo>
                  <a:lnTo>
                    <a:pt x="4150753" y="45196"/>
                  </a:lnTo>
                  <a:lnTo>
                    <a:pt x="4216638" y="43973"/>
                  </a:lnTo>
                  <a:lnTo>
                    <a:pt x="4282523" y="42749"/>
                  </a:lnTo>
                  <a:lnTo>
                    <a:pt x="4348408" y="41523"/>
                  </a:lnTo>
                  <a:lnTo>
                    <a:pt x="4414293" y="40295"/>
                  </a:lnTo>
                  <a:lnTo>
                    <a:pt x="4480178" y="39065"/>
                  </a:lnTo>
                  <a:lnTo>
                    <a:pt x="4546063" y="37833"/>
                  </a:lnTo>
                  <a:lnTo>
                    <a:pt x="4611948" y="36600"/>
                  </a:lnTo>
                  <a:lnTo>
                    <a:pt x="4677833" y="35364"/>
                  </a:lnTo>
                  <a:lnTo>
                    <a:pt x="4743718" y="34127"/>
                  </a:lnTo>
                  <a:lnTo>
                    <a:pt x="4809603" y="32888"/>
                  </a:lnTo>
                  <a:lnTo>
                    <a:pt x="4875488" y="31646"/>
                  </a:lnTo>
                  <a:lnTo>
                    <a:pt x="4941373" y="30404"/>
                  </a:lnTo>
                  <a:lnTo>
                    <a:pt x="5007257" y="29159"/>
                  </a:lnTo>
                  <a:lnTo>
                    <a:pt x="5073142" y="27912"/>
                  </a:lnTo>
                  <a:lnTo>
                    <a:pt x="5139027" y="26663"/>
                  </a:lnTo>
                  <a:lnTo>
                    <a:pt x="5204912" y="25413"/>
                  </a:lnTo>
                  <a:lnTo>
                    <a:pt x="5270797" y="24160"/>
                  </a:lnTo>
                  <a:lnTo>
                    <a:pt x="5336682" y="22906"/>
                  </a:lnTo>
                  <a:lnTo>
                    <a:pt x="5402567" y="21650"/>
                  </a:lnTo>
                  <a:lnTo>
                    <a:pt x="5468452" y="20392"/>
                  </a:lnTo>
                  <a:lnTo>
                    <a:pt x="5534337" y="19131"/>
                  </a:lnTo>
                  <a:lnTo>
                    <a:pt x="5600222" y="17869"/>
                  </a:lnTo>
                  <a:lnTo>
                    <a:pt x="5666107" y="16606"/>
                  </a:lnTo>
                  <a:lnTo>
                    <a:pt x="5731992" y="15340"/>
                  </a:lnTo>
                  <a:lnTo>
                    <a:pt x="5797877" y="14072"/>
                  </a:lnTo>
                  <a:lnTo>
                    <a:pt x="5863762" y="12802"/>
                  </a:lnTo>
                  <a:lnTo>
                    <a:pt x="5929647" y="11531"/>
                  </a:lnTo>
                  <a:lnTo>
                    <a:pt x="5995532" y="10257"/>
                  </a:lnTo>
                  <a:lnTo>
                    <a:pt x="6061417" y="8982"/>
                  </a:lnTo>
                  <a:lnTo>
                    <a:pt x="6127302" y="7705"/>
                  </a:lnTo>
                  <a:lnTo>
                    <a:pt x="6193187" y="6425"/>
                  </a:lnTo>
                  <a:lnTo>
                    <a:pt x="6259072" y="5144"/>
                  </a:lnTo>
                  <a:lnTo>
                    <a:pt x="6324957" y="3861"/>
                  </a:lnTo>
                  <a:lnTo>
                    <a:pt x="6390842" y="2576"/>
                  </a:lnTo>
                  <a:lnTo>
                    <a:pt x="6456727" y="1289"/>
                  </a:lnTo>
                  <a:lnTo>
                    <a:pt x="6522612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422206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2" name="tx32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744226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290825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4135422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25994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42397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8800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887527" y="5870717"/>
              <a:ext cx="173882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(%)</a:t>
              </a:r>
            </a:p>
          </p:txBody>
        </p:sp>
        <p:sp>
          <p:nvSpPr>
            <p:cNvPr id="44" name="tx44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915645" y="1977589"/>
              <a:ext cx="3670310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1.03 (95% CI 0.63-1.67), p = 0.914   (per 10% increase)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2026-09-29T17:23:30Z</dcterms:modified>
  <cp:category/>
</cp:coreProperties>
</file>