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185486"/>
              <a:ext cx="6522612" cy="3026036"/>
            </a:xfrm>
            <a:custGeom>
              <a:avLst/>
              <a:pathLst>
                <a:path w="6522612" h="3026036">
                  <a:moveTo>
                    <a:pt x="0" y="2252205"/>
                  </a:moveTo>
                  <a:lnTo>
                    <a:pt x="65884" y="2258911"/>
                  </a:lnTo>
                  <a:lnTo>
                    <a:pt x="131769" y="2265572"/>
                  </a:lnTo>
                  <a:lnTo>
                    <a:pt x="197654" y="2272189"/>
                  </a:lnTo>
                  <a:lnTo>
                    <a:pt x="263539" y="2278762"/>
                  </a:lnTo>
                  <a:lnTo>
                    <a:pt x="329424" y="2285293"/>
                  </a:lnTo>
                  <a:lnTo>
                    <a:pt x="395309" y="2291780"/>
                  </a:lnTo>
                  <a:lnTo>
                    <a:pt x="461194" y="2298225"/>
                  </a:lnTo>
                  <a:lnTo>
                    <a:pt x="527079" y="2304628"/>
                  </a:lnTo>
                  <a:lnTo>
                    <a:pt x="592964" y="2310988"/>
                  </a:lnTo>
                  <a:lnTo>
                    <a:pt x="658849" y="2317307"/>
                  </a:lnTo>
                  <a:lnTo>
                    <a:pt x="724734" y="2323584"/>
                  </a:lnTo>
                  <a:lnTo>
                    <a:pt x="790619" y="2329819"/>
                  </a:lnTo>
                  <a:lnTo>
                    <a:pt x="856504" y="2336014"/>
                  </a:lnTo>
                  <a:lnTo>
                    <a:pt x="922389" y="2342168"/>
                  </a:lnTo>
                  <a:lnTo>
                    <a:pt x="988274" y="2348282"/>
                  </a:lnTo>
                  <a:lnTo>
                    <a:pt x="1054159" y="2354355"/>
                  </a:lnTo>
                  <a:lnTo>
                    <a:pt x="1120044" y="2360389"/>
                  </a:lnTo>
                  <a:lnTo>
                    <a:pt x="1185929" y="2366382"/>
                  </a:lnTo>
                  <a:lnTo>
                    <a:pt x="1251814" y="2372337"/>
                  </a:lnTo>
                  <a:lnTo>
                    <a:pt x="1317699" y="2378252"/>
                  </a:lnTo>
                  <a:lnTo>
                    <a:pt x="1383584" y="2384128"/>
                  </a:lnTo>
                  <a:lnTo>
                    <a:pt x="1449469" y="2389966"/>
                  </a:lnTo>
                  <a:lnTo>
                    <a:pt x="1515354" y="2395765"/>
                  </a:lnTo>
                  <a:lnTo>
                    <a:pt x="1581239" y="2401527"/>
                  </a:lnTo>
                  <a:lnTo>
                    <a:pt x="1647124" y="2407250"/>
                  </a:lnTo>
                  <a:lnTo>
                    <a:pt x="1713009" y="2412935"/>
                  </a:lnTo>
                  <a:lnTo>
                    <a:pt x="1778894" y="2418584"/>
                  </a:lnTo>
                  <a:lnTo>
                    <a:pt x="1844779" y="2424195"/>
                  </a:lnTo>
                  <a:lnTo>
                    <a:pt x="1910664" y="2429769"/>
                  </a:lnTo>
                  <a:lnTo>
                    <a:pt x="1976549" y="2435307"/>
                  </a:lnTo>
                  <a:lnTo>
                    <a:pt x="2042434" y="2440808"/>
                  </a:lnTo>
                  <a:lnTo>
                    <a:pt x="2108319" y="2446273"/>
                  </a:lnTo>
                  <a:lnTo>
                    <a:pt x="2174204" y="2451702"/>
                  </a:lnTo>
                  <a:lnTo>
                    <a:pt x="2240089" y="2457096"/>
                  </a:lnTo>
                  <a:lnTo>
                    <a:pt x="2305974" y="2462453"/>
                  </a:lnTo>
                  <a:lnTo>
                    <a:pt x="2371859" y="2467776"/>
                  </a:lnTo>
                  <a:lnTo>
                    <a:pt x="2437744" y="2473064"/>
                  </a:lnTo>
                  <a:lnTo>
                    <a:pt x="2503628" y="2478317"/>
                  </a:lnTo>
                  <a:lnTo>
                    <a:pt x="2569513" y="2483535"/>
                  </a:lnTo>
                  <a:lnTo>
                    <a:pt x="2635398" y="2488719"/>
                  </a:lnTo>
                  <a:lnTo>
                    <a:pt x="2701283" y="2489070"/>
                  </a:lnTo>
                  <a:lnTo>
                    <a:pt x="2767168" y="2466645"/>
                  </a:lnTo>
                  <a:lnTo>
                    <a:pt x="2833053" y="2443578"/>
                  </a:lnTo>
                  <a:lnTo>
                    <a:pt x="2898938" y="2419850"/>
                  </a:lnTo>
                  <a:lnTo>
                    <a:pt x="2964823" y="2395442"/>
                  </a:lnTo>
                  <a:lnTo>
                    <a:pt x="3030708" y="2370335"/>
                  </a:lnTo>
                  <a:lnTo>
                    <a:pt x="3096593" y="2344509"/>
                  </a:lnTo>
                  <a:lnTo>
                    <a:pt x="3162478" y="2317944"/>
                  </a:lnTo>
                  <a:lnTo>
                    <a:pt x="3228363" y="2290617"/>
                  </a:lnTo>
                  <a:lnTo>
                    <a:pt x="3294248" y="2262508"/>
                  </a:lnTo>
                  <a:lnTo>
                    <a:pt x="3360133" y="2233594"/>
                  </a:lnTo>
                  <a:lnTo>
                    <a:pt x="3426018" y="2203851"/>
                  </a:lnTo>
                  <a:lnTo>
                    <a:pt x="3491903" y="2173257"/>
                  </a:lnTo>
                  <a:lnTo>
                    <a:pt x="3557788" y="2141787"/>
                  </a:lnTo>
                  <a:lnTo>
                    <a:pt x="3623673" y="2109415"/>
                  </a:lnTo>
                  <a:lnTo>
                    <a:pt x="3689558" y="2076115"/>
                  </a:lnTo>
                  <a:lnTo>
                    <a:pt x="3755443" y="2041862"/>
                  </a:lnTo>
                  <a:lnTo>
                    <a:pt x="3821328" y="2006628"/>
                  </a:lnTo>
                  <a:lnTo>
                    <a:pt x="3887213" y="1970385"/>
                  </a:lnTo>
                  <a:lnTo>
                    <a:pt x="3953098" y="1933104"/>
                  </a:lnTo>
                  <a:lnTo>
                    <a:pt x="4018983" y="1894755"/>
                  </a:lnTo>
                  <a:lnTo>
                    <a:pt x="4084868" y="1855307"/>
                  </a:lnTo>
                  <a:lnTo>
                    <a:pt x="4150753" y="1814730"/>
                  </a:lnTo>
                  <a:lnTo>
                    <a:pt x="4216638" y="1772991"/>
                  </a:lnTo>
                  <a:lnTo>
                    <a:pt x="4282523" y="1730056"/>
                  </a:lnTo>
                  <a:lnTo>
                    <a:pt x="4348408" y="1685891"/>
                  </a:lnTo>
                  <a:lnTo>
                    <a:pt x="4414293" y="1640461"/>
                  </a:lnTo>
                  <a:lnTo>
                    <a:pt x="4480178" y="1593730"/>
                  </a:lnTo>
                  <a:lnTo>
                    <a:pt x="4546063" y="1545661"/>
                  </a:lnTo>
                  <a:lnTo>
                    <a:pt x="4611948" y="1496214"/>
                  </a:lnTo>
                  <a:lnTo>
                    <a:pt x="4677833" y="1445352"/>
                  </a:lnTo>
                  <a:lnTo>
                    <a:pt x="4743718" y="1393033"/>
                  </a:lnTo>
                  <a:lnTo>
                    <a:pt x="4809603" y="1339215"/>
                  </a:lnTo>
                  <a:lnTo>
                    <a:pt x="4875488" y="1283856"/>
                  </a:lnTo>
                  <a:lnTo>
                    <a:pt x="4941373" y="1226911"/>
                  </a:lnTo>
                  <a:lnTo>
                    <a:pt x="5007257" y="1168335"/>
                  </a:lnTo>
                  <a:lnTo>
                    <a:pt x="5073142" y="1108081"/>
                  </a:lnTo>
                  <a:lnTo>
                    <a:pt x="5139027" y="1046102"/>
                  </a:lnTo>
                  <a:lnTo>
                    <a:pt x="5204912" y="982347"/>
                  </a:lnTo>
                  <a:lnTo>
                    <a:pt x="5270797" y="916767"/>
                  </a:lnTo>
                  <a:lnTo>
                    <a:pt x="5336682" y="849308"/>
                  </a:lnTo>
                  <a:lnTo>
                    <a:pt x="5402567" y="779916"/>
                  </a:lnTo>
                  <a:lnTo>
                    <a:pt x="5468452" y="708538"/>
                  </a:lnTo>
                  <a:lnTo>
                    <a:pt x="5534337" y="635115"/>
                  </a:lnTo>
                  <a:lnTo>
                    <a:pt x="5600222" y="559588"/>
                  </a:lnTo>
                  <a:lnTo>
                    <a:pt x="5666107" y="481899"/>
                  </a:lnTo>
                  <a:lnTo>
                    <a:pt x="5731992" y="401985"/>
                  </a:lnTo>
                  <a:lnTo>
                    <a:pt x="5797877" y="319781"/>
                  </a:lnTo>
                  <a:lnTo>
                    <a:pt x="5863762" y="235223"/>
                  </a:lnTo>
                  <a:lnTo>
                    <a:pt x="5929647" y="148243"/>
                  </a:lnTo>
                  <a:lnTo>
                    <a:pt x="5995532" y="58772"/>
                  </a:lnTo>
                  <a:lnTo>
                    <a:pt x="6037606" y="0"/>
                  </a:lnTo>
                  <a:lnTo>
                    <a:pt x="6522612" y="0"/>
                  </a:lnTo>
                  <a:lnTo>
                    <a:pt x="6522612" y="2741252"/>
                  </a:lnTo>
                  <a:lnTo>
                    <a:pt x="6456727" y="2737739"/>
                  </a:lnTo>
                  <a:lnTo>
                    <a:pt x="6390842" y="2734203"/>
                  </a:lnTo>
                  <a:lnTo>
                    <a:pt x="6324957" y="2730644"/>
                  </a:lnTo>
                  <a:lnTo>
                    <a:pt x="6259072" y="2727061"/>
                  </a:lnTo>
                  <a:lnTo>
                    <a:pt x="6193187" y="2723454"/>
                  </a:lnTo>
                  <a:lnTo>
                    <a:pt x="6127302" y="2719824"/>
                  </a:lnTo>
                  <a:lnTo>
                    <a:pt x="6061417" y="2716169"/>
                  </a:lnTo>
                  <a:lnTo>
                    <a:pt x="5995532" y="2712490"/>
                  </a:lnTo>
                  <a:lnTo>
                    <a:pt x="5929647" y="2708787"/>
                  </a:lnTo>
                  <a:lnTo>
                    <a:pt x="5863762" y="2705060"/>
                  </a:lnTo>
                  <a:lnTo>
                    <a:pt x="5797877" y="2701307"/>
                  </a:lnTo>
                  <a:lnTo>
                    <a:pt x="5731992" y="2697530"/>
                  </a:lnTo>
                  <a:lnTo>
                    <a:pt x="5666107" y="2693728"/>
                  </a:lnTo>
                  <a:lnTo>
                    <a:pt x="5600222" y="2689901"/>
                  </a:lnTo>
                  <a:lnTo>
                    <a:pt x="5534337" y="2686048"/>
                  </a:lnTo>
                  <a:lnTo>
                    <a:pt x="5468452" y="2682170"/>
                  </a:lnTo>
                  <a:lnTo>
                    <a:pt x="5402567" y="2678266"/>
                  </a:lnTo>
                  <a:lnTo>
                    <a:pt x="5336682" y="2674337"/>
                  </a:lnTo>
                  <a:lnTo>
                    <a:pt x="5270797" y="2670381"/>
                  </a:lnTo>
                  <a:lnTo>
                    <a:pt x="5204912" y="2666399"/>
                  </a:lnTo>
                  <a:lnTo>
                    <a:pt x="5139027" y="2662391"/>
                  </a:lnTo>
                  <a:lnTo>
                    <a:pt x="5073142" y="2658356"/>
                  </a:lnTo>
                  <a:lnTo>
                    <a:pt x="5007257" y="2654295"/>
                  </a:lnTo>
                  <a:lnTo>
                    <a:pt x="4941373" y="2650207"/>
                  </a:lnTo>
                  <a:lnTo>
                    <a:pt x="4875488" y="2646091"/>
                  </a:lnTo>
                  <a:lnTo>
                    <a:pt x="4809603" y="2641949"/>
                  </a:lnTo>
                  <a:lnTo>
                    <a:pt x="4743718" y="2637779"/>
                  </a:lnTo>
                  <a:lnTo>
                    <a:pt x="4677833" y="2633581"/>
                  </a:lnTo>
                  <a:lnTo>
                    <a:pt x="4611948" y="2629356"/>
                  </a:lnTo>
                  <a:lnTo>
                    <a:pt x="4546063" y="2625103"/>
                  </a:lnTo>
                  <a:lnTo>
                    <a:pt x="4480178" y="2620821"/>
                  </a:lnTo>
                  <a:lnTo>
                    <a:pt x="4414293" y="2616511"/>
                  </a:lnTo>
                  <a:lnTo>
                    <a:pt x="4348408" y="2612173"/>
                  </a:lnTo>
                  <a:lnTo>
                    <a:pt x="4282523" y="2607806"/>
                  </a:lnTo>
                  <a:lnTo>
                    <a:pt x="4216638" y="2603410"/>
                  </a:lnTo>
                  <a:lnTo>
                    <a:pt x="4150753" y="2598985"/>
                  </a:lnTo>
                  <a:lnTo>
                    <a:pt x="4084868" y="2594531"/>
                  </a:lnTo>
                  <a:lnTo>
                    <a:pt x="4018983" y="2590047"/>
                  </a:lnTo>
                  <a:lnTo>
                    <a:pt x="3953098" y="2585533"/>
                  </a:lnTo>
                  <a:lnTo>
                    <a:pt x="3887213" y="2580990"/>
                  </a:lnTo>
                  <a:lnTo>
                    <a:pt x="3821328" y="2576416"/>
                  </a:lnTo>
                  <a:lnTo>
                    <a:pt x="3755443" y="2571813"/>
                  </a:lnTo>
                  <a:lnTo>
                    <a:pt x="3689558" y="2567179"/>
                  </a:lnTo>
                  <a:lnTo>
                    <a:pt x="3623673" y="2562514"/>
                  </a:lnTo>
                  <a:lnTo>
                    <a:pt x="3557788" y="2557818"/>
                  </a:lnTo>
                  <a:lnTo>
                    <a:pt x="3491903" y="2553091"/>
                  </a:lnTo>
                  <a:lnTo>
                    <a:pt x="3426018" y="2548333"/>
                  </a:lnTo>
                  <a:lnTo>
                    <a:pt x="3360133" y="2543544"/>
                  </a:lnTo>
                  <a:lnTo>
                    <a:pt x="3294248" y="2538722"/>
                  </a:lnTo>
                  <a:lnTo>
                    <a:pt x="3228363" y="2533869"/>
                  </a:lnTo>
                  <a:lnTo>
                    <a:pt x="3162478" y="2528984"/>
                  </a:lnTo>
                  <a:lnTo>
                    <a:pt x="3096593" y="2524066"/>
                  </a:lnTo>
                  <a:lnTo>
                    <a:pt x="3030708" y="2519116"/>
                  </a:lnTo>
                  <a:lnTo>
                    <a:pt x="2964823" y="2514133"/>
                  </a:lnTo>
                  <a:lnTo>
                    <a:pt x="2898938" y="2509117"/>
                  </a:lnTo>
                  <a:lnTo>
                    <a:pt x="2833053" y="2504068"/>
                  </a:lnTo>
                  <a:lnTo>
                    <a:pt x="2767168" y="2498986"/>
                  </a:lnTo>
                  <a:lnTo>
                    <a:pt x="2701283" y="2493869"/>
                  </a:lnTo>
                  <a:lnTo>
                    <a:pt x="2635398" y="2510871"/>
                  </a:lnTo>
                  <a:lnTo>
                    <a:pt x="2569513" y="2532065"/>
                  </a:lnTo>
                  <a:lnTo>
                    <a:pt x="2503628" y="2552668"/>
                  </a:lnTo>
                  <a:lnTo>
                    <a:pt x="2437744" y="2572698"/>
                  </a:lnTo>
                  <a:lnTo>
                    <a:pt x="2371859" y="2592170"/>
                  </a:lnTo>
                  <a:lnTo>
                    <a:pt x="2305974" y="2611100"/>
                  </a:lnTo>
                  <a:lnTo>
                    <a:pt x="2240089" y="2629503"/>
                  </a:lnTo>
                  <a:lnTo>
                    <a:pt x="2174204" y="2647393"/>
                  </a:lnTo>
                  <a:lnTo>
                    <a:pt x="2108319" y="2664785"/>
                  </a:lnTo>
                  <a:lnTo>
                    <a:pt x="2042434" y="2681693"/>
                  </a:lnTo>
                  <a:lnTo>
                    <a:pt x="1976549" y="2698131"/>
                  </a:lnTo>
                  <a:lnTo>
                    <a:pt x="1910664" y="2714110"/>
                  </a:lnTo>
                  <a:lnTo>
                    <a:pt x="1844779" y="2729645"/>
                  </a:lnTo>
                  <a:lnTo>
                    <a:pt x="1778894" y="2744747"/>
                  </a:lnTo>
                  <a:lnTo>
                    <a:pt x="1713009" y="2759428"/>
                  </a:lnTo>
                  <a:lnTo>
                    <a:pt x="1647124" y="2773701"/>
                  </a:lnTo>
                  <a:lnTo>
                    <a:pt x="1581239" y="2787576"/>
                  </a:lnTo>
                  <a:lnTo>
                    <a:pt x="1515354" y="2801065"/>
                  </a:lnTo>
                  <a:lnTo>
                    <a:pt x="1449469" y="2814178"/>
                  </a:lnTo>
                  <a:lnTo>
                    <a:pt x="1383584" y="2826927"/>
                  </a:lnTo>
                  <a:lnTo>
                    <a:pt x="1317699" y="2839320"/>
                  </a:lnTo>
                  <a:lnTo>
                    <a:pt x="1251814" y="2851368"/>
                  </a:lnTo>
                  <a:lnTo>
                    <a:pt x="1185929" y="2863081"/>
                  </a:lnTo>
                  <a:lnTo>
                    <a:pt x="1120044" y="2874467"/>
                  </a:lnTo>
                  <a:lnTo>
                    <a:pt x="1054159" y="2885537"/>
                  </a:lnTo>
                  <a:lnTo>
                    <a:pt x="988274" y="2896298"/>
                  </a:lnTo>
                  <a:lnTo>
                    <a:pt x="922389" y="2906760"/>
                  </a:lnTo>
                  <a:lnTo>
                    <a:pt x="856504" y="2916930"/>
                  </a:lnTo>
                  <a:lnTo>
                    <a:pt x="790619" y="2926817"/>
                  </a:lnTo>
                  <a:lnTo>
                    <a:pt x="724734" y="2936429"/>
                  </a:lnTo>
                  <a:lnTo>
                    <a:pt x="658849" y="2945773"/>
                  </a:lnTo>
                  <a:lnTo>
                    <a:pt x="592964" y="2954857"/>
                  </a:lnTo>
                  <a:lnTo>
                    <a:pt x="527079" y="2963688"/>
                  </a:lnTo>
                  <a:lnTo>
                    <a:pt x="461194" y="2972273"/>
                  </a:lnTo>
                  <a:lnTo>
                    <a:pt x="395309" y="2980619"/>
                  </a:lnTo>
                  <a:lnTo>
                    <a:pt x="329424" y="2988733"/>
                  </a:lnTo>
                  <a:lnTo>
                    <a:pt x="263539" y="2996621"/>
                  </a:lnTo>
                  <a:lnTo>
                    <a:pt x="197654" y="3004289"/>
                  </a:lnTo>
                  <a:lnTo>
                    <a:pt x="131769" y="3011744"/>
                  </a:lnTo>
                  <a:lnTo>
                    <a:pt x="65884" y="3018991"/>
                  </a:lnTo>
                  <a:lnTo>
                    <a:pt x="0" y="3026036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185486"/>
              <a:ext cx="6037606" cy="2489070"/>
            </a:xfrm>
            <a:custGeom>
              <a:avLst/>
              <a:pathLst>
                <a:path w="6037606" h="2489070">
                  <a:moveTo>
                    <a:pt x="0" y="2252205"/>
                  </a:moveTo>
                  <a:lnTo>
                    <a:pt x="65884" y="2258911"/>
                  </a:lnTo>
                  <a:lnTo>
                    <a:pt x="131769" y="2265572"/>
                  </a:lnTo>
                  <a:lnTo>
                    <a:pt x="197654" y="2272189"/>
                  </a:lnTo>
                  <a:lnTo>
                    <a:pt x="263539" y="2278762"/>
                  </a:lnTo>
                  <a:lnTo>
                    <a:pt x="329424" y="2285293"/>
                  </a:lnTo>
                  <a:lnTo>
                    <a:pt x="395309" y="2291780"/>
                  </a:lnTo>
                  <a:lnTo>
                    <a:pt x="461194" y="2298225"/>
                  </a:lnTo>
                  <a:lnTo>
                    <a:pt x="527079" y="2304628"/>
                  </a:lnTo>
                  <a:lnTo>
                    <a:pt x="592964" y="2310988"/>
                  </a:lnTo>
                  <a:lnTo>
                    <a:pt x="658849" y="2317307"/>
                  </a:lnTo>
                  <a:lnTo>
                    <a:pt x="724734" y="2323584"/>
                  </a:lnTo>
                  <a:lnTo>
                    <a:pt x="790619" y="2329819"/>
                  </a:lnTo>
                  <a:lnTo>
                    <a:pt x="856504" y="2336014"/>
                  </a:lnTo>
                  <a:lnTo>
                    <a:pt x="922389" y="2342168"/>
                  </a:lnTo>
                  <a:lnTo>
                    <a:pt x="988274" y="2348282"/>
                  </a:lnTo>
                  <a:lnTo>
                    <a:pt x="1054159" y="2354355"/>
                  </a:lnTo>
                  <a:lnTo>
                    <a:pt x="1120044" y="2360389"/>
                  </a:lnTo>
                  <a:lnTo>
                    <a:pt x="1185929" y="2366382"/>
                  </a:lnTo>
                  <a:lnTo>
                    <a:pt x="1251814" y="2372337"/>
                  </a:lnTo>
                  <a:lnTo>
                    <a:pt x="1317699" y="2378252"/>
                  </a:lnTo>
                  <a:lnTo>
                    <a:pt x="1383584" y="2384128"/>
                  </a:lnTo>
                  <a:lnTo>
                    <a:pt x="1449469" y="2389966"/>
                  </a:lnTo>
                  <a:lnTo>
                    <a:pt x="1515354" y="2395765"/>
                  </a:lnTo>
                  <a:lnTo>
                    <a:pt x="1581239" y="2401527"/>
                  </a:lnTo>
                  <a:lnTo>
                    <a:pt x="1647124" y="2407250"/>
                  </a:lnTo>
                  <a:lnTo>
                    <a:pt x="1713009" y="2412935"/>
                  </a:lnTo>
                  <a:lnTo>
                    <a:pt x="1778894" y="2418584"/>
                  </a:lnTo>
                  <a:lnTo>
                    <a:pt x="1844779" y="2424195"/>
                  </a:lnTo>
                  <a:lnTo>
                    <a:pt x="1910664" y="2429769"/>
                  </a:lnTo>
                  <a:lnTo>
                    <a:pt x="1976549" y="2435307"/>
                  </a:lnTo>
                  <a:lnTo>
                    <a:pt x="2042434" y="2440808"/>
                  </a:lnTo>
                  <a:lnTo>
                    <a:pt x="2108319" y="2446273"/>
                  </a:lnTo>
                  <a:lnTo>
                    <a:pt x="2174204" y="2451702"/>
                  </a:lnTo>
                  <a:lnTo>
                    <a:pt x="2240089" y="2457096"/>
                  </a:lnTo>
                  <a:lnTo>
                    <a:pt x="2305974" y="2462453"/>
                  </a:lnTo>
                  <a:lnTo>
                    <a:pt x="2371859" y="2467776"/>
                  </a:lnTo>
                  <a:lnTo>
                    <a:pt x="2437744" y="2473064"/>
                  </a:lnTo>
                  <a:lnTo>
                    <a:pt x="2503628" y="2478317"/>
                  </a:lnTo>
                  <a:lnTo>
                    <a:pt x="2569513" y="2483535"/>
                  </a:lnTo>
                  <a:lnTo>
                    <a:pt x="2635398" y="2488719"/>
                  </a:lnTo>
                  <a:lnTo>
                    <a:pt x="2701283" y="2489070"/>
                  </a:lnTo>
                  <a:lnTo>
                    <a:pt x="2767168" y="2466645"/>
                  </a:lnTo>
                  <a:lnTo>
                    <a:pt x="2833053" y="2443578"/>
                  </a:lnTo>
                  <a:lnTo>
                    <a:pt x="2898938" y="2419850"/>
                  </a:lnTo>
                  <a:lnTo>
                    <a:pt x="2964823" y="2395442"/>
                  </a:lnTo>
                  <a:lnTo>
                    <a:pt x="3030708" y="2370335"/>
                  </a:lnTo>
                  <a:lnTo>
                    <a:pt x="3096593" y="2344509"/>
                  </a:lnTo>
                  <a:lnTo>
                    <a:pt x="3162478" y="2317944"/>
                  </a:lnTo>
                  <a:lnTo>
                    <a:pt x="3228363" y="2290617"/>
                  </a:lnTo>
                  <a:lnTo>
                    <a:pt x="3294248" y="2262508"/>
                  </a:lnTo>
                  <a:lnTo>
                    <a:pt x="3360133" y="2233594"/>
                  </a:lnTo>
                  <a:lnTo>
                    <a:pt x="3426018" y="2203851"/>
                  </a:lnTo>
                  <a:lnTo>
                    <a:pt x="3491903" y="2173257"/>
                  </a:lnTo>
                  <a:lnTo>
                    <a:pt x="3557788" y="2141787"/>
                  </a:lnTo>
                  <a:lnTo>
                    <a:pt x="3623673" y="2109415"/>
                  </a:lnTo>
                  <a:lnTo>
                    <a:pt x="3689558" y="2076115"/>
                  </a:lnTo>
                  <a:lnTo>
                    <a:pt x="3755443" y="2041862"/>
                  </a:lnTo>
                  <a:lnTo>
                    <a:pt x="3821328" y="2006628"/>
                  </a:lnTo>
                  <a:lnTo>
                    <a:pt x="3887213" y="1970385"/>
                  </a:lnTo>
                  <a:lnTo>
                    <a:pt x="3953098" y="1933104"/>
                  </a:lnTo>
                  <a:lnTo>
                    <a:pt x="4018983" y="1894755"/>
                  </a:lnTo>
                  <a:lnTo>
                    <a:pt x="4084868" y="1855307"/>
                  </a:lnTo>
                  <a:lnTo>
                    <a:pt x="4150753" y="1814730"/>
                  </a:lnTo>
                  <a:lnTo>
                    <a:pt x="4216638" y="1772991"/>
                  </a:lnTo>
                  <a:lnTo>
                    <a:pt x="4282523" y="1730056"/>
                  </a:lnTo>
                  <a:lnTo>
                    <a:pt x="4348408" y="1685891"/>
                  </a:lnTo>
                  <a:lnTo>
                    <a:pt x="4414293" y="1640461"/>
                  </a:lnTo>
                  <a:lnTo>
                    <a:pt x="4480178" y="1593730"/>
                  </a:lnTo>
                  <a:lnTo>
                    <a:pt x="4546063" y="1545661"/>
                  </a:lnTo>
                  <a:lnTo>
                    <a:pt x="4611948" y="1496214"/>
                  </a:lnTo>
                  <a:lnTo>
                    <a:pt x="4677833" y="1445352"/>
                  </a:lnTo>
                  <a:lnTo>
                    <a:pt x="4743718" y="1393033"/>
                  </a:lnTo>
                  <a:lnTo>
                    <a:pt x="4809603" y="1339215"/>
                  </a:lnTo>
                  <a:lnTo>
                    <a:pt x="4875488" y="1283856"/>
                  </a:lnTo>
                  <a:lnTo>
                    <a:pt x="4941373" y="1226911"/>
                  </a:lnTo>
                  <a:lnTo>
                    <a:pt x="5007257" y="1168335"/>
                  </a:lnTo>
                  <a:lnTo>
                    <a:pt x="5073142" y="1108081"/>
                  </a:lnTo>
                  <a:lnTo>
                    <a:pt x="5139027" y="1046102"/>
                  </a:lnTo>
                  <a:lnTo>
                    <a:pt x="5204912" y="982347"/>
                  </a:lnTo>
                  <a:lnTo>
                    <a:pt x="5270797" y="916767"/>
                  </a:lnTo>
                  <a:lnTo>
                    <a:pt x="5336682" y="849308"/>
                  </a:lnTo>
                  <a:lnTo>
                    <a:pt x="5402567" y="779916"/>
                  </a:lnTo>
                  <a:lnTo>
                    <a:pt x="5468452" y="708538"/>
                  </a:lnTo>
                  <a:lnTo>
                    <a:pt x="5534337" y="635115"/>
                  </a:lnTo>
                  <a:lnTo>
                    <a:pt x="5600222" y="559588"/>
                  </a:lnTo>
                  <a:lnTo>
                    <a:pt x="5666107" y="481899"/>
                  </a:lnTo>
                  <a:lnTo>
                    <a:pt x="5731992" y="401985"/>
                  </a:lnTo>
                  <a:lnTo>
                    <a:pt x="5797877" y="319781"/>
                  </a:lnTo>
                  <a:lnTo>
                    <a:pt x="5863762" y="235223"/>
                  </a:lnTo>
                  <a:lnTo>
                    <a:pt x="5929647" y="148243"/>
                  </a:lnTo>
                  <a:lnTo>
                    <a:pt x="5995532" y="58772"/>
                  </a:lnTo>
                  <a:lnTo>
                    <a:pt x="6037606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679356"/>
              <a:ext cx="6522612" cy="532166"/>
            </a:xfrm>
            <a:custGeom>
              <a:avLst/>
              <a:pathLst>
                <a:path w="6522612" h="532166">
                  <a:moveTo>
                    <a:pt x="6522612" y="247382"/>
                  </a:moveTo>
                  <a:lnTo>
                    <a:pt x="6456727" y="243869"/>
                  </a:lnTo>
                  <a:lnTo>
                    <a:pt x="6390842" y="240333"/>
                  </a:lnTo>
                  <a:lnTo>
                    <a:pt x="6324957" y="236774"/>
                  </a:lnTo>
                  <a:lnTo>
                    <a:pt x="6259072" y="233191"/>
                  </a:lnTo>
                  <a:lnTo>
                    <a:pt x="6193187" y="229584"/>
                  </a:lnTo>
                  <a:lnTo>
                    <a:pt x="6127302" y="225954"/>
                  </a:lnTo>
                  <a:lnTo>
                    <a:pt x="6061417" y="222299"/>
                  </a:lnTo>
                  <a:lnTo>
                    <a:pt x="5995532" y="218620"/>
                  </a:lnTo>
                  <a:lnTo>
                    <a:pt x="5929647" y="214917"/>
                  </a:lnTo>
                  <a:lnTo>
                    <a:pt x="5863762" y="211190"/>
                  </a:lnTo>
                  <a:lnTo>
                    <a:pt x="5797877" y="207437"/>
                  </a:lnTo>
                  <a:lnTo>
                    <a:pt x="5731992" y="203660"/>
                  </a:lnTo>
                  <a:lnTo>
                    <a:pt x="5666107" y="199858"/>
                  </a:lnTo>
                  <a:lnTo>
                    <a:pt x="5600222" y="196031"/>
                  </a:lnTo>
                  <a:lnTo>
                    <a:pt x="5534337" y="192178"/>
                  </a:lnTo>
                  <a:lnTo>
                    <a:pt x="5468452" y="188300"/>
                  </a:lnTo>
                  <a:lnTo>
                    <a:pt x="5402567" y="184396"/>
                  </a:lnTo>
                  <a:lnTo>
                    <a:pt x="5336682" y="180467"/>
                  </a:lnTo>
                  <a:lnTo>
                    <a:pt x="5270797" y="176511"/>
                  </a:lnTo>
                  <a:lnTo>
                    <a:pt x="5204912" y="172529"/>
                  </a:lnTo>
                  <a:lnTo>
                    <a:pt x="5139027" y="168521"/>
                  </a:lnTo>
                  <a:lnTo>
                    <a:pt x="5073142" y="164486"/>
                  </a:lnTo>
                  <a:lnTo>
                    <a:pt x="5007257" y="160425"/>
                  </a:lnTo>
                  <a:lnTo>
                    <a:pt x="4941373" y="156337"/>
                  </a:lnTo>
                  <a:lnTo>
                    <a:pt x="4875488" y="152221"/>
                  </a:lnTo>
                  <a:lnTo>
                    <a:pt x="4809603" y="148079"/>
                  </a:lnTo>
                  <a:lnTo>
                    <a:pt x="4743718" y="143909"/>
                  </a:lnTo>
                  <a:lnTo>
                    <a:pt x="4677833" y="139711"/>
                  </a:lnTo>
                  <a:lnTo>
                    <a:pt x="4611948" y="135486"/>
                  </a:lnTo>
                  <a:lnTo>
                    <a:pt x="4546063" y="131233"/>
                  </a:lnTo>
                  <a:lnTo>
                    <a:pt x="4480178" y="126951"/>
                  </a:lnTo>
                  <a:lnTo>
                    <a:pt x="4414293" y="122641"/>
                  </a:lnTo>
                  <a:lnTo>
                    <a:pt x="4348408" y="118303"/>
                  </a:lnTo>
                  <a:lnTo>
                    <a:pt x="4282523" y="113936"/>
                  </a:lnTo>
                  <a:lnTo>
                    <a:pt x="4216638" y="109540"/>
                  </a:lnTo>
                  <a:lnTo>
                    <a:pt x="4150753" y="105115"/>
                  </a:lnTo>
                  <a:lnTo>
                    <a:pt x="4084868" y="100661"/>
                  </a:lnTo>
                  <a:lnTo>
                    <a:pt x="4018983" y="96177"/>
                  </a:lnTo>
                  <a:lnTo>
                    <a:pt x="3953098" y="91663"/>
                  </a:lnTo>
                  <a:lnTo>
                    <a:pt x="3887213" y="87120"/>
                  </a:lnTo>
                  <a:lnTo>
                    <a:pt x="3821328" y="82547"/>
                  </a:lnTo>
                  <a:lnTo>
                    <a:pt x="3755443" y="77943"/>
                  </a:lnTo>
                  <a:lnTo>
                    <a:pt x="3689558" y="73309"/>
                  </a:lnTo>
                  <a:lnTo>
                    <a:pt x="3623673" y="68644"/>
                  </a:lnTo>
                  <a:lnTo>
                    <a:pt x="3557788" y="63948"/>
                  </a:lnTo>
                  <a:lnTo>
                    <a:pt x="3491903" y="59221"/>
                  </a:lnTo>
                  <a:lnTo>
                    <a:pt x="3426018" y="54463"/>
                  </a:lnTo>
                  <a:lnTo>
                    <a:pt x="3360133" y="49674"/>
                  </a:lnTo>
                  <a:lnTo>
                    <a:pt x="3294248" y="44852"/>
                  </a:lnTo>
                  <a:lnTo>
                    <a:pt x="3228363" y="39999"/>
                  </a:lnTo>
                  <a:lnTo>
                    <a:pt x="3162478" y="35114"/>
                  </a:lnTo>
                  <a:lnTo>
                    <a:pt x="3096593" y="30196"/>
                  </a:lnTo>
                  <a:lnTo>
                    <a:pt x="3030708" y="25246"/>
                  </a:lnTo>
                  <a:lnTo>
                    <a:pt x="2964823" y="20263"/>
                  </a:lnTo>
                  <a:lnTo>
                    <a:pt x="2898938" y="15247"/>
                  </a:lnTo>
                  <a:lnTo>
                    <a:pt x="2833053" y="10198"/>
                  </a:lnTo>
                  <a:lnTo>
                    <a:pt x="2767168" y="5116"/>
                  </a:lnTo>
                  <a:lnTo>
                    <a:pt x="2701283" y="0"/>
                  </a:lnTo>
                  <a:lnTo>
                    <a:pt x="2635398" y="17001"/>
                  </a:lnTo>
                  <a:lnTo>
                    <a:pt x="2569513" y="38195"/>
                  </a:lnTo>
                  <a:lnTo>
                    <a:pt x="2503628" y="58798"/>
                  </a:lnTo>
                  <a:lnTo>
                    <a:pt x="2437744" y="78828"/>
                  </a:lnTo>
                  <a:lnTo>
                    <a:pt x="2371859" y="98300"/>
                  </a:lnTo>
                  <a:lnTo>
                    <a:pt x="2305974" y="117230"/>
                  </a:lnTo>
                  <a:lnTo>
                    <a:pt x="2240089" y="135633"/>
                  </a:lnTo>
                  <a:lnTo>
                    <a:pt x="2174204" y="153523"/>
                  </a:lnTo>
                  <a:lnTo>
                    <a:pt x="2108319" y="170916"/>
                  </a:lnTo>
                  <a:lnTo>
                    <a:pt x="2042434" y="187824"/>
                  </a:lnTo>
                  <a:lnTo>
                    <a:pt x="1976549" y="204261"/>
                  </a:lnTo>
                  <a:lnTo>
                    <a:pt x="1910664" y="220240"/>
                  </a:lnTo>
                  <a:lnTo>
                    <a:pt x="1844779" y="235775"/>
                  </a:lnTo>
                  <a:lnTo>
                    <a:pt x="1778894" y="250877"/>
                  </a:lnTo>
                  <a:lnTo>
                    <a:pt x="1713009" y="265558"/>
                  </a:lnTo>
                  <a:lnTo>
                    <a:pt x="1647124" y="279831"/>
                  </a:lnTo>
                  <a:lnTo>
                    <a:pt x="1581239" y="293706"/>
                  </a:lnTo>
                  <a:lnTo>
                    <a:pt x="1515354" y="307195"/>
                  </a:lnTo>
                  <a:lnTo>
                    <a:pt x="1449469" y="320308"/>
                  </a:lnTo>
                  <a:lnTo>
                    <a:pt x="1383584" y="333057"/>
                  </a:lnTo>
                  <a:lnTo>
                    <a:pt x="1317699" y="345450"/>
                  </a:lnTo>
                  <a:lnTo>
                    <a:pt x="1251814" y="357498"/>
                  </a:lnTo>
                  <a:lnTo>
                    <a:pt x="1185929" y="369211"/>
                  </a:lnTo>
                  <a:lnTo>
                    <a:pt x="1120044" y="380597"/>
                  </a:lnTo>
                  <a:lnTo>
                    <a:pt x="1054159" y="391667"/>
                  </a:lnTo>
                  <a:lnTo>
                    <a:pt x="988274" y="402428"/>
                  </a:lnTo>
                  <a:lnTo>
                    <a:pt x="922389" y="412890"/>
                  </a:lnTo>
                  <a:lnTo>
                    <a:pt x="856504" y="423060"/>
                  </a:lnTo>
                  <a:lnTo>
                    <a:pt x="790619" y="432947"/>
                  </a:lnTo>
                  <a:lnTo>
                    <a:pt x="724734" y="442559"/>
                  </a:lnTo>
                  <a:lnTo>
                    <a:pt x="658849" y="451903"/>
                  </a:lnTo>
                  <a:lnTo>
                    <a:pt x="592964" y="460987"/>
                  </a:lnTo>
                  <a:lnTo>
                    <a:pt x="527079" y="469818"/>
                  </a:lnTo>
                  <a:lnTo>
                    <a:pt x="461194" y="478403"/>
                  </a:lnTo>
                  <a:lnTo>
                    <a:pt x="395309" y="486749"/>
                  </a:lnTo>
                  <a:lnTo>
                    <a:pt x="329424" y="494863"/>
                  </a:lnTo>
                  <a:lnTo>
                    <a:pt x="263539" y="502751"/>
                  </a:lnTo>
                  <a:lnTo>
                    <a:pt x="197654" y="510419"/>
                  </a:lnTo>
                  <a:lnTo>
                    <a:pt x="131769" y="517874"/>
                  </a:lnTo>
                  <a:lnTo>
                    <a:pt x="65884" y="525121"/>
                  </a:lnTo>
                  <a:lnTo>
                    <a:pt x="0" y="5321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3995395"/>
              <a:ext cx="6522612" cy="961255"/>
            </a:xfrm>
            <a:custGeom>
              <a:avLst/>
              <a:pathLst>
                <a:path w="6522612" h="961255">
                  <a:moveTo>
                    <a:pt x="0" y="961255"/>
                  </a:moveTo>
                  <a:lnTo>
                    <a:pt x="65884" y="955806"/>
                  </a:lnTo>
                  <a:lnTo>
                    <a:pt x="131769" y="950297"/>
                  </a:lnTo>
                  <a:lnTo>
                    <a:pt x="197654" y="944728"/>
                  </a:lnTo>
                  <a:lnTo>
                    <a:pt x="263539" y="939099"/>
                  </a:lnTo>
                  <a:lnTo>
                    <a:pt x="329424" y="933409"/>
                  </a:lnTo>
                  <a:lnTo>
                    <a:pt x="395309" y="927656"/>
                  </a:lnTo>
                  <a:lnTo>
                    <a:pt x="461194" y="921842"/>
                  </a:lnTo>
                  <a:lnTo>
                    <a:pt x="527079" y="915963"/>
                  </a:lnTo>
                  <a:lnTo>
                    <a:pt x="592964" y="910021"/>
                  </a:lnTo>
                  <a:lnTo>
                    <a:pt x="658849" y="904014"/>
                  </a:lnTo>
                  <a:lnTo>
                    <a:pt x="724734" y="897942"/>
                  </a:lnTo>
                  <a:lnTo>
                    <a:pt x="790619" y="891804"/>
                  </a:lnTo>
                  <a:lnTo>
                    <a:pt x="856504" y="885599"/>
                  </a:lnTo>
                  <a:lnTo>
                    <a:pt x="922389" y="879326"/>
                  </a:lnTo>
                  <a:lnTo>
                    <a:pt x="988274" y="872986"/>
                  </a:lnTo>
                  <a:lnTo>
                    <a:pt x="1054159" y="866576"/>
                  </a:lnTo>
                  <a:lnTo>
                    <a:pt x="1120044" y="860096"/>
                  </a:lnTo>
                  <a:lnTo>
                    <a:pt x="1185929" y="853546"/>
                  </a:lnTo>
                  <a:lnTo>
                    <a:pt x="1251814" y="846925"/>
                  </a:lnTo>
                  <a:lnTo>
                    <a:pt x="1317699" y="840232"/>
                  </a:lnTo>
                  <a:lnTo>
                    <a:pt x="1383584" y="833466"/>
                  </a:lnTo>
                  <a:lnTo>
                    <a:pt x="1449469" y="826626"/>
                  </a:lnTo>
                  <a:lnTo>
                    <a:pt x="1515354" y="819712"/>
                  </a:lnTo>
                  <a:lnTo>
                    <a:pt x="1581239" y="812722"/>
                  </a:lnTo>
                  <a:lnTo>
                    <a:pt x="1647124" y="805657"/>
                  </a:lnTo>
                  <a:lnTo>
                    <a:pt x="1713009" y="798515"/>
                  </a:lnTo>
                  <a:lnTo>
                    <a:pt x="1778894" y="791295"/>
                  </a:lnTo>
                  <a:lnTo>
                    <a:pt x="1844779" y="783996"/>
                  </a:lnTo>
                  <a:lnTo>
                    <a:pt x="1910664" y="776618"/>
                  </a:lnTo>
                  <a:lnTo>
                    <a:pt x="1976549" y="769160"/>
                  </a:lnTo>
                  <a:lnTo>
                    <a:pt x="2042434" y="761620"/>
                  </a:lnTo>
                  <a:lnTo>
                    <a:pt x="2108319" y="753999"/>
                  </a:lnTo>
                  <a:lnTo>
                    <a:pt x="2174204" y="746295"/>
                  </a:lnTo>
                  <a:lnTo>
                    <a:pt x="2240089" y="738506"/>
                  </a:lnTo>
                  <a:lnTo>
                    <a:pt x="2305974" y="730633"/>
                  </a:lnTo>
                  <a:lnTo>
                    <a:pt x="2371859" y="722675"/>
                  </a:lnTo>
                  <a:lnTo>
                    <a:pt x="2437744" y="714630"/>
                  </a:lnTo>
                  <a:lnTo>
                    <a:pt x="2503628" y="706497"/>
                  </a:lnTo>
                  <a:lnTo>
                    <a:pt x="2569513" y="698276"/>
                  </a:lnTo>
                  <a:lnTo>
                    <a:pt x="2635398" y="689965"/>
                  </a:lnTo>
                  <a:lnTo>
                    <a:pt x="2701283" y="681564"/>
                  </a:lnTo>
                  <a:lnTo>
                    <a:pt x="2767168" y="673072"/>
                  </a:lnTo>
                  <a:lnTo>
                    <a:pt x="2833053" y="664487"/>
                  </a:lnTo>
                  <a:lnTo>
                    <a:pt x="2898938" y="655809"/>
                  </a:lnTo>
                  <a:lnTo>
                    <a:pt x="2964823" y="647036"/>
                  </a:lnTo>
                  <a:lnTo>
                    <a:pt x="3030708" y="638168"/>
                  </a:lnTo>
                  <a:lnTo>
                    <a:pt x="3096593" y="629203"/>
                  </a:lnTo>
                  <a:lnTo>
                    <a:pt x="3162478" y="620141"/>
                  </a:lnTo>
                  <a:lnTo>
                    <a:pt x="3228363" y="610980"/>
                  </a:lnTo>
                  <a:lnTo>
                    <a:pt x="3294248" y="601720"/>
                  </a:lnTo>
                  <a:lnTo>
                    <a:pt x="3360133" y="592358"/>
                  </a:lnTo>
                  <a:lnTo>
                    <a:pt x="3426018" y="582895"/>
                  </a:lnTo>
                  <a:lnTo>
                    <a:pt x="3491903" y="573329"/>
                  </a:lnTo>
                  <a:lnTo>
                    <a:pt x="3557788" y="563659"/>
                  </a:lnTo>
                  <a:lnTo>
                    <a:pt x="3623673" y="553884"/>
                  </a:lnTo>
                  <a:lnTo>
                    <a:pt x="3689558" y="544002"/>
                  </a:lnTo>
                  <a:lnTo>
                    <a:pt x="3755443" y="534013"/>
                  </a:lnTo>
                  <a:lnTo>
                    <a:pt x="3821328" y="523915"/>
                  </a:lnTo>
                  <a:lnTo>
                    <a:pt x="3887213" y="513708"/>
                  </a:lnTo>
                  <a:lnTo>
                    <a:pt x="3953098" y="503389"/>
                  </a:lnTo>
                  <a:lnTo>
                    <a:pt x="4018983" y="492958"/>
                  </a:lnTo>
                  <a:lnTo>
                    <a:pt x="4084868" y="482413"/>
                  </a:lnTo>
                  <a:lnTo>
                    <a:pt x="4150753" y="471754"/>
                  </a:lnTo>
                  <a:lnTo>
                    <a:pt x="4216638" y="460979"/>
                  </a:lnTo>
                  <a:lnTo>
                    <a:pt x="4282523" y="450086"/>
                  </a:lnTo>
                  <a:lnTo>
                    <a:pt x="4348408" y="439075"/>
                  </a:lnTo>
                  <a:lnTo>
                    <a:pt x="4414293" y="427944"/>
                  </a:lnTo>
                  <a:lnTo>
                    <a:pt x="4480178" y="416692"/>
                  </a:lnTo>
                  <a:lnTo>
                    <a:pt x="4546063" y="405318"/>
                  </a:lnTo>
                  <a:lnTo>
                    <a:pt x="4611948" y="393820"/>
                  </a:lnTo>
                  <a:lnTo>
                    <a:pt x="4677833" y="382197"/>
                  </a:lnTo>
                  <a:lnTo>
                    <a:pt x="4743718" y="370447"/>
                  </a:lnTo>
                  <a:lnTo>
                    <a:pt x="4809603" y="358570"/>
                  </a:lnTo>
                  <a:lnTo>
                    <a:pt x="4875488" y="346563"/>
                  </a:lnTo>
                  <a:lnTo>
                    <a:pt x="4941373" y="334425"/>
                  </a:lnTo>
                  <a:lnTo>
                    <a:pt x="5007257" y="322156"/>
                  </a:lnTo>
                  <a:lnTo>
                    <a:pt x="5073142" y="309753"/>
                  </a:lnTo>
                  <a:lnTo>
                    <a:pt x="5139027" y="297215"/>
                  </a:lnTo>
                  <a:lnTo>
                    <a:pt x="5204912" y="284541"/>
                  </a:lnTo>
                  <a:lnTo>
                    <a:pt x="5270797" y="271729"/>
                  </a:lnTo>
                  <a:lnTo>
                    <a:pt x="5336682" y="258777"/>
                  </a:lnTo>
                  <a:lnTo>
                    <a:pt x="5402567" y="245685"/>
                  </a:lnTo>
                  <a:lnTo>
                    <a:pt x="5468452" y="232450"/>
                  </a:lnTo>
                  <a:lnTo>
                    <a:pt x="5534337" y="219071"/>
                  </a:lnTo>
                  <a:lnTo>
                    <a:pt x="5600222" y="205546"/>
                  </a:lnTo>
                  <a:lnTo>
                    <a:pt x="5666107" y="191875"/>
                  </a:lnTo>
                  <a:lnTo>
                    <a:pt x="5731992" y="178054"/>
                  </a:lnTo>
                  <a:lnTo>
                    <a:pt x="5797877" y="164083"/>
                  </a:lnTo>
                  <a:lnTo>
                    <a:pt x="5863762" y="149961"/>
                  </a:lnTo>
                  <a:lnTo>
                    <a:pt x="5929647" y="135684"/>
                  </a:lnTo>
                  <a:lnTo>
                    <a:pt x="5995532" y="121252"/>
                  </a:lnTo>
                  <a:lnTo>
                    <a:pt x="6061417" y="106664"/>
                  </a:lnTo>
                  <a:lnTo>
                    <a:pt x="6127302" y="91916"/>
                  </a:lnTo>
                  <a:lnTo>
                    <a:pt x="6193187" y="77008"/>
                  </a:lnTo>
                  <a:lnTo>
                    <a:pt x="6259072" y="61938"/>
                  </a:lnTo>
                  <a:lnTo>
                    <a:pt x="6324957" y="46704"/>
                  </a:lnTo>
                  <a:lnTo>
                    <a:pt x="6390842" y="31304"/>
                  </a:lnTo>
                  <a:lnTo>
                    <a:pt x="6456727" y="15736"/>
                  </a:lnTo>
                  <a:lnTo>
                    <a:pt x="6522612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1.21 (95% CI 0.89-1.65), p = 0.223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2026-09-29T17:23:30Z</dcterms:modified>
  <cp:category/>
</cp:coreProperties>
</file>