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6797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8892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0987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30822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6485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4288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59291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756938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592096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7084995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24902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545750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389939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915645" y="312034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915645" y="2341296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84686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301089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417492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533895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65029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766700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g26"/>
            <p:cNvSpPr/>
            <p:nvPr/>
          </p:nvSpPr>
          <p:spPr>
            <a:xfrm>
              <a:off x="1532406" y="2185486"/>
              <a:ext cx="6522612" cy="3156706"/>
            </a:xfrm>
            <a:custGeom>
              <a:avLst/>
              <a:pathLst>
                <a:path w="6522612" h="3156706">
                  <a:moveTo>
                    <a:pt x="0" y="2046424"/>
                  </a:moveTo>
                  <a:lnTo>
                    <a:pt x="65884" y="2059951"/>
                  </a:lnTo>
                  <a:lnTo>
                    <a:pt x="131769" y="2073330"/>
                  </a:lnTo>
                  <a:lnTo>
                    <a:pt x="197654" y="2086560"/>
                  </a:lnTo>
                  <a:lnTo>
                    <a:pt x="263539" y="2099645"/>
                  </a:lnTo>
                  <a:lnTo>
                    <a:pt x="329424" y="2112585"/>
                  </a:lnTo>
                  <a:lnTo>
                    <a:pt x="395309" y="2125383"/>
                  </a:lnTo>
                  <a:lnTo>
                    <a:pt x="461194" y="2138039"/>
                  </a:lnTo>
                  <a:lnTo>
                    <a:pt x="527079" y="2150555"/>
                  </a:lnTo>
                  <a:lnTo>
                    <a:pt x="592964" y="2162933"/>
                  </a:lnTo>
                  <a:lnTo>
                    <a:pt x="658849" y="2175175"/>
                  </a:lnTo>
                  <a:lnTo>
                    <a:pt x="724734" y="2187282"/>
                  </a:lnTo>
                  <a:lnTo>
                    <a:pt x="790619" y="2199255"/>
                  </a:lnTo>
                  <a:lnTo>
                    <a:pt x="856504" y="2211095"/>
                  </a:lnTo>
                  <a:lnTo>
                    <a:pt x="922389" y="2222805"/>
                  </a:lnTo>
                  <a:lnTo>
                    <a:pt x="988274" y="2234386"/>
                  </a:lnTo>
                  <a:lnTo>
                    <a:pt x="1054159" y="2245839"/>
                  </a:lnTo>
                  <a:lnTo>
                    <a:pt x="1120044" y="2257166"/>
                  </a:lnTo>
                  <a:lnTo>
                    <a:pt x="1185929" y="2268367"/>
                  </a:lnTo>
                  <a:lnTo>
                    <a:pt x="1251814" y="2279445"/>
                  </a:lnTo>
                  <a:lnTo>
                    <a:pt x="1317699" y="2290401"/>
                  </a:lnTo>
                  <a:lnTo>
                    <a:pt x="1383584" y="2301236"/>
                  </a:lnTo>
                  <a:lnTo>
                    <a:pt x="1449469" y="2311951"/>
                  </a:lnTo>
                  <a:lnTo>
                    <a:pt x="1515354" y="2322548"/>
                  </a:lnTo>
                  <a:lnTo>
                    <a:pt x="1581239" y="2333027"/>
                  </a:lnTo>
                  <a:lnTo>
                    <a:pt x="1647124" y="2343392"/>
                  </a:lnTo>
                  <a:lnTo>
                    <a:pt x="1713009" y="2353641"/>
                  </a:lnTo>
                  <a:lnTo>
                    <a:pt x="1778894" y="2363778"/>
                  </a:lnTo>
                  <a:lnTo>
                    <a:pt x="1844779" y="2373803"/>
                  </a:lnTo>
                  <a:lnTo>
                    <a:pt x="1910664" y="2383717"/>
                  </a:lnTo>
                  <a:lnTo>
                    <a:pt x="1976549" y="2393522"/>
                  </a:lnTo>
                  <a:lnTo>
                    <a:pt x="2042434" y="2403218"/>
                  </a:lnTo>
                  <a:lnTo>
                    <a:pt x="2108319" y="2412808"/>
                  </a:lnTo>
                  <a:lnTo>
                    <a:pt x="2174204" y="2422291"/>
                  </a:lnTo>
                  <a:lnTo>
                    <a:pt x="2240089" y="2431670"/>
                  </a:lnTo>
                  <a:lnTo>
                    <a:pt x="2305974" y="2440946"/>
                  </a:lnTo>
                  <a:lnTo>
                    <a:pt x="2371859" y="2450119"/>
                  </a:lnTo>
                  <a:lnTo>
                    <a:pt x="2437744" y="2459191"/>
                  </a:lnTo>
                  <a:lnTo>
                    <a:pt x="2503628" y="2468162"/>
                  </a:lnTo>
                  <a:lnTo>
                    <a:pt x="2569513" y="2477035"/>
                  </a:lnTo>
                  <a:lnTo>
                    <a:pt x="2635398" y="2485810"/>
                  </a:lnTo>
                  <a:lnTo>
                    <a:pt x="2701283" y="2486502"/>
                  </a:lnTo>
                  <a:lnTo>
                    <a:pt x="2767168" y="2448867"/>
                  </a:lnTo>
                  <a:lnTo>
                    <a:pt x="2833053" y="2409430"/>
                  </a:lnTo>
                  <a:lnTo>
                    <a:pt x="2898938" y="2368103"/>
                  </a:lnTo>
                  <a:lnTo>
                    <a:pt x="2964823" y="2324796"/>
                  </a:lnTo>
                  <a:lnTo>
                    <a:pt x="3030708" y="2279414"/>
                  </a:lnTo>
                  <a:lnTo>
                    <a:pt x="3096593" y="2231858"/>
                  </a:lnTo>
                  <a:lnTo>
                    <a:pt x="3162478" y="2182024"/>
                  </a:lnTo>
                  <a:lnTo>
                    <a:pt x="3228363" y="2129802"/>
                  </a:lnTo>
                  <a:lnTo>
                    <a:pt x="3294248" y="2075078"/>
                  </a:lnTo>
                  <a:lnTo>
                    <a:pt x="3360133" y="2017732"/>
                  </a:lnTo>
                  <a:lnTo>
                    <a:pt x="3426018" y="1957639"/>
                  </a:lnTo>
                  <a:lnTo>
                    <a:pt x="3491903" y="1894666"/>
                  </a:lnTo>
                  <a:lnTo>
                    <a:pt x="3557788" y="1828677"/>
                  </a:lnTo>
                  <a:lnTo>
                    <a:pt x="3623673" y="1759526"/>
                  </a:lnTo>
                  <a:lnTo>
                    <a:pt x="3689558" y="1687062"/>
                  </a:lnTo>
                  <a:lnTo>
                    <a:pt x="3755443" y="1611126"/>
                  </a:lnTo>
                  <a:lnTo>
                    <a:pt x="3821328" y="1531552"/>
                  </a:lnTo>
                  <a:lnTo>
                    <a:pt x="3887213" y="1448165"/>
                  </a:lnTo>
                  <a:lnTo>
                    <a:pt x="3953098" y="1360784"/>
                  </a:lnTo>
                  <a:lnTo>
                    <a:pt x="4018983" y="1269216"/>
                  </a:lnTo>
                  <a:lnTo>
                    <a:pt x="4084868" y="1173261"/>
                  </a:lnTo>
                  <a:lnTo>
                    <a:pt x="4150753" y="1072708"/>
                  </a:lnTo>
                  <a:lnTo>
                    <a:pt x="4216638" y="967338"/>
                  </a:lnTo>
                  <a:lnTo>
                    <a:pt x="4282523" y="856920"/>
                  </a:lnTo>
                  <a:lnTo>
                    <a:pt x="4348408" y="741212"/>
                  </a:lnTo>
                  <a:lnTo>
                    <a:pt x="4414293" y="619960"/>
                  </a:lnTo>
                  <a:lnTo>
                    <a:pt x="4480178" y="492898"/>
                  </a:lnTo>
                  <a:lnTo>
                    <a:pt x="4546063" y="359749"/>
                  </a:lnTo>
                  <a:lnTo>
                    <a:pt x="4611948" y="220221"/>
                  </a:lnTo>
                  <a:lnTo>
                    <a:pt x="4677833" y="74008"/>
                  </a:lnTo>
                  <a:lnTo>
                    <a:pt x="4709657" y="0"/>
                  </a:lnTo>
                  <a:lnTo>
                    <a:pt x="6522612" y="0"/>
                  </a:lnTo>
                  <a:lnTo>
                    <a:pt x="6522612" y="2863562"/>
                  </a:lnTo>
                  <a:lnTo>
                    <a:pt x="6456727" y="2859004"/>
                  </a:lnTo>
                  <a:lnTo>
                    <a:pt x="6390842" y="2854394"/>
                  </a:lnTo>
                  <a:lnTo>
                    <a:pt x="6324957" y="2849733"/>
                  </a:lnTo>
                  <a:lnTo>
                    <a:pt x="6259072" y="2845020"/>
                  </a:lnTo>
                  <a:lnTo>
                    <a:pt x="6193187" y="2840254"/>
                  </a:lnTo>
                  <a:lnTo>
                    <a:pt x="6127302" y="2835436"/>
                  </a:lnTo>
                  <a:lnTo>
                    <a:pt x="6061417" y="2830563"/>
                  </a:lnTo>
                  <a:lnTo>
                    <a:pt x="5995532" y="2825636"/>
                  </a:lnTo>
                  <a:lnTo>
                    <a:pt x="5929647" y="2820654"/>
                  </a:lnTo>
                  <a:lnTo>
                    <a:pt x="5863762" y="2815616"/>
                  </a:lnTo>
                  <a:lnTo>
                    <a:pt x="5797877" y="2810523"/>
                  </a:lnTo>
                  <a:lnTo>
                    <a:pt x="5731992" y="2805372"/>
                  </a:lnTo>
                  <a:lnTo>
                    <a:pt x="5666107" y="2800164"/>
                  </a:lnTo>
                  <a:lnTo>
                    <a:pt x="5600222" y="2794898"/>
                  </a:lnTo>
                  <a:lnTo>
                    <a:pt x="5534337" y="2789573"/>
                  </a:lnTo>
                  <a:lnTo>
                    <a:pt x="5468452" y="2784188"/>
                  </a:lnTo>
                  <a:lnTo>
                    <a:pt x="5402567" y="2778744"/>
                  </a:lnTo>
                  <a:lnTo>
                    <a:pt x="5336682" y="2773238"/>
                  </a:lnTo>
                  <a:lnTo>
                    <a:pt x="5270797" y="2767672"/>
                  </a:lnTo>
                  <a:lnTo>
                    <a:pt x="5204912" y="2762043"/>
                  </a:lnTo>
                  <a:lnTo>
                    <a:pt x="5139027" y="2756351"/>
                  </a:lnTo>
                  <a:lnTo>
                    <a:pt x="5073142" y="2750596"/>
                  </a:lnTo>
                  <a:lnTo>
                    <a:pt x="5007257" y="2744776"/>
                  </a:lnTo>
                  <a:lnTo>
                    <a:pt x="4941373" y="2738892"/>
                  </a:lnTo>
                  <a:lnTo>
                    <a:pt x="4875488" y="2732942"/>
                  </a:lnTo>
                  <a:lnTo>
                    <a:pt x="4809603" y="2726925"/>
                  </a:lnTo>
                  <a:lnTo>
                    <a:pt x="4743718" y="2720842"/>
                  </a:lnTo>
                  <a:lnTo>
                    <a:pt x="4677833" y="2714690"/>
                  </a:lnTo>
                  <a:lnTo>
                    <a:pt x="4611948" y="2708470"/>
                  </a:lnTo>
                  <a:lnTo>
                    <a:pt x="4546063" y="2702180"/>
                  </a:lnTo>
                  <a:lnTo>
                    <a:pt x="4480178" y="2695820"/>
                  </a:lnTo>
                  <a:lnTo>
                    <a:pt x="4414293" y="2689390"/>
                  </a:lnTo>
                  <a:lnTo>
                    <a:pt x="4348408" y="2682887"/>
                  </a:lnTo>
                  <a:lnTo>
                    <a:pt x="4282523" y="2676312"/>
                  </a:lnTo>
                  <a:lnTo>
                    <a:pt x="4216638" y="2669663"/>
                  </a:lnTo>
                  <a:lnTo>
                    <a:pt x="4150753" y="2662940"/>
                  </a:lnTo>
                  <a:lnTo>
                    <a:pt x="4084868" y="2656143"/>
                  </a:lnTo>
                  <a:lnTo>
                    <a:pt x="4018983" y="2649269"/>
                  </a:lnTo>
                  <a:lnTo>
                    <a:pt x="3953098" y="2642319"/>
                  </a:lnTo>
                  <a:lnTo>
                    <a:pt x="3887213" y="2635291"/>
                  </a:lnTo>
                  <a:lnTo>
                    <a:pt x="3821328" y="2628184"/>
                  </a:lnTo>
                  <a:lnTo>
                    <a:pt x="3755443" y="2620999"/>
                  </a:lnTo>
                  <a:lnTo>
                    <a:pt x="3689558" y="2613733"/>
                  </a:lnTo>
                  <a:lnTo>
                    <a:pt x="3623673" y="2606386"/>
                  </a:lnTo>
                  <a:lnTo>
                    <a:pt x="3557788" y="2598957"/>
                  </a:lnTo>
                  <a:lnTo>
                    <a:pt x="3491903" y="2591445"/>
                  </a:lnTo>
                  <a:lnTo>
                    <a:pt x="3426018" y="2583849"/>
                  </a:lnTo>
                  <a:lnTo>
                    <a:pt x="3360133" y="2576169"/>
                  </a:lnTo>
                  <a:lnTo>
                    <a:pt x="3294248" y="2568402"/>
                  </a:lnTo>
                  <a:lnTo>
                    <a:pt x="3228363" y="2560550"/>
                  </a:lnTo>
                  <a:lnTo>
                    <a:pt x="3162478" y="2552609"/>
                  </a:lnTo>
                  <a:lnTo>
                    <a:pt x="3096593" y="2544580"/>
                  </a:lnTo>
                  <a:lnTo>
                    <a:pt x="3030708" y="2536461"/>
                  </a:lnTo>
                  <a:lnTo>
                    <a:pt x="2964823" y="2528252"/>
                  </a:lnTo>
                  <a:lnTo>
                    <a:pt x="2898938" y="2519951"/>
                  </a:lnTo>
                  <a:lnTo>
                    <a:pt x="2833053" y="2511557"/>
                  </a:lnTo>
                  <a:lnTo>
                    <a:pt x="2767168" y="2503070"/>
                  </a:lnTo>
                  <a:lnTo>
                    <a:pt x="2701283" y="2494488"/>
                  </a:lnTo>
                  <a:lnTo>
                    <a:pt x="2635398" y="2522415"/>
                  </a:lnTo>
                  <a:lnTo>
                    <a:pt x="2569513" y="2556687"/>
                  </a:lnTo>
                  <a:lnTo>
                    <a:pt x="2503628" y="2589392"/>
                  </a:lnTo>
                  <a:lnTo>
                    <a:pt x="2437744" y="2620601"/>
                  </a:lnTo>
                  <a:lnTo>
                    <a:pt x="2371859" y="2650384"/>
                  </a:lnTo>
                  <a:lnTo>
                    <a:pt x="2305974" y="2678805"/>
                  </a:lnTo>
                  <a:lnTo>
                    <a:pt x="2240089" y="2705926"/>
                  </a:lnTo>
                  <a:lnTo>
                    <a:pt x="2174204" y="2731808"/>
                  </a:lnTo>
                  <a:lnTo>
                    <a:pt x="2108319" y="2756506"/>
                  </a:lnTo>
                  <a:lnTo>
                    <a:pt x="2042434" y="2780075"/>
                  </a:lnTo>
                  <a:lnTo>
                    <a:pt x="1976549" y="2802567"/>
                  </a:lnTo>
                  <a:lnTo>
                    <a:pt x="1910664" y="2824030"/>
                  </a:lnTo>
                  <a:lnTo>
                    <a:pt x="1844779" y="2844512"/>
                  </a:lnTo>
                  <a:lnTo>
                    <a:pt x="1778894" y="2864057"/>
                  </a:lnTo>
                  <a:lnTo>
                    <a:pt x="1713009" y="2882709"/>
                  </a:lnTo>
                  <a:lnTo>
                    <a:pt x="1647124" y="2900508"/>
                  </a:lnTo>
                  <a:lnTo>
                    <a:pt x="1581239" y="2917493"/>
                  </a:lnTo>
                  <a:lnTo>
                    <a:pt x="1515354" y="2933702"/>
                  </a:lnTo>
                  <a:lnTo>
                    <a:pt x="1449469" y="2949170"/>
                  </a:lnTo>
                  <a:lnTo>
                    <a:pt x="1383584" y="2963930"/>
                  </a:lnTo>
                  <a:lnTo>
                    <a:pt x="1317699" y="2978016"/>
                  </a:lnTo>
                  <a:lnTo>
                    <a:pt x="1251814" y="2991457"/>
                  </a:lnTo>
                  <a:lnTo>
                    <a:pt x="1185929" y="3004284"/>
                  </a:lnTo>
                  <a:lnTo>
                    <a:pt x="1120044" y="3016525"/>
                  </a:lnTo>
                  <a:lnTo>
                    <a:pt x="1054159" y="3028206"/>
                  </a:lnTo>
                  <a:lnTo>
                    <a:pt x="988274" y="3039353"/>
                  </a:lnTo>
                  <a:lnTo>
                    <a:pt x="922389" y="3049990"/>
                  </a:lnTo>
                  <a:lnTo>
                    <a:pt x="856504" y="3060141"/>
                  </a:lnTo>
                  <a:lnTo>
                    <a:pt x="790619" y="3069828"/>
                  </a:lnTo>
                  <a:lnTo>
                    <a:pt x="724734" y="3079072"/>
                  </a:lnTo>
                  <a:lnTo>
                    <a:pt x="658849" y="3087893"/>
                  </a:lnTo>
                  <a:lnTo>
                    <a:pt x="592964" y="3096311"/>
                  </a:lnTo>
                  <a:lnTo>
                    <a:pt x="527079" y="3104344"/>
                  </a:lnTo>
                  <a:lnTo>
                    <a:pt x="461194" y="3112010"/>
                  </a:lnTo>
                  <a:lnTo>
                    <a:pt x="395309" y="3119326"/>
                  </a:lnTo>
                  <a:lnTo>
                    <a:pt x="329424" y="3126307"/>
                  </a:lnTo>
                  <a:lnTo>
                    <a:pt x="263539" y="3132968"/>
                  </a:lnTo>
                  <a:lnTo>
                    <a:pt x="197654" y="3139326"/>
                  </a:lnTo>
                  <a:lnTo>
                    <a:pt x="131769" y="3145392"/>
                  </a:lnTo>
                  <a:lnTo>
                    <a:pt x="65884" y="3151181"/>
                  </a:lnTo>
                  <a:lnTo>
                    <a:pt x="0" y="3156706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532406" y="2185486"/>
              <a:ext cx="4709657" cy="2486502"/>
            </a:xfrm>
            <a:custGeom>
              <a:avLst/>
              <a:pathLst>
                <a:path w="4709657" h="2486502">
                  <a:moveTo>
                    <a:pt x="0" y="2046424"/>
                  </a:moveTo>
                  <a:lnTo>
                    <a:pt x="65884" y="2059951"/>
                  </a:lnTo>
                  <a:lnTo>
                    <a:pt x="131769" y="2073330"/>
                  </a:lnTo>
                  <a:lnTo>
                    <a:pt x="197654" y="2086560"/>
                  </a:lnTo>
                  <a:lnTo>
                    <a:pt x="263539" y="2099645"/>
                  </a:lnTo>
                  <a:lnTo>
                    <a:pt x="329424" y="2112585"/>
                  </a:lnTo>
                  <a:lnTo>
                    <a:pt x="395309" y="2125383"/>
                  </a:lnTo>
                  <a:lnTo>
                    <a:pt x="461194" y="2138039"/>
                  </a:lnTo>
                  <a:lnTo>
                    <a:pt x="527079" y="2150555"/>
                  </a:lnTo>
                  <a:lnTo>
                    <a:pt x="592964" y="2162933"/>
                  </a:lnTo>
                  <a:lnTo>
                    <a:pt x="658849" y="2175175"/>
                  </a:lnTo>
                  <a:lnTo>
                    <a:pt x="724734" y="2187282"/>
                  </a:lnTo>
                  <a:lnTo>
                    <a:pt x="790619" y="2199255"/>
                  </a:lnTo>
                  <a:lnTo>
                    <a:pt x="856504" y="2211095"/>
                  </a:lnTo>
                  <a:lnTo>
                    <a:pt x="922389" y="2222805"/>
                  </a:lnTo>
                  <a:lnTo>
                    <a:pt x="988274" y="2234386"/>
                  </a:lnTo>
                  <a:lnTo>
                    <a:pt x="1054159" y="2245839"/>
                  </a:lnTo>
                  <a:lnTo>
                    <a:pt x="1120044" y="2257166"/>
                  </a:lnTo>
                  <a:lnTo>
                    <a:pt x="1185929" y="2268367"/>
                  </a:lnTo>
                  <a:lnTo>
                    <a:pt x="1251814" y="2279445"/>
                  </a:lnTo>
                  <a:lnTo>
                    <a:pt x="1317699" y="2290401"/>
                  </a:lnTo>
                  <a:lnTo>
                    <a:pt x="1383584" y="2301236"/>
                  </a:lnTo>
                  <a:lnTo>
                    <a:pt x="1449469" y="2311951"/>
                  </a:lnTo>
                  <a:lnTo>
                    <a:pt x="1515354" y="2322548"/>
                  </a:lnTo>
                  <a:lnTo>
                    <a:pt x="1581239" y="2333027"/>
                  </a:lnTo>
                  <a:lnTo>
                    <a:pt x="1647124" y="2343392"/>
                  </a:lnTo>
                  <a:lnTo>
                    <a:pt x="1713009" y="2353641"/>
                  </a:lnTo>
                  <a:lnTo>
                    <a:pt x="1778894" y="2363778"/>
                  </a:lnTo>
                  <a:lnTo>
                    <a:pt x="1844779" y="2373803"/>
                  </a:lnTo>
                  <a:lnTo>
                    <a:pt x="1910664" y="2383717"/>
                  </a:lnTo>
                  <a:lnTo>
                    <a:pt x="1976549" y="2393522"/>
                  </a:lnTo>
                  <a:lnTo>
                    <a:pt x="2042434" y="2403218"/>
                  </a:lnTo>
                  <a:lnTo>
                    <a:pt x="2108319" y="2412808"/>
                  </a:lnTo>
                  <a:lnTo>
                    <a:pt x="2174204" y="2422291"/>
                  </a:lnTo>
                  <a:lnTo>
                    <a:pt x="2240089" y="2431670"/>
                  </a:lnTo>
                  <a:lnTo>
                    <a:pt x="2305974" y="2440946"/>
                  </a:lnTo>
                  <a:lnTo>
                    <a:pt x="2371859" y="2450119"/>
                  </a:lnTo>
                  <a:lnTo>
                    <a:pt x="2437744" y="2459191"/>
                  </a:lnTo>
                  <a:lnTo>
                    <a:pt x="2503628" y="2468162"/>
                  </a:lnTo>
                  <a:lnTo>
                    <a:pt x="2569513" y="2477035"/>
                  </a:lnTo>
                  <a:lnTo>
                    <a:pt x="2635398" y="2485810"/>
                  </a:lnTo>
                  <a:lnTo>
                    <a:pt x="2701283" y="2486502"/>
                  </a:lnTo>
                  <a:lnTo>
                    <a:pt x="2767168" y="2448867"/>
                  </a:lnTo>
                  <a:lnTo>
                    <a:pt x="2833053" y="2409430"/>
                  </a:lnTo>
                  <a:lnTo>
                    <a:pt x="2898938" y="2368103"/>
                  </a:lnTo>
                  <a:lnTo>
                    <a:pt x="2964823" y="2324796"/>
                  </a:lnTo>
                  <a:lnTo>
                    <a:pt x="3030708" y="2279414"/>
                  </a:lnTo>
                  <a:lnTo>
                    <a:pt x="3096593" y="2231858"/>
                  </a:lnTo>
                  <a:lnTo>
                    <a:pt x="3162478" y="2182024"/>
                  </a:lnTo>
                  <a:lnTo>
                    <a:pt x="3228363" y="2129802"/>
                  </a:lnTo>
                  <a:lnTo>
                    <a:pt x="3294248" y="2075078"/>
                  </a:lnTo>
                  <a:lnTo>
                    <a:pt x="3360133" y="2017732"/>
                  </a:lnTo>
                  <a:lnTo>
                    <a:pt x="3426018" y="1957639"/>
                  </a:lnTo>
                  <a:lnTo>
                    <a:pt x="3491903" y="1894666"/>
                  </a:lnTo>
                  <a:lnTo>
                    <a:pt x="3557788" y="1828677"/>
                  </a:lnTo>
                  <a:lnTo>
                    <a:pt x="3623673" y="1759526"/>
                  </a:lnTo>
                  <a:lnTo>
                    <a:pt x="3689558" y="1687062"/>
                  </a:lnTo>
                  <a:lnTo>
                    <a:pt x="3755443" y="1611126"/>
                  </a:lnTo>
                  <a:lnTo>
                    <a:pt x="3821328" y="1531552"/>
                  </a:lnTo>
                  <a:lnTo>
                    <a:pt x="3887213" y="1448165"/>
                  </a:lnTo>
                  <a:lnTo>
                    <a:pt x="3953098" y="1360784"/>
                  </a:lnTo>
                  <a:lnTo>
                    <a:pt x="4018983" y="1269216"/>
                  </a:lnTo>
                  <a:lnTo>
                    <a:pt x="4084868" y="1173261"/>
                  </a:lnTo>
                  <a:lnTo>
                    <a:pt x="4150753" y="1072708"/>
                  </a:lnTo>
                  <a:lnTo>
                    <a:pt x="4216638" y="967338"/>
                  </a:lnTo>
                  <a:lnTo>
                    <a:pt x="4282523" y="856920"/>
                  </a:lnTo>
                  <a:lnTo>
                    <a:pt x="4348408" y="741212"/>
                  </a:lnTo>
                  <a:lnTo>
                    <a:pt x="4414293" y="619960"/>
                  </a:lnTo>
                  <a:lnTo>
                    <a:pt x="4480178" y="492898"/>
                  </a:lnTo>
                  <a:lnTo>
                    <a:pt x="4546063" y="359749"/>
                  </a:lnTo>
                  <a:lnTo>
                    <a:pt x="4611948" y="220221"/>
                  </a:lnTo>
                  <a:lnTo>
                    <a:pt x="4677833" y="74008"/>
                  </a:lnTo>
                  <a:lnTo>
                    <a:pt x="4709657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532406" y="4679974"/>
              <a:ext cx="6522612" cy="662218"/>
            </a:xfrm>
            <a:custGeom>
              <a:avLst/>
              <a:pathLst>
                <a:path w="6522612" h="662218">
                  <a:moveTo>
                    <a:pt x="6522612" y="369074"/>
                  </a:moveTo>
                  <a:lnTo>
                    <a:pt x="6456727" y="364516"/>
                  </a:lnTo>
                  <a:lnTo>
                    <a:pt x="6390842" y="359906"/>
                  </a:lnTo>
                  <a:lnTo>
                    <a:pt x="6324957" y="355245"/>
                  </a:lnTo>
                  <a:lnTo>
                    <a:pt x="6259072" y="350532"/>
                  </a:lnTo>
                  <a:lnTo>
                    <a:pt x="6193187" y="345766"/>
                  </a:lnTo>
                  <a:lnTo>
                    <a:pt x="6127302" y="340948"/>
                  </a:lnTo>
                  <a:lnTo>
                    <a:pt x="6061417" y="336075"/>
                  </a:lnTo>
                  <a:lnTo>
                    <a:pt x="5995532" y="331148"/>
                  </a:lnTo>
                  <a:lnTo>
                    <a:pt x="5929647" y="326166"/>
                  </a:lnTo>
                  <a:lnTo>
                    <a:pt x="5863762" y="321128"/>
                  </a:lnTo>
                  <a:lnTo>
                    <a:pt x="5797877" y="316035"/>
                  </a:lnTo>
                  <a:lnTo>
                    <a:pt x="5731992" y="310884"/>
                  </a:lnTo>
                  <a:lnTo>
                    <a:pt x="5666107" y="305676"/>
                  </a:lnTo>
                  <a:lnTo>
                    <a:pt x="5600222" y="300410"/>
                  </a:lnTo>
                  <a:lnTo>
                    <a:pt x="5534337" y="295085"/>
                  </a:lnTo>
                  <a:lnTo>
                    <a:pt x="5468452" y="289700"/>
                  </a:lnTo>
                  <a:lnTo>
                    <a:pt x="5402567" y="284256"/>
                  </a:lnTo>
                  <a:lnTo>
                    <a:pt x="5336682" y="278750"/>
                  </a:lnTo>
                  <a:lnTo>
                    <a:pt x="5270797" y="273184"/>
                  </a:lnTo>
                  <a:lnTo>
                    <a:pt x="5204912" y="267555"/>
                  </a:lnTo>
                  <a:lnTo>
                    <a:pt x="5139027" y="261863"/>
                  </a:lnTo>
                  <a:lnTo>
                    <a:pt x="5073142" y="256108"/>
                  </a:lnTo>
                  <a:lnTo>
                    <a:pt x="5007257" y="250288"/>
                  </a:lnTo>
                  <a:lnTo>
                    <a:pt x="4941373" y="244404"/>
                  </a:lnTo>
                  <a:lnTo>
                    <a:pt x="4875488" y="238454"/>
                  </a:lnTo>
                  <a:lnTo>
                    <a:pt x="4809603" y="232437"/>
                  </a:lnTo>
                  <a:lnTo>
                    <a:pt x="4743718" y="226354"/>
                  </a:lnTo>
                  <a:lnTo>
                    <a:pt x="4677833" y="220202"/>
                  </a:lnTo>
                  <a:lnTo>
                    <a:pt x="4611948" y="213982"/>
                  </a:lnTo>
                  <a:lnTo>
                    <a:pt x="4546063" y="207692"/>
                  </a:lnTo>
                  <a:lnTo>
                    <a:pt x="4480178" y="201332"/>
                  </a:lnTo>
                  <a:lnTo>
                    <a:pt x="4414293" y="194901"/>
                  </a:lnTo>
                  <a:lnTo>
                    <a:pt x="4348408" y="188399"/>
                  </a:lnTo>
                  <a:lnTo>
                    <a:pt x="4282523" y="181824"/>
                  </a:lnTo>
                  <a:lnTo>
                    <a:pt x="4216638" y="175175"/>
                  </a:lnTo>
                  <a:lnTo>
                    <a:pt x="4150753" y="168452"/>
                  </a:lnTo>
                  <a:lnTo>
                    <a:pt x="4084868" y="161655"/>
                  </a:lnTo>
                  <a:lnTo>
                    <a:pt x="4018983" y="154781"/>
                  </a:lnTo>
                  <a:lnTo>
                    <a:pt x="3953098" y="147831"/>
                  </a:lnTo>
                  <a:lnTo>
                    <a:pt x="3887213" y="140803"/>
                  </a:lnTo>
                  <a:lnTo>
                    <a:pt x="3821328" y="133696"/>
                  </a:lnTo>
                  <a:lnTo>
                    <a:pt x="3755443" y="126511"/>
                  </a:lnTo>
                  <a:lnTo>
                    <a:pt x="3689558" y="119245"/>
                  </a:lnTo>
                  <a:lnTo>
                    <a:pt x="3623673" y="111898"/>
                  </a:lnTo>
                  <a:lnTo>
                    <a:pt x="3557788" y="104469"/>
                  </a:lnTo>
                  <a:lnTo>
                    <a:pt x="3491903" y="96957"/>
                  </a:lnTo>
                  <a:lnTo>
                    <a:pt x="3426018" y="89361"/>
                  </a:lnTo>
                  <a:lnTo>
                    <a:pt x="3360133" y="81681"/>
                  </a:lnTo>
                  <a:lnTo>
                    <a:pt x="3294248" y="73914"/>
                  </a:lnTo>
                  <a:lnTo>
                    <a:pt x="3228363" y="66062"/>
                  </a:lnTo>
                  <a:lnTo>
                    <a:pt x="3162478" y="58121"/>
                  </a:lnTo>
                  <a:lnTo>
                    <a:pt x="3096593" y="50092"/>
                  </a:lnTo>
                  <a:lnTo>
                    <a:pt x="3030708" y="41973"/>
                  </a:lnTo>
                  <a:lnTo>
                    <a:pt x="2964823" y="33764"/>
                  </a:lnTo>
                  <a:lnTo>
                    <a:pt x="2898938" y="25463"/>
                  </a:lnTo>
                  <a:lnTo>
                    <a:pt x="2833053" y="17069"/>
                  </a:lnTo>
                  <a:lnTo>
                    <a:pt x="2767168" y="8582"/>
                  </a:lnTo>
                  <a:lnTo>
                    <a:pt x="2701283" y="0"/>
                  </a:lnTo>
                  <a:lnTo>
                    <a:pt x="2635398" y="27927"/>
                  </a:lnTo>
                  <a:lnTo>
                    <a:pt x="2569513" y="62199"/>
                  </a:lnTo>
                  <a:lnTo>
                    <a:pt x="2503628" y="94904"/>
                  </a:lnTo>
                  <a:lnTo>
                    <a:pt x="2437744" y="126113"/>
                  </a:lnTo>
                  <a:lnTo>
                    <a:pt x="2371859" y="155896"/>
                  </a:lnTo>
                  <a:lnTo>
                    <a:pt x="2305974" y="184317"/>
                  </a:lnTo>
                  <a:lnTo>
                    <a:pt x="2240089" y="211438"/>
                  </a:lnTo>
                  <a:lnTo>
                    <a:pt x="2174204" y="237320"/>
                  </a:lnTo>
                  <a:lnTo>
                    <a:pt x="2108319" y="262018"/>
                  </a:lnTo>
                  <a:lnTo>
                    <a:pt x="2042434" y="285587"/>
                  </a:lnTo>
                  <a:lnTo>
                    <a:pt x="1976549" y="308079"/>
                  </a:lnTo>
                  <a:lnTo>
                    <a:pt x="1910664" y="329542"/>
                  </a:lnTo>
                  <a:lnTo>
                    <a:pt x="1844779" y="350024"/>
                  </a:lnTo>
                  <a:lnTo>
                    <a:pt x="1778894" y="369569"/>
                  </a:lnTo>
                  <a:lnTo>
                    <a:pt x="1713009" y="388221"/>
                  </a:lnTo>
                  <a:lnTo>
                    <a:pt x="1647124" y="406020"/>
                  </a:lnTo>
                  <a:lnTo>
                    <a:pt x="1581239" y="423005"/>
                  </a:lnTo>
                  <a:lnTo>
                    <a:pt x="1515354" y="439214"/>
                  </a:lnTo>
                  <a:lnTo>
                    <a:pt x="1449469" y="454682"/>
                  </a:lnTo>
                  <a:lnTo>
                    <a:pt x="1383584" y="469442"/>
                  </a:lnTo>
                  <a:lnTo>
                    <a:pt x="1317699" y="483528"/>
                  </a:lnTo>
                  <a:lnTo>
                    <a:pt x="1251814" y="496969"/>
                  </a:lnTo>
                  <a:lnTo>
                    <a:pt x="1185929" y="509796"/>
                  </a:lnTo>
                  <a:lnTo>
                    <a:pt x="1120044" y="522037"/>
                  </a:lnTo>
                  <a:lnTo>
                    <a:pt x="1054159" y="533718"/>
                  </a:lnTo>
                  <a:lnTo>
                    <a:pt x="988274" y="544865"/>
                  </a:lnTo>
                  <a:lnTo>
                    <a:pt x="922389" y="555502"/>
                  </a:lnTo>
                  <a:lnTo>
                    <a:pt x="856504" y="565653"/>
                  </a:lnTo>
                  <a:lnTo>
                    <a:pt x="790619" y="575340"/>
                  </a:lnTo>
                  <a:lnTo>
                    <a:pt x="724734" y="584584"/>
                  </a:lnTo>
                  <a:lnTo>
                    <a:pt x="658849" y="593405"/>
                  </a:lnTo>
                  <a:lnTo>
                    <a:pt x="592964" y="601823"/>
                  </a:lnTo>
                  <a:lnTo>
                    <a:pt x="527079" y="609856"/>
                  </a:lnTo>
                  <a:lnTo>
                    <a:pt x="461194" y="617522"/>
                  </a:lnTo>
                  <a:lnTo>
                    <a:pt x="395309" y="624838"/>
                  </a:lnTo>
                  <a:lnTo>
                    <a:pt x="329424" y="631819"/>
                  </a:lnTo>
                  <a:lnTo>
                    <a:pt x="263539" y="638480"/>
                  </a:lnTo>
                  <a:lnTo>
                    <a:pt x="197654" y="644838"/>
                  </a:lnTo>
                  <a:lnTo>
                    <a:pt x="131769" y="650904"/>
                  </a:lnTo>
                  <a:lnTo>
                    <a:pt x="65884" y="656693"/>
                  </a:lnTo>
                  <a:lnTo>
                    <a:pt x="0" y="66221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532406" y="3256861"/>
              <a:ext cx="6522612" cy="1824713"/>
            </a:xfrm>
            <a:custGeom>
              <a:avLst/>
              <a:pathLst>
                <a:path w="6522612" h="1824713">
                  <a:moveTo>
                    <a:pt x="0" y="1824713"/>
                  </a:moveTo>
                  <a:lnTo>
                    <a:pt x="65884" y="1817942"/>
                  </a:lnTo>
                  <a:lnTo>
                    <a:pt x="131769" y="1811050"/>
                  </a:lnTo>
                  <a:lnTo>
                    <a:pt x="197654" y="1804034"/>
                  </a:lnTo>
                  <a:lnTo>
                    <a:pt x="263539" y="1796891"/>
                  </a:lnTo>
                  <a:lnTo>
                    <a:pt x="329424" y="1789619"/>
                  </a:lnTo>
                  <a:lnTo>
                    <a:pt x="395309" y="1782217"/>
                  </a:lnTo>
                  <a:lnTo>
                    <a:pt x="461194" y="1774681"/>
                  </a:lnTo>
                  <a:lnTo>
                    <a:pt x="527079" y="1767010"/>
                  </a:lnTo>
                  <a:lnTo>
                    <a:pt x="592964" y="1759200"/>
                  </a:lnTo>
                  <a:lnTo>
                    <a:pt x="658849" y="1751250"/>
                  </a:lnTo>
                  <a:lnTo>
                    <a:pt x="724734" y="1743156"/>
                  </a:lnTo>
                  <a:lnTo>
                    <a:pt x="790619" y="1734917"/>
                  </a:lnTo>
                  <a:lnTo>
                    <a:pt x="856504" y="1726530"/>
                  </a:lnTo>
                  <a:lnTo>
                    <a:pt x="922389" y="1717991"/>
                  </a:lnTo>
                  <a:lnTo>
                    <a:pt x="988274" y="1709299"/>
                  </a:lnTo>
                  <a:lnTo>
                    <a:pt x="1054159" y="1700450"/>
                  </a:lnTo>
                  <a:lnTo>
                    <a:pt x="1120044" y="1691441"/>
                  </a:lnTo>
                  <a:lnTo>
                    <a:pt x="1185929" y="1682271"/>
                  </a:lnTo>
                  <a:lnTo>
                    <a:pt x="1251814" y="1672935"/>
                  </a:lnTo>
                  <a:lnTo>
                    <a:pt x="1317699" y="1663431"/>
                  </a:lnTo>
                  <a:lnTo>
                    <a:pt x="1383584" y="1653756"/>
                  </a:lnTo>
                  <a:lnTo>
                    <a:pt x="1449469" y="1643907"/>
                  </a:lnTo>
                  <a:lnTo>
                    <a:pt x="1515354" y="1633880"/>
                  </a:lnTo>
                  <a:lnTo>
                    <a:pt x="1581239" y="1623673"/>
                  </a:lnTo>
                  <a:lnTo>
                    <a:pt x="1647124" y="1613282"/>
                  </a:lnTo>
                  <a:lnTo>
                    <a:pt x="1713009" y="1602704"/>
                  </a:lnTo>
                  <a:lnTo>
                    <a:pt x="1778894" y="1591935"/>
                  </a:lnTo>
                  <a:lnTo>
                    <a:pt x="1844779" y="1580972"/>
                  </a:lnTo>
                  <a:lnTo>
                    <a:pt x="1910664" y="1569812"/>
                  </a:lnTo>
                  <a:lnTo>
                    <a:pt x="1976549" y="1558451"/>
                  </a:lnTo>
                  <a:lnTo>
                    <a:pt x="2042434" y="1546885"/>
                  </a:lnTo>
                  <a:lnTo>
                    <a:pt x="2108319" y="1535111"/>
                  </a:lnTo>
                  <a:lnTo>
                    <a:pt x="2174204" y="1523125"/>
                  </a:lnTo>
                  <a:lnTo>
                    <a:pt x="2240089" y="1510923"/>
                  </a:lnTo>
                  <a:lnTo>
                    <a:pt x="2305974" y="1498502"/>
                  </a:lnTo>
                  <a:lnTo>
                    <a:pt x="2371859" y="1485856"/>
                  </a:lnTo>
                  <a:lnTo>
                    <a:pt x="2437744" y="1472983"/>
                  </a:lnTo>
                  <a:lnTo>
                    <a:pt x="2503628" y="1459878"/>
                  </a:lnTo>
                  <a:lnTo>
                    <a:pt x="2569513" y="1446537"/>
                  </a:lnTo>
                  <a:lnTo>
                    <a:pt x="2635398" y="1432956"/>
                  </a:lnTo>
                  <a:lnTo>
                    <a:pt x="2701283" y="1419130"/>
                  </a:lnTo>
                  <a:lnTo>
                    <a:pt x="2767168" y="1405055"/>
                  </a:lnTo>
                  <a:lnTo>
                    <a:pt x="2833053" y="1390727"/>
                  </a:lnTo>
                  <a:lnTo>
                    <a:pt x="2898938" y="1376140"/>
                  </a:lnTo>
                  <a:lnTo>
                    <a:pt x="2964823" y="1361291"/>
                  </a:lnTo>
                  <a:lnTo>
                    <a:pt x="3030708" y="1346175"/>
                  </a:lnTo>
                  <a:lnTo>
                    <a:pt x="3096593" y="1330786"/>
                  </a:lnTo>
                  <a:lnTo>
                    <a:pt x="3162478" y="1315120"/>
                  </a:lnTo>
                  <a:lnTo>
                    <a:pt x="3228363" y="1299172"/>
                  </a:lnTo>
                  <a:lnTo>
                    <a:pt x="3294248" y="1282937"/>
                  </a:lnTo>
                  <a:lnTo>
                    <a:pt x="3360133" y="1266409"/>
                  </a:lnTo>
                  <a:lnTo>
                    <a:pt x="3426018" y="1249584"/>
                  </a:lnTo>
                  <a:lnTo>
                    <a:pt x="3491903" y="1232455"/>
                  </a:lnTo>
                  <a:lnTo>
                    <a:pt x="3557788" y="1215018"/>
                  </a:lnTo>
                  <a:lnTo>
                    <a:pt x="3623673" y="1197268"/>
                  </a:lnTo>
                  <a:lnTo>
                    <a:pt x="3689558" y="1179197"/>
                  </a:lnTo>
                  <a:lnTo>
                    <a:pt x="3755443" y="1160801"/>
                  </a:lnTo>
                  <a:lnTo>
                    <a:pt x="3821328" y="1142074"/>
                  </a:lnTo>
                  <a:lnTo>
                    <a:pt x="3887213" y="1123009"/>
                  </a:lnTo>
                  <a:lnTo>
                    <a:pt x="3953098" y="1103601"/>
                  </a:lnTo>
                  <a:lnTo>
                    <a:pt x="4018983" y="1083844"/>
                  </a:lnTo>
                  <a:lnTo>
                    <a:pt x="4084868" y="1063730"/>
                  </a:lnTo>
                  <a:lnTo>
                    <a:pt x="4150753" y="1043255"/>
                  </a:lnTo>
                  <a:lnTo>
                    <a:pt x="4216638" y="1022410"/>
                  </a:lnTo>
                  <a:lnTo>
                    <a:pt x="4282523" y="1001191"/>
                  </a:lnTo>
                  <a:lnTo>
                    <a:pt x="4348408" y="979589"/>
                  </a:lnTo>
                  <a:lnTo>
                    <a:pt x="4414293" y="957598"/>
                  </a:lnTo>
                  <a:lnTo>
                    <a:pt x="4480178" y="935211"/>
                  </a:lnTo>
                  <a:lnTo>
                    <a:pt x="4546063" y="912421"/>
                  </a:lnTo>
                  <a:lnTo>
                    <a:pt x="4611948" y="889220"/>
                  </a:lnTo>
                  <a:lnTo>
                    <a:pt x="4677833" y="865602"/>
                  </a:lnTo>
                  <a:lnTo>
                    <a:pt x="4743718" y="841558"/>
                  </a:lnTo>
                  <a:lnTo>
                    <a:pt x="4809603" y="817081"/>
                  </a:lnTo>
                  <a:lnTo>
                    <a:pt x="4875488" y="792163"/>
                  </a:lnTo>
                  <a:lnTo>
                    <a:pt x="4941373" y="766797"/>
                  </a:lnTo>
                  <a:lnTo>
                    <a:pt x="5007257" y="740974"/>
                  </a:lnTo>
                  <a:lnTo>
                    <a:pt x="5073142" y="714685"/>
                  </a:lnTo>
                  <a:lnTo>
                    <a:pt x="5139027" y="687923"/>
                  </a:lnTo>
                  <a:lnTo>
                    <a:pt x="5204912" y="660680"/>
                  </a:lnTo>
                  <a:lnTo>
                    <a:pt x="5270797" y="632945"/>
                  </a:lnTo>
                  <a:lnTo>
                    <a:pt x="5336682" y="604711"/>
                  </a:lnTo>
                  <a:lnTo>
                    <a:pt x="5402567" y="575969"/>
                  </a:lnTo>
                  <a:lnTo>
                    <a:pt x="5468452" y="546709"/>
                  </a:lnTo>
                  <a:lnTo>
                    <a:pt x="5534337" y="516922"/>
                  </a:lnTo>
                  <a:lnTo>
                    <a:pt x="5600222" y="486598"/>
                  </a:lnTo>
                  <a:lnTo>
                    <a:pt x="5666107" y="455729"/>
                  </a:lnTo>
                  <a:lnTo>
                    <a:pt x="5731992" y="424303"/>
                  </a:lnTo>
                  <a:lnTo>
                    <a:pt x="5797877" y="392311"/>
                  </a:lnTo>
                  <a:lnTo>
                    <a:pt x="5863762" y="359744"/>
                  </a:lnTo>
                  <a:lnTo>
                    <a:pt x="5929647" y="326589"/>
                  </a:lnTo>
                  <a:lnTo>
                    <a:pt x="5995532" y="292838"/>
                  </a:lnTo>
                  <a:lnTo>
                    <a:pt x="6061417" y="258479"/>
                  </a:lnTo>
                  <a:lnTo>
                    <a:pt x="6127302" y="223501"/>
                  </a:lnTo>
                  <a:lnTo>
                    <a:pt x="6193187" y="187893"/>
                  </a:lnTo>
                  <a:lnTo>
                    <a:pt x="6259072" y="151644"/>
                  </a:lnTo>
                  <a:lnTo>
                    <a:pt x="6324957" y="114742"/>
                  </a:lnTo>
                  <a:lnTo>
                    <a:pt x="6390842" y="77175"/>
                  </a:lnTo>
                  <a:lnTo>
                    <a:pt x="6456727" y="38932"/>
                  </a:lnTo>
                  <a:lnTo>
                    <a:pt x="6522612" y="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422206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2" name="tx32"/>
            <p:cNvSpPr/>
            <p:nvPr/>
          </p:nvSpPr>
          <p:spPr>
            <a:xfrm>
              <a:off x="756929" y="540652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462747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56929" y="3848420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56929" y="306936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756929" y="2290318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1744226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2908254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4135422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525994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42397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8800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3887527" y="5870717"/>
              <a:ext cx="1738823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(%)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-37527" y="3835619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15645" y="1977589"/>
              <a:ext cx="3670310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1.37 (95% CI 0.82-2.29), p = 0.227   (per 10% increase)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15645" y="1688767"/>
              <a:ext cx="2524749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AKI (KDIGO)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2026-09-29T17:23:31Z</dcterms:modified>
  <cp:category/>
</cp:coreProperties>
</file>