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4288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59291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92096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708499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84686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7492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533895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766700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g26"/>
            <p:cNvSpPr/>
            <p:nvPr/>
          </p:nvSpPr>
          <p:spPr>
            <a:xfrm>
              <a:off x="1532406" y="2185486"/>
              <a:ext cx="6522612" cy="3064603"/>
            </a:xfrm>
            <a:custGeom>
              <a:avLst/>
              <a:pathLst>
                <a:path w="6522612" h="3064603">
                  <a:moveTo>
                    <a:pt x="0" y="1344656"/>
                  </a:moveTo>
                  <a:lnTo>
                    <a:pt x="65884" y="1386951"/>
                  </a:lnTo>
                  <a:lnTo>
                    <a:pt x="131769" y="1428318"/>
                  </a:lnTo>
                  <a:lnTo>
                    <a:pt x="197654" y="1468777"/>
                  </a:lnTo>
                  <a:lnTo>
                    <a:pt x="263539" y="1508348"/>
                  </a:lnTo>
                  <a:lnTo>
                    <a:pt x="329424" y="1547051"/>
                  </a:lnTo>
                  <a:lnTo>
                    <a:pt x="395309" y="1584905"/>
                  </a:lnTo>
                  <a:lnTo>
                    <a:pt x="461194" y="1621927"/>
                  </a:lnTo>
                  <a:lnTo>
                    <a:pt x="527079" y="1658138"/>
                  </a:lnTo>
                  <a:lnTo>
                    <a:pt x="592964" y="1693554"/>
                  </a:lnTo>
                  <a:lnTo>
                    <a:pt x="658849" y="1728192"/>
                  </a:lnTo>
                  <a:lnTo>
                    <a:pt x="724734" y="1762071"/>
                  </a:lnTo>
                  <a:lnTo>
                    <a:pt x="790619" y="1795206"/>
                  </a:lnTo>
                  <a:lnTo>
                    <a:pt x="856504" y="1827614"/>
                  </a:lnTo>
                  <a:lnTo>
                    <a:pt x="922389" y="1859310"/>
                  </a:lnTo>
                  <a:lnTo>
                    <a:pt x="988274" y="1890311"/>
                  </a:lnTo>
                  <a:lnTo>
                    <a:pt x="1054159" y="1920632"/>
                  </a:lnTo>
                  <a:lnTo>
                    <a:pt x="1120044" y="1950288"/>
                  </a:lnTo>
                  <a:lnTo>
                    <a:pt x="1185929" y="1979292"/>
                  </a:lnTo>
                  <a:lnTo>
                    <a:pt x="1251814" y="2007660"/>
                  </a:lnTo>
                  <a:lnTo>
                    <a:pt x="1317699" y="2035406"/>
                  </a:lnTo>
                  <a:lnTo>
                    <a:pt x="1383584" y="2062543"/>
                  </a:lnTo>
                  <a:lnTo>
                    <a:pt x="1449469" y="2089084"/>
                  </a:lnTo>
                  <a:lnTo>
                    <a:pt x="1515354" y="2115043"/>
                  </a:lnTo>
                  <a:lnTo>
                    <a:pt x="1581239" y="2140432"/>
                  </a:lnTo>
                  <a:lnTo>
                    <a:pt x="1647124" y="2165264"/>
                  </a:lnTo>
                  <a:lnTo>
                    <a:pt x="1713009" y="2189551"/>
                  </a:lnTo>
                  <a:lnTo>
                    <a:pt x="1778894" y="2213306"/>
                  </a:lnTo>
                  <a:lnTo>
                    <a:pt x="1844779" y="2236538"/>
                  </a:lnTo>
                  <a:lnTo>
                    <a:pt x="1910664" y="2259261"/>
                  </a:lnTo>
                  <a:lnTo>
                    <a:pt x="1976549" y="2281486"/>
                  </a:lnTo>
                  <a:lnTo>
                    <a:pt x="2042434" y="2303223"/>
                  </a:lnTo>
                  <a:lnTo>
                    <a:pt x="2108319" y="2324482"/>
                  </a:lnTo>
                  <a:lnTo>
                    <a:pt x="2174204" y="2345275"/>
                  </a:lnTo>
                  <a:lnTo>
                    <a:pt x="2240089" y="2365612"/>
                  </a:lnTo>
                  <a:lnTo>
                    <a:pt x="2305974" y="2385503"/>
                  </a:lnTo>
                  <a:lnTo>
                    <a:pt x="2371859" y="2404957"/>
                  </a:lnTo>
                  <a:lnTo>
                    <a:pt x="2437744" y="2423984"/>
                  </a:lnTo>
                  <a:lnTo>
                    <a:pt x="2503628" y="2442594"/>
                  </a:lnTo>
                  <a:lnTo>
                    <a:pt x="2569513" y="2460795"/>
                  </a:lnTo>
                  <a:lnTo>
                    <a:pt x="2635398" y="2478597"/>
                  </a:lnTo>
                  <a:lnTo>
                    <a:pt x="2701283" y="2488493"/>
                  </a:lnTo>
                  <a:lnTo>
                    <a:pt x="2767168" y="2462677"/>
                  </a:lnTo>
                  <a:lnTo>
                    <a:pt x="2833053" y="2436011"/>
                  </a:lnTo>
                  <a:lnTo>
                    <a:pt x="2898938" y="2408466"/>
                  </a:lnTo>
                  <a:lnTo>
                    <a:pt x="2964823" y="2380014"/>
                  </a:lnTo>
                  <a:lnTo>
                    <a:pt x="3030708" y="2350624"/>
                  </a:lnTo>
                  <a:lnTo>
                    <a:pt x="3096593" y="2320266"/>
                  </a:lnTo>
                  <a:lnTo>
                    <a:pt x="3162478" y="2288908"/>
                  </a:lnTo>
                  <a:lnTo>
                    <a:pt x="3228363" y="2256516"/>
                  </a:lnTo>
                  <a:lnTo>
                    <a:pt x="3294248" y="2223058"/>
                  </a:lnTo>
                  <a:lnTo>
                    <a:pt x="3360133" y="2188496"/>
                  </a:lnTo>
                  <a:lnTo>
                    <a:pt x="3426018" y="2152797"/>
                  </a:lnTo>
                  <a:lnTo>
                    <a:pt x="3491903" y="2115920"/>
                  </a:lnTo>
                  <a:lnTo>
                    <a:pt x="3557788" y="2077829"/>
                  </a:lnTo>
                  <a:lnTo>
                    <a:pt x="3623673" y="2038483"/>
                  </a:lnTo>
                  <a:lnTo>
                    <a:pt x="3689558" y="1997841"/>
                  </a:lnTo>
                  <a:lnTo>
                    <a:pt x="3755443" y="1955859"/>
                  </a:lnTo>
                  <a:lnTo>
                    <a:pt x="3821328" y="1912494"/>
                  </a:lnTo>
                  <a:lnTo>
                    <a:pt x="3887213" y="1867700"/>
                  </a:lnTo>
                  <a:lnTo>
                    <a:pt x="3953098" y="1821431"/>
                  </a:lnTo>
                  <a:lnTo>
                    <a:pt x="4018983" y="1773637"/>
                  </a:lnTo>
                  <a:lnTo>
                    <a:pt x="4084868" y="1724268"/>
                  </a:lnTo>
                  <a:lnTo>
                    <a:pt x="4150753" y="1673273"/>
                  </a:lnTo>
                  <a:lnTo>
                    <a:pt x="4216638" y="1620597"/>
                  </a:lnTo>
                  <a:lnTo>
                    <a:pt x="4282523" y="1566186"/>
                  </a:lnTo>
                  <a:lnTo>
                    <a:pt x="4348408" y="1509982"/>
                  </a:lnTo>
                  <a:lnTo>
                    <a:pt x="4414293" y="1451926"/>
                  </a:lnTo>
                  <a:lnTo>
                    <a:pt x="4480178" y="1391958"/>
                  </a:lnTo>
                  <a:lnTo>
                    <a:pt x="4546063" y="1330013"/>
                  </a:lnTo>
                  <a:lnTo>
                    <a:pt x="4611948" y="1266028"/>
                  </a:lnTo>
                  <a:lnTo>
                    <a:pt x="4677833" y="1199935"/>
                  </a:lnTo>
                  <a:lnTo>
                    <a:pt x="4743718" y="1131663"/>
                  </a:lnTo>
                  <a:lnTo>
                    <a:pt x="4809603" y="1061143"/>
                  </a:lnTo>
                  <a:lnTo>
                    <a:pt x="4875488" y="988299"/>
                  </a:lnTo>
                  <a:lnTo>
                    <a:pt x="4941373" y="913054"/>
                  </a:lnTo>
                  <a:lnTo>
                    <a:pt x="5007257" y="835331"/>
                  </a:lnTo>
                  <a:lnTo>
                    <a:pt x="5073142" y="755047"/>
                  </a:lnTo>
                  <a:lnTo>
                    <a:pt x="5139027" y="672117"/>
                  </a:lnTo>
                  <a:lnTo>
                    <a:pt x="5204912" y="586456"/>
                  </a:lnTo>
                  <a:lnTo>
                    <a:pt x="5270797" y="497972"/>
                  </a:lnTo>
                  <a:lnTo>
                    <a:pt x="5336682" y="406572"/>
                  </a:lnTo>
                  <a:lnTo>
                    <a:pt x="5402567" y="312161"/>
                  </a:lnTo>
                  <a:lnTo>
                    <a:pt x="5468452" y="214639"/>
                  </a:lnTo>
                  <a:lnTo>
                    <a:pt x="5534337" y="113904"/>
                  </a:lnTo>
                  <a:lnTo>
                    <a:pt x="5600222" y="9850"/>
                  </a:lnTo>
                  <a:lnTo>
                    <a:pt x="5606261" y="0"/>
                  </a:lnTo>
                  <a:lnTo>
                    <a:pt x="6522612" y="0"/>
                  </a:lnTo>
                  <a:lnTo>
                    <a:pt x="6522612" y="3057751"/>
                  </a:lnTo>
                  <a:lnTo>
                    <a:pt x="6456727" y="3052944"/>
                  </a:lnTo>
                  <a:lnTo>
                    <a:pt x="6390842" y="3048028"/>
                  </a:lnTo>
                  <a:lnTo>
                    <a:pt x="6324957" y="3043003"/>
                  </a:lnTo>
                  <a:lnTo>
                    <a:pt x="6259072" y="3037865"/>
                  </a:lnTo>
                  <a:lnTo>
                    <a:pt x="6193187" y="3032611"/>
                  </a:lnTo>
                  <a:lnTo>
                    <a:pt x="6127302" y="3027239"/>
                  </a:lnTo>
                  <a:lnTo>
                    <a:pt x="6061417" y="3021748"/>
                  </a:lnTo>
                  <a:lnTo>
                    <a:pt x="5995532" y="3016132"/>
                  </a:lnTo>
                  <a:lnTo>
                    <a:pt x="5929647" y="3010391"/>
                  </a:lnTo>
                  <a:lnTo>
                    <a:pt x="5863762" y="3004521"/>
                  </a:lnTo>
                  <a:lnTo>
                    <a:pt x="5797877" y="2998519"/>
                  </a:lnTo>
                  <a:lnTo>
                    <a:pt x="5731992" y="2992383"/>
                  </a:lnTo>
                  <a:lnTo>
                    <a:pt x="5666107" y="2986109"/>
                  </a:lnTo>
                  <a:lnTo>
                    <a:pt x="5600222" y="2979694"/>
                  </a:lnTo>
                  <a:lnTo>
                    <a:pt x="5534337" y="2973135"/>
                  </a:lnTo>
                  <a:lnTo>
                    <a:pt x="5468452" y="2966429"/>
                  </a:lnTo>
                  <a:lnTo>
                    <a:pt x="5402567" y="2959573"/>
                  </a:lnTo>
                  <a:lnTo>
                    <a:pt x="5336682" y="2952563"/>
                  </a:lnTo>
                  <a:lnTo>
                    <a:pt x="5270797" y="2945395"/>
                  </a:lnTo>
                  <a:lnTo>
                    <a:pt x="5204912" y="2938067"/>
                  </a:lnTo>
                  <a:lnTo>
                    <a:pt x="5139027" y="2930574"/>
                  </a:lnTo>
                  <a:lnTo>
                    <a:pt x="5073142" y="2922914"/>
                  </a:lnTo>
                  <a:lnTo>
                    <a:pt x="5007257" y="2915081"/>
                  </a:lnTo>
                  <a:lnTo>
                    <a:pt x="4941373" y="2907072"/>
                  </a:lnTo>
                  <a:lnTo>
                    <a:pt x="4875488" y="2898884"/>
                  </a:lnTo>
                  <a:lnTo>
                    <a:pt x="4809603" y="2890512"/>
                  </a:lnTo>
                  <a:lnTo>
                    <a:pt x="4743718" y="2881953"/>
                  </a:lnTo>
                  <a:lnTo>
                    <a:pt x="4677833" y="2873201"/>
                  </a:lnTo>
                  <a:lnTo>
                    <a:pt x="4611948" y="2864253"/>
                  </a:lnTo>
                  <a:lnTo>
                    <a:pt x="4546063" y="2855104"/>
                  </a:lnTo>
                  <a:lnTo>
                    <a:pt x="4480178" y="2845750"/>
                  </a:lnTo>
                  <a:lnTo>
                    <a:pt x="4414293" y="2836185"/>
                  </a:lnTo>
                  <a:lnTo>
                    <a:pt x="4348408" y="2826407"/>
                  </a:lnTo>
                  <a:lnTo>
                    <a:pt x="4282523" y="2816409"/>
                  </a:lnTo>
                  <a:lnTo>
                    <a:pt x="4216638" y="2806186"/>
                  </a:lnTo>
                  <a:lnTo>
                    <a:pt x="4150753" y="2795735"/>
                  </a:lnTo>
                  <a:lnTo>
                    <a:pt x="4084868" y="2785048"/>
                  </a:lnTo>
                  <a:lnTo>
                    <a:pt x="4018983" y="2774122"/>
                  </a:lnTo>
                  <a:lnTo>
                    <a:pt x="3953098" y="2762951"/>
                  </a:lnTo>
                  <a:lnTo>
                    <a:pt x="3887213" y="2751530"/>
                  </a:lnTo>
                  <a:lnTo>
                    <a:pt x="3821328" y="2739851"/>
                  </a:lnTo>
                  <a:lnTo>
                    <a:pt x="3755443" y="2727911"/>
                  </a:lnTo>
                  <a:lnTo>
                    <a:pt x="3689558" y="2715703"/>
                  </a:lnTo>
                  <a:lnTo>
                    <a:pt x="3623673" y="2703221"/>
                  </a:lnTo>
                  <a:lnTo>
                    <a:pt x="3557788" y="2690460"/>
                  </a:lnTo>
                  <a:lnTo>
                    <a:pt x="3491903" y="2677411"/>
                  </a:lnTo>
                  <a:lnTo>
                    <a:pt x="3426018" y="2664070"/>
                  </a:lnTo>
                  <a:lnTo>
                    <a:pt x="3360133" y="2650430"/>
                  </a:lnTo>
                  <a:lnTo>
                    <a:pt x="3294248" y="2636483"/>
                  </a:lnTo>
                  <a:lnTo>
                    <a:pt x="3228363" y="2622224"/>
                  </a:lnTo>
                  <a:lnTo>
                    <a:pt x="3162478" y="2607645"/>
                  </a:lnTo>
                  <a:lnTo>
                    <a:pt x="3096593" y="2592738"/>
                  </a:lnTo>
                  <a:lnTo>
                    <a:pt x="3030708" y="2577498"/>
                  </a:lnTo>
                  <a:lnTo>
                    <a:pt x="2964823" y="2561915"/>
                  </a:lnTo>
                  <a:lnTo>
                    <a:pt x="2898938" y="2545982"/>
                  </a:lnTo>
                  <a:lnTo>
                    <a:pt x="2833053" y="2529692"/>
                  </a:lnTo>
                  <a:lnTo>
                    <a:pt x="2767168" y="2513037"/>
                  </a:lnTo>
                  <a:lnTo>
                    <a:pt x="2701283" y="2496008"/>
                  </a:lnTo>
                  <a:lnTo>
                    <a:pt x="2635398" y="2513485"/>
                  </a:lnTo>
                  <a:lnTo>
                    <a:pt x="2569513" y="2537680"/>
                  </a:lnTo>
                  <a:lnTo>
                    <a:pt x="2503628" y="2561103"/>
                  </a:lnTo>
                  <a:lnTo>
                    <a:pt x="2437744" y="2583779"/>
                  </a:lnTo>
                  <a:lnTo>
                    <a:pt x="2371859" y="2605732"/>
                  </a:lnTo>
                  <a:lnTo>
                    <a:pt x="2305974" y="2626985"/>
                  </a:lnTo>
                  <a:lnTo>
                    <a:pt x="2240089" y="2647559"/>
                  </a:lnTo>
                  <a:lnTo>
                    <a:pt x="2174204" y="2667478"/>
                  </a:lnTo>
                  <a:lnTo>
                    <a:pt x="2108319" y="2686761"/>
                  </a:lnTo>
                  <a:lnTo>
                    <a:pt x="2042434" y="2705428"/>
                  </a:lnTo>
                  <a:lnTo>
                    <a:pt x="1976549" y="2723501"/>
                  </a:lnTo>
                  <a:lnTo>
                    <a:pt x="1910664" y="2740997"/>
                  </a:lnTo>
                  <a:lnTo>
                    <a:pt x="1844779" y="2757935"/>
                  </a:lnTo>
                  <a:lnTo>
                    <a:pt x="1778894" y="2774333"/>
                  </a:lnTo>
                  <a:lnTo>
                    <a:pt x="1713009" y="2790207"/>
                  </a:lnTo>
                  <a:lnTo>
                    <a:pt x="1647124" y="2805576"/>
                  </a:lnTo>
                  <a:lnTo>
                    <a:pt x="1581239" y="2820454"/>
                  </a:lnTo>
                  <a:lnTo>
                    <a:pt x="1515354" y="2834857"/>
                  </a:lnTo>
                  <a:lnTo>
                    <a:pt x="1449469" y="2848801"/>
                  </a:lnTo>
                  <a:lnTo>
                    <a:pt x="1383584" y="2862301"/>
                  </a:lnTo>
                  <a:lnTo>
                    <a:pt x="1317699" y="2875369"/>
                  </a:lnTo>
                  <a:lnTo>
                    <a:pt x="1251814" y="2888021"/>
                  </a:lnTo>
                  <a:lnTo>
                    <a:pt x="1185929" y="2900269"/>
                  </a:lnTo>
                  <a:lnTo>
                    <a:pt x="1120044" y="2912127"/>
                  </a:lnTo>
                  <a:lnTo>
                    <a:pt x="1054159" y="2923606"/>
                  </a:lnTo>
                  <a:lnTo>
                    <a:pt x="988274" y="2934720"/>
                  </a:lnTo>
                  <a:lnTo>
                    <a:pt x="922389" y="2945478"/>
                  </a:lnTo>
                  <a:lnTo>
                    <a:pt x="856504" y="2955894"/>
                  </a:lnTo>
                  <a:lnTo>
                    <a:pt x="790619" y="2965977"/>
                  </a:lnTo>
                  <a:lnTo>
                    <a:pt x="724734" y="2975739"/>
                  </a:lnTo>
                  <a:lnTo>
                    <a:pt x="658849" y="2985189"/>
                  </a:lnTo>
                  <a:lnTo>
                    <a:pt x="592964" y="2994338"/>
                  </a:lnTo>
                  <a:lnTo>
                    <a:pt x="527079" y="3003195"/>
                  </a:lnTo>
                  <a:lnTo>
                    <a:pt x="461194" y="3011770"/>
                  </a:lnTo>
                  <a:lnTo>
                    <a:pt x="395309" y="3020071"/>
                  </a:lnTo>
                  <a:lnTo>
                    <a:pt x="329424" y="3028107"/>
                  </a:lnTo>
                  <a:lnTo>
                    <a:pt x="263539" y="3035887"/>
                  </a:lnTo>
                  <a:lnTo>
                    <a:pt x="197654" y="3043419"/>
                  </a:lnTo>
                  <a:lnTo>
                    <a:pt x="131769" y="3050711"/>
                  </a:lnTo>
                  <a:lnTo>
                    <a:pt x="65884" y="3057769"/>
                  </a:lnTo>
                  <a:lnTo>
                    <a:pt x="0" y="3064603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32406" y="2185486"/>
              <a:ext cx="5606261" cy="2488493"/>
            </a:xfrm>
            <a:custGeom>
              <a:avLst/>
              <a:pathLst>
                <a:path w="5606261" h="2488493">
                  <a:moveTo>
                    <a:pt x="0" y="1344656"/>
                  </a:moveTo>
                  <a:lnTo>
                    <a:pt x="65884" y="1386951"/>
                  </a:lnTo>
                  <a:lnTo>
                    <a:pt x="131769" y="1428318"/>
                  </a:lnTo>
                  <a:lnTo>
                    <a:pt x="197654" y="1468777"/>
                  </a:lnTo>
                  <a:lnTo>
                    <a:pt x="263539" y="1508348"/>
                  </a:lnTo>
                  <a:lnTo>
                    <a:pt x="329424" y="1547051"/>
                  </a:lnTo>
                  <a:lnTo>
                    <a:pt x="395309" y="1584905"/>
                  </a:lnTo>
                  <a:lnTo>
                    <a:pt x="461194" y="1621927"/>
                  </a:lnTo>
                  <a:lnTo>
                    <a:pt x="527079" y="1658138"/>
                  </a:lnTo>
                  <a:lnTo>
                    <a:pt x="592964" y="1693554"/>
                  </a:lnTo>
                  <a:lnTo>
                    <a:pt x="658849" y="1728192"/>
                  </a:lnTo>
                  <a:lnTo>
                    <a:pt x="724734" y="1762071"/>
                  </a:lnTo>
                  <a:lnTo>
                    <a:pt x="790619" y="1795206"/>
                  </a:lnTo>
                  <a:lnTo>
                    <a:pt x="856504" y="1827614"/>
                  </a:lnTo>
                  <a:lnTo>
                    <a:pt x="922389" y="1859310"/>
                  </a:lnTo>
                  <a:lnTo>
                    <a:pt x="988274" y="1890311"/>
                  </a:lnTo>
                  <a:lnTo>
                    <a:pt x="1054159" y="1920632"/>
                  </a:lnTo>
                  <a:lnTo>
                    <a:pt x="1120044" y="1950288"/>
                  </a:lnTo>
                  <a:lnTo>
                    <a:pt x="1185929" y="1979292"/>
                  </a:lnTo>
                  <a:lnTo>
                    <a:pt x="1251814" y="2007660"/>
                  </a:lnTo>
                  <a:lnTo>
                    <a:pt x="1317699" y="2035406"/>
                  </a:lnTo>
                  <a:lnTo>
                    <a:pt x="1383584" y="2062543"/>
                  </a:lnTo>
                  <a:lnTo>
                    <a:pt x="1449469" y="2089084"/>
                  </a:lnTo>
                  <a:lnTo>
                    <a:pt x="1515354" y="2115043"/>
                  </a:lnTo>
                  <a:lnTo>
                    <a:pt x="1581239" y="2140432"/>
                  </a:lnTo>
                  <a:lnTo>
                    <a:pt x="1647124" y="2165264"/>
                  </a:lnTo>
                  <a:lnTo>
                    <a:pt x="1713009" y="2189551"/>
                  </a:lnTo>
                  <a:lnTo>
                    <a:pt x="1778894" y="2213306"/>
                  </a:lnTo>
                  <a:lnTo>
                    <a:pt x="1844779" y="2236538"/>
                  </a:lnTo>
                  <a:lnTo>
                    <a:pt x="1910664" y="2259261"/>
                  </a:lnTo>
                  <a:lnTo>
                    <a:pt x="1976549" y="2281486"/>
                  </a:lnTo>
                  <a:lnTo>
                    <a:pt x="2042434" y="2303223"/>
                  </a:lnTo>
                  <a:lnTo>
                    <a:pt x="2108319" y="2324482"/>
                  </a:lnTo>
                  <a:lnTo>
                    <a:pt x="2174204" y="2345275"/>
                  </a:lnTo>
                  <a:lnTo>
                    <a:pt x="2240089" y="2365612"/>
                  </a:lnTo>
                  <a:lnTo>
                    <a:pt x="2305974" y="2385503"/>
                  </a:lnTo>
                  <a:lnTo>
                    <a:pt x="2371859" y="2404957"/>
                  </a:lnTo>
                  <a:lnTo>
                    <a:pt x="2437744" y="2423984"/>
                  </a:lnTo>
                  <a:lnTo>
                    <a:pt x="2503628" y="2442594"/>
                  </a:lnTo>
                  <a:lnTo>
                    <a:pt x="2569513" y="2460795"/>
                  </a:lnTo>
                  <a:lnTo>
                    <a:pt x="2635398" y="2478597"/>
                  </a:lnTo>
                  <a:lnTo>
                    <a:pt x="2701283" y="2488493"/>
                  </a:lnTo>
                  <a:lnTo>
                    <a:pt x="2767168" y="2462677"/>
                  </a:lnTo>
                  <a:lnTo>
                    <a:pt x="2833053" y="2436011"/>
                  </a:lnTo>
                  <a:lnTo>
                    <a:pt x="2898938" y="2408466"/>
                  </a:lnTo>
                  <a:lnTo>
                    <a:pt x="2964823" y="2380014"/>
                  </a:lnTo>
                  <a:lnTo>
                    <a:pt x="3030708" y="2350624"/>
                  </a:lnTo>
                  <a:lnTo>
                    <a:pt x="3096593" y="2320266"/>
                  </a:lnTo>
                  <a:lnTo>
                    <a:pt x="3162478" y="2288908"/>
                  </a:lnTo>
                  <a:lnTo>
                    <a:pt x="3228363" y="2256516"/>
                  </a:lnTo>
                  <a:lnTo>
                    <a:pt x="3294248" y="2223058"/>
                  </a:lnTo>
                  <a:lnTo>
                    <a:pt x="3360133" y="2188496"/>
                  </a:lnTo>
                  <a:lnTo>
                    <a:pt x="3426018" y="2152797"/>
                  </a:lnTo>
                  <a:lnTo>
                    <a:pt x="3491903" y="2115920"/>
                  </a:lnTo>
                  <a:lnTo>
                    <a:pt x="3557788" y="2077829"/>
                  </a:lnTo>
                  <a:lnTo>
                    <a:pt x="3623673" y="2038483"/>
                  </a:lnTo>
                  <a:lnTo>
                    <a:pt x="3689558" y="1997841"/>
                  </a:lnTo>
                  <a:lnTo>
                    <a:pt x="3755443" y="1955859"/>
                  </a:lnTo>
                  <a:lnTo>
                    <a:pt x="3821328" y="1912494"/>
                  </a:lnTo>
                  <a:lnTo>
                    <a:pt x="3887213" y="1867700"/>
                  </a:lnTo>
                  <a:lnTo>
                    <a:pt x="3953098" y="1821431"/>
                  </a:lnTo>
                  <a:lnTo>
                    <a:pt x="4018983" y="1773637"/>
                  </a:lnTo>
                  <a:lnTo>
                    <a:pt x="4084868" y="1724268"/>
                  </a:lnTo>
                  <a:lnTo>
                    <a:pt x="4150753" y="1673273"/>
                  </a:lnTo>
                  <a:lnTo>
                    <a:pt x="4216638" y="1620597"/>
                  </a:lnTo>
                  <a:lnTo>
                    <a:pt x="4282523" y="1566186"/>
                  </a:lnTo>
                  <a:lnTo>
                    <a:pt x="4348408" y="1509982"/>
                  </a:lnTo>
                  <a:lnTo>
                    <a:pt x="4414293" y="1451926"/>
                  </a:lnTo>
                  <a:lnTo>
                    <a:pt x="4480178" y="1391958"/>
                  </a:lnTo>
                  <a:lnTo>
                    <a:pt x="4546063" y="1330013"/>
                  </a:lnTo>
                  <a:lnTo>
                    <a:pt x="4611948" y="1266028"/>
                  </a:lnTo>
                  <a:lnTo>
                    <a:pt x="4677833" y="1199935"/>
                  </a:lnTo>
                  <a:lnTo>
                    <a:pt x="4743718" y="1131663"/>
                  </a:lnTo>
                  <a:lnTo>
                    <a:pt x="4809603" y="1061143"/>
                  </a:lnTo>
                  <a:lnTo>
                    <a:pt x="4875488" y="988299"/>
                  </a:lnTo>
                  <a:lnTo>
                    <a:pt x="4941373" y="913054"/>
                  </a:lnTo>
                  <a:lnTo>
                    <a:pt x="5007257" y="835331"/>
                  </a:lnTo>
                  <a:lnTo>
                    <a:pt x="5073142" y="755047"/>
                  </a:lnTo>
                  <a:lnTo>
                    <a:pt x="5139027" y="672117"/>
                  </a:lnTo>
                  <a:lnTo>
                    <a:pt x="5204912" y="586456"/>
                  </a:lnTo>
                  <a:lnTo>
                    <a:pt x="5270797" y="497972"/>
                  </a:lnTo>
                  <a:lnTo>
                    <a:pt x="5336682" y="406572"/>
                  </a:lnTo>
                  <a:lnTo>
                    <a:pt x="5402567" y="312161"/>
                  </a:lnTo>
                  <a:lnTo>
                    <a:pt x="5468452" y="214639"/>
                  </a:lnTo>
                  <a:lnTo>
                    <a:pt x="5534337" y="113904"/>
                  </a:lnTo>
                  <a:lnTo>
                    <a:pt x="5600222" y="9850"/>
                  </a:lnTo>
                  <a:lnTo>
                    <a:pt x="560626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532406" y="4681494"/>
              <a:ext cx="6522612" cy="568595"/>
            </a:xfrm>
            <a:custGeom>
              <a:avLst/>
              <a:pathLst>
                <a:path w="6522612" h="568595">
                  <a:moveTo>
                    <a:pt x="6522612" y="561743"/>
                  </a:moveTo>
                  <a:lnTo>
                    <a:pt x="6456727" y="556935"/>
                  </a:lnTo>
                  <a:lnTo>
                    <a:pt x="6390842" y="552020"/>
                  </a:lnTo>
                  <a:lnTo>
                    <a:pt x="6324957" y="546994"/>
                  </a:lnTo>
                  <a:lnTo>
                    <a:pt x="6259072" y="541856"/>
                  </a:lnTo>
                  <a:lnTo>
                    <a:pt x="6193187" y="536603"/>
                  </a:lnTo>
                  <a:lnTo>
                    <a:pt x="6127302" y="531231"/>
                  </a:lnTo>
                  <a:lnTo>
                    <a:pt x="6061417" y="525739"/>
                  </a:lnTo>
                  <a:lnTo>
                    <a:pt x="5995532" y="520124"/>
                  </a:lnTo>
                  <a:lnTo>
                    <a:pt x="5929647" y="514383"/>
                  </a:lnTo>
                  <a:lnTo>
                    <a:pt x="5863762" y="508513"/>
                  </a:lnTo>
                  <a:lnTo>
                    <a:pt x="5797877" y="502511"/>
                  </a:lnTo>
                  <a:lnTo>
                    <a:pt x="5731992" y="496375"/>
                  </a:lnTo>
                  <a:lnTo>
                    <a:pt x="5666107" y="490101"/>
                  </a:lnTo>
                  <a:lnTo>
                    <a:pt x="5600222" y="483686"/>
                  </a:lnTo>
                  <a:lnTo>
                    <a:pt x="5534337" y="477127"/>
                  </a:lnTo>
                  <a:lnTo>
                    <a:pt x="5468452" y="470421"/>
                  </a:lnTo>
                  <a:lnTo>
                    <a:pt x="5402567" y="463565"/>
                  </a:lnTo>
                  <a:lnTo>
                    <a:pt x="5336682" y="456554"/>
                  </a:lnTo>
                  <a:lnTo>
                    <a:pt x="5270797" y="449387"/>
                  </a:lnTo>
                  <a:lnTo>
                    <a:pt x="5204912" y="442059"/>
                  </a:lnTo>
                  <a:lnTo>
                    <a:pt x="5139027" y="434566"/>
                  </a:lnTo>
                  <a:lnTo>
                    <a:pt x="5073142" y="426905"/>
                  </a:lnTo>
                  <a:lnTo>
                    <a:pt x="5007257" y="419072"/>
                  </a:lnTo>
                  <a:lnTo>
                    <a:pt x="4941373" y="411064"/>
                  </a:lnTo>
                  <a:lnTo>
                    <a:pt x="4875488" y="402876"/>
                  </a:lnTo>
                  <a:lnTo>
                    <a:pt x="4809603" y="394504"/>
                  </a:lnTo>
                  <a:lnTo>
                    <a:pt x="4743718" y="385944"/>
                  </a:lnTo>
                  <a:lnTo>
                    <a:pt x="4677833" y="377192"/>
                  </a:lnTo>
                  <a:lnTo>
                    <a:pt x="4611948" y="368244"/>
                  </a:lnTo>
                  <a:lnTo>
                    <a:pt x="4546063" y="359095"/>
                  </a:lnTo>
                  <a:lnTo>
                    <a:pt x="4480178" y="349741"/>
                  </a:lnTo>
                  <a:lnTo>
                    <a:pt x="4414293" y="340177"/>
                  </a:lnTo>
                  <a:lnTo>
                    <a:pt x="4348408" y="330398"/>
                  </a:lnTo>
                  <a:lnTo>
                    <a:pt x="4282523" y="320400"/>
                  </a:lnTo>
                  <a:lnTo>
                    <a:pt x="4216638" y="310178"/>
                  </a:lnTo>
                  <a:lnTo>
                    <a:pt x="4150753" y="299726"/>
                  </a:lnTo>
                  <a:lnTo>
                    <a:pt x="4084868" y="289040"/>
                  </a:lnTo>
                  <a:lnTo>
                    <a:pt x="4018983" y="278114"/>
                  </a:lnTo>
                  <a:lnTo>
                    <a:pt x="3953098" y="266943"/>
                  </a:lnTo>
                  <a:lnTo>
                    <a:pt x="3887213" y="255521"/>
                  </a:lnTo>
                  <a:lnTo>
                    <a:pt x="3821328" y="243843"/>
                  </a:lnTo>
                  <a:lnTo>
                    <a:pt x="3755443" y="231903"/>
                  </a:lnTo>
                  <a:lnTo>
                    <a:pt x="3689558" y="219695"/>
                  </a:lnTo>
                  <a:lnTo>
                    <a:pt x="3623673" y="207213"/>
                  </a:lnTo>
                  <a:lnTo>
                    <a:pt x="3557788" y="194451"/>
                  </a:lnTo>
                  <a:lnTo>
                    <a:pt x="3491903" y="181403"/>
                  </a:lnTo>
                  <a:lnTo>
                    <a:pt x="3426018" y="168062"/>
                  </a:lnTo>
                  <a:lnTo>
                    <a:pt x="3360133" y="154421"/>
                  </a:lnTo>
                  <a:lnTo>
                    <a:pt x="3294248" y="140475"/>
                  </a:lnTo>
                  <a:lnTo>
                    <a:pt x="3228363" y="126216"/>
                  </a:lnTo>
                  <a:lnTo>
                    <a:pt x="3162478" y="111636"/>
                  </a:lnTo>
                  <a:lnTo>
                    <a:pt x="3096593" y="96730"/>
                  </a:lnTo>
                  <a:lnTo>
                    <a:pt x="3030708" y="81489"/>
                  </a:lnTo>
                  <a:lnTo>
                    <a:pt x="2964823" y="65906"/>
                  </a:lnTo>
                  <a:lnTo>
                    <a:pt x="2898938" y="49974"/>
                  </a:lnTo>
                  <a:lnTo>
                    <a:pt x="2833053" y="33684"/>
                  </a:lnTo>
                  <a:lnTo>
                    <a:pt x="2767168" y="17029"/>
                  </a:lnTo>
                  <a:lnTo>
                    <a:pt x="2701283" y="0"/>
                  </a:lnTo>
                  <a:lnTo>
                    <a:pt x="2635398" y="17477"/>
                  </a:lnTo>
                  <a:lnTo>
                    <a:pt x="2569513" y="41672"/>
                  </a:lnTo>
                  <a:lnTo>
                    <a:pt x="2503628" y="65095"/>
                  </a:lnTo>
                  <a:lnTo>
                    <a:pt x="2437744" y="87771"/>
                  </a:lnTo>
                  <a:lnTo>
                    <a:pt x="2371859" y="109724"/>
                  </a:lnTo>
                  <a:lnTo>
                    <a:pt x="2305974" y="130976"/>
                  </a:lnTo>
                  <a:lnTo>
                    <a:pt x="2240089" y="151551"/>
                  </a:lnTo>
                  <a:lnTo>
                    <a:pt x="2174204" y="171469"/>
                  </a:lnTo>
                  <a:lnTo>
                    <a:pt x="2108319" y="190752"/>
                  </a:lnTo>
                  <a:lnTo>
                    <a:pt x="2042434" y="209420"/>
                  </a:lnTo>
                  <a:lnTo>
                    <a:pt x="1976549" y="227493"/>
                  </a:lnTo>
                  <a:lnTo>
                    <a:pt x="1910664" y="244989"/>
                  </a:lnTo>
                  <a:lnTo>
                    <a:pt x="1844779" y="261927"/>
                  </a:lnTo>
                  <a:lnTo>
                    <a:pt x="1778894" y="278324"/>
                  </a:lnTo>
                  <a:lnTo>
                    <a:pt x="1713009" y="294199"/>
                  </a:lnTo>
                  <a:lnTo>
                    <a:pt x="1647124" y="309567"/>
                  </a:lnTo>
                  <a:lnTo>
                    <a:pt x="1581239" y="324445"/>
                  </a:lnTo>
                  <a:lnTo>
                    <a:pt x="1515354" y="338849"/>
                  </a:lnTo>
                  <a:lnTo>
                    <a:pt x="1449469" y="352793"/>
                  </a:lnTo>
                  <a:lnTo>
                    <a:pt x="1383584" y="366292"/>
                  </a:lnTo>
                  <a:lnTo>
                    <a:pt x="1317699" y="379361"/>
                  </a:lnTo>
                  <a:lnTo>
                    <a:pt x="1251814" y="392013"/>
                  </a:lnTo>
                  <a:lnTo>
                    <a:pt x="1185929" y="404261"/>
                  </a:lnTo>
                  <a:lnTo>
                    <a:pt x="1120044" y="416119"/>
                  </a:lnTo>
                  <a:lnTo>
                    <a:pt x="1054159" y="427598"/>
                  </a:lnTo>
                  <a:lnTo>
                    <a:pt x="988274" y="438711"/>
                  </a:lnTo>
                  <a:lnTo>
                    <a:pt x="922389" y="449470"/>
                  </a:lnTo>
                  <a:lnTo>
                    <a:pt x="856504" y="459886"/>
                  </a:lnTo>
                  <a:lnTo>
                    <a:pt x="790619" y="469969"/>
                  </a:lnTo>
                  <a:lnTo>
                    <a:pt x="724734" y="479731"/>
                  </a:lnTo>
                  <a:lnTo>
                    <a:pt x="658849" y="489181"/>
                  </a:lnTo>
                  <a:lnTo>
                    <a:pt x="592964" y="498330"/>
                  </a:lnTo>
                  <a:lnTo>
                    <a:pt x="527079" y="507187"/>
                  </a:lnTo>
                  <a:lnTo>
                    <a:pt x="461194" y="515761"/>
                  </a:lnTo>
                  <a:lnTo>
                    <a:pt x="395309" y="524063"/>
                  </a:lnTo>
                  <a:lnTo>
                    <a:pt x="329424" y="532099"/>
                  </a:lnTo>
                  <a:lnTo>
                    <a:pt x="263539" y="539879"/>
                  </a:lnTo>
                  <a:lnTo>
                    <a:pt x="197654" y="547411"/>
                  </a:lnTo>
                  <a:lnTo>
                    <a:pt x="131769" y="554702"/>
                  </a:lnTo>
                  <a:lnTo>
                    <a:pt x="65884" y="561761"/>
                  </a:lnTo>
                  <a:lnTo>
                    <a:pt x="0" y="56859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32406" y="4408499"/>
              <a:ext cx="6522612" cy="416739"/>
            </a:xfrm>
            <a:custGeom>
              <a:avLst/>
              <a:pathLst>
                <a:path w="6522612" h="416739">
                  <a:moveTo>
                    <a:pt x="0" y="416739"/>
                  </a:moveTo>
                  <a:lnTo>
                    <a:pt x="65884" y="413498"/>
                  </a:lnTo>
                  <a:lnTo>
                    <a:pt x="131769" y="410239"/>
                  </a:lnTo>
                  <a:lnTo>
                    <a:pt x="197654" y="406964"/>
                  </a:lnTo>
                  <a:lnTo>
                    <a:pt x="263539" y="403672"/>
                  </a:lnTo>
                  <a:lnTo>
                    <a:pt x="329424" y="400364"/>
                  </a:lnTo>
                  <a:lnTo>
                    <a:pt x="395309" y="397038"/>
                  </a:lnTo>
                  <a:lnTo>
                    <a:pt x="461194" y="393695"/>
                  </a:lnTo>
                  <a:lnTo>
                    <a:pt x="527079" y="390336"/>
                  </a:lnTo>
                  <a:lnTo>
                    <a:pt x="592964" y="386958"/>
                  </a:lnTo>
                  <a:lnTo>
                    <a:pt x="658849" y="383564"/>
                  </a:lnTo>
                  <a:lnTo>
                    <a:pt x="724734" y="380152"/>
                  </a:lnTo>
                  <a:lnTo>
                    <a:pt x="790619" y="376723"/>
                  </a:lnTo>
                  <a:lnTo>
                    <a:pt x="856504" y="373276"/>
                  </a:lnTo>
                  <a:lnTo>
                    <a:pt x="922389" y="369812"/>
                  </a:lnTo>
                  <a:lnTo>
                    <a:pt x="988274" y="366329"/>
                  </a:lnTo>
                  <a:lnTo>
                    <a:pt x="1054159" y="362829"/>
                  </a:lnTo>
                  <a:lnTo>
                    <a:pt x="1120044" y="359311"/>
                  </a:lnTo>
                  <a:lnTo>
                    <a:pt x="1185929" y="355775"/>
                  </a:lnTo>
                  <a:lnTo>
                    <a:pt x="1251814" y="352221"/>
                  </a:lnTo>
                  <a:lnTo>
                    <a:pt x="1317699" y="348648"/>
                  </a:lnTo>
                  <a:lnTo>
                    <a:pt x="1383584" y="345057"/>
                  </a:lnTo>
                  <a:lnTo>
                    <a:pt x="1449469" y="341448"/>
                  </a:lnTo>
                  <a:lnTo>
                    <a:pt x="1515354" y="337820"/>
                  </a:lnTo>
                  <a:lnTo>
                    <a:pt x="1581239" y="334174"/>
                  </a:lnTo>
                  <a:lnTo>
                    <a:pt x="1647124" y="330509"/>
                  </a:lnTo>
                  <a:lnTo>
                    <a:pt x="1713009" y="326825"/>
                  </a:lnTo>
                  <a:lnTo>
                    <a:pt x="1778894" y="323123"/>
                  </a:lnTo>
                  <a:lnTo>
                    <a:pt x="1844779" y="319401"/>
                  </a:lnTo>
                  <a:lnTo>
                    <a:pt x="1910664" y="315660"/>
                  </a:lnTo>
                  <a:lnTo>
                    <a:pt x="1976549" y="311900"/>
                  </a:lnTo>
                  <a:lnTo>
                    <a:pt x="2042434" y="308121"/>
                  </a:lnTo>
                  <a:lnTo>
                    <a:pt x="2108319" y="304322"/>
                  </a:lnTo>
                  <a:lnTo>
                    <a:pt x="2174204" y="300504"/>
                  </a:lnTo>
                  <a:lnTo>
                    <a:pt x="2240089" y="296667"/>
                  </a:lnTo>
                  <a:lnTo>
                    <a:pt x="2305974" y="292809"/>
                  </a:lnTo>
                  <a:lnTo>
                    <a:pt x="2371859" y="288932"/>
                  </a:lnTo>
                  <a:lnTo>
                    <a:pt x="2437744" y="285035"/>
                  </a:lnTo>
                  <a:lnTo>
                    <a:pt x="2503628" y="281118"/>
                  </a:lnTo>
                  <a:lnTo>
                    <a:pt x="2569513" y="277181"/>
                  </a:lnTo>
                  <a:lnTo>
                    <a:pt x="2635398" y="273224"/>
                  </a:lnTo>
                  <a:lnTo>
                    <a:pt x="2701283" y="269246"/>
                  </a:lnTo>
                  <a:lnTo>
                    <a:pt x="2767168" y="265248"/>
                  </a:lnTo>
                  <a:lnTo>
                    <a:pt x="2833053" y="261230"/>
                  </a:lnTo>
                  <a:lnTo>
                    <a:pt x="2898938" y="257191"/>
                  </a:lnTo>
                  <a:lnTo>
                    <a:pt x="2964823" y="253131"/>
                  </a:lnTo>
                  <a:lnTo>
                    <a:pt x="3030708" y="249051"/>
                  </a:lnTo>
                  <a:lnTo>
                    <a:pt x="3096593" y="244949"/>
                  </a:lnTo>
                  <a:lnTo>
                    <a:pt x="3162478" y="240827"/>
                  </a:lnTo>
                  <a:lnTo>
                    <a:pt x="3228363" y="236683"/>
                  </a:lnTo>
                  <a:lnTo>
                    <a:pt x="3294248" y="232518"/>
                  </a:lnTo>
                  <a:lnTo>
                    <a:pt x="3360133" y="228332"/>
                  </a:lnTo>
                  <a:lnTo>
                    <a:pt x="3426018" y="224124"/>
                  </a:lnTo>
                  <a:lnTo>
                    <a:pt x="3491903" y="219895"/>
                  </a:lnTo>
                  <a:lnTo>
                    <a:pt x="3557788" y="215644"/>
                  </a:lnTo>
                  <a:lnTo>
                    <a:pt x="3623673" y="211371"/>
                  </a:lnTo>
                  <a:lnTo>
                    <a:pt x="3689558" y="207077"/>
                  </a:lnTo>
                  <a:lnTo>
                    <a:pt x="3755443" y="202760"/>
                  </a:lnTo>
                  <a:lnTo>
                    <a:pt x="3821328" y="198421"/>
                  </a:lnTo>
                  <a:lnTo>
                    <a:pt x="3887213" y="194060"/>
                  </a:lnTo>
                  <a:lnTo>
                    <a:pt x="3953098" y="189677"/>
                  </a:lnTo>
                  <a:lnTo>
                    <a:pt x="4018983" y="185271"/>
                  </a:lnTo>
                  <a:lnTo>
                    <a:pt x="4084868" y="180843"/>
                  </a:lnTo>
                  <a:lnTo>
                    <a:pt x="4150753" y="176391"/>
                  </a:lnTo>
                  <a:lnTo>
                    <a:pt x="4216638" y="171917"/>
                  </a:lnTo>
                  <a:lnTo>
                    <a:pt x="4282523" y="167420"/>
                  </a:lnTo>
                  <a:lnTo>
                    <a:pt x="4348408" y="162900"/>
                  </a:lnTo>
                  <a:lnTo>
                    <a:pt x="4414293" y="158357"/>
                  </a:lnTo>
                  <a:lnTo>
                    <a:pt x="4480178" y="153791"/>
                  </a:lnTo>
                  <a:lnTo>
                    <a:pt x="4546063" y="149201"/>
                  </a:lnTo>
                  <a:lnTo>
                    <a:pt x="4611948" y="144587"/>
                  </a:lnTo>
                  <a:lnTo>
                    <a:pt x="4677833" y="139950"/>
                  </a:lnTo>
                  <a:lnTo>
                    <a:pt x="4743718" y="135290"/>
                  </a:lnTo>
                  <a:lnTo>
                    <a:pt x="4809603" y="130605"/>
                  </a:lnTo>
                  <a:lnTo>
                    <a:pt x="4875488" y="125896"/>
                  </a:lnTo>
                  <a:lnTo>
                    <a:pt x="4941373" y="121163"/>
                  </a:lnTo>
                  <a:lnTo>
                    <a:pt x="5007257" y="116406"/>
                  </a:lnTo>
                  <a:lnTo>
                    <a:pt x="5073142" y="111625"/>
                  </a:lnTo>
                  <a:lnTo>
                    <a:pt x="5139027" y="106818"/>
                  </a:lnTo>
                  <a:lnTo>
                    <a:pt x="5204912" y="101988"/>
                  </a:lnTo>
                  <a:lnTo>
                    <a:pt x="5270797" y="97132"/>
                  </a:lnTo>
                  <a:lnTo>
                    <a:pt x="5336682" y="92252"/>
                  </a:lnTo>
                  <a:lnTo>
                    <a:pt x="5402567" y="87347"/>
                  </a:lnTo>
                  <a:lnTo>
                    <a:pt x="5468452" y="82416"/>
                  </a:lnTo>
                  <a:lnTo>
                    <a:pt x="5534337" y="77460"/>
                  </a:lnTo>
                  <a:lnTo>
                    <a:pt x="5600222" y="72479"/>
                  </a:lnTo>
                  <a:lnTo>
                    <a:pt x="5666107" y="67472"/>
                  </a:lnTo>
                  <a:lnTo>
                    <a:pt x="5731992" y="62440"/>
                  </a:lnTo>
                  <a:lnTo>
                    <a:pt x="5797877" y="57381"/>
                  </a:lnTo>
                  <a:lnTo>
                    <a:pt x="5863762" y="52297"/>
                  </a:lnTo>
                  <a:lnTo>
                    <a:pt x="5929647" y="47187"/>
                  </a:lnTo>
                  <a:lnTo>
                    <a:pt x="5995532" y="42051"/>
                  </a:lnTo>
                  <a:lnTo>
                    <a:pt x="6061417" y="36888"/>
                  </a:lnTo>
                  <a:lnTo>
                    <a:pt x="6127302" y="31699"/>
                  </a:lnTo>
                  <a:lnTo>
                    <a:pt x="6193187" y="26483"/>
                  </a:lnTo>
                  <a:lnTo>
                    <a:pt x="6259072" y="21240"/>
                  </a:lnTo>
                  <a:lnTo>
                    <a:pt x="6324957" y="15971"/>
                  </a:lnTo>
                  <a:lnTo>
                    <a:pt x="6390842" y="10674"/>
                  </a:lnTo>
                  <a:lnTo>
                    <a:pt x="6456727" y="5350"/>
                  </a:lnTo>
                  <a:lnTo>
                    <a:pt x="6522612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422206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74422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290825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413542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25994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42397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880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887527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15645" y="1977589"/>
              <a:ext cx="3670310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1.09 (95% CI 0.68-1.77), p = 0.714   (per 10% increase)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15645" y="1688767"/>
              <a:ext cx="246577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2026-09-29T17:23:30Z</dcterms:modified>
  <cp:category/>
</cp:coreProperties>
</file>