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gif" ContentType="image/gif"/>
  <Default Extension="png" ContentType="image/png"/>
  <Default Extension="svg" ContentType="image/svg+xml"/>
  <Default Extension="bmp" ContentType="image/bmp"/>
  <Default Extension="emf" ContentType="image/x-emf"/>
  <Default Extension="wmf" ContentType="image/x-wmf"/>
  <Default Extension="tiff" ContentType="image/tiff"/>
  <Default Extension="jpg" ContentType="application/octet-stream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</Types>
</file>

<file path=_rels/.rels><?xml version="1.0" encoding="UTF-8" standalone="yes"?>

<Relationships  xmlns="http://schemas.openxmlformats.org/package/2006/relationships">
<Relationship Id="rId3" Type="http://schemas.openxmlformats.org/package/2006/relationships/metadata/core-properties" Target="docProps/core.xml"/>
<Relationship Id="rId4" Type="http://schemas.openxmlformats.org/officeDocument/2006/relationships/extended-properties" Target="docProps/app.xml"/>
<Relationship Id="rId1" Type="http://schemas.openxmlformats.org/officeDocument/2006/relationships/officeDocument" Target="ppt/presentation.xml"/>
<Relationship Id="rId2" Type="http://schemas.openxmlformats.org/package/2006/relationships/metadata/thumbnail" Target="docProps/thumbnail.jpeg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8"/>
  </p:sldIdLst>
  <p:sldSz cx="9144000" cy="6858000" type="screen4x3"/>
  <p:notesSz cx="6858000" cy="9144000"/>
  <p:custDataLst>
    <p:tags r:id="rId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-1376" y="-1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

<Relationships  xmlns="http://schemas.openxmlformats.org/package/2006/relationships">
<Relationship Id="rId3" Type="http://schemas.openxmlformats.org/officeDocument/2006/relationships/tags" Target="tags/tag1.xml"/>
<Relationship Id="rId4" Type="http://schemas.openxmlformats.org/officeDocument/2006/relationships/presProps" Target="presProps.xml"/>
<Relationship Id="rId5" Type="http://schemas.openxmlformats.org/officeDocument/2006/relationships/viewProps" Target="viewProps.xml"/>
<Relationship Id="rId6" Type="http://schemas.openxmlformats.org/officeDocument/2006/relationships/theme" Target="theme/theme1.xml"/>
<Relationship Id="rId7" Type="http://schemas.openxmlformats.org/officeDocument/2006/relationships/tableStyles" Target="tableStyles.xml"/>
<Relationship Id="rId1" Type="http://schemas.openxmlformats.org/officeDocument/2006/relationships/slideMaster" Target="slideMasters/slideMaster1.xml"/>
<Relationship Id="rId2" Type="http://schemas.openxmlformats.org/officeDocument/2006/relationships/printerSettings" Target="printerSettings/printerSettings1.bin"/>
<Relationship Id="rId8" Type="http://schemas.openxmlformats.org/officeDocument/2006/relationships/slide" Target="slides/slide1.xml"/>
</Relationships>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48811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576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15455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83922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03491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58079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59960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823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Content Placeholder 2"/>
          <p:cNvGrpSpPr/>
          <p:nvPr/>
        </p:nvGrpSpPr>
        <p:grpSpPr>
          <a:xfrm>
            <a:off x="457200" y="1600200"/>
            <a:ext cx="8229600" cy="4525963"/>
            <a:chOff x="457200" y="1600200"/>
            <a:chExt cx="8229600" cy="4525963"/>
          </a:xfrm>
        </p:grpSpPr>
        <p:sp>
          <p:nvSpPr>
            <p:cNvPr id="3" name="rc3"/>
            <p:cNvSpPr/>
            <p:nvPr/>
          </p:nvSpPr>
          <p:spPr>
            <a:xfrm>
              <a:off x="457200" y="1600200"/>
              <a:ext cx="8229600" cy="4525962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915645" y="5067975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915645" y="4288924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915645" y="3509873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915645" y="2730822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1264853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2137874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3010896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3883917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4756938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5629959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6502981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7376002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8249023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915645" y="5457500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915645" y="4678449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915645" y="3899398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pl20"/>
            <p:cNvSpPr/>
            <p:nvPr/>
          </p:nvSpPr>
          <p:spPr>
            <a:xfrm>
              <a:off x="915645" y="3120347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1" name="pl21"/>
            <p:cNvSpPr/>
            <p:nvPr/>
          </p:nvSpPr>
          <p:spPr>
            <a:xfrm>
              <a:off x="915645" y="2341296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2" name="pl22"/>
            <p:cNvSpPr/>
            <p:nvPr/>
          </p:nvSpPr>
          <p:spPr>
            <a:xfrm>
              <a:off x="1701364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3" name="pl23"/>
            <p:cNvSpPr/>
            <p:nvPr/>
          </p:nvSpPr>
          <p:spPr>
            <a:xfrm>
              <a:off x="2574385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4" name="pl24"/>
            <p:cNvSpPr/>
            <p:nvPr/>
          </p:nvSpPr>
          <p:spPr>
            <a:xfrm>
              <a:off x="3447406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5" name="pl25"/>
            <p:cNvSpPr/>
            <p:nvPr/>
          </p:nvSpPr>
          <p:spPr>
            <a:xfrm>
              <a:off x="4320427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6" name="pl26"/>
            <p:cNvSpPr/>
            <p:nvPr/>
          </p:nvSpPr>
          <p:spPr>
            <a:xfrm>
              <a:off x="5193449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7" name="pl27"/>
            <p:cNvSpPr/>
            <p:nvPr/>
          </p:nvSpPr>
          <p:spPr>
            <a:xfrm>
              <a:off x="6066470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8" name="pl28"/>
            <p:cNvSpPr/>
            <p:nvPr/>
          </p:nvSpPr>
          <p:spPr>
            <a:xfrm>
              <a:off x="6939491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9" name="pl29"/>
            <p:cNvSpPr/>
            <p:nvPr/>
          </p:nvSpPr>
          <p:spPr>
            <a:xfrm>
              <a:off x="7812512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0" name="pg30"/>
            <p:cNvSpPr/>
            <p:nvPr/>
          </p:nvSpPr>
          <p:spPr>
            <a:xfrm>
              <a:off x="915645" y="2185486"/>
              <a:ext cx="7260303" cy="3271200"/>
            </a:xfrm>
            <a:custGeom>
              <a:avLst/>
              <a:pathLst>
                <a:path w="7260303" h="3271200">
                  <a:moveTo>
                    <a:pt x="2515003" y="0"/>
                  </a:moveTo>
                  <a:lnTo>
                    <a:pt x="2519260" y="25861"/>
                  </a:lnTo>
                  <a:lnTo>
                    <a:pt x="2595729" y="432197"/>
                  </a:lnTo>
                  <a:lnTo>
                    <a:pt x="2672197" y="787671"/>
                  </a:lnTo>
                  <a:lnTo>
                    <a:pt x="2748666" y="1098648"/>
                  </a:lnTo>
                  <a:lnTo>
                    <a:pt x="2825134" y="1370698"/>
                  </a:lnTo>
                  <a:lnTo>
                    <a:pt x="2901602" y="1608695"/>
                  </a:lnTo>
                  <a:lnTo>
                    <a:pt x="2978071" y="1816901"/>
                  </a:lnTo>
                  <a:lnTo>
                    <a:pt x="3054539" y="1999044"/>
                  </a:lnTo>
                  <a:lnTo>
                    <a:pt x="3131008" y="2158388"/>
                  </a:lnTo>
                  <a:lnTo>
                    <a:pt x="3207476" y="2297786"/>
                  </a:lnTo>
                  <a:lnTo>
                    <a:pt x="3283945" y="2419735"/>
                  </a:lnTo>
                  <a:lnTo>
                    <a:pt x="3360413" y="2499192"/>
                  </a:lnTo>
                  <a:lnTo>
                    <a:pt x="3436881" y="2517867"/>
                  </a:lnTo>
                  <a:lnTo>
                    <a:pt x="3513350" y="2536090"/>
                  </a:lnTo>
                  <a:lnTo>
                    <a:pt x="3589818" y="2553872"/>
                  </a:lnTo>
                  <a:lnTo>
                    <a:pt x="3666287" y="2571225"/>
                  </a:lnTo>
                  <a:lnTo>
                    <a:pt x="3742755" y="2588159"/>
                  </a:lnTo>
                  <a:lnTo>
                    <a:pt x="3819224" y="2604683"/>
                  </a:lnTo>
                  <a:lnTo>
                    <a:pt x="3895692" y="2620808"/>
                  </a:lnTo>
                  <a:lnTo>
                    <a:pt x="3972160" y="2636544"/>
                  </a:lnTo>
                  <a:lnTo>
                    <a:pt x="4048629" y="2651899"/>
                  </a:lnTo>
                  <a:lnTo>
                    <a:pt x="4125097" y="2666883"/>
                  </a:lnTo>
                  <a:lnTo>
                    <a:pt x="4201566" y="2681505"/>
                  </a:lnTo>
                  <a:lnTo>
                    <a:pt x="4278034" y="2695774"/>
                  </a:lnTo>
                  <a:lnTo>
                    <a:pt x="4354503" y="2709698"/>
                  </a:lnTo>
                  <a:lnTo>
                    <a:pt x="4430971" y="2723286"/>
                  </a:lnTo>
                  <a:lnTo>
                    <a:pt x="4507439" y="2736545"/>
                  </a:lnTo>
                  <a:lnTo>
                    <a:pt x="4583908" y="2749484"/>
                  </a:lnTo>
                  <a:lnTo>
                    <a:pt x="4660376" y="2762110"/>
                  </a:lnTo>
                  <a:lnTo>
                    <a:pt x="4736845" y="2774431"/>
                  </a:lnTo>
                  <a:lnTo>
                    <a:pt x="4813313" y="2786455"/>
                  </a:lnTo>
                  <a:lnTo>
                    <a:pt x="4889782" y="2798188"/>
                  </a:lnTo>
                  <a:lnTo>
                    <a:pt x="4966250" y="2809637"/>
                  </a:lnTo>
                  <a:lnTo>
                    <a:pt x="5042719" y="2820810"/>
                  </a:lnTo>
                  <a:lnTo>
                    <a:pt x="5119187" y="2831712"/>
                  </a:lnTo>
                  <a:lnTo>
                    <a:pt x="5195655" y="2842352"/>
                  </a:lnTo>
                  <a:lnTo>
                    <a:pt x="5272124" y="2852734"/>
                  </a:lnTo>
                  <a:lnTo>
                    <a:pt x="5348592" y="2862865"/>
                  </a:lnTo>
                  <a:lnTo>
                    <a:pt x="5425061" y="2872752"/>
                  </a:lnTo>
                  <a:lnTo>
                    <a:pt x="5501529" y="2882399"/>
                  </a:lnTo>
                  <a:lnTo>
                    <a:pt x="5577998" y="2891814"/>
                  </a:lnTo>
                  <a:lnTo>
                    <a:pt x="5654466" y="2901001"/>
                  </a:lnTo>
                  <a:lnTo>
                    <a:pt x="5730934" y="2909966"/>
                  </a:lnTo>
                  <a:lnTo>
                    <a:pt x="5807403" y="2918714"/>
                  </a:lnTo>
                  <a:lnTo>
                    <a:pt x="5883871" y="2927251"/>
                  </a:lnTo>
                  <a:lnTo>
                    <a:pt x="5960340" y="2935582"/>
                  </a:lnTo>
                  <a:lnTo>
                    <a:pt x="6036808" y="2943711"/>
                  </a:lnTo>
                  <a:lnTo>
                    <a:pt x="6113277" y="2951644"/>
                  </a:lnTo>
                  <a:lnTo>
                    <a:pt x="6189745" y="2959386"/>
                  </a:lnTo>
                  <a:lnTo>
                    <a:pt x="6266213" y="2966940"/>
                  </a:lnTo>
                  <a:lnTo>
                    <a:pt x="6342682" y="2974312"/>
                  </a:lnTo>
                  <a:lnTo>
                    <a:pt x="6419150" y="2981505"/>
                  </a:lnTo>
                  <a:lnTo>
                    <a:pt x="6495619" y="2988525"/>
                  </a:lnTo>
                  <a:lnTo>
                    <a:pt x="6572087" y="2995375"/>
                  </a:lnTo>
                  <a:lnTo>
                    <a:pt x="6648556" y="3002060"/>
                  </a:lnTo>
                  <a:lnTo>
                    <a:pt x="6725024" y="3008583"/>
                  </a:lnTo>
                  <a:lnTo>
                    <a:pt x="6801492" y="3014948"/>
                  </a:lnTo>
                  <a:lnTo>
                    <a:pt x="6877961" y="3021160"/>
                  </a:lnTo>
                  <a:lnTo>
                    <a:pt x="6954429" y="3027221"/>
                  </a:lnTo>
                  <a:lnTo>
                    <a:pt x="7030898" y="3033136"/>
                  </a:lnTo>
                  <a:lnTo>
                    <a:pt x="7107366" y="3038909"/>
                  </a:lnTo>
                  <a:lnTo>
                    <a:pt x="7183835" y="3044541"/>
                  </a:lnTo>
                  <a:lnTo>
                    <a:pt x="7260303" y="3050038"/>
                  </a:lnTo>
                  <a:lnTo>
                    <a:pt x="7260303" y="3271200"/>
                  </a:lnTo>
                  <a:lnTo>
                    <a:pt x="7183835" y="3271084"/>
                  </a:lnTo>
                  <a:lnTo>
                    <a:pt x="7107366" y="3270951"/>
                  </a:lnTo>
                  <a:lnTo>
                    <a:pt x="7030898" y="3270799"/>
                  </a:lnTo>
                  <a:lnTo>
                    <a:pt x="6954429" y="3270625"/>
                  </a:lnTo>
                  <a:lnTo>
                    <a:pt x="6877961" y="3270426"/>
                  </a:lnTo>
                  <a:lnTo>
                    <a:pt x="6801492" y="3270199"/>
                  </a:lnTo>
                  <a:lnTo>
                    <a:pt x="6725024" y="3269939"/>
                  </a:lnTo>
                  <a:lnTo>
                    <a:pt x="6648556" y="3269642"/>
                  </a:lnTo>
                  <a:lnTo>
                    <a:pt x="6572087" y="3269303"/>
                  </a:lnTo>
                  <a:lnTo>
                    <a:pt x="6495619" y="3268915"/>
                  </a:lnTo>
                  <a:lnTo>
                    <a:pt x="6419150" y="3268471"/>
                  </a:lnTo>
                  <a:lnTo>
                    <a:pt x="6342682" y="3267964"/>
                  </a:lnTo>
                  <a:lnTo>
                    <a:pt x="6266213" y="3267385"/>
                  </a:lnTo>
                  <a:lnTo>
                    <a:pt x="6189745" y="3266722"/>
                  </a:lnTo>
                  <a:lnTo>
                    <a:pt x="6113277" y="3265965"/>
                  </a:lnTo>
                  <a:lnTo>
                    <a:pt x="6036808" y="3265100"/>
                  </a:lnTo>
                  <a:lnTo>
                    <a:pt x="5960340" y="3264110"/>
                  </a:lnTo>
                  <a:lnTo>
                    <a:pt x="5883871" y="3262979"/>
                  </a:lnTo>
                  <a:lnTo>
                    <a:pt x="5807403" y="3261687"/>
                  </a:lnTo>
                  <a:lnTo>
                    <a:pt x="5730934" y="3260209"/>
                  </a:lnTo>
                  <a:lnTo>
                    <a:pt x="5654466" y="3258520"/>
                  </a:lnTo>
                  <a:lnTo>
                    <a:pt x="5577998" y="3256589"/>
                  </a:lnTo>
                  <a:lnTo>
                    <a:pt x="5501529" y="3254382"/>
                  </a:lnTo>
                  <a:lnTo>
                    <a:pt x="5425061" y="3251859"/>
                  </a:lnTo>
                  <a:lnTo>
                    <a:pt x="5348592" y="3248975"/>
                  </a:lnTo>
                  <a:lnTo>
                    <a:pt x="5272124" y="3245679"/>
                  </a:lnTo>
                  <a:lnTo>
                    <a:pt x="5195655" y="3241911"/>
                  </a:lnTo>
                  <a:lnTo>
                    <a:pt x="5119187" y="3237603"/>
                  </a:lnTo>
                  <a:lnTo>
                    <a:pt x="5042719" y="3232680"/>
                  </a:lnTo>
                  <a:lnTo>
                    <a:pt x="4966250" y="3227052"/>
                  </a:lnTo>
                  <a:lnTo>
                    <a:pt x="4889782" y="3220618"/>
                  </a:lnTo>
                  <a:lnTo>
                    <a:pt x="4813313" y="3213264"/>
                  </a:lnTo>
                  <a:lnTo>
                    <a:pt x="4736845" y="3204858"/>
                  </a:lnTo>
                  <a:lnTo>
                    <a:pt x="4660376" y="3195249"/>
                  </a:lnTo>
                  <a:lnTo>
                    <a:pt x="4583908" y="3184265"/>
                  </a:lnTo>
                  <a:lnTo>
                    <a:pt x="4507439" y="3171709"/>
                  </a:lnTo>
                  <a:lnTo>
                    <a:pt x="4430971" y="3157357"/>
                  </a:lnTo>
                  <a:lnTo>
                    <a:pt x="4354503" y="3140951"/>
                  </a:lnTo>
                  <a:lnTo>
                    <a:pt x="4278034" y="3122198"/>
                  </a:lnTo>
                  <a:lnTo>
                    <a:pt x="4201566" y="3100761"/>
                  </a:lnTo>
                  <a:lnTo>
                    <a:pt x="4125097" y="3076257"/>
                  </a:lnTo>
                  <a:lnTo>
                    <a:pt x="4048629" y="3048248"/>
                  </a:lnTo>
                  <a:lnTo>
                    <a:pt x="3972160" y="3016230"/>
                  </a:lnTo>
                  <a:lnTo>
                    <a:pt x="3895692" y="2979631"/>
                  </a:lnTo>
                  <a:lnTo>
                    <a:pt x="3819224" y="2937795"/>
                  </a:lnTo>
                  <a:lnTo>
                    <a:pt x="3742755" y="2889973"/>
                  </a:lnTo>
                  <a:lnTo>
                    <a:pt x="3666287" y="2835309"/>
                  </a:lnTo>
                  <a:lnTo>
                    <a:pt x="3589818" y="2772823"/>
                  </a:lnTo>
                  <a:lnTo>
                    <a:pt x="3513350" y="2701395"/>
                  </a:lnTo>
                  <a:lnTo>
                    <a:pt x="3436881" y="2619748"/>
                  </a:lnTo>
                  <a:lnTo>
                    <a:pt x="3360413" y="2526419"/>
                  </a:lnTo>
                  <a:lnTo>
                    <a:pt x="3283945" y="2480056"/>
                  </a:lnTo>
                  <a:lnTo>
                    <a:pt x="3207476" y="2460445"/>
                  </a:lnTo>
                  <a:lnTo>
                    <a:pt x="3131008" y="2440349"/>
                  </a:lnTo>
                  <a:lnTo>
                    <a:pt x="3054539" y="2419756"/>
                  </a:lnTo>
                  <a:lnTo>
                    <a:pt x="2978071" y="2398652"/>
                  </a:lnTo>
                  <a:lnTo>
                    <a:pt x="2901602" y="2377026"/>
                  </a:lnTo>
                  <a:lnTo>
                    <a:pt x="2825134" y="2354864"/>
                  </a:lnTo>
                  <a:lnTo>
                    <a:pt x="2748666" y="2332154"/>
                  </a:lnTo>
                  <a:lnTo>
                    <a:pt x="2672197" y="2308881"/>
                  </a:lnTo>
                  <a:lnTo>
                    <a:pt x="2595729" y="2285032"/>
                  </a:lnTo>
                  <a:lnTo>
                    <a:pt x="2519260" y="2260593"/>
                  </a:lnTo>
                  <a:lnTo>
                    <a:pt x="2442792" y="2235548"/>
                  </a:lnTo>
                  <a:lnTo>
                    <a:pt x="2366323" y="2209883"/>
                  </a:lnTo>
                  <a:lnTo>
                    <a:pt x="2289855" y="2183582"/>
                  </a:lnTo>
                  <a:lnTo>
                    <a:pt x="2213386" y="2156631"/>
                  </a:lnTo>
                  <a:lnTo>
                    <a:pt x="2136918" y="2129012"/>
                  </a:lnTo>
                  <a:lnTo>
                    <a:pt x="2060450" y="2100709"/>
                  </a:lnTo>
                  <a:lnTo>
                    <a:pt x="1983981" y="2071705"/>
                  </a:lnTo>
                  <a:lnTo>
                    <a:pt x="1907513" y="2041983"/>
                  </a:lnTo>
                  <a:lnTo>
                    <a:pt x="1831044" y="2011525"/>
                  </a:lnTo>
                  <a:lnTo>
                    <a:pt x="1754576" y="1980313"/>
                  </a:lnTo>
                  <a:lnTo>
                    <a:pt x="1678107" y="1948328"/>
                  </a:lnTo>
                  <a:lnTo>
                    <a:pt x="1601639" y="1915551"/>
                  </a:lnTo>
                  <a:lnTo>
                    <a:pt x="1525171" y="1881962"/>
                  </a:lnTo>
                  <a:lnTo>
                    <a:pt x="1448702" y="1847541"/>
                  </a:lnTo>
                  <a:lnTo>
                    <a:pt x="1372234" y="1812269"/>
                  </a:lnTo>
                  <a:lnTo>
                    <a:pt x="1295765" y="1776123"/>
                  </a:lnTo>
                  <a:lnTo>
                    <a:pt x="1219297" y="1739081"/>
                  </a:lnTo>
                  <a:lnTo>
                    <a:pt x="1142828" y="1701123"/>
                  </a:lnTo>
                  <a:lnTo>
                    <a:pt x="1066360" y="1662225"/>
                  </a:lnTo>
                  <a:lnTo>
                    <a:pt x="989892" y="1622363"/>
                  </a:lnTo>
                  <a:lnTo>
                    <a:pt x="913423" y="1581514"/>
                  </a:lnTo>
                  <a:lnTo>
                    <a:pt x="836955" y="1539654"/>
                  </a:lnTo>
                  <a:lnTo>
                    <a:pt x="760486" y="1496758"/>
                  </a:lnTo>
                  <a:lnTo>
                    <a:pt x="684018" y="1452799"/>
                  </a:lnTo>
                  <a:lnTo>
                    <a:pt x="607549" y="1407752"/>
                  </a:lnTo>
                  <a:lnTo>
                    <a:pt x="531081" y="1361589"/>
                  </a:lnTo>
                  <a:lnTo>
                    <a:pt x="454613" y="1314283"/>
                  </a:lnTo>
                  <a:lnTo>
                    <a:pt x="378144" y="1265806"/>
                  </a:lnTo>
                  <a:lnTo>
                    <a:pt x="301676" y="1216128"/>
                  </a:lnTo>
                  <a:lnTo>
                    <a:pt x="225207" y="1165220"/>
                  </a:lnTo>
                  <a:lnTo>
                    <a:pt x="148739" y="1113052"/>
                  </a:lnTo>
                  <a:lnTo>
                    <a:pt x="72270" y="1059592"/>
                  </a:lnTo>
                  <a:lnTo>
                    <a:pt x="0" y="1007815"/>
                  </a:lnTo>
                  <a:close/>
                </a:path>
              </a:pathLst>
            </a:custGeom>
            <a:solidFill>
              <a:srgbClr val="FF8C00">
                <a:alpha val="20000"/>
              </a:srgbClr>
            </a:solidFill>
          </p:spPr>
          <p:txBody>
            <a:bodyPr/>
            <a:lstStyle/>
            <a:p/>
          </p:txBody>
        </p:sp>
        <p:sp>
          <p:nvSpPr>
            <p:cNvPr id="31" name="pl31"/>
            <p:cNvSpPr/>
            <p:nvPr/>
          </p:nvSpPr>
          <p:spPr>
            <a:xfrm>
              <a:off x="3430648" y="2185486"/>
              <a:ext cx="4745300" cy="3050038"/>
            </a:xfrm>
            <a:custGeom>
              <a:avLst/>
              <a:pathLst>
                <a:path w="4745300" h="3050038">
                  <a:moveTo>
                    <a:pt x="0" y="0"/>
                  </a:moveTo>
                  <a:lnTo>
                    <a:pt x="4257" y="25861"/>
                  </a:lnTo>
                  <a:lnTo>
                    <a:pt x="80726" y="432197"/>
                  </a:lnTo>
                  <a:lnTo>
                    <a:pt x="157194" y="787671"/>
                  </a:lnTo>
                  <a:lnTo>
                    <a:pt x="233662" y="1098648"/>
                  </a:lnTo>
                  <a:lnTo>
                    <a:pt x="310131" y="1370698"/>
                  </a:lnTo>
                  <a:lnTo>
                    <a:pt x="386599" y="1608695"/>
                  </a:lnTo>
                  <a:lnTo>
                    <a:pt x="463068" y="1816901"/>
                  </a:lnTo>
                  <a:lnTo>
                    <a:pt x="539536" y="1999044"/>
                  </a:lnTo>
                  <a:lnTo>
                    <a:pt x="616005" y="2158388"/>
                  </a:lnTo>
                  <a:lnTo>
                    <a:pt x="692473" y="2297786"/>
                  </a:lnTo>
                  <a:lnTo>
                    <a:pt x="768941" y="2419735"/>
                  </a:lnTo>
                  <a:lnTo>
                    <a:pt x="845410" y="2499192"/>
                  </a:lnTo>
                  <a:lnTo>
                    <a:pt x="921878" y="2517867"/>
                  </a:lnTo>
                  <a:lnTo>
                    <a:pt x="998347" y="2536090"/>
                  </a:lnTo>
                  <a:lnTo>
                    <a:pt x="1074815" y="2553872"/>
                  </a:lnTo>
                  <a:lnTo>
                    <a:pt x="1151284" y="2571225"/>
                  </a:lnTo>
                  <a:lnTo>
                    <a:pt x="1227752" y="2588159"/>
                  </a:lnTo>
                  <a:lnTo>
                    <a:pt x="1304220" y="2604683"/>
                  </a:lnTo>
                  <a:lnTo>
                    <a:pt x="1380689" y="2620808"/>
                  </a:lnTo>
                  <a:lnTo>
                    <a:pt x="1457157" y="2636544"/>
                  </a:lnTo>
                  <a:lnTo>
                    <a:pt x="1533626" y="2651899"/>
                  </a:lnTo>
                  <a:lnTo>
                    <a:pt x="1610094" y="2666883"/>
                  </a:lnTo>
                  <a:lnTo>
                    <a:pt x="1686563" y="2681505"/>
                  </a:lnTo>
                  <a:lnTo>
                    <a:pt x="1763031" y="2695774"/>
                  </a:lnTo>
                  <a:lnTo>
                    <a:pt x="1839500" y="2709698"/>
                  </a:lnTo>
                  <a:lnTo>
                    <a:pt x="1915968" y="2723286"/>
                  </a:lnTo>
                  <a:lnTo>
                    <a:pt x="1992436" y="2736545"/>
                  </a:lnTo>
                  <a:lnTo>
                    <a:pt x="2068905" y="2749484"/>
                  </a:lnTo>
                  <a:lnTo>
                    <a:pt x="2145373" y="2762110"/>
                  </a:lnTo>
                  <a:lnTo>
                    <a:pt x="2221842" y="2774431"/>
                  </a:lnTo>
                  <a:lnTo>
                    <a:pt x="2298310" y="2786455"/>
                  </a:lnTo>
                  <a:lnTo>
                    <a:pt x="2374779" y="2798188"/>
                  </a:lnTo>
                  <a:lnTo>
                    <a:pt x="2451247" y="2809637"/>
                  </a:lnTo>
                  <a:lnTo>
                    <a:pt x="2527715" y="2820810"/>
                  </a:lnTo>
                  <a:lnTo>
                    <a:pt x="2604184" y="2831712"/>
                  </a:lnTo>
                  <a:lnTo>
                    <a:pt x="2680652" y="2842352"/>
                  </a:lnTo>
                  <a:lnTo>
                    <a:pt x="2757121" y="2852734"/>
                  </a:lnTo>
                  <a:lnTo>
                    <a:pt x="2833589" y="2862865"/>
                  </a:lnTo>
                  <a:lnTo>
                    <a:pt x="2910058" y="2872752"/>
                  </a:lnTo>
                  <a:lnTo>
                    <a:pt x="2986526" y="2882399"/>
                  </a:lnTo>
                  <a:lnTo>
                    <a:pt x="3062994" y="2891814"/>
                  </a:lnTo>
                  <a:lnTo>
                    <a:pt x="3139463" y="2901001"/>
                  </a:lnTo>
                  <a:lnTo>
                    <a:pt x="3215931" y="2909966"/>
                  </a:lnTo>
                  <a:lnTo>
                    <a:pt x="3292400" y="2918714"/>
                  </a:lnTo>
                  <a:lnTo>
                    <a:pt x="3368868" y="2927251"/>
                  </a:lnTo>
                  <a:lnTo>
                    <a:pt x="3445337" y="2935582"/>
                  </a:lnTo>
                  <a:lnTo>
                    <a:pt x="3521805" y="2943711"/>
                  </a:lnTo>
                  <a:lnTo>
                    <a:pt x="3598273" y="2951644"/>
                  </a:lnTo>
                  <a:lnTo>
                    <a:pt x="3674742" y="2959386"/>
                  </a:lnTo>
                  <a:lnTo>
                    <a:pt x="3751210" y="2966940"/>
                  </a:lnTo>
                  <a:lnTo>
                    <a:pt x="3827679" y="2974312"/>
                  </a:lnTo>
                  <a:lnTo>
                    <a:pt x="3904147" y="2981505"/>
                  </a:lnTo>
                  <a:lnTo>
                    <a:pt x="3980616" y="2988525"/>
                  </a:lnTo>
                  <a:lnTo>
                    <a:pt x="4057084" y="2995375"/>
                  </a:lnTo>
                  <a:lnTo>
                    <a:pt x="4133553" y="3002060"/>
                  </a:lnTo>
                  <a:lnTo>
                    <a:pt x="4210021" y="3008583"/>
                  </a:lnTo>
                  <a:lnTo>
                    <a:pt x="4286489" y="3014948"/>
                  </a:lnTo>
                  <a:lnTo>
                    <a:pt x="4362958" y="3021160"/>
                  </a:lnTo>
                  <a:lnTo>
                    <a:pt x="4439426" y="3027221"/>
                  </a:lnTo>
                  <a:lnTo>
                    <a:pt x="4515895" y="3033136"/>
                  </a:lnTo>
                  <a:lnTo>
                    <a:pt x="4592363" y="3038909"/>
                  </a:lnTo>
                  <a:lnTo>
                    <a:pt x="4668832" y="3044541"/>
                  </a:lnTo>
                  <a:lnTo>
                    <a:pt x="4745300" y="3050038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2" name="pl32"/>
            <p:cNvSpPr/>
            <p:nvPr/>
          </p:nvSpPr>
          <p:spPr>
            <a:xfrm>
              <a:off x="915645" y="3193302"/>
              <a:ext cx="7260303" cy="2263385"/>
            </a:xfrm>
            <a:custGeom>
              <a:avLst/>
              <a:pathLst>
                <a:path w="7260303" h="2263385">
                  <a:moveTo>
                    <a:pt x="7260303" y="2263385"/>
                  </a:moveTo>
                  <a:lnTo>
                    <a:pt x="7183835" y="2263268"/>
                  </a:lnTo>
                  <a:lnTo>
                    <a:pt x="7107366" y="2263135"/>
                  </a:lnTo>
                  <a:lnTo>
                    <a:pt x="7030898" y="2262983"/>
                  </a:lnTo>
                  <a:lnTo>
                    <a:pt x="6954429" y="2262809"/>
                  </a:lnTo>
                  <a:lnTo>
                    <a:pt x="6877961" y="2262610"/>
                  </a:lnTo>
                  <a:lnTo>
                    <a:pt x="6801492" y="2262383"/>
                  </a:lnTo>
                  <a:lnTo>
                    <a:pt x="6725024" y="2262123"/>
                  </a:lnTo>
                  <a:lnTo>
                    <a:pt x="6648556" y="2261826"/>
                  </a:lnTo>
                  <a:lnTo>
                    <a:pt x="6572087" y="2261487"/>
                  </a:lnTo>
                  <a:lnTo>
                    <a:pt x="6495619" y="2261099"/>
                  </a:lnTo>
                  <a:lnTo>
                    <a:pt x="6419150" y="2260656"/>
                  </a:lnTo>
                  <a:lnTo>
                    <a:pt x="6342682" y="2260149"/>
                  </a:lnTo>
                  <a:lnTo>
                    <a:pt x="6266213" y="2259569"/>
                  </a:lnTo>
                  <a:lnTo>
                    <a:pt x="6189745" y="2258907"/>
                  </a:lnTo>
                  <a:lnTo>
                    <a:pt x="6113277" y="2258150"/>
                  </a:lnTo>
                  <a:lnTo>
                    <a:pt x="6036808" y="2257284"/>
                  </a:lnTo>
                  <a:lnTo>
                    <a:pt x="5960340" y="2256295"/>
                  </a:lnTo>
                  <a:lnTo>
                    <a:pt x="5883871" y="2255164"/>
                  </a:lnTo>
                  <a:lnTo>
                    <a:pt x="5807403" y="2253871"/>
                  </a:lnTo>
                  <a:lnTo>
                    <a:pt x="5730934" y="2252393"/>
                  </a:lnTo>
                  <a:lnTo>
                    <a:pt x="5654466" y="2250704"/>
                  </a:lnTo>
                  <a:lnTo>
                    <a:pt x="5577998" y="2248774"/>
                  </a:lnTo>
                  <a:lnTo>
                    <a:pt x="5501529" y="2246566"/>
                  </a:lnTo>
                  <a:lnTo>
                    <a:pt x="5425061" y="2244044"/>
                  </a:lnTo>
                  <a:lnTo>
                    <a:pt x="5348592" y="2241160"/>
                  </a:lnTo>
                  <a:lnTo>
                    <a:pt x="5272124" y="2237863"/>
                  </a:lnTo>
                  <a:lnTo>
                    <a:pt x="5195655" y="2234095"/>
                  </a:lnTo>
                  <a:lnTo>
                    <a:pt x="5119187" y="2229788"/>
                  </a:lnTo>
                  <a:lnTo>
                    <a:pt x="5042719" y="2224864"/>
                  </a:lnTo>
                  <a:lnTo>
                    <a:pt x="4966250" y="2219236"/>
                  </a:lnTo>
                  <a:lnTo>
                    <a:pt x="4889782" y="2212802"/>
                  </a:lnTo>
                  <a:lnTo>
                    <a:pt x="4813313" y="2205448"/>
                  </a:lnTo>
                  <a:lnTo>
                    <a:pt x="4736845" y="2197042"/>
                  </a:lnTo>
                  <a:lnTo>
                    <a:pt x="4660376" y="2187433"/>
                  </a:lnTo>
                  <a:lnTo>
                    <a:pt x="4583908" y="2176449"/>
                  </a:lnTo>
                  <a:lnTo>
                    <a:pt x="4507439" y="2163893"/>
                  </a:lnTo>
                  <a:lnTo>
                    <a:pt x="4430971" y="2149541"/>
                  </a:lnTo>
                  <a:lnTo>
                    <a:pt x="4354503" y="2133135"/>
                  </a:lnTo>
                  <a:lnTo>
                    <a:pt x="4278034" y="2114382"/>
                  </a:lnTo>
                  <a:lnTo>
                    <a:pt x="4201566" y="2092946"/>
                  </a:lnTo>
                  <a:lnTo>
                    <a:pt x="4125097" y="2068442"/>
                  </a:lnTo>
                  <a:lnTo>
                    <a:pt x="4048629" y="2040432"/>
                  </a:lnTo>
                  <a:lnTo>
                    <a:pt x="3972160" y="2008414"/>
                  </a:lnTo>
                  <a:lnTo>
                    <a:pt x="3895692" y="1971815"/>
                  </a:lnTo>
                  <a:lnTo>
                    <a:pt x="3819224" y="1929979"/>
                  </a:lnTo>
                  <a:lnTo>
                    <a:pt x="3742755" y="1882158"/>
                  </a:lnTo>
                  <a:lnTo>
                    <a:pt x="3666287" y="1827493"/>
                  </a:lnTo>
                  <a:lnTo>
                    <a:pt x="3589818" y="1765007"/>
                  </a:lnTo>
                  <a:lnTo>
                    <a:pt x="3513350" y="1693580"/>
                  </a:lnTo>
                  <a:lnTo>
                    <a:pt x="3436881" y="1611933"/>
                  </a:lnTo>
                  <a:lnTo>
                    <a:pt x="3360413" y="1518603"/>
                  </a:lnTo>
                  <a:lnTo>
                    <a:pt x="3283945" y="1472240"/>
                  </a:lnTo>
                  <a:lnTo>
                    <a:pt x="3207476" y="1452630"/>
                  </a:lnTo>
                  <a:lnTo>
                    <a:pt x="3131008" y="1432534"/>
                  </a:lnTo>
                  <a:lnTo>
                    <a:pt x="3054539" y="1411940"/>
                  </a:lnTo>
                  <a:lnTo>
                    <a:pt x="2978071" y="1390837"/>
                  </a:lnTo>
                  <a:lnTo>
                    <a:pt x="2901602" y="1369210"/>
                  </a:lnTo>
                  <a:lnTo>
                    <a:pt x="2825134" y="1347049"/>
                  </a:lnTo>
                  <a:lnTo>
                    <a:pt x="2748666" y="1324338"/>
                  </a:lnTo>
                  <a:lnTo>
                    <a:pt x="2672197" y="1301066"/>
                  </a:lnTo>
                  <a:lnTo>
                    <a:pt x="2595729" y="1277216"/>
                  </a:lnTo>
                  <a:lnTo>
                    <a:pt x="2519260" y="1252777"/>
                  </a:lnTo>
                  <a:lnTo>
                    <a:pt x="2442792" y="1227732"/>
                  </a:lnTo>
                  <a:lnTo>
                    <a:pt x="2366323" y="1202067"/>
                  </a:lnTo>
                  <a:lnTo>
                    <a:pt x="2289855" y="1175767"/>
                  </a:lnTo>
                  <a:lnTo>
                    <a:pt x="2213386" y="1148815"/>
                  </a:lnTo>
                  <a:lnTo>
                    <a:pt x="2136918" y="1121196"/>
                  </a:lnTo>
                  <a:lnTo>
                    <a:pt x="2060450" y="1092893"/>
                  </a:lnTo>
                  <a:lnTo>
                    <a:pt x="1983981" y="1063889"/>
                  </a:lnTo>
                  <a:lnTo>
                    <a:pt x="1907513" y="1034167"/>
                  </a:lnTo>
                  <a:lnTo>
                    <a:pt x="1831044" y="1003709"/>
                  </a:lnTo>
                  <a:lnTo>
                    <a:pt x="1754576" y="972497"/>
                  </a:lnTo>
                  <a:lnTo>
                    <a:pt x="1678107" y="940512"/>
                  </a:lnTo>
                  <a:lnTo>
                    <a:pt x="1601639" y="907735"/>
                  </a:lnTo>
                  <a:lnTo>
                    <a:pt x="1525171" y="874146"/>
                  </a:lnTo>
                  <a:lnTo>
                    <a:pt x="1448702" y="839726"/>
                  </a:lnTo>
                  <a:lnTo>
                    <a:pt x="1372234" y="804453"/>
                  </a:lnTo>
                  <a:lnTo>
                    <a:pt x="1295765" y="768307"/>
                  </a:lnTo>
                  <a:lnTo>
                    <a:pt x="1219297" y="731266"/>
                  </a:lnTo>
                  <a:lnTo>
                    <a:pt x="1142828" y="693307"/>
                  </a:lnTo>
                  <a:lnTo>
                    <a:pt x="1066360" y="654409"/>
                  </a:lnTo>
                  <a:lnTo>
                    <a:pt x="989892" y="614547"/>
                  </a:lnTo>
                  <a:lnTo>
                    <a:pt x="913423" y="573699"/>
                  </a:lnTo>
                  <a:lnTo>
                    <a:pt x="836955" y="531839"/>
                  </a:lnTo>
                  <a:lnTo>
                    <a:pt x="760486" y="488942"/>
                  </a:lnTo>
                  <a:lnTo>
                    <a:pt x="684018" y="444983"/>
                  </a:lnTo>
                  <a:lnTo>
                    <a:pt x="607549" y="399936"/>
                  </a:lnTo>
                  <a:lnTo>
                    <a:pt x="531081" y="353773"/>
                  </a:lnTo>
                  <a:lnTo>
                    <a:pt x="454613" y="306467"/>
                  </a:lnTo>
                  <a:lnTo>
                    <a:pt x="378144" y="257990"/>
                  </a:lnTo>
                  <a:lnTo>
                    <a:pt x="301676" y="208312"/>
                  </a:lnTo>
                  <a:lnTo>
                    <a:pt x="225207" y="157405"/>
                  </a:lnTo>
                  <a:lnTo>
                    <a:pt x="148739" y="105236"/>
                  </a:lnTo>
                  <a:lnTo>
                    <a:pt x="72270" y="51776"/>
                  </a:lnTo>
                  <a:lnTo>
                    <a:pt x="0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3" name="pl33"/>
            <p:cNvSpPr/>
            <p:nvPr/>
          </p:nvSpPr>
          <p:spPr>
            <a:xfrm>
              <a:off x="2864297" y="2185486"/>
              <a:ext cx="5311651" cy="3258574"/>
            </a:xfrm>
            <a:custGeom>
              <a:avLst/>
              <a:pathLst>
                <a:path w="5311651" h="3258574">
                  <a:moveTo>
                    <a:pt x="0" y="0"/>
                  </a:moveTo>
                  <a:lnTo>
                    <a:pt x="35329" y="119866"/>
                  </a:lnTo>
                  <a:lnTo>
                    <a:pt x="111797" y="359583"/>
                  </a:lnTo>
                  <a:lnTo>
                    <a:pt x="188266" y="581069"/>
                  </a:lnTo>
                  <a:lnTo>
                    <a:pt x="264734" y="785711"/>
                  </a:lnTo>
                  <a:lnTo>
                    <a:pt x="341202" y="974791"/>
                  </a:lnTo>
                  <a:lnTo>
                    <a:pt x="417671" y="1149492"/>
                  </a:lnTo>
                  <a:lnTo>
                    <a:pt x="494139" y="1310906"/>
                  </a:lnTo>
                  <a:lnTo>
                    <a:pt x="570608" y="1460046"/>
                  </a:lnTo>
                  <a:lnTo>
                    <a:pt x="647076" y="1597843"/>
                  </a:lnTo>
                  <a:lnTo>
                    <a:pt x="723545" y="1725162"/>
                  </a:lnTo>
                  <a:lnTo>
                    <a:pt x="800013" y="1842797"/>
                  </a:lnTo>
                  <a:lnTo>
                    <a:pt x="876481" y="1951487"/>
                  </a:lnTo>
                  <a:lnTo>
                    <a:pt x="952950" y="2051911"/>
                  </a:lnTo>
                  <a:lnTo>
                    <a:pt x="1029418" y="2144698"/>
                  </a:lnTo>
                  <a:lnTo>
                    <a:pt x="1105887" y="2230429"/>
                  </a:lnTo>
                  <a:lnTo>
                    <a:pt x="1182355" y="2309640"/>
                  </a:lnTo>
                  <a:lnTo>
                    <a:pt x="1258824" y="2382827"/>
                  </a:lnTo>
                  <a:lnTo>
                    <a:pt x="1335292" y="2450449"/>
                  </a:lnTo>
                  <a:lnTo>
                    <a:pt x="1411760" y="2512928"/>
                  </a:lnTo>
                  <a:lnTo>
                    <a:pt x="1488229" y="2570655"/>
                  </a:lnTo>
                  <a:lnTo>
                    <a:pt x="1564697" y="2623992"/>
                  </a:lnTo>
                  <a:lnTo>
                    <a:pt x="1641166" y="2673273"/>
                  </a:lnTo>
                  <a:lnTo>
                    <a:pt x="1717634" y="2718807"/>
                  </a:lnTo>
                  <a:lnTo>
                    <a:pt x="1794103" y="2760877"/>
                  </a:lnTo>
                  <a:lnTo>
                    <a:pt x="1870571" y="2799749"/>
                  </a:lnTo>
                  <a:lnTo>
                    <a:pt x="1947040" y="2835664"/>
                  </a:lnTo>
                  <a:lnTo>
                    <a:pt x="2023508" y="2868847"/>
                  </a:lnTo>
                  <a:lnTo>
                    <a:pt x="2099976" y="2899508"/>
                  </a:lnTo>
                  <a:lnTo>
                    <a:pt x="2176445" y="2927836"/>
                  </a:lnTo>
                  <a:lnTo>
                    <a:pt x="2252913" y="2954010"/>
                  </a:lnTo>
                  <a:lnTo>
                    <a:pt x="2329382" y="2978194"/>
                  </a:lnTo>
                  <a:lnTo>
                    <a:pt x="2405850" y="3000539"/>
                  </a:lnTo>
                  <a:lnTo>
                    <a:pt x="2482319" y="3021184"/>
                  </a:lnTo>
                  <a:lnTo>
                    <a:pt x="2558787" y="3040259"/>
                  </a:lnTo>
                  <a:lnTo>
                    <a:pt x="2635255" y="3057884"/>
                  </a:lnTo>
                  <a:lnTo>
                    <a:pt x="2711724" y="3074168"/>
                  </a:lnTo>
                  <a:lnTo>
                    <a:pt x="2788192" y="3089214"/>
                  </a:lnTo>
                  <a:lnTo>
                    <a:pt x="2864661" y="3103116"/>
                  </a:lnTo>
                  <a:lnTo>
                    <a:pt x="2941129" y="3115960"/>
                  </a:lnTo>
                  <a:lnTo>
                    <a:pt x="3017598" y="3127828"/>
                  </a:lnTo>
                  <a:lnTo>
                    <a:pt x="3094066" y="3138793"/>
                  </a:lnTo>
                  <a:lnTo>
                    <a:pt x="3170534" y="3148924"/>
                  </a:lnTo>
                  <a:lnTo>
                    <a:pt x="3247003" y="3158285"/>
                  </a:lnTo>
                  <a:lnTo>
                    <a:pt x="3323471" y="3166934"/>
                  </a:lnTo>
                  <a:lnTo>
                    <a:pt x="3399940" y="3174925"/>
                  </a:lnTo>
                  <a:lnTo>
                    <a:pt x="3476408" y="3182309"/>
                  </a:lnTo>
                  <a:lnTo>
                    <a:pt x="3552877" y="3189131"/>
                  </a:lnTo>
                  <a:lnTo>
                    <a:pt x="3629345" y="3195434"/>
                  </a:lnTo>
                  <a:lnTo>
                    <a:pt x="3705813" y="3201258"/>
                  </a:lnTo>
                  <a:lnTo>
                    <a:pt x="3782282" y="3206639"/>
                  </a:lnTo>
                  <a:lnTo>
                    <a:pt x="3858750" y="3211610"/>
                  </a:lnTo>
                  <a:lnTo>
                    <a:pt x="3935219" y="3216204"/>
                  </a:lnTo>
                  <a:lnTo>
                    <a:pt x="4011687" y="3220448"/>
                  </a:lnTo>
                  <a:lnTo>
                    <a:pt x="4088156" y="3224370"/>
                  </a:lnTo>
                  <a:lnTo>
                    <a:pt x="4164624" y="3227993"/>
                  </a:lnTo>
                  <a:lnTo>
                    <a:pt x="4241092" y="3231341"/>
                  </a:lnTo>
                  <a:lnTo>
                    <a:pt x="4317561" y="3234434"/>
                  </a:lnTo>
                  <a:lnTo>
                    <a:pt x="4394029" y="3237292"/>
                  </a:lnTo>
                  <a:lnTo>
                    <a:pt x="4470498" y="3239932"/>
                  </a:lnTo>
                  <a:lnTo>
                    <a:pt x="4546966" y="3242372"/>
                  </a:lnTo>
                  <a:lnTo>
                    <a:pt x="4623435" y="3244626"/>
                  </a:lnTo>
                  <a:lnTo>
                    <a:pt x="4699903" y="3246709"/>
                  </a:lnTo>
                  <a:lnTo>
                    <a:pt x="4776372" y="3248634"/>
                  </a:lnTo>
                  <a:lnTo>
                    <a:pt x="4852840" y="3250412"/>
                  </a:lnTo>
                  <a:lnTo>
                    <a:pt x="4929308" y="3252054"/>
                  </a:lnTo>
                  <a:lnTo>
                    <a:pt x="5005777" y="3253572"/>
                  </a:lnTo>
                  <a:lnTo>
                    <a:pt x="5082245" y="3254975"/>
                  </a:lnTo>
                  <a:lnTo>
                    <a:pt x="5158714" y="3256271"/>
                  </a:lnTo>
                  <a:lnTo>
                    <a:pt x="5235182" y="3257468"/>
                  </a:lnTo>
                  <a:lnTo>
                    <a:pt x="5311651" y="3258574"/>
                  </a:lnTo>
                </a:path>
              </a:pathLst>
            </a:custGeom>
            <a:ln w="27101" cap="flat">
              <a:solidFill>
                <a:srgbClr val="FF8C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4" name="pl34"/>
            <p:cNvSpPr/>
            <p:nvPr/>
          </p:nvSpPr>
          <p:spPr>
            <a:xfrm>
              <a:off x="915645" y="4678449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3550" cap="flat">
              <a:solidFill>
                <a:srgbClr val="7F7F7F">
                  <a:alpha val="100000"/>
                </a:srgbClr>
              </a:solidFill>
              <a:prstDash val="dash"/>
              <a:round/>
            </a:ln>
          </p:spPr>
          <p:txBody>
            <a:bodyPr/>
            <a:lstStyle/>
            <a:p/>
          </p:txBody>
        </p:sp>
        <p:sp>
          <p:nvSpPr>
            <p:cNvPr id="35" name="pl35"/>
            <p:cNvSpPr/>
            <p:nvPr/>
          </p:nvSpPr>
          <p:spPr>
            <a:xfrm>
              <a:off x="4250960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666666">
                  <a:alpha val="100000"/>
                </a:srgbClr>
              </a:solidFill>
              <a:prstDash val="dot"/>
              <a:round/>
            </a:ln>
          </p:spPr>
          <p:txBody>
            <a:bodyPr/>
            <a:lstStyle/>
            <a:p/>
          </p:txBody>
        </p:sp>
        <p:sp>
          <p:nvSpPr>
            <p:cNvPr id="36" name="tx36"/>
            <p:cNvSpPr/>
            <p:nvPr/>
          </p:nvSpPr>
          <p:spPr>
            <a:xfrm>
              <a:off x="756929" y="5406523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37" name="tx37"/>
            <p:cNvSpPr/>
            <p:nvPr/>
          </p:nvSpPr>
          <p:spPr>
            <a:xfrm>
              <a:off x="756929" y="4627472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</a:t>
              </a:r>
            </a:p>
          </p:txBody>
        </p:sp>
        <p:sp>
          <p:nvSpPr>
            <p:cNvPr id="38" name="tx38"/>
            <p:cNvSpPr/>
            <p:nvPr/>
          </p:nvSpPr>
          <p:spPr>
            <a:xfrm>
              <a:off x="756929" y="3848420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</a:t>
              </a:r>
            </a:p>
          </p:txBody>
        </p:sp>
        <p:sp>
          <p:nvSpPr>
            <p:cNvPr id="39" name="tx39"/>
            <p:cNvSpPr/>
            <p:nvPr/>
          </p:nvSpPr>
          <p:spPr>
            <a:xfrm>
              <a:off x="756929" y="3069369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3</a:t>
              </a:r>
            </a:p>
          </p:txBody>
        </p:sp>
        <p:sp>
          <p:nvSpPr>
            <p:cNvPr id="40" name="tx40"/>
            <p:cNvSpPr/>
            <p:nvPr/>
          </p:nvSpPr>
          <p:spPr>
            <a:xfrm>
              <a:off x="756929" y="2290318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4</a:t>
              </a:r>
            </a:p>
          </p:txBody>
        </p:sp>
        <p:sp>
          <p:nvSpPr>
            <p:cNvPr id="41" name="tx41"/>
            <p:cNvSpPr/>
            <p:nvPr/>
          </p:nvSpPr>
          <p:spPr>
            <a:xfrm>
              <a:off x="1598722" y="5693022"/>
              <a:ext cx="205282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-30</a:t>
              </a:r>
            </a:p>
          </p:txBody>
        </p:sp>
        <p:sp>
          <p:nvSpPr>
            <p:cNvPr id="42" name="tx42"/>
            <p:cNvSpPr/>
            <p:nvPr/>
          </p:nvSpPr>
          <p:spPr>
            <a:xfrm>
              <a:off x="2471744" y="5693022"/>
              <a:ext cx="205282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-20</a:t>
              </a:r>
            </a:p>
          </p:txBody>
        </p:sp>
        <p:sp>
          <p:nvSpPr>
            <p:cNvPr id="43" name="tx43"/>
            <p:cNvSpPr/>
            <p:nvPr/>
          </p:nvSpPr>
          <p:spPr>
            <a:xfrm>
              <a:off x="3344765" y="5693022"/>
              <a:ext cx="205282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-10</a:t>
              </a:r>
            </a:p>
          </p:txBody>
        </p:sp>
        <p:sp>
          <p:nvSpPr>
            <p:cNvPr id="44" name="tx44"/>
            <p:cNvSpPr/>
            <p:nvPr/>
          </p:nvSpPr>
          <p:spPr>
            <a:xfrm>
              <a:off x="4280925" y="5693022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45" name="tx45"/>
            <p:cNvSpPr/>
            <p:nvPr/>
          </p:nvSpPr>
          <p:spPr>
            <a:xfrm>
              <a:off x="5114445" y="5693022"/>
              <a:ext cx="158008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</a:t>
              </a:r>
            </a:p>
          </p:txBody>
        </p:sp>
        <p:sp>
          <p:nvSpPr>
            <p:cNvPr id="46" name="tx46"/>
            <p:cNvSpPr/>
            <p:nvPr/>
          </p:nvSpPr>
          <p:spPr>
            <a:xfrm>
              <a:off x="5987466" y="5693022"/>
              <a:ext cx="158008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20</a:t>
              </a:r>
            </a:p>
          </p:txBody>
        </p:sp>
        <p:sp>
          <p:nvSpPr>
            <p:cNvPr id="47" name="tx47"/>
            <p:cNvSpPr/>
            <p:nvPr/>
          </p:nvSpPr>
          <p:spPr>
            <a:xfrm>
              <a:off x="6860487" y="5693022"/>
              <a:ext cx="158008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30</a:t>
              </a:r>
            </a:p>
          </p:txBody>
        </p:sp>
        <p:sp>
          <p:nvSpPr>
            <p:cNvPr id="48" name="tx48"/>
            <p:cNvSpPr/>
            <p:nvPr/>
          </p:nvSpPr>
          <p:spPr>
            <a:xfrm>
              <a:off x="7733508" y="5693022"/>
              <a:ext cx="158008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40</a:t>
              </a:r>
            </a:p>
          </p:txBody>
        </p:sp>
        <p:sp>
          <p:nvSpPr>
            <p:cNvPr id="49" name="tx49"/>
            <p:cNvSpPr/>
            <p:nvPr/>
          </p:nvSpPr>
          <p:spPr>
            <a:xfrm>
              <a:off x="3941888" y="5870717"/>
              <a:ext cx="1630100" cy="12755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4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 difference (%)</a:t>
              </a:r>
            </a:p>
          </p:txBody>
        </p:sp>
        <p:sp>
          <p:nvSpPr>
            <p:cNvPr id="50" name="tx50"/>
            <p:cNvSpPr/>
            <p:nvPr/>
          </p:nvSpPr>
          <p:spPr>
            <a:xfrm rot="-5400000">
              <a:off x="-37527" y="3835619"/>
              <a:ext cx="1294150" cy="12755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4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subHR (95% CI)</a:t>
              </a:r>
            </a:p>
          </p:txBody>
        </p:sp>
        <p:sp>
          <p:nvSpPr>
            <p:cNvPr id="51" name="tx51"/>
            <p:cNvSpPr/>
            <p:nvPr/>
          </p:nvSpPr>
          <p:spPr>
            <a:xfrm>
              <a:off x="915645" y="1977589"/>
              <a:ext cx="3712646" cy="9116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000">
                  <a:solidFill>
                    <a:srgbClr val="404040">
                      <a:alpha val="100000"/>
                    </a:srgbClr>
                  </a:solidFill>
                  <a:latin typeface="Helvetica"/>
                  <a:cs typeface="Helvetica"/>
                </a:rPr>
                <a:t>subHR = 2.47 (95% CI 1.32-4.60), p = 0.005   (per 10% decrease)</a:t>
              </a:r>
            </a:p>
          </p:txBody>
        </p:sp>
        <p:sp>
          <p:nvSpPr>
            <p:cNvPr id="52" name="tx52"/>
            <p:cNvSpPr/>
            <p:nvPr/>
          </p:nvSpPr>
          <p:spPr>
            <a:xfrm>
              <a:off x="915645" y="1688767"/>
              <a:ext cx="3888211" cy="153070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6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6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Thrombocytopenia Grade 3 (Carboplatin)</a:t>
              </a:r>
            </a:p>
          </p:txBody>
        </p:sp>
      </p:grp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AMO_UNIQUEIDENTIFIER" val="Empty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Macintosh PowerPoint</Application>
  <PresentationFormat>Présentation à l'écran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mitype="http://purl.org/dc/dcmitype/" xmlns:dcterms="http://purl.org/dc/terms/" xmlns:xsi="http://www.w3.org/2001/XMLSchema-instance">
  <dc:title/>
  <dc:subject/>
  <dc:creator/>
  <cp:keywords/>
  <dc:description/>
  <cp:lastModifiedBy>to909</cp:lastModifiedBy>
  <cp:revision>3</cp:revision>
  <dcterms:created xsi:type="dcterms:W3CDTF">2017-02-13T16:18:36Z</dcterms:created>
  <dcterms:modified xsi:type="dcterms:W3CDTF">2026-09-29T17:23:28Z</dcterms:modified>
  <cp:category/>
</cp:coreProperties>
</file>