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60067"/>
            </a:xfrm>
            <a:custGeom>
              <a:avLst/>
              <a:pathLst>
                <a:path w="7260303" h="3260067">
                  <a:moveTo>
                    <a:pt x="1987121" y="0"/>
                  </a:moveTo>
                  <a:lnTo>
                    <a:pt x="2060450" y="246048"/>
                  </a:lnTo>
                  <a:lnTo>
                    <a:pt x="2136918" y="482574"/>
                  </a:lnTo>
                  <a:lnTo>
                    <a:pt x="2213386" y="700612"/>
                  </a:lnTo>
                  <a:lnTo>
                    <a:pt x="2289855" y="901607"/>
                  </a:lnTo>
                  <a:lnTo>
                    <a:pt x="2366323" y="1086891"/>
                  </a:lnTo>
                  <a:lnTo>
                    <a:pt x="2442792" y="1257692"/>
                  </a:lnTo>
                  <a:lnTo>
                    <a:pt x="2519260" y="1415143"/>
                  </a:lnTo>
                  <a:lnTo>
                    <a:pt x="2595729" y="1560286"/>
                  </a:lnTo>
                  <a:lnTo>
                    <a:pt x="2672197" y="1694084"/>
                  </a:lnTo>
                  <a:lnTo>
                    <a:pt x="2748666" y="1817424"/>
                  </a:lnTo>
                  <a:lnTo>
                    <a:pt x="2825134" y="1931123"/>
                  </a:lnTo>
                  <a:lnTo>
                    <a:pt x="2901602" y="2035934"/>
                  </a:lnTo>
                  <a:lnTo>
                    <a:pt x="2978071" y="2132553"/>
                  </a:lnTo>
                  <a:lnTo>
                    <a:pt x="3054539" y="2221619"/>
                  </a:lnTo>
                  <a:lnTo>
                    <a:pt x="3131008" y="2303724"/>
                  </a:lnTo>
                  <a:lnTo>
                    <a:pt x="3207476" y="2379411"/>
                  </a:lnTo>
                  <a:lnTo>
                    <a:pt x="3283945" y="2449182"/>
                  </a:lnTo>
                  <a:lnTo>
                    <a:pt x="3360413" y="2494642"/>
                  </a:lnTo>
                  <a:lnTo>
                    <a:pt x="3436881" y="2499734"/>
                  </a:lnTo>
                  <a:lnTo>
                    <a:pt x="3513350" y="2504794"/>
                  </a:lnTo>
                  <a:lnTo>
                    <a:pt x="3589818" y="2509820"/>
                  </a:lnTo>
                  <a:lnTo>
                    <a:pt x="3666287" y="2514813"/>
                  </a:lnTo>
                  <a:lnTo>
                    <a:pt x="3742755" y="2519773"/>
                  </a:lnTo>
                  <a:lnTo>
                    <a:pt x="3819224" y="2524701"/>
                  </a:lnTo>
                  <a:lnTo>
                    <a:pt x="3895692" y="2529597"/>
                  </a:lnTo>
                  <a:lnTo>
                    <a:pt x="3972160" y="2534460"/>
                  </a:lnTo>
                  <a:lnTo>
                    <a:pt x="4048629" y="2539292"/>
                  </a:lnTo>
                  <a:lnTo>
                    <a:pt x="4125097" y="2544092"/>
                  </a:lnTo>
                  <a:lnTo>
                    <a:pt x="4201566" y="2548861"/>
                  </a:lnTo>
                  <a:lnTo>
                    <a:pt x="4278034" y="2553598"/>
                  </a:lnTo>
                  <a:lnTo>
                    <a:pt x="4354503" y="2558304"/>
                  </a:lnTo>
                  <a:lnTo>
                    <a:pt x="4430971" y="2562980"/>
                  </a:lnTo>
                  <a:lnTo>
                    <a:pt x="4507439" y="2567625"/>
                  </a:lnTo>
                  <a:lnTo>
                    <a:pt x="4583908" y="2572239"/>
                  </a:lnTo>
                  <a:lnTo>
                    <a:pt x="4660376" y="2576823"/>
                  </a:lnTo>
                  <a:lnTo>
                    <a:pt x="4736845" y="2581378"/>
                  </a:lnTo>
                  <a:lnTo>
                    <a:pt x="4813313" y="2585902"/>
                  </a:lnTo>
                  <a:lnTo>
                    <a:pt x="4889782" y="2590397"/>
                  </a:lnTo>
                  <a:lnTo>
                    <a:pt x="4966250" y="2594862"/>
                  </a:lnTo>
                  <a:lnTo>
                    <a:pt x="5042719" y="2599298"/>
                  </a:lnTo>
                  <a:lnTo>
                    <a:pt x="5119187" y="2603705"/>
                  </a:lnTo>
                  <a:lnTo>
                    <a:pt x="5195655" y="2608083"/>
                  </a:lnTo>
                  <a:lnTo>
                    <a:pt x="5272124" y="2612432"/>
                  </a:lnTo>
                  <a:lnTo>
                    <a:pt x="5348592" y="2616753"/>
                  </a:lnTo>
                  <a:lnTo>
                    <a:pt x="5425061" y="2621046"/>
                  </a:lnTo>
                  <a:lnTo>
                    <a:pt x="5501529" y="2625310"/>
                  </a:lnTo>
                  <a:lnTo>
                    <a:pt x="5577998" y="2629547"/>
                  </a:lnTo>
                  <a:lnTo>
                    <a:pt x="5654466" y="2633756"/>
                  </a:lnTo>
                  <a:lnTo>
                    <a:pt x="5730934" y="2637937"/>
                  </a:lnTo>
                  <a:lnTo>
                    <a:pt x="5807403" y="2642091"/>
                  </a:lnTo>
                  <a:lnTo>
                    <a:pt x="5883871" y="2646217"/>
                  </a:lnTo>
                  <a:lnTo>
                    <a:pt x="5960340" y="2650317"/>
                  </a:lnTo>
                  <a:lnTo>
                    <a:pt x="6036808" y="2654390"/>
                  </a:lnTo>
                  <a:lnTo>
                    <a:pt x="6113277" y="2658436"/>
                  </a:lnTo>
                  <a:lnTo>
                    <a:pt x="6189745" y="2662455"/>
                  </a:lnTo>
                  <a:lnTo>
                    <a:pt x="6266213" y="2666449"/>
                  </a:lnTo>
                  <a:lnTo>
                    <a:pt x="6342682" y="2670416"/>
                  </a:lnTo>
                  <a:lnTo>
                    <a:pt x="6419150" y="2674357"/>
                  </a:lnTo>
                  <a:lnTo>
                    <a:pt x="6495619" y="2678272"/>
                  </a:lnTo>
                  <a:lnTo>
                    <a:pt x="6572087" y="2682162"/>
                  </a:lnTo>
                  <a:lnTo>
                    <a:pt x="6648556" y="2686026"/>
                  </a:lnTo>
                  <a:lnTo>
                    <a:pt x="6725024" y="2689864"/>
                  </a:lnTo>
                  <a:lnTo>
                    <a:pt x="6801492" y="2693678"/>
                  </a:lnTo>
                  <a:lnTo>
                    <a:pt x="6877961" y="2697467"/>
                  </a:lnTo>
                  <a:lnTo>
                    <a:pt x="6954429" y="2701231"/>
                  </a:lnTo>
                  <a:lnTo>
                    <a:pt x="7030898" y="2704970"/>
                  </a:lnTo>
                  <a:lnTo>
                    <a:pt x="7107366" y="2708685"/>
                  </a:lnTo>
                  <a:lnTo>
                    <a:pt x="7183835" y="2712375"/>
                  </a:lnTo>
                  <a:lnTo>
                    <a:pt x="7260303" y="2716041"/>
                  </a:lnTo>
                  <a:lnTo>
                    <a:pt x="7260303" y="3260067"/>
                  </a:lnTo>
                  <a:lnTo>
                    <a:pt x="7183835" y="3259054"/>
                  </a:lnTo>
                  <a:lnTo>
                    <a:pt x="7107366" y="3257955"/>
                  </a:lnTo>
                  <a:lnTo>
                    <a:pt x="7030898" y="3256763"/>
                  </a:lnTo>
                  <a:lnTo>
                    <a:pt x="6954429" y="3255470"/>
                  </a:lnTo>
                  <a:lnTo>
                    <a:pt x="6877961" y="3254067"/>
                  </a:lnTo>
                  <a:lnTo>
                    <a:pt x="6801492" y="3252545"/>
                  </a:lnTo>
                  <a:lnTo>
                    <a:pt x="6725024" y="3250894"/>
                  </a:lnTo>
                  <a:lnTo>
                    <a:pt x="6648556" y="3249103"/>
                  </a:lnTo>
                  <a:lnTo>
                    <a:pt x="6572087" y="3247160"/>
                  </a:lnTo>
                  <a:lnTo>
                    <a:pt x="6495619" y="3245053"/>
                  </a:lnTo>
                  <a:lnTo>
                    <a:pt x="6419150" y="3242767"/>
                  </a:lnTo>
                  <a:lnTo>
                    <a:pt x="6342682" y="3240287"/>
                  </a:lnTo>
                  <a:lnTo>
                    <a:pt x="6266213" y="3237597"/>
                  </a:lnTo>
                  <a:lnTo>
                    <a:pt x="6189745" y="3234678"/>
                  </a:lnTo>
                  <a:lnTo>
                    <a:pt x="6113277" y="3231513"/>
                  </a:lnTo>
                  <a:lnTo>
                    <a:pt x="6036808" y="3228078"/>
                  </a:lnTo>
                  <a:lnTo>
                    <a:pt x="5960340" y="3224353"/>
                  </a:lnTo>
                  <a:lnTo>
                    <a:pt x="5883871" y="3220311"/>
                  </a:lnTo>
                  <a:lnTo>
                    <a:pt x="5807403" y="3215927"/>
                  </a:lnTo>
                  <a:lnTo>
                    <a:pt x="5730934" y="3211172"/>
                  </a:lnTo>
                  <a:lnTo>
                    <a:pt x="5654466" y="3206013"/>
                  </a:lnTo>
                  <a:lnTo>
                    <a:pt x="5577998" y="3200416"/>
                  </a:lnTo>
                  <a:lnTo>
                    <a:pt x="5501529" y="3194345"/>
                  </a:lnTo>
                  <a:lnTo>
                    <a:pt x="5425061" y="3187759"/>
                  </a:lnTo>
                  <a:lnTo>
                    <a:pt x="5348592" y="3180615"/>
                  </a:lnTo>
                  <a:lnTo>
                    <a:pt x="5272124" y="3172865"/>
                  </a:lnTo>
                  <a:lnTo>
                    <a:pt x="5195655" y="3164458"/>
                  </a:lnTo>
                  <a:lnTo>
                    <a:pt x="5119187" y="3155338"/>
                  </a:lnTo>
                  <a:lnTo>
                    <a:pt x="5042719" y="3145444"/>
                  </a:lnTo>
                  <a:lnTo>
                    <a:pt x="4966250" y="3134712"/>
                  </a:lnTo>
                  <a:lnTo>
                    <a:pt x="4889782" y="3123070"/>
                  </a:lnTo>
                  <a:lnTo>
                    <a:pt x="4813313" y="3110440"/>
                  </a:lnTo>
                  <a:lnTo>
                    <a:pt x="4736845" y="3096740"/>
                  </a:lnTo>
                  <a:lnTo>
                    <a:pt x="4660376" y="3081878"/>
                  </a:lnTo>
                  <a:lnTo>
                    <a:pt x="4583908" y="3065756"/>
                  </a:lnTo>
                  <a:lnTo>
                    <a:pt x="4507439" y="3048266"/>
                  </a:lnTo>
                  <a:lnTo>
                    <a:pt x="4430971" y="3029294"/>
                  </a:lnTo>
                  <a:lnTo>
                    <a:pt x="4354503" y="3008713"/>
                  </a:lnTo>
                  <a:lnTo>
                    <a:pt x="4278034" y="2986387"/>
                  </a:lnTo>
                  <a:lnTo>
                    <a:pt x="4201566" y="2962167"/>
                  </a:lnTo>
                  <a:lnTo>
                    <a:pt x="4125097" y="2935894"/>
                  </a:lnTo>
                  <a:lnTo>
                    <a:pt x="4048629" y="2907394"/>
                  </a:lnTo>
                  <a:lnTo>
                    <a:pt x="3972160" y="2876476"/>
                  </a:lnTo>
                  <a:lnTo>
                    <a:pt x="3895692" y="2842937"/>
                  </a:lnTo>
                  <a:lnTo>
                    <a:pt x="3819224" y="2806554"/>
                  </a:lnTo>
                  <a:lnTo>
                    <a:pt x="3742755" y="2767086"/>
                  </a:lnTo>
                  <a:lnTo>
                    <a:pt x="3666287" y="2724272"/>
                  </a:lnTo>
                  <a:lnTo>
                    <a:pt x="3589818" y="2677827"/>
                  </a:lnTo>
                  <a:lnTo>
                    <a:pt x="3513350" y="2627444"/>
                  </a:lnTo>
                  <a:lnTo>
                    <a:pt x="3436881" y="2572789"/>
                  </a:lnTo>
                  <a:lnTo>
                    <a:pt x="3360413" y="2513499"/>
                  </a:lnTo>
                  <a:lnTo>
                    <a:pt x="3283945" y="2489516"/>
                  </a:lnTo>
                  <a:lnTo>
                    <a:pt x="3207476" y="2484356"/>
                  </a:lnTo>
                  <a:lnTo>
                    <a:pt x="3131008" y="2479162"/>
                  </a:lnTo>
                  <a:lnTo>
                    <a:pt x="3054539" y="2473933"/>
                  </a:lnTo>
                  <a:lnTo>
                    <a:pt x="2978071" y="2468671"/>
                  </a:lnTo>
                  <a:lnTo>
                    <a:pt x="2901602" y="2463373"/>
                  </a:lnTo>
                  <a:lnTo>
                    <a:pt x="2825134" y="2458041"/>
                  </a:lnTo>
                  <a:lnTo>
                    <a:pt x="2748666" y="2452674"/>
                  </a:lnTo>
                  <a:lnTo>
                    <a:pt x="2672197" y="2447271"/>
                  </a:lnTo>
                  <a:lnTo>
                    <a:pt x="2595729" y="2441832"/>
                  </a:lnTo>
                  <a:lnTo>
                    <a:pt x="2519260" y="2436358"/>
                  </a:lnTo>
                  <a:lnTo>
                    <a:pt x="2442792" y="2430847"/>
                  </a:lnTo>
                  <a:lnTo>
                    <a:pt x="2366323" y="2425300"/>
                  </a:lnTo>
                  <a:lnTo>
                    <a:pt x="2289855" y="2419717"/>
                  </a:lnTo>
                  <a:lnTo>
                    <a:pt x="2213386" y="2414097"/>
                  </a:lnTo>
                  <a:lnTo>
                    <a:pt x="2136918" y="2408440"/>
                  </a:lnTo>
                  <a:lnTo>
                    <a:pt x="2060450" y="2402745"/>
                  </a:lnTo>
                  <a:lnTo>
                    <a:pt x="1983981" y="2397013"/>
                  </a:lnTo>
                  <a:lnTo>
                    <a:pt x="1907513" y="2391243"/>
                  </a:lnTo>
                  <a:lnTo>
                    <a:pt x="1831044" y="2385435"/>
                  </a:lnTo>
                  <a:lnTo>
                    <a:pt x="1754576" y="2379589"/>
                  </a:lnTo>
                  <a:lnTo>
                    <a:pt x="1678107" y="2373704"/>
                  </a:lnTo>
                  <a:lnTo>
                    <a:pt x="1601639" y="2367780"/>
                  </a:lnTo>
                  <a:lnTo>
                    <a:pt x="1525171" y="2361818"/>
                  </a:lnTo>
                  <a:lnTo>
                    <a:pt x="1448702" y="2355816"/>
                  </a:lnTo>
                  <a:lnTo>
                    <a:pt x="1372234" y="2349774"/>
                  </a:lnTo>
                  <a:lnTo>
                    <a:pt x="1295765" y="2343693"/>
                  </a:lnTo>
                  <a:lnTo>
                    <a:pt x="1219297" y="2337571"/>
                  </a:lnTo>
                  <a:lnTo>
                    <a:pt x="1142828" y="2331409"/>
                  </a:lnTo>
                  <a:lnTo>
                    <a:pt x="1066360" y="2325207"/>
                  </a:lnTo>
                  <a:lnTo>
                    <a:pt x="989892" y="2318963"/>
                  </a:lnTo>
                  <a:lnTo>
                    <a:pt x="913423" y="2312679"/>
                  </a:lnTo>
                  <a:lnTo>
                    <a:pt x="836955" y="2306353"/>
                  </a:lnTo>
                  <a:lnTo>
                    <a:pt x="760486" y="2299985"/>
                  </a:lnTo>
                  <a:lnTo>
                    <a:pt x="684018" y="2293575"/>
                  </a:lnTo>
                  <a:lnTo>
                    <a:pt x="607549" y="2287123"/>
                  </a:lnTo>
                  <a:lnTo>
                    <a:pt x="531081" y="2280628"/>
                  </a:lnTo>
                  <a:lnTo>
                    <a:pt x="454613" y="2274091"/>
                  </a:lnTo>
                  <a:lnTo>
                    <a:pt x="378144" y="2267511"/>
                  </a:lnTo>
                  <a:lnTo>
                    <a:pt x="301676" y="2260887"/>
                  </a:lnTo>
                  <a:lnTo>
                    <a:pt x="225207" y="2254219"/>
                  </a:lnTo>
                  <a:lnTo>
                    <a:pt x="148739" y="2247508"/>
                  </a:lnTo>
                  <a:lnTo>
                    <a:pt x="72270" y="2240752"/>
                  </a:lnTo>
                  <a:lnTo>
                    <a:pt x="0" y="2234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902766" y="2185486"/>
              <a:ext cx="5273182" cy="2716041"/>
            </a:xfrm>
            <a:custGeom>
              <a:avLst/>
              <a:pathLst>
                <a:path w="5273182" h="2716041">
                  <a:moveTo>
                    <a:pt x="0" y="0"/>
                  </a:moveTo>
                  <a:lnTo>
                    <a:pt x="73329" y="246048"/>
                  </a:lnTo>
                  <a:lnTo>
                    <a:pt x="149797" y="482574"/>
                  </a:lnTo>
                  <a:lnTo>
                    <a:pt x="226265" y="700612"/>
                  </a:lnTo>
                  <a:lnTo>
                    <a:pt x="302734" y="901607"/>
                  </a:lnTo>
                  <a:lnTo>
                    <a:pt x="379202" y="1086891"/>
                  </a:lnTo>
                  <a:lnTo>
                    <a:pt x="455671" y="1257692"/>
                  </a:lnTo>
                  <a:lnTo>
                    <a:pt x="532139" y="1415143"/>
                  </a:lnTo>
                  <a:lnTo>
                    <a:pt x="608608" y="1560286"/>
                  </a:lnTo>
                  <a:lnTo>
                    <a:pt x="685076" y="1694084"/>
                  </a:lnTo>
                  <a:lnTo>
                    <a:pt x="761544" y="1817424"/>
                  </a:lnTo>
                  <a:lnTo>
                    <a:pt x="838013" y="1931123"/>
                  </a:lnTo>
                  <a:lnTo>
                    <a:pt x="914481" y="2035934"/>
                  </a:lnTo>
                  <a:lnTo>
                    <a:pt x="990950" y="2132553"/>
                  </a:lnTo>
                  <a:lnTo>
                    <a:pt x="1067418" y="2221619"/>
                  </a:lnTo>
                  <a:lnTo>
                    <a:pt x="1143887" y="2303724"/>
                  </a:lnTo>
                  <a:lnTo>
                    <a:pt x="1220355" y="2379411"/>
                  </a:lnTo>
                  <a:lnTo>
                    <a:pt x="1296823" y="2449182"/>
                  </a:lnTo>
                  <a:lnTo>
                    <a:pt x="1373292" y="2494642"/>
                  </a:lnTo>
                  <a:lnTo>
                    <a:pt x="1449760" y="2499734"/>
                  </a:lnTo>
                  <a:lnTo>
                    <a:pt x="1526229" y="2504794"/>
                  </a:lnTo>
                  <a:lnTo>
                    <a:pt x="1602697" y="2509820"/>
                  </a:lnTo>
                  <a:lnTo>
                    <a:pt x="1679166" y="2514813"/>
                  </a:lnTo>
                  <a:lnTo>
                    <a:pt x="1755634" y="2519773"/>
                  </a:lnTo>
                  <a:lnTo>
                    <a:pt x="1832103" y="2524701"/>
                  </a:lnTo>
                  <a:lnTo>
                    <a:pt x="1908571" y="2529597"/>
                  </a:lnTo>
                  <a:lnTo>
                    <a:pt x="1985039" y="2534460"/>
                  </a:lnTo>
                  <a:lnTo>
                    <a:pt x="2061508" y="2539292"/>
                  </a:lnTo>
                  <a:lnTo>
                    <a:pt x="2137976" y="2544092"/>
                  </a:lnTo>
                  <a:lnTo>
                    <a:pt x="2214445" y="2548861"/>
                  </a:lnTo>
                  <a:lnTo>
                    <a:pt x="2290913" y="2553598"/>
                  </a:lnTo>
                  <a:lnTo>
                    <a:pt x="2367382" y="2558304"/>
                  </a:lnTo>
                  <a:lnTo>
                    <a:pt x="2443850" y="2562980"/>
                  </a:lnTo>
                  <a:lnTo>
                    <a:pt x="2520318" y="2567625"/>
                  </a:lnTo>
                  <a:lnTo>
                    <a:pt x="2596787" y="2572239"/>
                  </a:lnTo>
                  <a:lnTo>
                    <a:pt x="2673255" y="2576823"/>
                  </a:lnTo>
                  <a:lnTo>
                    <a:pt x="2749724" y="2581378"/>
                  </a:lnTo>
                  <a:lnTo>
                    <a:pt x="2826192" y="2585902"/>
                  </a:lnTo>
                  <a:lnTo>
                    <a:pt x="2902661" y="2590397"/>
                  </a:lnTo>
                  <a:lnTo>
                    <a:pt x="2979129" y="2594862"/>
                  </a:lnTo>
                  <a:lnTo>
                    <a:pt x="3055597" y="2599298"/>
                  </a:lnTo>
                  <a:lnTo>
                    <a:pt x="3132066" y="2603705"/>
                  </a:lnTo>
                  <a:lnTo>
                    <a:pt x="3208534" y="2608083"/>
                  </a:lnTo>
                  <a:lnTo>
                    <a:pt x="3285003" y="2612432"/>
                  </a:lnTo>
                  <a:lnTo>
                    <a:pt x="3361471" y="2616753"/>
                  </a:lnTo>
                  <a:lnTo>
                    <a:pt x="3437940" y="2621046"/>
                  </a:lnTo>
                  <a:lnTo>
                    <a:pt x="3514408" y="2625310"/>
                  </a:lnTo>
                  <a:lnTo>
                    <a:pt x="3590876" y="2629547"/>
                  </a:lnTo>
                  <a:lnTo>
                    <a:pt x="3667345" y="2633756"/>
                  </a:lnTo>
                  <a:lnTo>
                    <a:pt x="3743813" y="2637937"/>
                  </a:lnTo>
                  <a:lnTo>
                    <a:pt x="3820282" y="2642091"/>
                  </a:lnTo>
                  <a:lnTo>
                    <a:pt x="3896750" y="2646217"/>
                  </a:lnTo>
                  <a:lnTo>
                    <a:pt x="3973219" y="2650317"/>
                  </a:lnTo>
                  <a:lnTo>
                    <a:pt x="4049687" y="2654390"/>
                  </a:lnTo>
                  <a:lnTo>
                    <a:pt x="4126156" y="2658436"/>
                  </a:lnTo>
                  <a:lnTo>
                    <a:pt x="4202624" y="2662455"/>
                  </a:lnTo>
                  <a:lnTo>
                    <a:pt x="4279092" y="2666449"/>
                  </a:lnTo>
                  <a:lnTo>
                    <a:pt x="4355561" y="2670416"/>
                  </a:lnTo>
                  <a:lnTo>
                    <a:pt x="4432029" y="2674357"/>
                  </a:lnTo>
                  <a:lnTo>
                    <a:pt x="4508498" y="2678272"/>
                  </a:lnTo>
                  <a:lnTo>
                    <a:pt x="4584966" y="2682162"/>
                  </a:lnTo>
                  <a:lnTo>
                    <a:pt x="4661435" y="2686026"/>
                  </a:lnTo>
                  <a:lnTo>
                    <a:pt x="4737903" y="2689864"/>
                  </a:lnTo>
                  <a:lnTo>
                    <a:pt x="4814371" y="2693678"/>
                  </a:lnTo>
                  <a:lnTo>
                    <a:pt x="4890840" y="2697467"/>
                  </a:lnTo>
                  <a:lnTo>
                    <a:pt x="4967308" y="2701231"/>
                  </a:lnTo>
                  <a:lnTo>
                    <a:pt x="5043777" y="2704970"/>
                  </a:lnTo>
                  <a:lnTo>
                    <a:pt x="5120245" y="2708685"/>
                  </a:lnTo>
                  <a:lnTo>
                    <a:pt x="5196714" y="2712375"/>
                  </a:lnTo>
                  <a:lnTo>
                    <a:pt x="5273182" y="27160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419811"/>
              <a:ext cx="7260303" cy="1025742"/>
            </a:xfrm>
            <a:custGeom>
              <a:avLst/>
              <a:pathLst>
                <a:path w="7260303" h="1025742">
                  <a:moveTo>
                    <a:pt x="7260303" y="1025742"/>
                  </a:moveTo>
                  <a:lnTo>
                    <a:pt x="7183835" y="1024729"/>
                  </a:lnTo>
                  <a:lnTo>
                    <a:pt x="7107366" y="1023630"/>
                  </a:lnTo>
                  <a:lnTo>
                    <a:pt x="7030898" y="1022438"/>
                  </a:lnTo>
                  <a:lnTo>
                    <a:pt x="6954429" y="1021144"/>
                  </a:lnTo>
                  <a:lnTo>
                    <a:pt x="6877961" y="1019741"/>
                  </a:lnTo>
                  <a:lnTo>
                    <a:pt x="6801492" y="1018220"/>
                  </a:lnTo>
                  <a:lnTo>
                    <a:pt x="6725024" y="1016569"/>
                  </a:lnTo>
                  <a:lnTo>
                    <a:pt x="6648556" y="1014778"/>
                  </a:lnTo>
                  <a:lnTo>
                    <a:pt x="6572087" y="1012835"/>
                  </a:lnTo>
                  <a:lnTo>
                    <a:pt x="6495619" y="1010728"/>
                  </a:lnTo>
                  <a:lnTo>
                    <a:pt x="6419150" y="1008442"/>
                  </a:lnTo>
                  <a:lnTo>
                    <a:pt x="6342682" y="1005962"/>
                  </a:lnTo>
                  <a:lnTo>
                    <a:pt x="6266213" y="1003272"/>
                  </a:lnTo>
                  <a:lnTo>
                    <a:pt x="6189745" y="1000353"/>
                  </a:lnTo>
                  <a:lnTo>
                    <a:pt x="6113277" y="997187"/>
                  </a:lnTo>
                  <a:lnTo>
                    <a:pt x="6036808" y="993753"/>
                  </a:lnTo>
                  <a:lnTo>
                    <a:pt x="5960340" y="990028"/>
                  </a:lnTo>
                  <a:lnTo>
                    <a:pt x="5883871" y="985986"/>
                  </a:lnTo>
                  <a:lnTo>
                    <a:pt x="5807403" y="981602"/>
                  </a:lnTo>
                  <a:lnTo>
                    <a:pt x="5730934" y="976846"/>
                  </a:lnTo>
                  <a:lnTo>
                    <a:pt x="5654466" y="971687"/>
                  </a:lnTo>
                  <a:lnTo>
                    <a:pt x="5577998" y="966091"/>
                  </a:lnTo>
                  <a:lnTo>
                    <a:pt x="5501529" y="960020"/>
                  </a:lnTo>
                  <a:lnTo>
                    <a:pt x="5425061" y="953434"/>
                  </a:lnTo>
                  <a:lnTo>
                    <a:pt x="5348592" y="946290"/>
                  </a:lnTo>
                  <a:lnTo>
                    <a:pt x="5272124" y="938540"/>
                  </a:lnTo>
                  <a:lnTo>
                    <a:pt x="5195655" y="930133"/>
                  </a:lnTo>
                  <a:lnTo>
                    <a:pt x="5119187" y="921013"/>
                  </a:lnTo>
                  <a:lnTo>
                    <a:pt x="5042719" y="911119"/>
                  </a:lnTo>
                  <a:lnTo>
                    <a:pt x="4966250" y="900387"/>
                  </a:lnTo>
                  <a:lnTo>
                    <a:pt x="4889782" y="888745"/>
                  </a:lnTo>
                  <a:lnTo>
                    <a:pt x="4813313" y="876115"/>
                  </a:lnTo>
                  <a:lnTo>
                    <a:pt x="4736845" y="862415"/>
                  </a:lnTo>
                  <a:lnTo>
                    <a:pt x="4660376" y="847553"/>
                  </a:lnTo>
                  <a:lnTo>
                    <a:pt x="4583908" y="831430"/>
                  </a:lnTo>
                  <a:lnTo>
                    <a:pt x="4507439" y="813941"/>
                  </a:lnTo>
                  <a:lnTo>
                    <a:pt x="4430971" y="794969"/>
                  </a:lnTo>
                  <a:lnTo>
                    <a:pt x="4354503" y="774388"/>
                  </a:lnTo>
                  <a:lnTo>
                    <a:pt x="4278034" y="752062"/>
                  </a:lnTo>
                  <a:lnTo>
                    <a:pt x="4201566" y="727842"/>
                  </a:lnTo>
                  <a:lnTo>
                    <a:pt x="4125097" y="701569"/>
                  </a:lnTo>
                  <a:lnTo>
                    <a:pt x="4048629" y="673068"/>
                  </a:lnTo>
                  <a:lnTo>
                    <a:pt x="3972160" y="642151"/>
                  </a:lnTo>
                  <a:lnTo>
                    <a:pt x="3895692" y="608612"/>
                  </a:lnTo>
                  <a:lnTo>
                    <a:pt x="3819224" y="572229"/>
                  </a:lnTo>
                  <a:lnTo>
                    <a:pt x="3742755" y="532761"/>
                  </a:lnTo>
                  <a:lnTo>
                    <a:pt x="3666287" y="489947"/>
                  </a:lnTo>
                  <a:lnTo>
                    <a:pt x="3589818" y="443502"/>
                  </a:lnTo>
                  <a:lnTo>
                    <a:pt x="3513350" y="393119"/>
                  </a:lnTo>
                  <a:lnTo>
                    <a:pt x="3436881" y="338463"/>
                  </a:lnTo>
                  <a:lnTo>
                    <a:pt x="3360413" y="279174"/>
                  </a:lnTo>
                  <a:lnTo>
                    <a:pt x="3283945" y="255190"/>
                  </a:lnTo>
                  <a:lnTo>
                    <a:pt x="3207476" y="250030"/>
                  </a:lnTo>
                  <a:lnTo>
                    <a:pt x="3131008" y="244836"/>
                  </a:lnTo>
                  <a:lnTo>
                    <a:pt x="3054539" y="239608"/>
                  </a:lnTo>
                  <a:lnTo>
                    <a:pt x="2978071" y="234346"/>
                  </a:lnTo>
                  <a:lnTo>
                    <a:pt x="2901602" y="229048"/>
                  </a:lnTo>
                  <a:lnTo>
                    <a:pt x="2825134" y="223716"/>
                  </a:lnTo>
                  <a:lnTo>
                    <a:pt x="2748666" y="218348"/>
                  </a:lnTo>
                  <a:lnTo>
                    <a:pt x="2672197" y="212945"/>
                  </a:lnTo>
                  <a:lnTo>
                    <a:pt x="2595729" y="207507"/>
                  </a:lnTo>
                  <a:lnTo>
                    <a:pt x="2519260" y="202033"/>
                  </a:lnTo>
                  <a:lnTo>
                    <a:pt x="2442792" y="196522"/>
                  </a:lnTo>
                  <a:lnTo>
                    <a:pt x="2366323" y="190975"/>
                  </a:lnTo>
                  <a:lnTo>
                    <a:pt x="2289855" y="185392"/>
                  </a:lnTo>
                  <a:lnTo>
                    <a:pt x="2213386" y="179772"/>
                  </a:lnTo>
                  <a:lnTo>
                    <a:pt x="2136918" y="174114"/>
                  </a:lnTo>
                  <a:lnTo>
                    <a:pt x="2060450" y="168420"/>
                  </a:lnTo>
                  <a:lnTo>
                    <a:pt x="1983981" y="162688"/>
                  </a:lnTo>
                  <a:lnTo>
                    <a:pt x="1907513" y="156918"/>
                  </a:lnTo>
                  <a:lnTo>
                    <a:pt x="1831044" y="151110"/>
                  </a:lnTo>
                  <a:lnTo>
                    <a:pt x="1754576" y="145264"/>
                  </a:lnTo>
                  <a:lnTo>
                    <a:pt x="1678107" y="139379"/>
                  </a:lnTo>
                  <a:lnTo>
                    <a:pt x="1601639" y="133455"/>
                  </a:lnTo>
                  <a:lnTo>
                    <a:pt x="1525171" y="127492"/>
                  </a:lnTo>
                  <a:lnTo>
                    <a:pt x="1448702" y="121490"/>
                  </a:lnTo>
                  <a:lnTo>
                    <a:pt x="1372234" y="115449"/>
                  </a:lnTo>
                  <a:lnTo>
                    <a:pt x="1295765" y="109367"/>
                  </a:lnTo>
                  <a:lnTo>
                    <a:pt x="1219297" y="103246"/>
                  </a:lnTo>
                  <a:lnTo>
                    <a:pt x="1142828" y="97084"/>
                  </a:lnTo>
                  <a:lnTo>
                    <a:pt x="1066360" y="90881"/>
                  </a:lnTo>
                  <a:lnTo>
                    <a:pt x="989892" y="84638"/>
                  </a:lnTo>
                  <a:lnTo>
                    <a:pt x="913423" y="78353"/>
                  </a:lnTo>
                  <a:lnTo>
                    <a:pt x="836955" y="72027"/>
                  </a:lnTo>
                  <a:lnTo>
                    <a:pt x="760486" y="65660"/>
                  </a:lnTo>
                  <a:lnTo>
                    <a:pt x="684018" y="59250"/>
                  </a:lnTo>
                  <a:lnTo>
                    <a:pt x="607549" y="52798"/>
                  </a:lnTo>
                  <a:lnTo>
                    <a:pt x="531081" y="46303"/>
                  </a:lnTo>
                  <a:lnTo>
                    <a:pt x="454613" y="39766"/>
                  </a:lnTo>
                  <a:lnTo>
                    <a:pt x="378144" y="33185"/>
                  </a:lnTo>
                  <a:lnTo>
                    <a:pt x="301676" y="26561"/>
                  </a:lnTo>
                  <a:lnTo>
                    <a:pt x="225207" y="19894"/>
                  </a:lnTo>
                  <a:lnTo>
                    <a:pt x="148739" y="13182"/>
                  </a:lnTo>
                  <a:lnTo>
                    <a:pt x="72270" y="642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755894" y="2185486"/>
              <a:ext cx="6420054" cy="3190514"/>
            </a:xfrm>
            <a:custGeom>
              <a:avLst/>
              <a:pathLst>
                <a:path w="6420054" h="3190514">
                  <a:moveTo>
                    <a:pt x="0" y="0"/>
                  </a:moveTo>
                  <a:lnTo>
                    <a:pt x="73174" y="134973"/>
                  </a:lnTo>
                  <a:lnTo>
                    <a:pt x="149643" y="269954"/>
                  </a:lnTo>
                  <a:lnTo>
                    <a:pt x="226111" y="399126"/>
                  </a:lnTo>
                  <a:lnTo>
                    <a:pt x="302579" y="522741"/>
                  </a:lnTo>
                  <a:lnTo>
                    <a:pt x="379048" y="641036"/>
                  </a:lnTo>
                  <a:lnTo>
                    <a:pt x="455516" y="754242"/>
                  </a:lnTo>
                  <a:lnTo>
                    <a:pt x="531985" y="862576"/>
                  </a:lnTo>
                  <a:lnTo>
                    <a:pt x="608453" y="966249"/>
                  </a:lnTo>
                  <a:lnTo>
                    <a:pt x="684922" y="1065461"/>
                  </a:lnTo>
                  <a:lnTo>
                    <a:pt x="761390" y="1160405"/>
                  </a:lnTo>
                  <a:lnTo>
                    <a:pt x="837858" y="1251263"/>
                  </a:lnTo>
                  <a:lnTo>
                    <a:pt x="914327" y="1338212"/>
                  </a:lnTo>
                  <a:lnTo>
                    <a:pt x="990795" y="1421419"/>
                  </a:lnTo>
                  <a:lnTo>
                    <a:pt x="1067264" y="1501046"/>
                  </a:lnTo>
                  <a:lnTo>
                    <a:pt x="1143732" y="1577247"/>
                  </a:lnTo>
                  <a:lnTo>
                    <a:pt x="1220201" y="1650170"/>
                  </a:lnTo>
                  <a:lnTo>
                    <a:pt x="1296669" y="1719954"/>
                  </a:lnTo>
                  <a:lnTo>
                    <a:pt x="1373138" y="1786736"/>
                  </a:lnTo>
                  <a:lnTo>
                    <a:pt x="1449606" y="1850645"/>
                  </a:lnTo>
                  <a:lnTo>
                    <a:pt x="1526074" y="1911803"/>
                  </a:lnTo>
                  <a:lnTo>
                    <a:pt x="1602543" y="1970330"/>
                  </a:lnTo>
                  <a:lnTo>
                    <a:pt x="1679011" y="2026339"/>
                  </a:lnTo>
                  <a:lnTo>
                    <a:pt x="1755480" y="2079938"/>
                  </a:lnTo>
                  <a:lnTo>
                    <a:pt x="1831948" y="2131230"/>
                  </a:lnTo>
                  <a:lnTo>
                    <a:pt x="1908417" y="2180316"/>
                  </a:lnTo>
                  <a:lnTo>
                    <a:pt x="1984885" y="2227289"/>
                  </a:lnTo>
                  <a:lnTo>
                    <a:pt x="2061353" y="2272242"/>
                  </a:lnTo>
                  <a:lnTo>
                    <a:pt x="2137822" y="2315260"/>
                  </a:lnTo>
                  <a:lnTo>
                    <a:pt x="2214290" y="2356427"/>
                  </a:lnTo>
                  <a:lnTo>
                    <a:pt x="2290759" y="2395823"/>
                  </a:lnTo>
                  <a:lnTo>
                    <a:pt x="2367227" y="2433524"/>
                  </a:lnTo>
                  <a:lnTo>
                    <a:pt x="2443696" y="2469602"/>
                  </a:lnTo>
                  <a:lnTo>
                    <a:pt x="2520164" y="2504128"/>
                  </a:lnTo>
                  <a:lnTo>
                    <a:pt x="2596632" y="2537169"/>
                  </a:lnTo>
                  <a:lnTo>
                    <a:pt x="2673101" y="2568788"/>
                  </a:lnTo>
                  <a:lnTo>
                    <a:pt x="2749569" y="2599046"/>
                  </a:lnTo>
                  <a:lnTo>
                    <a:pt x="2826038" y="2628002"/>
                  </a:lnTo>
                  <a:lnTo>
                    <a:pt x="2902506" y="2655713"/>
                  </a:lnTo>
                  <a:lnTo>
                    <a:pt x="2978975" y="2682231"/>
                  </a:lnTo>
                  <a:lnTo>
                    <a:pt x="3055443" y="2707608"/>
                  </a:lnTo>
                  <a:lnTo>
                    <a:pt x="3131911" y="2731893"/>
                  </a:lnTo>
                  <a:lnTo>
                    <a:pt x="3208380" y="2755134"/>
                  </a:lnTo>
                  <a:lnTo>
                    <a:pt x="3284848" y="2777374"/>
                  </a:lnTo>
                  <a:lnTo>
                    <a:pt x="3361317" y="2798657"/>
                  </a:lnTo>
                  <a:lnTo>
                    <a:pt x="3437785" y="2819025"/>
                  </a:lnTo>
                  <a:lnTo>
                    <a:pt x="3514254" y="2838516"/>
                  </a:lnTo>
                  <a:lnTo>
                    <a:pt x="3590722" y="2857169"/>
                  </a:lnTo>
                  <a:lnTo>
                    <a:pt x="3667190" y="2875018"/>
                  </a:lnTo>
                  <a:lnTo>
                    <a:pt x="3743659" y="2892100"/>
                  </a:lnTo>
                  <a:lnTo>
                    <a:pt x="3820127" y="2908447"/>
                  </a:lnTo>
                  <a:lnTo>
                    <a:pt x="3896596" y="2924091"/>
                  </a:lnTo>
                  <a:lnTo>
                    <a:pt x="3973064" y="2939061"/>
                  </a:lnTo>
                  <a:lnTo>
                    <a:pt x="4049533" y="2953387"/>
                  </a:lnTo>
                  <a:lnTo>
                    <a:pt x="4126001" y="2967097"/>
                  </a:lnTo>
                  <a:lnTo>
                    <a:pt x="4202470" y="2980217"/>
                  </a:lnTo>
                  <a:lnTo>
                    <a:pt x="4278938" y="2992773"/>
                  </a:lnTo>
                  <a:lnTo>
                    <a:pt x="4355406" y="3004788"/>
                  </a:lnTo>
                  <a:lnTo>
                    <a:pt x="4431875" y="3016286"/>
                  </a:lnTo>
                  <a:lnTo>
                    <a:pt x="4508343" y="3027289"/>
                  </a:lnTo>
                  <a:lnTo>
                    <a:pt x="4584812" y="3037819"/>
                  </a:lnTo>
                  <a:lnTo>
                    <a:pt x="4661280" y="3047896"/>
                  </a:lnTo>
                  <a:lnTo>
                    <a:pt x="4737749" y="3057540"/>
                  </a:lnTo>
                  <a:lnTo>
                    <a:pt x="4814217" y="3066768"/>
                  </a:lnTo>
                  <a:lnTo>
                    <a:pt x="4890685" y="3075599"/>
                  </a:lnTo>
                  <a:lnTo>
                    <a:pt x="4967154" y="3084051"/>
                  </a:lnTo>
                  <a:lnTo>
                    <a:pt x="5043622" y="3092138"/>
                  </a:lnTo>
                  <a:lnTo>
                    <a:pt x="5120091" y="3099878"/>
                  </a:lnTo>
                  <a:lnTo>
                    <a:pt x="5196559" y="3107285"/>
                  </a:lnTo>
                  <a:lnTo>
                    <a:pt x="5273028" y="3114373"/>
                  </a:lnTo>
                  <a:lnTo>
                    <a:pt x="5349496" y="3121156"/>
                  </a:lnTo>
                  <a:lnTo>
                    <a:pt x="5425964" y="3127647"/>
                  </a:lnTo>
                  <a:lnTo>
                    <a:pt x="5502433" y="3133859"/>
                  </a:lnTo>
                  <a:lnTo>
                    <a:pt x="5578901" y="3139803"/>
                  </a:lnTo>
                  <a:lnTo>
                    <a:pt x="5655370" y="3145492"/>
                  </a:lnTo>
                  <a:lnTo>
                    <a:pt x="5731838" y="3150936"/>
                  </a:lnTo>
                  <a:lnTo>
                    <a:pt x="5808307" y="3156146"/>
                  </a:lnTo>
                  <a:lnTo>
                    <a:pt x="5884775" y="3161131"/>
                  </a:lnTo>
                  <a:lnTo>
                    <a:pt x="5961243" y="3165902"/>
                  </a:lnTo>
                  <a:lnTo>
                    <a:pt x="6037712" y="3170468"/>
                  </a:lnTo>
                  <a:lnTo>
                    <a:pt x="6114180" y="3174837"/>
                  </a:lnTo>
                  <a:lnTo>
                    <a:pt x="6190649" y="3179019"/>
                  </a:lnTo>
                  <a:lnTo>
                    <a:pt x="6267117" y="3183020"/>
                  </a:lnTo>
                  <a:lnTo>
                    <a:pt x="6343586" y="3186849"/>
                  </a:lnTo>
                  <a:lnTo>
                    <a:pt x="6420054" y="3190514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1.65 (95% CI 1.08-2.53), p = 0.021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2026-09-29T17:23:28Z</dcterms:modified>
  <cp:category/>
</cp:coreProperties>
</file>