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Content Placeholder 2"/>
          <p:cNvGrpSpPr/>
          <p:nvPr/>
        </p:nvGrpSpPr>
        <p:grpSpPr>
          <a:xfrm>
            <a:off x="457200" y="1600200"/>
            <a:ext cx="8229600" cy="4525963"/>
            <a:chOff x="457200" y="1600200"/>
            <a:chExt cx="8229600" cy="4525963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15645" y="5067975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15645" y="4288924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15645" y="350987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15645" y="2730822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264853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2137874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3010896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3883917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4756938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5629959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6502981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7376002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8249023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915645" y="5457500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915645" y="4678449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915645" y="389939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915645" y="312034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915645" y="2341296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1701364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2574385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3447406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4320427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5193449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6066470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6939491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7812512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0" name="pg30"/>
            <p:cNvSpPr/>
            <p:nvPr/>
          </p:nvSpPr>
          <p:spPr>
            <a:xfrm>
              <a:off x="915645" y="2185486"/>
              <a:ext cx="7260303" cy="3235309"/>
            </a:xfrm>
            <a:custGeom>
              <a:avLst/>
              <a:pathLst>
                <a:path w="7260303" h="3235309">
                  <a:moveTo>
                    <a:pt x="1492213" y="0"/>
                  </a:moveTo>
                  <a:lnTo>
                    <a:pt x="1525171" y="84262"/>
                  </a:lnTo>
                  <a:lnTo>
                    <a:pt x="1601639" y="268467"/>
                  </a:lnTo>
                  <a:lnTo>
                    <a:pt x="1678107" y="442028"/>
                  </a:lnTo>
                  <a:lnTo>
                    <a:pt x="1754576" y="605559"/>
                  </a:lnTo>
                  <a:lnTo>
                    <a:pt x="1831044" y="759641"/>
                  </a:lnTo>
                  <a:lnTo>
                    <a:pt x="1907513" y="904820"/>
                  </a:lnTo>
                  <a:lnTo>
                    <a:pt x="1983981" y="1041609"/>
                  </a:lnTo>
                  <a:lnTo>
                    <a:pt x="2060450" y="1170493"/>
                  </a:lnTo>
                  <a:lnTo>
                    <a:pt x="2136918" y="1291930"/>
                  </a:lnTo>
                  <a:lnTo>
                    <a:pt x="2213386" y="1406350"/>
                  </a:lnTo>
                  <a:lnTo>
                    <a:pt x="2289855" y="1514158"/>
                  </a:lnTo>
                  <a:lnTo>
                    <a:pt x="2366323" y="1615736"/>
                  </a:lnTo>
                  <a:lnTo>
                    <a:pt x="2442792" y="1711445"/>
                  </a:lnTo>
                  <a:lnTo>
                    <a:pt x="2519260" y="1801623"/>
                  </a:lnTo>
                  <a:lnTo>
                    <a:pt x="2595729" y="1886590"/>
                  </a:lnTo>
                  <a:lnTo>
                    <a:pt x="2672197" y="1966647"/>
                  </a:lnTo>
                  <a:lnTo>
                    <a:pt x="2748666" y="2042078"/>
                  </a:lnTo>
                  <a:lnTo>
                    <a:pt x="2825134" y="2113150"/>
                  </a:lnTo>
                  <a:lnTo>
                    <a:pt x="2901602" y="2180116"/>
                  </a:lnTo>
                  <a:lnTo>
                    <a:pt x="2978071" y="2243211"/>
                  </a:lnTo>
                  <a:lnTo>
                    <a:pt x="3054539" y="2302661"/>
                  </a:lnTo>
                  <a:lnTo>
                    <a:pt x="3131008" y="2358675"/>
                  </a:lnTo>
                  <a:lnTo>
                    <a:pt x="3207476" y="2411453"/>
                  </a:lnTo>
                  <a:lnTo>
                    <a:pt x="3283945" y="2461181"/>
                  </a:lnTo>
                  <a:lnTo>
                    <a:pt x="3360413" y="2497928"/>
                  </a:lnTo>
                  <a:lnTo>
                    <a:pt x="3436881" y="2512860"/>
                  </a:lnTo>
                  <a:lnTo>
                    <a:pt x="3513350" y="2527505"/>
                  </a:lnTo>
                  <a:lnTo>
                    <a:pt x="3589818" y="2541867"/>
                  </a:lnTo>
                  <a:lnTo>
                    <a:pt x="3666287" y="2555952"/>
                  </a:lnTo>
                  <a:lnTo>
                    <a:pt x="3742755" y="2569765"/>
                  </a:lnTo>
                  <a:lnTo>
                    <a:pt x="3819224" y="2583311"/>
                  </a:lnTo>
                  <a:lnTo>
                    <a:pt x="3895692" y="2596597"/>
                  </a:lnTo>
                  <a:lnTo>
                    <a:pt x="3972160" y="2609626"/>
                  </a:lnTo>
                  <a:lnTo>
                    <a:pt x="4048629" y="2622404"/>
                  </a:lnTo>
                  <a:lnTo>
                    <a:pt x="4125097" y="2634935"/>
                  </a:lnTo>
                  <a:lnTo>
                    <a:pt x="4201566" y="2647225"/>
                  </a:lnTo>
                  <a:lnTo>
                    <a:pt x="4278034" y="2659277"/>
                  </a:lnTo>
                  <a:lnTo>
                    <a:pt x="4354503" y="2671097"/>
                  </a:lnTo>
                  <a:lnTo>
                    <a:pt x="4430971" y="2682689"/>
                  </a:lnTo>
                  <a:lnTo>
                    <a:pt x="4507439" y="2694057"/>
                  </a:lnTo>
                  <a:lnTo>
                    <a:pt x="4583908" y="2705206"/>
                  </a:lnTo>
                  <a:lnTo>
                    <a:pt x="4660376" y="2716140"/>
                  </a:lnTo>
                  <a:lnTo>
                    <a:pt x="4736845" y="2726863"/>
                  </a:lnTo>
                  <a:lnTo>
                    <a:pt x="4813313" y="2737380"/>
                  </a:lnTo>
                  <a:lnTo>
                    <a:pt x="4889782" y="2747693"/>
                  </a:lnTo>
                  <a:lnTo>
                    <a:pt x="4966250" y="2757807"/>
                  </a:lnTo>
                  <a:lnTo>
                    <a:pt x="5042719" y="2767727"/>
                  </a:lnTo>
                  <a:lnTo>
                    <a:pt x="5119187" y="2777455"/>
                  </a:lnTo>
                  <a:lnTo>
                    <a:pt x="5195655" y="2786995"/>
                  </a:lnTo>
                  <a:lnTo>
                    <a:pt x="5272124" y="2796351"/>
                  </a:lnTo>
                  <a:lnTo>
                    <a:pt x="5348592" y="2805527"/>
                  </a:lnTo>
                  <a:lnTo>
                    <a:pt x="5425061" y="2814526"/>
                  </a:lnTo>
                  <a:lnTo>
                    <a:pt x="5501529" y="2823351"/>
                  </a:lnTo>
                  <a:lnTo>
                    <a:pt x="5577998" y="2832006"/>
                  </a:lnTo>
                  <a:lnTo>
                    <a:pt x="5654466" y="2840494"/>
                  </a:lnTo>
                  <a:lnTo>
                    <a:pt x="5730934" y="2848818"/>
                  </a:lnTo>
                  <a:lnTo>
                    <a:pt x="5807403" y="2856982"/>
                  </a:lnTo>
                  <a:lnTo>
                    <a:pt x="5883871" y="2864988"/>
                  </a:lnTo>
                  <a:lnTo>
                    <a:pt x="5960340" y="2872840"/>
                  </a:lnTo>
                  <a:lnTo>
                    <a:pt x="6036808" y="2880540"/>
                  </a:lnTo>
                  <a:lnTo>
                    <a:pt x="6113277" y="2888092"/>
                  </a:lnTo>
                  <a:lnTo>
                    <a:pt x="6189745" y="2895498"/>
                  </a:lnTo>
                  <a:lnTo>
                    <a:pt x="6266213" y="2902761"/>
                  </a:lnTo>
                  <a:lnTo>
                    <a:pt x="6342682" y="2909884"/>
                  </a:lnTo>
                  <a:lnTo>
                    <a:pt x="6419150" y="2916869"/>
                  </a:lnTo>
                  <a:lnTo>
                    <a:pt x="6495619" y="2923720"/>
                  </a:lnTo>
                  <a:lnTo>
                    <a:pt x="6572087" y="2930439"/>
                  </a:lnTo>
                  <a:lnTo>
                    <a:pt x="6648556" y="2937028"/>
                  </a:lnTo>
                  <a:lnTo>
                    <a:pt x="6725024" y="2943490"/>
                  </a:lnTo>
                  <a:lnTo>
                    <a:pt x="6801492" y="2949828"/>
                  </a:lnTo>
                  <a:lnTo>
                    <a:pt x="6877961" y="2956043"/>
                  </a:lnTo>
                  <a:lnTo>
                    <a:pt x="6954429" y="2962138"/>
                  </a:lnTo>
                  <a:lnTo>
                    <a:pt x="7030898" y="2968116"/>
                  </a:lnTo>
                  <a:lnTo>
                    <a:pt x="7107366" y="2973978"/>
                  </a:lnTo>
                  <a:lnTo>
                    <a:pt x="7183835" y="2979727"/>
                  </a:lnTo>
                  <a:lnTo>
                    <a:pt x="7260303" y="2985366"/>
                  </a:lnTo>
                  <a:lnTo>
                    <a:pt x="7260303" y="3235309"/>
                  </a:lnTo>
                  <a:lnTo>
                    <a:pt x="7183835" y="3233058"/>
                  </a:lnTo>
                  <a:lnTo>
                    <a:pt x="7107366" y="3230669"/>
                  </a:lnTo>
                  <a:lnTo>
                    <a:pt x="7030898" y="3228133"/>
                  </a:lnTo>
                  <a:lnTo>
                    <a:pt x="6954429" y="3225442"/>
                  </a:lnTo>
                  <a:lnTo>
                    <a:pt x="6877961" y="3222586"/>
                  </a:lnTo>
                  <a:lnTo>
                    <a:pt x="6801492" y="3219554"/>
                  </a:lnTo>
                  <a:lnTo>
                    <a:pt x="6725024" y="3216337"/>
                  </a:lnTo>
                  <a:lnTo>
                    <a:pt x="6648556" y="3212922"/>
                  </a:lnTo>
                  <a:lnTo>
                    <a:pt x="6572087" y="3209298"/>
                  </a:lnTo>
                  <a:lnTo>
                    <a:pt x="6495619" y="3205452"/>
                  </a:lnTo>
                  <a:lnTo>
                    <a:pt x="6419150" y="3201370"/>
                  </a:lnTo>
                  <a:lnTo>
                    <a:pt x="6342682" y="3197037"/>
                  </a:lnTo>
                  <a:lnTo>
                    <a:pt x="6266213" y="3192439"/>
                  </a:lnTo>
                  <a:lnTo>
                    <a:pt x="6189745" y="3187559"/>
                  </a:lnTo>
                  <a:lnTo>
                    <a:pt x="6113277" y="3182379"/>
                  </a:lnTo>
                  <a:lnTo>
                    <a:pt x="6036808" y="3176882"/>
                  </a:lnTo>
                  <a:lnTo>
                    <a:pt x="5960340" y="3171048"/>
                  </a:lnTo>
                  <a:lnTo>
                    <a:pt x="5883871" y="3164855"/>
                  </a:lnTo>
                  <a:lnTo>
                    <a:pt x="5807403" y="3158283"/>
                  </a:lnTo>
                  <a:lnTo>
                    <a:pt x="5730934" y="3151308"/>
                  </a:lnTo>
                  <a:lnTo>
                    <a:pt x="5654466" y="3143906"/>
                  </a:lnTo>
                  <a:lnTo>
                    <a:pt x="5577998" y="3136049"/>
                  </a:lnTo>
                  <a:lnTo>
                    <a:pt x="5501529" y="3127710"/>
                  </a:lnTo>
                  <a:lnTo>
                    <a:pt x="5425061" y="3118860"/>
                  </a:lnTo>
                  <a:lnTo>
                    <a:pt x="5348592" y="3109467"/>
                  </a:lnTo>
                  <a:lnTo>
                    <a:pt x="5272124" y="3099499"/>
                  </a:lnTo>
                  <a:lnTo>
                    <a:pt x="5195655" y="3088918"/>
                  </a:lnTo>
                  <a:lnTo>
                    <a:pt x="5119187" y="3077689"/>
                  </a:lnTo>
                  <a:lnTo>
                    <a:pt x="5042719" y="3065771"/>
                  </a:lnTo>
                  <a:lnTo>
                    <a:pt x="4966250" y="3053123"/>
                  </a:lnTo>
                  <a:lnTo>
                    <a:pt x="4889782" y="3039698"/>
                  </a:lnTo>
                  <a:lnTo>
                    <a:pt x="4813313" y="3025450"/>
                  </a:lnTo>
                  <a:lnTo>
                    <a:pt x="4736845" y="3010329"/>
                  </a:lnTo>
                  <a:lnTo>
                    <a:pt x="4660376" y="2994280"/>
                  </a:lnTo>
                  <a:lnTo>
                    <a:pt x="4583908" y="2977247"/>
                  </a:lnTo>
                  <a:lnTo>
                    <a:pt x="4507439" y="2959169"/>
                  </a:lnTo>
                  <a:lnTo>
                    <a:pt x="4430971" y="2939982"/>
                  </a:lnTo>
                  <a:lnTo>
                    <a:pt x="4354503" y="2919619"/>
                  </a:lnTo>
                  <a:lnTo>
                    <a:pt x="4278034" y="2898007"/>
                  </a:lnTo>
                  <a:lnTo>
                    <a:pt x="4201566" y="2875069"/>
                  </a:lnTo>
                  <a:lnTo>
                    <a:pt x="4125097" y="2850725"/>
                  </a:lnTo>
                  <a:lnTo>
                    <a:pt x="4048629" y="2824888"/>
                  </a:lnTo>
                  <a:lnTo>
                    <a:pt x="3972160" y="2797466"/>
                  </a:lnTo>
                  <a:lnTo>
                    <a:pt x="3895692" y="2768362"/>
                  </a:lnTo>
                  <a:lnTo>
                    <a:pt x="3819224" y="2737474"/>
                  </a:lnTo>
                  <a:lnTo>
                    <a:pt x="3742755" y="2704691"/>
                  </a:lnTo>
                  <a:lnTo>
                    <a:pt x="3666287" y="2669897"/>
                  </a:lnTo>
                  <a:lnTo>
                    <a:pt x="3589818" y="2632970"/>
                  </a:lnTo>
                  <a:lnTo>
                    <a:pt x="3513350" y="2593778"/>
                  </a:lnTo>
                  <a:lnTo>
                    <a:pt x="3436881" y="2552182"/>
                  </a:lnTo>
                  <a:lnTo>
                    <a:pt x="3360413" y="2508035"/>
                  </a:lnTo>
                  <a:lnTo>
                    <a:pt x="3283945" y="2482702"/>
                  </a:lnTo>
                  <a:lnTo>
                    <a:pt x="3207476" y="2467176"/>
                  </a:lnTo>
                  <a:lnTo>
                    <a:pt x="3131008" y="2451345"/>
                  </a:lnTo>
                  <a:lnTo>
                    <a:pt x="3054539" y="2435202"/>
                  </a:lnTo>
                  <a:lnTo>
                    <a:pt x="2978071" y="2418742"/>
                  </a:lnTo>
                  <a:lnTo>
                    <a:pt x="2901602" y="2401959"/>
                  </a:lnTo>
                  <a:lnTo>
                    <a:pt x="2825134" y="2384845"/>
                  </a:lnTo>
                  <a:lnTo>
                    <a:pt x="2748666" y="2367394"/>
                  </a:lnTo>
                  <a:lnTo>
                    <a:pt x="2672197" y="2349600"/>
                  </a:lnTo>
                  <a:lnTo>
                    <a:pt x="2595729" y="2331457"/>
                  </a:lnTo>
                  <a:lnTo>
                    <a:pt x="2519260" y="2312956"/>
                  </a:lnTo>
                  <a:lnTo>
                    <a:pt x="2442792" y="2294091"/>
                  </a:lnTo>
                  <a:lnTo>
                    <a:pt x="2366323" y="2274856"/>
                  </a:lnTo>
                  <a:lnTo>
                    <a:pt x="2289855" y="2255242"/>
                  </a:lnTo>
                  <a:lnTo>
                    <a:pt x="2213386" y="2235242"/>
                  </a:lnTo>
                  <a:lnTo>
                    <a:pt x="2136918" y="2214849"/>
                  </a:lnTo>
                  <a:lnTo>
                    <a:pt x="2060450" y="2194054"/>
                  </a:lnTo>
                  <a:lnTo>
                    <a:pt x="1983981" y="2172851"/>
                  </a:lnTo>
                  <a:lnTo>
                    <a:pt x="1907513" y="2151230"/>
                  </a:lnTo>
                  <a:lnTo>
                    <a:pt x="1831044" y="2129185"/>
                  </a:lnTo>
                  <a:lnTo>
                    <a:pt x="1754576" y="2106705"/>
                  </a:lnTo>
                  <a:lnTo>
                    <a:pt x="1678107" y="2083784"/>
                  </a:lnTo>
                  <a:lnTo>
                    <a:pt x="1601639" y="2060411"/>
                  </a:lnTo>
                  <a:lnTo>
                    <a:pt x="1525171" y="2036579"/>
                  </a:lnTo>
                  <a:lnTo>
                    <a:pt x="1448702" y="2012278"/>
                  </a:lnTo>
                  <a:lnTo>
                    <a:pt x="1372234" y="1987500"/>
                  </a:lnTo>
                  <a:lnTo>
                    <a:pt x="1295765" y="1962233"/>
                  </a:lnTo>
                  <a:lnTo>
                    <a:pt x="1219297" y="1936470"/>
                  </a:lnTo>
                  <a:lnTo>
                    <a:pt x="1142828" y="1910200"/>
                  </a:lnTo>
                  <a:lnTo>
                    <a:pt x="1066360" y="1883413"/>
                  </a:lnTo>
                  <a:lnTo>
                    <a:pt x="989892" y="1856100"/>
                  </a:lnTo>
                  <a:lnTo>
                    <a:pt x="913423" y="1828249"/>
                  </a:lnTo>
                  <a:lnTo>
                    <a:pt x="836955" y="1799850"/>
                  </a:lnTo>
                  <a:lnTo>
                    <a:pt x="760486" y="1770893"/>
                  </a:lnTo>
                  <a:lnTo>
                    <a:pt x="684018" y="1741366"/>
                  </a:lnTo>
                  <a:lnTo>
                    <a:pt x="607549" y="1711258"/>
                  </a:lnTo>
                  <a:lnTo>
                    <a:pt x="531081" y="1680558"/>
                  </a:lnTo>
                  <a:lnTo>
                    <a:pt x="454613" y="1649254"/>
                  </a:lnTo>
                  <a:lnTo>
                    <a:pt x="378144" y="1617335"/>
                  </a:lnTo>
                  <a:lnTo>
                    <a:pt x="301676" y="1584787"/>
                  </a:lnTo>
                  <a:lnTo>
                    <a:pt x="225207" y="1551600"/>
                  </a:lnTo>
                  <a:lnTo>
                    <a:pt x="148739" y="1517759"/>
                  </a:lnTo>
                  <a:lnTo>
                    <a:pt x="72270" y="1483253"/>
                  </a:lnTo>
                  <a:lnTo>
                    <a:pt x="0" y="1450000"/>
                  </a:lnTo>
                  <a:close/>
                </a:path>
              </a:pathLst>
            </a:custGeom>
            <a:solidFill>
              <a:srgbClr val="FF8C00">
                <a:alpha val="20000"/>
              </a:srgbClr>
            </a:solidFill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2407858" y="2185486"/>
              <a:ext cx="5768090" cy="2985366"/>
            </a:xfrm>
            <a:custGeom>
              <a:avLst/>
              <a:pathLst>
                <a:path w="5768090" h="2985366">
                  <a:moveTo>
                    <a:pt x="0" y="0"/>
                  </a:moveTo>
                  <a:lnTo>
                    <a:pt x="32958" y="84262"/>
                  </a:lnTo>
                  <a:lnTo>
                    <a:pt x="109426" y="268467"/>
                  </a:lnTo>
                  <a:lnTo>
                    <a:pt x="185894" y="442028"/>
                  </a:lnTo>
                  <a:lnTo>
                    <a:pt x="262363" y="605559"/>
                  </a:lnTo>
                  <a:lnTo>
                    <a:pt x="338831" y="759641"/>
                  </a:lnTo>
                  <a:lnTo>
                    <a:pt x="415300" y="904820"/>
                  </a:lnTo>
                  <a:lnTo>
                    <a:pt x="491768" y="1041609"/>
                  </a:lnTo>
                  <a:lnTo>
                    <a:pt x="568237" y="1170493"/>
                  </a:lnTo>
                  <a:lnTo>
                    <a:pt x="644705" y="1291930"/>
                  </a:lnTo>
                  <a:lnTo>
                    <a:pt x="721173" y="1406350"/>
                  </a:lnTo>
                  <a:lnTo>
                    <a:pt x="797642" y="1514158"/>
                  </a:lnTo>
                  <a:lnTo>
                    <a:pt x="874110" y="1615736"/>
                  </a:lnTo>
                  <a:lnTo>
                    <a:pt x="950579" y="1711445"/>
                  </a:lnTo>
                  <a:lnTo>
                    <a:pt x="1027047" y="1801623"/>
                  </a:lnTo>
                  <a:lnTo>
                    <a:pt x="1103516" y="1886590"/>
                  </a:lnTo>
                  <a:lnTo>
                    <a:pt x="1179984" y="1966647"/>
                  </a:lnTo>
                  <a:lnTo>
                    <a:pt x="1256453" y="2042078"/>
                  </a:lnTo>
                  <a:lnTo>
                    <a:pt x="1332921" y="2113150"/>
                  </a:lnTo>
                  <a:lnTo>
                    <a:pt x="1409389" y="2180116"/>
                  </a:lnTo>
                  <a:lnTo>
                    <a:pt x="1485858" y="2243211"/>
                  </a:lnTo>
                  <a:lnTo>
                    <a:pt x="1562326" y="2302661"/>
                  </a:lnTo>
                  <a:lnTo>
                    <a:pt x="1638795" y="2358675"/>
                  </a:lnTo>
                  <a:lnTo>
                    <a:pt x="1715263" y="2411453"/>
                  </a:lnTo>
                  <a:lnTo>
                    <a:pt x="1791732" y="2461181"/>
                  </a:lnTo>
                  <a:lnTo>
                    <a:pt x="1868200" y="2497928"/>
                  </a:lnTo>
                  <a:lnTo>
                    <a:pt x="1944668" y="2512860"/>
                  </a:lnTo>
                  <a:lnTo>
                    <a:pt x="2021137" y="2527505"/>
                  </a:lnTo>
                  <a:lnTo>
                    <a:pt x="2097605" y="2541867"/>
                  </a:lnTo>
                  <a:lnTo>
                    <a:pt x="2174074" y="2555952"/>
                  </a:lnTo>
                  <a:lnTo>
                    <a:pt x="2250542" y="2569765"/>
                  </a:lnTo>
                  <a:lnTo>
                    <a:pt x="2327011" y="2583311"/>
                  </a:lnTo>
                  <a:lnTo>
                    <a:pt x="2403479" y="2596597"/>
                  </a:lnTo>
                  <a:lnTo>
                    <a:pt x="2479947" y="2609626"/>
                  </a:lnTo>
                  <a:lnTo>
                    <a:pt x="2556416" y="2622404"/>
                  </a:lnTo>
                  <a:lnTo>
                    <a:pt x="2632884" y="2634935"/>
                  </a:lnTo>
                  <a:lnTo>
                    <a:pt x="2709353" y="2647225"/>
                  </a:lnTo>
                  <a:lnTo>
                    <a:pt x="2785821" y="2659277"/>
                  </a:lnTo>
                  <a:lnTo>
                    <a:pt x="2862290" y="2671097"/>
                  </a:lnTo>
                  <a:lnTo>
                    <a:pt x="2938758" y="2682689"/>
                  </a:lnTo>
                  <a:lnTo>
                    <a:pt x="3015226" y="2694057"/>
                  </a:lnTo>
                  <a:lnTo>
                    <a:pt x="3091695" y="2705206"/>
                  </a:lnTo>
                  <a:lnTo>
                    <a:pt x="3168163" y="2716140"/>
                  </a:lnTo>
                  <a:lnTo>
                    <a:pt x="3244632" y="2726863"/>
                  </a:lnTo>
                  <a:lnTo>
                    <a:pt x="3321100" y="2737380"/>
                  </a:lnTo>
                  <a:lnTo>
                    <a:pt x="3397569" y="2747693"/>
                  </a:lnTo>
                  <a:lnTo>
                    <a:pt x="3474037" y="2757807"/>
                  </a:lnTo>
                  <a:lnTo>
                    <a:pt x="3550506" y="2767727"/>
                  </a:lnTo>
                  <a:lnTo>
                    <a:pt x="3626974" y="2777455"/>
                  </a:lnTo>
                  <a:lnTo>
                    <a:pt x="3703442" y="2786995"/>
                  </a:lnTo>
                  <a:lnTo>
                    <a:pt x="3779911" y="2796351"/>
                  </a:lnTo>
                  <a:lnTo>
                    <a:pt x="3856379" y="2805527"/>
                  </a:lnTo>
                  <a:lnTo>
                    <a:pt x="3932848" y="2814526"/>
                  </a:lnTo>
                  <a:lnTo>
                    <a:pt x="4009316" y="2823351"/>
                  </a:lnTo>
                  <a:lnTo>
                    <a:pt x="4085785" y="2832006"/>
                  </a:lnTo>
                  <a:lnTo>
                    <a:pt x="4162253" y="2840494"/>
                  </a:lnTo>
                  <a:lnTo>
                    <a:pt x="4238721" y="2848818"/>
                  </a:lnTo>
                  <a:lnTo>
                    <a:pt x="4315190" y="2856982"/>
                  </a:lnTo>
                  <a:lnTo>
                    <a:pt x="4391658" y="2864988"/>
                  </a:lnTo>
                  <a:lnTo>
                    <a:pt x="4468127" y="2872840"/>
                  </a:lnTo>
                  <a:lnTo>
                    <a:pt x="4544595" y="2880540"/>
                  </a:lnTo>
                  <a:lnTo>
                    <a:pt x="4621064" y="2888092"/>
                  </a:lnTo>
                  <a:lnTo>
                    <a:pt x="4697532" y="2895498"/>
                  </a:lnTo>
                  <a:lnTo>
                    <a:pt x="4774000" y="2902761"/>
                  </a:lnTo>
                  <a:lnTo>
                    <a:pt x="4850469" y="2909884"/>
                  </a:lnTo>
                  <a:lnTo>
                    <a:pt x="4926937" y="2916869"/>
                  </a:lnTo>
                  <a:lnTo>
                    <a:pt x="5003406" y="2923720"/>
                  </a:lnTo>
                  <a:lnTo>
                    <a:pt x="5079874" y="2930439"/>
                  </a:lnTo>
                  <a:lnTo>
                    <a:pt x="5156343" y="2937028"/>
                  </a:lnTo>
                  <a:lnTo>
                    <a:pt x="5232811" y="2943490"/>
                  </a:lnTo>
                  <a:lnTo>
                    <a:pt x="5309279" y="2949828"/>
                  </a:lnTo>
                  <a:lnTo>
                    <a:pt x="5385748" y="2956043"/>
                  </a:lnTo>
                  <a:lnTo>
                    <a:pt x="5462216" y="2962138"/>
                  </a:lnTo>
                  <a:lnTo>
                    <a:pt x="5538685" y="2968116"/>
                  </a:lnTo>
                  <a:lnTo>
                    <a:pt x="5615153" y="2973978"/>
                  </a:lnTo>
                  <a:lnTo>
                    <a:pt x="5691622" y="2979727"/>
                  </a:lnTo>
                  <a:lnTo>
                    <a:pt x="5768090" y="298536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2" name="pl32"/>
            <p:cNvSpPr/>
            <p:nvPr/>
          </p:nvSpPr>
          <p:spPr>
            <a:xfrm>
              <a:off x="915645" y="3635486"/>
              <a:ext cx="7260303" cy="1785309"/>
            </a:xfrm>
            <a:custGeom>
              <a:avLst/>
              <a:pathLst>
                <a:path w="7260303" h="1785309">
                  <a:moveTo>
                    <a:pt x="7260303" y="1785309"/>
                  </a:moveTo>
                  <a:lnTo>
                    <a:pt x="7183835" y="1783058"/>
                  </a:lnTo>
                  <a:lnTo>
                    <a:pt x="7107366" y="1780669"/>
                  </a:lnTo>
                  <a:lnTo>
                    <a:pt x="7030898" y="1778133"/>
                  </a:lnTo>
                  <a:lnTo>
                    <a:pt x="6954429" y="1775442"/>
                  </a:lnTo>
                  <a:lnTo>
                    <a:pt x="6877961" y="1772585"/>
                  </a:lnTo>
                  <a:lnTo>
                    <a:pt x="6801492" y="1769554"/>
                  </a:lnTo>
                  <a:lnTo>
                    <a:pt x="6725024" y="1766337"/>
                  </a:lnTo>
                  <a:lnTo>
                    <a:pt x="6648556" y="1762922"/>
                  </a:lnTo>
                  <a:lnTo>
                    <a:pt x="6572087" y="1759298"/>
                  </a:lnTo>
                  <a:lnTo>
                    <a:pt x="6495619" y="1755452"/>
                  </a:lnTo>
                  <a:lnTo>
                    <a:pt x="6419150" y="1751370"/>
                  </a:lnTo>
                  <a:lnTo>
                    <a:pt x="6342682" y="1747037"/>
                  </a:lnTo>
                  <a:lnTo>
                    <a:pt x="6266213" y="1742439"/>
                  </a:lnTo>
                  <a:lnTo>
                    <a:pt x="6189745" y="1737558"/>
                  </a:lnTo>
                  <a:lnTo>
                    <a:pt x="6113277" y="1732379"/>
                  </a:lnTo>
                  <a:lnTo>
                    <a:pt x="6036808" y="1726882"/>
                  </a:lnTo>
                  <a:lnTo>
                    <a:pt x="5960340" y="1721047"/>
                  </a:lnTo>
                  <a:lnTo>
                    <a:pt x="5883871" y="1714855"/>
                  </a:lnTo>
                  <a:lnTo>
                    <a:pt x="5807403" y="1708283"/>
                  </a:lnTo>
                  <a:lnTo>
                    <a:pt x="5730934" y="1701308"/>
                  </a:lnTo>
                  <a:lnTo>
                    <a:pt x="5654466" y="1693905"/>
                  </a:lnTo>
                  <a:lnTo>
                    <a:pt x="5577998" y="1686049"/>
                  </a:lnTo>
                  <a:lnTo>
                    <a:pt x="5501529" y="1677710"/>
                  </a:lnTo>
                  <a:lnTo>
                    <a:pt x="5425061" y="1668860"/>
                  </a:lnTo>
                  <a:lnTo>
                    <a:pt x="5348592" y="1659467"/>
                  </a:lnTo>
                  <a:lnTo>
                    <a:pt x="5272124" y="1649498"/>
                  </a:lnTo>
                  <a:lnTo>
                    <a:pt x="5195655" y="1638918"/>
                  </a:lnTo>
                  <a:lnTo>
                    <a:pt x="5119187" y="1627689"/>
                  </a:lnTo>
                  <a:lnTo>
                    <a:pt x="5042719" y="1615771"/>
                  </a:lnTo>
                  <a:lnTo>
                    <a:pt x="4966250" y="1603122"/>
                  </a:lnTo>
                  <a:lnTo>
                    <a:pt x="4889782" y="1589698"/>
                  </a:lnTo>
                  <a:lnTo>
                    <a:pt x="4813313" y="1575450"/>
                  </a:lnTo>
                  <a:lnTo>
                    <a:pt x="4736845" y="1560329"/>
                  </a:lnTo>
                  <a:lnTo>
                    <a:pt x="4660376" y="1544280"/>
                  </a:lnTo>
                  <a:lnTo>
                    <a:pt x="4583908" y="1527246"/>
                  </a:lnTo>
                  <a:lnTo>
                    <a:pt x="4507439" y="1509169"/>
                  </a:lnTo>
                  <a:lnTo>
                    <a:pt x="4430971" y="1489982"/>
                  </a:lnTo>
                  <a:lnTo>
                    <a:pt x="4354503" y="1469619"/>
                  </a:lnTo>
                  <a:lnTo>
                    <a:pt x="4278034" y="1448007"/>
                  </a:lnTo>
                  <a:lnTo>
                    <a:pt x="4201566" y="1425069"/>
                  </a:lnTo>
                  <a:lnTo>
                    <a:pt x="4125097" y="1400725"/>
                  </a:lnTo>
                  <a:lnTo>
                    <a:pt x="4048629" y="1374887"/>
                  </a:lnTo>
                  <a:lnTo>
                    <a:pt x="3972160" y="1347466"/>
                  </a:lnTo>
                  <a:lnTo>
                    <a:pt x="3895692" y="1318362"/>
                  </a:lnTo>
                  <a:lnTo>
                    <a:pt x="3819224" y="1287473"/>
                  </a:lnTo>
                  <a:lnTo>
                    <a:pt x="3742755" y="1254690"/>
                  </a:lnTo>
                  <a:lnTo>
                    <a:pt x="3666287" y="1219897"/>
                  </a:lnTo>
                  <a:lnTo>
                    <a:pt x="3589818" y="1182969"/>
                  </a:lnTo>
                  <a:lnTo>
                    <a:pt x="3513350" y="1143777"/>
                  </a:lnTo>
                  <a:lnTo>
                    <a:pt x="3436881" y="1102182"/>
                  </a:lnTo>
                  <a:lnTo>
                    <a:pt x="3360413" y="1058035"/>
                  </a:lnTo>
                  <a:lnTo>
                    <a:pt x="3283945" y="1032701"/>
                  </a:lnTo>
                  <a:lnTo>
                    <a:pt x="3207476" y="1017176"/>
                  </a:lnTo>
                  <a:lnTo>
                    <a:pt x="3131008" y="1001345"/>
                  </a:lnTo>
                  <a:lnTo>
                    <a:pt x="3054539" y="985202"/>
                  </a:lnTo>
                  <a:lnTo>
                    <a:pt x="2978071" y="968742"/>
                  </a:lnTo>
                  <a:lnTo>
                    <a:pt x="2901602" y="951958"/>
                  </a:lnTo>
                  <a:lnTo>
                    <a:pt x="2825134" y="934844"/>
                  </a:lnTo>
                  <a:lnTo>
                    <a:pt x="2748666" y="917394"/>
                  </a:lnTo>
                  <a:lnTo>
                    <a:pt x="2672197" y="899600"/>
                  </a:lnTo>
                  <a:lnTo>
                    <a:pt x="2595729" y="881456"/>
                  </a:lnTo>
                  <a:lnTo>
                    <a:pt x="2519260" y="862956"/>
                  </a:lnTo>
                  <a:lnTo>
                    <a:pt x="2442792" y="844091"/>
                  </a:lnTo>
                  <a:lnTo>
                    <a:pt x="2366323" y="824855"/>
                  </a:lnTo>
                  <a:lnTo>
                    <a:pt x="2289855" y="805241"/>
                  </a:lnTo>
                  <a:lnTo>
                    <a:pt x="2213386" y="785241"/>
                  </a:lnTo>
                  <a:lnTo>
                    <a:pt x="2136918" y="764848"/>
                  </a:lnTo>
                  <a:lnTo>
                    <a:pt x="2060450" y="744054"/>
                  </a:lnTo>
                  <a:lnTo>
                    <a:pt x="1983981" y="722850"/>
                  </a:lnTo>
                  <a:lnTo>
                    <a:pt x="1907513" y="701230"/>
                  </a:lnTo>
                  <a:lnTo>
                    <a:pt x="1831044" y="679184"/>
                  </a:lnTo>
                  <a:lnTo>
                    <a:pt x="1754576" y="656705"/>
                  </a:lnTo>
                  <a:lnTo>
                    <a:pt x="1678107" y="633783"/>
                  </a:lnTo>
                  <a:lnTo>
                    <a:pt x="1601639" y="610411"/>
                  </a:lnTo>
                  <a:lnTo>
                    <a:pt x="1525171" y="586579"/>
                  </a:lnTo>
                  <a:lnTo>
                    <a:pt x="1448702" y="562278"/>
                  </a:lnTo>
                  <a:lnTo>
                    <a:pt x="1372234" y="537499"/>
                  </a:lnTo>
                  <a:lnTo>
                    <a:pt x="1295765" y="512233"/>
                  </a:lnTo>
                  <a:lnTo>
                    <a:pt x="1219297" y="486470"/>
                  </a:lnTo>
                  <a:lnTo>
                    <a:pt x="1142828" y="460200"/>
                  </a:lnTo>
                  <a:lnTo>
                    <a:pt x="1066360" y="433413"/>
                  </a:lnTo>
                  <a:lnTo>
                    <a:pt x="989892" y="406099"/>
                  </a:lnTo>
                  <a:lnTo>
                    <a:pt x="913423" y="378248"/>
                  </a:lnTo>
                  <a:lnTo>
                    <a:pt x="836955" y="349850"/>
                  </a:lnTo>
                  <a:lnTo>
                    <a:pt x="760486" y="320892"/>
                  </a:lnTo>
                  <a:lnTo>
                    <a:pt x="684018" y="291365"/>
                  </a:lnTo>
                  <a:lnTo>
                    <a:pt x="607549" y="261258"/>
                  </a:lnTo>
                  <a:lnTo>
                    <a:pt x="531081" y="230558"/>
                  </a:lnTo>
                  <a:lnTo>
                    <a:pt x="454613" y="199254"/>
                  </a:lnTo>
                  <a:lnTo>
                    <a:pt x="378144" y="167334"/>
                  </a:lnTo>
                  <a:lnTo>
                    <a:pt x="301676" y="134787"/>
                  </a:lnTo>
                  <a:lnTo>
                    <a:pt x="225207" y="101599"/>
                  </a:lnTo>
                  <a:lnTo>
                    <a:pt x="148739" y="67759"/>
                  </a:lnTo>
                  <a:lnTo>
                    <a:pt x="72270" y="33253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1473144" y="2185486"/>
              <a:ext cx="6702804" cy="3169440"/>
            </a:xfrm>
            <a:custGeom>
              <a:avLst/>
              <a:pathLst>
                <a:path w="6702804" h="3169440">
                  <a:moveTo>
                    <a:pt x="0" y="0"/>
                  </a:moveTo>
                  <a:lnTo>
                    <a:pt x="50050" y="84070"/>
                  </a:lnTo>
                  <a:lnTo>
                    <a:pt x="126518" y="207541"/>
                  </a:lnTo>
                  <a:lnTo>
                    <a:pt x="202987" y="326230"/>
                  </a:lnTo>
                  <a:lnTo>
                    <a:pt x="279455" y="440322"/>
                  </a:lnTo>
                  <a:lnTo>
                    <a:pt x="355924" y="549995"/>
                  </a:lnTo>
                  <a:lnTo>
                    <a:pt x="432392" y="655420"/>
                  </a:lnTo>
                  <a:lnTo>
                    <a:pt x="508861" y="756763"/>
                  </a:lnTo>
                  <a:lnTo>
                    <a:pt x="585329" y="854180"/>
                  </a:lnTo>
                  <a:lnTo>
                    <a:pt x="661798" y="947824"/>
                  </a:lnTo>
                  <a:lnTo>
                    <a:pt x="738266" y="1037841"/>
                  </a:lnTo>
                  <a:lnTo>
                    <a:pt x="814734" y="1124372"/>
                  </a:lnTo>
                  <a:lnTo>
                    <a:pt x="891203" y="1207551"/>
                  </a:lnTo>
                  <a:lnTo>
                    <a:pt x="967671" y="1287509"/>
                  </a:lnTo>
                  <a:lnTo>
                    <a:pt x="1044140" y="1364370"/>
                  </a:lnTo>
                  <a:lnTo>
                    <a:pt x="1120608" y="1438254"/>
                  </a:lnTo>
                  <a:lnTo>
                    <a:pt x="1197077" y="1509277"/>
                  </a:lnTo>
                  <a:lnTo>
                    <a:pt x="1273545" y="1577549"/>
                  </a:lnTo>
                  <a:lnTo>
                    <a:pt x="1350013" y="1643176"/>
                  </a:lnTo>
                  <a:lnTo>
                    <a:pt x="1426482" y="1706262"/>
                  </a:lnTo>
                  <a:lnTo>
                    <a:pt x="1502950" y="1766904"/>
                  </a:lnTo>
                  <a:lnTo>
                    <a:pt x="1579419" y="1825198"/>
                  </a:lnTo>
                  <a:lnTo>
                    <a:pt x="1655887" y="1881234"/>
                  </a:lnTo>
                  <a:lnTo>
                    <a:pt x="1732356" y="1935100"/>
                  </a:lnTo>
                  <a:lnTo>
                    <a:pt x="1808824" y="1986879"/>
                  </a:lnTo>
                  <a:lnTo>
                    <a:pt x="1885292" y="2036653"/>
                  </a:lnTo>
                  <a:lnTo>
                    <a:pt x="1961761" y="2084500"/>
                  </a:lnTo>
                  <a:lnTo>
                    <a:pt x="2038229" y="2130493"/>
                  </a:lnTo>
                  <a:lnTo>
                    <a:pt x="2114698" y="2174704"/>
                  </a:lnTo>
                  <a:lnTo>
                    <a:pt x="2191166" y="2217204"/>
                  </a:lnTo>
                  <a:lnTo>
                    <a:pt x="2267635" y="2258057"/>
                  </a:lnTo>
                  <a:lnTo>
                    <a:pt x="2344103" y="2297328"/>
                  </a:lnTo>
                  <a:lnTo>
                    <a:pt x="2420571" y="2335079"/>
                  </a:lnTo>
                  <a:lnTo>
                    <a:pt x="2497040" y="2371367"/>
                  </a:lnTo>
                  <a:lnTo>
                    <a:pt x="2573508" y="2406249"/>
                  </a:lnTo>
                  <a:lnTo>
                    <a:pt x="2649977" y="2439781"/>
                  </a:lnTo>
                  <a:lnTo>
                    <a:pt x="2726445" y="2472014"/>
                  </a:lnTo>
                  <a:lnTo>
                    <a:pt x="2802914" y="2502998"/>
                  </a:lnTo>
                  <a:lnTo>
                    <a:pt x="2879382" y="2532783"/>
                  </a:lnTo>
                  <a:lnTo>
                    <a:pt x="2955851" y="2561413"/>
                  </a:lnTo>
                  <a:lnTo>
                    <a:pt x="3032319" y="2588935"/>
                  </a:lnTo>
                  <a:lnTo>
                    <a:pt x="3108787" y="2615391"/>
                  </a:lnTo>
                  <a:lnTo>
                    <a:pt x="3185256" y="2640823"/>
                  </a:lnTo>
                  <a:lnTo>
                    <a:pt x="3261724" y="2665269"/>
                  </a:lnTo>
                  <a:lnTo>
                    <a:pt x="3338193" y="2688769"/>
                  </a:lnTo>
                  <a:lnTo>
                    <a:pt x="3414661" y="2711358"/>
                  </a:lnTo>
                  <a:lnTo>
                    <a:pt x="3491130" y="2733073"/>
                  </a:lnTo>
                  <a:lnTo>
                    <a:pt x="3567598" y="2753946"/>
                  </a:lnTo>
                  <a:lnTo>
                    <a:pt x="3644066" y="2774011"/>
                  </a:lnTo>
                  <a:lnTo>
                    <a:pt x="3720535" y="2793299"/>
                  </a:lnTo>
                  <a:lnTo>
                    <a:pt x="3797003" y="2811840"/>
                  </a:lnTo>
                  <a:lnTo>
                    <a:pt x="3873472" y="2829663"/>
                  </a:lnTo>
                  <a:lnTo>
                    <a:pt x="3949940" y="2846795"/>
                  </a:lnTo>
                  <a:lnTo>
                    <a:pt x="4026409" y="2863264"/>
                  </a:lnTo>
                  <a:lnTo>
                    <a:pt x="4102877" y="2879095"/>
                  </a:lnTo>
                  <a:lnTo>
                    <a:pt x="4179345" y="2894313"/>
                  </a:lnTo>
                  <a:lnTo>
                    <a:pt x="4255814" y="2908942"/>
                  </a:lnTo>
                  <a:lnTo>
                    <a:pt x="4332282" y="2923004"/>
                  </a:lnTo>
                  <a:lnTo>
                    <a:pt x="4408751" y="2936521"/>
                  </a:lnTo>
                  <a:lnTo>
                    <a:pt x="4485219" y="2949515"/>
                  </a:lnTo>
                  <a:lnTo>
                    <a:pt x="4561688" y="2962006"/>
                  </a:lnTo>
                  <a:lnTo>
                    <a:pt x="4638156" y="2974012"/>
                  </a:lnTo>
                  <a:lnTo>
                    <a:pt x="4714624" y="2985554"/>
                  </a:lnTo>
                  <a:lnTo>
                    <a:pt x="4791093" y="2996649"/>
                  </a:lnTo>
                  <a:lnTo>
                    <a:pt x="4867561" y="3007314"/>
                  </a:lnTo>
                  <a:lnTo>
                    <a:pt x="4944030" y="3017566"/>
                  </a:lnTo>
                  <a:lnTo>
                    <a:pt x="5020498" y="3027421"/>
                  </a:lnTo>
                  <a:lnTo>
                    <a:pt x="5096967" y="3036894"/>
                  </a:lnTo>
                  <a:lnTo>
                    <a:pt x="5173435" y="3046001"/>
                  </a:lnTo>
                  <a:lnTo>
                    <a:pt x="5249904" y="3054754"/>
                  </a:lnTo>
                  <a:lnTo>
                    <a:pt x="5326372" y="3063169"/>
                  </a:lnTo>
                  <a:lnTo>
                    <a:pt x="5402840" y="3071257"/>
                  </a:lnTo>
                  <a:lnTo>
                    <a:pt x="5479309" y="3079033"/>
                  </a:lnTo>
                  <a:lnTo>
                    <a:pt x="5555777" y="3086507"/>
                  </a:lnTo>
                  <a:lnTo>
                    <a:pt x="5632246" y="3093692"/>
                  </a:lnTo>
                  <a:lnTo>
                    <a:pt x="5708714" y="3100598"/>
                  </a:lnTo>
                  <a:lnTo>
                    <a:pt x="5785183" y="3107237"/>
                  </a:lnTo>
                  <a:lnTo>
                    <a:pt x="5861651" y="3113619"/>
                  </a:lnTo>
                  <a:lnTo>
                    <a:pt x="5938119" y="3119754"/>
                  </a:lnTo>
                  <a:lnTo>
                    <a:pt x="6014588" y="3125651"/>
                  </a:lnTo>
                  <a:lnTo>
                    <a:pt x="6091056" y="3131320"/>
                  </a:lnTo>
                  <a:lnTo>
                    <a:pt x="6167525" y="3136769"/>
                  </a:lnTo>
                  <a:lnTo>
                    <a:pt x="6243993" y="3142007"/>
                  </a:lnTo>
                  <a:lnTo>
                    <a:pt x="6320462" y="3147042"/>
                  </a:lnTo>
                  <a:lnTo>
                    <a:pt x="6396930" y="3151883"/>
                  </a:lnTo>
                  <a:lnTo>
                    <a:pt x="6473398" y="3156535"/>
                  </a:lnTo>
                  <a:lnTo>
                    <a:pt x="6549867" y="3161008"/>
                  </a:lnTo>
                  <a:lnTo>
                    <a:pt x="6626335" y="3165307"/>
                  </a:lnTo>
                  <a:lnTo>
                    <a:pt x="6702804" y="3169440"/>
                  </a:lnTo>
                </a:path>
              </a:pathLst>
            </a:custGeom>
            <a:ln w="27101" cap="flat">
              <a:solidFill>
                <a:srgbClr val="FF8C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15645" y="4678449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3550" cap="flat">
              <a:solidFill>
                <a:srgbClr val="7F7F7F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4250960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666666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/>
          </p:txBody>
        </p:sp>
        <p:sp>
          <p:nvSpPr>
            <p:cNvPr id="36" name="tx36"/>
            <p:cNvSpPr/>
            <p:nvPr/>
          </p:nvSpPr>
          <p:spPr>
            <a:xfrm>
              <a:off x="756929" y="5406523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756929" y="462747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756929" y="3848420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756929" y="3069369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756929" y="2290318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1598722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2471744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3344765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4280925" y="569302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5114445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5987466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6860487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7733508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3941888" y="5870717"/>
              <a:ext cx="1630100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difference (%)</a:t>
              </a:r>
            </a:p>
          </p:txBody>
        </p:sp>
        <p:sp>
          <p:nvSpPr>
            <p:cNvPr id="50" name="tx50"/>
            <p:cNvSpPr/>
            <p:nvPr/>
          </p:nvSpPr>
          <p:spPr>
            <a:xfrm rot="-5400000">
              <a:off x="-37527" y="3835619"/>
              <a:ext cx="1294150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subHR (95% CI)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915645" y="1977589"/>
              <a:ext cx="3786804" cy="9116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00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subHR = 1.57 (95% CI 1.25-1.97), p = &lt;0.001   (per 10% decrease)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915645" y="1688767"/>
              <a:ext cx="4374032" cy="15307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Platinum-Related Hospitalization (Carboplatin)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2026-09-29T17:23:29Z</dcterms:modified>
  <cp:category/>
</cp:coreProperties>
</file>