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56895"/>
            </a:xfrm>
            <a:custGeom>
              <a:avLst/>
              <a:pathLst>
                <a:path w="7260303" h="3256895">
                  <a:moveTo>
                    <a:pt x="1906497" y="0"/>
                  </a:moveTo>
                  <a:lnTo>
                    <a:pt x="1907513" y="3464"/>
                  </a:lnTo>
                  <a:lnTo>
                    <a:pt x="1983981" y="245096"/>
                  </a:lnTo>
                  <a:lnTo>
                    <a:pt x="2060450" y="468866"/>
                  </a:lnTo>
                  <a:lnTo>
                    <a:pt x="2136918" y="676093"/>
                  </a:lnTo>
                  <a:lnTo>
                    <a:pt x="2213386" y="868001"/>
                  </a:lnTo>
                  <a:lnTo>
                    <a:pt x="2289855" y="1045721"/>
                  </a:lnTo>
                  <a:lnTo>
                    <a:pt x="2366323" y="1210303"/>
                  </a:lnTo>
                  <a:lnTo>
                    <a:pt x="2442792" y="1362719"/>
                  </a:lnTo>
                  <a:lnTo>
                    <a:pt x="2519260" y="1503866"/>
                  </a:lnTo>
                  <a:lnTo>
                    <a:pt x="2595729" y="1634579"/>
                  </a:lnTo>
                  <a:lnTo>
                    <a:pt x="2672197" y="1755629"/>
                  </a:lnTo>
                  <a:lnTo>
                    <a:pt x="2748666" y="1867730"/>
                  </a:lnTo>
                  <a:lnTo>
                    <a:pt x="2825134" y="1971544"/>
                  </a:lnTo>
                  <a:lnTo>
                    <a:pt x="2901602" y="2067683"/>
                  </a:lnTo>
                  <a:lnTo>
                    <a:pt x="2978071" y="2156715"/>
                  </a:lnTo>
                  <a:lnTo>
                    <a:pt x="3054539" y="2239166"/>
                  </a:lnTo>
                  <a:lnTo>
                    <a:pt x="3131008" y="2315521"/>
                  </a:lnTo>
                  <a:lnTo>
                    <a:pt x="3207476" y="2386231"/>
                  </a:lnTo>
                  <a:lnTo>
                    <a:pt x="3283945" y="2451714"/>
                  </a:lnTo>
                  <a:lnTo>
                    <a:pt x="3360413" y="2490872"/>
                  </a:lnTo>
                  <a:lnTo>
                    <a:pt x="3436881" y="2484469"/>
                  </a:lnTo>
                  <a:lnTo>
                    <a:pt x="3513350" y="2478012"/>
                  </a:lnTo>
                  <a:lnTo>
                    <a:pt x="3589818" y="2471503"/>
                  </a:lnTo>
                  <a:lnTo>
                    <a:pt x="3666287" y="2464940"/>
                  </a:lnTo>
                  <a:lnTo>
                    <a:pt x="3742755" y="2458324"/>
                  </a:lnTo>
                  <a:lnTo>
                    <a:pt x="3819224" y="2451653"/>
                  </a:lnTo>
                  <a:lnTo>
                    <a:pt x="3895692" y="2444928"/>
                  </a:lnTo>
                  <a:lnTo>
                    <a:pt x="3972160" y="2438147"/>
                  </a:lnTo>
                  <a:lnTo>
                    <a:pt x="4048629" y="2431311"/>
                  </a:lnTo>
                  <a:lnTo>
                    <a:pt x="4125097" y="2424419"/>
                  </a:lnTo>
                  <a:lnTo>
                    <a:pt x="4201566" y="2417471"/>
                  </a:lnTo>
                  <a:lnTo>
                    <a:pt x="4278034" y="2410465"/>
                  </a:lnTo>
                  <a:lnTo>
                    <a:pt x="4354503" y="2403402"/>
                  </a:lnTo>
                  <a:lnTo>
                    <a:pt x="4430971" y="2396281"/>
                  </a:lnTo>
                  <a:lnTo>
                    <a:pt x="4507439" y="2389102"/>
                  </a:lnTo>
                  <a:lnTo>
                    <a:pt x="4583908" y="2381863"/>
                  </a:lnTo>
                  <a:lnTo>
                    <a:pt x="4660376" y="2374566"/>
                  </a:lnTo>
                  <a:lnTo>
                    <a:pt x="4736845" y="2367209"/>
                  </a:lnTo>
                  <a:lnTo>
                    <a:pt x="4813313" y="2359791"/>
                  </a:lnTo>
                  <a:lnTo>
                    <a:pt x="4889782" y="2352313"/>
                  </a:lnTo>
                  <a:lnTo>
                    <a:pt x="4966250" y="2344773"/>
                  </a:lnTo>
                  <a:lnTo>
                    <a:pt x="5042719" y="2337171"/>
                  </a:lnTo>
                  <a:lnTo>
                    <a:pt x="5119187" y="2329507"/>
                  </a:lnTo>
                  <a:lnTo>
                    <a:pt x="5195655" y="2321781"/>
                  </a:lnTo>
                  <a:lnTo>
                    <a:pt x="5272124" y="2313990"/>
                  </a:lnTo>
                  <a:lnTo>
                    <a:pt x="5348592" y="2306137"/>
                  </a:lnTo>
                  <a:lnTo>
                    <a:pt x="5425061" y="2298218"/>
                  </a:lnTo>
                  <a:lnTo>
                    <a:pt x="5501529" y="2290235"/>
                  </a:lnTo>
                  <a:lnTo>
                    <a:pt x="5577998" y="2282186"/>
                  </a:lnTo>
                  <a:lnTo>
                    <a:pt x="5654466" y="2274072"/>
                  </a:lnTo>
                  <a:lnTo>
                    <a:pt x="5730934" y="2265890"/>
                  </a:lnTo>
                  <a:lnTo>
                    <a:pt x="5807403" y="2257642"/>
                  </a:lnTo>
                  <a:lnTo>
                    <a:pt x="5883871" y="2249326"/>
                  </a:lnTo>
                  <a:lnTo>
                    <a:pt x="5960340" y="2240942"/>
                  </a:lnTo>
                  <a:lnTo>
                    <a:pt x="6036808" y="2232489"/>
                  </a:lnTo>
                  <a:lnTo>
                    <a:pt x="6113277" y="2223967"/>
                  </a:lnTo>
                  <a:lnTo>
                    <a:pt x="6189745" y="2215375"/>
                  </a:lnTo>
                  <a:lnTo>
                    <a:pt x="6266213" y="2206713"/>
                  </a:lnTo>
                  <a:lnTo>
                    <a:pt x="6342682" y="2197980"/>
                  </a:lnTo>
                  <a:lnTo>
                    <a:pt x="6419150" y="2189175"/>
                  </a:lnTo>
                  <a:lnTo>
                    <a:pt x="6495619" y="2180297"/>
                  </a:lnTo>
                  <a:lnTo>
                    <a:pt x="6572087" y="2171347"/>
                  </a:lnTo>
                  <a:lnTo>
                    <a:pt x="6648556" y="2162324"/>
                  </a:lnTo>
                  <a:lnTo>
                    <a:pt x="6725024" y="2153227"/>
                  </a:lnTo>
                  <a:lnTo>
                    <a:pt x="6801492" y="2144055"/>
                  </a:lnTo>
                  <a:lnTo>
                    <a:pt x="6877961" y="2134808"/>
                  </a:lnTo>
                  <a:lnTo>
                    <a:pt x="6954429" y="2125485"/>
                  </a:lnTo>
                  <a:lnTo>
                    <a:pt x="7030898" y="2116086"/>
                  </a:lnTo>
                  <a:lnTo>
                    <a:pt x="7107366" y="2106609"/>
                  </a:lnTo>
                  <a:lnTo>
                    <a:pt x="7183835" y="2097055"/>
                  </a:lnTo>
                  <a:lnTo>
                    <a:pt x="7260303" y="2087423"/>
                  </a:lnTo>
                  <a:lnTo>
                    <a:pt x="7260303" y="3256895"/>
                  </a:lnTo>
                  <a:lnTo>
                    <a:pt x="7183835" y="3255688"/>
                  </a:lnTo>
                  <a:lnTo>
                    <a:pt x="7107366" y="3254384"/>
                  </a:lnTo>
                  <a:lnTo>
                    <a:pt x="7030898" y="3252977"/>
                  </a:lnTo>
                  <a:lnTo>
                    <a:pt x="6954429" y="3251457"/>
                  </a:lnTo>
                  <a:lnTo>
                    <a:pt x="6877961" y="3249816"/>
                  </a:lnTo>
                  <a:lnTo>
                    <a:pt x="6801492" y="3248044"/>
                  </a:lnTo>
                  <a:lnTo>
                    <a:pt x="6725024" y="3246131"/>
                  </a:lnTo>
                  <a:lnTo>
                    <a:pt x="6648556" y="3244065"/>
                  </a:lnTo>
                  <a:lnTo>
                    <a:pt x="6572087" y="3241834"/>
                  </a:lnTo>
                  <a:lnTo>
                    <a:pt x="6495619" y="3239424"/>
                  </a:lnTo>
                  <a:lnTo>
                    <a:pt x="6419150" y="3236823"/>
                  </a:lnTo>
                  <a:lnTo>
                    <a:pt x="6342682" y="3234013"/>
                  </a:lnTo>
                  <a:lnTo>
                    <a:pt x="6266213" y="3230980"/>
                  </a:lnTo>
                  <a:lnTo>
                    <a:pt x="6189745" y="3227704"/>
                  </a:lnTo>
                  <a:lnTo>
                    <a:pt x="6113277" y="3224167"/>
                  </a:lnTo>
                  <a:lnTo>
                    <a:pt x="6036808" y="3220348"/>
                  </a:lnTo>
                  <a:lnTo>
                    <a:pt x="5960340" y="3216223"/>
                  </a:lnTo>
                  <a:lnTo>
                    <a:pt x="5883871" y="3211770"/>
                  </a:lnTo>
                  <a:lnTo>
                    <a:pt x="5807403" y="3206960"/>
                  </a:lnTo>
                  <a:lnTo>
                    <a:pt x="5730934" y="3201767"/>
                  </a:lnTo>
                  <a:lnTo>
                    <a:pt x="5654466" y="3196160"/>
                  </a:lnTo>
                  <a:lnTo>
                    <a:pt x="5577998" y="3190104"/>
                  </a:lnTo>
                  <a:lnTo>
                    <a:pt x="5501529" y="3183566"/>
                  </a:lnTo>
                  <a:lnTo>
                    <a:pt x="5425061" y="3176505"/>
                  </a:lnTo>
                  <a:lnTo>
                    <a:pt x="5348592" y="3168881"/>
                  </a:lnTo>
                  <a:lnTo>
                    <a:pt x="5272124" y="3160648"/>
                  </a:lnTo>
                  <a:lnTo>
                    <a:pt x="5195655" y="3151758"/>
                  </a:lnTo>
                  <a:lnTo>
                    <a:pt x="5119187" y="3142158"/>
                  </a:lnTo>
                  <a:lnTo>
                    <a:pt x="5042719" y="3131792"/>
                  </a:lnTo>
                  <a:lnTo>
                    <a:pt x="4966250" y="3120598"/>
                  </a:lnTo>
                  <a:lnTo>
                    <a:pt x="4889782" y="3108511"/>
                  </a:lnTo>
                  <a:lnTo>
                    <a:pt x="4813313" y="3095458"/>
                  </a:lnTo>
                  <a:lnTo>
                    <a:pt x="4736845" y="3081364"/>
                  </a:lnTo>
                  <a:lnTo>
                    <a:pt x="4660376" y="3066145"/>
                  </a:lnTo>
                  <a:lnTo>
                    <a:pt x="4583908" y="3049711"/>
                  </a:lnTo>
                  <a:lnTo>
                    <a:pt x="4507439" y="3031965"/>
                  </a:lnTo>
                  <a:lnTo>
                    <a:pt x="4430971" y="3012803"/>
                  </a:lnTo>
                  <a:lnTo>
                    <a:pt x="4354503" y="2992110"/>
                  </a:lnTo>
                  <a:lnTo>
                    <a:pt x="4278034" y="2969766"/>
                  </a:lnTo>
                  <a:lnTo>
                    <a:pt x="4201566" y="2945638"/>
                  </a:lnTo>
                  <a:lnTo>
                    <a:pt x="4125097" y="2919584"/>
                  </a:lnTo>
                  <a:lnTo>
                    <a:pt x="4048629" y="2891451"/>
                  </a:lnTo>
                  <a:lnTo>
                    <a:pt x="3972160" y="2861071"/>
                  </a:lnTo>
                  <a:lnTo>
                    <a:pt x="3895692" y="2828266"/>
                  </a:lnTo>
                  <a:lnTo>
                    <a:pt x="3819224" y="2792843"/>
                  </a:lnTo>
                  <a:lnTo>
                    <a:pt x="3742755" y="2754591"/>
                  </a:lnTo>
                  <a:lnTo>
                    <a:pt x="3666287" y="2713287"/>
                  </a:lnTo>
                  <a:lnTo>
                    <a:pt x="3589818" y="2668685"/>
                  </a:lnTo>
                  <a:lnTo>
                    <a:pt x="3513350" y="2620522"/>
                  </a:lnTo>
                  <a:lnTo>
                    <a:pt x="3436881" y="2568515"/>
                  </a:lnTo>
                  <a:lnTo>
                    <a:pt x="3360413" y="2512356"/>
                  </a:lnTo>
                  <a:lnTo>
                    <a:pt x="3283945" y="2497224"/>
                  </a:lnTo>
                  <a:lnTo>
                    <a:pt x="3207476" y="2503524"/>
                  </a:lnTo>
                  <a:lnTo>
                    <a:pt x="3131008" y="2509773"/>
                  </a:lnTo>
                  <a:lnTo>
                    <a:pt x="3054539" y="2515971"/>
                  </a:lnTo>
                  <a:lnTo>
                    <a:pt x="2978071" y="2522119"/>
                  </a:lnTo>
                  <a:lnTo>
                    <a:pt x="2901602" y="2528217"/>
                  </a:lnTo>
                  <a:lnTo>
                    <a:pt x="2825134" y="2534265"/>
                  </a:lnTo>
                  <a:lnTo>
                    <a:pt x="2748666" y="2540264"/>
                  </a:lnTo>
                  <a:lnTo>
                    <a:pt x="2672197" y="2546214"/>
                  </a:lnTo>
                  <a:lnTo>
                    <a:pt x="2595729" y="2552116"/>
                  </a:lnTo>
                  <a:lnTo>
                    <a:pt x="2519260" y="2557969"/>
                  </a:lnTo>
                  <a:lnTo>
                    <a:pt x="2442792" y="2563776"/>
                  </a:lnTo>
                  <a:lnTo>
                    <a:pt x="2366323" y="2569535"/>
                  </a:lnTo>
                  <a:lnTo>
                    <a:pt x="2289855" y="2575247"/>
                  </a:lnTo>
                  <a:lnTo>
                    <a:pt x="2213386" y="2580912"/>
                  </a:lnTo>
                  <a:lnTo>
                    <a:pt x="2136918" y="2586532"/>
                  </a:lnTo>
                  <a:lnTo>
                    <a:pt x="2060450" y="2592106"/>
                  </a:lnTo>
                  <a:lnTo>
                    <a:pt x="1983981" y="2597635"/>
                  </a:lnTo>
                  <a:lnTo>
                    <a:pt x="1907513" y="2603118"/>
                  </a:lnTo>
                  <a:lnTo>
                    <a:pt x="1831044" y="2608557"/>
                  </a:lnTo>
                  <a:lnTo>
                    <a:pt x="1754576" y="2613952"/>
                  </a:lnTo>
                  <a:lnTo>
                    <a:pt x="1678107" y="2619303"/>
                  </a:lnTo>
                  <a:lnTo>
                    <a:pt x="1601639" y="2624611"/>
                  </a:lnTo>
                  <a:lnTo>
                    <a:pt x="1525171" y="2629875"/>
                  </a:lnTo>
                  <a:lnTo>
                    <a:pt x="1448702" y="2635096"/>
                  </a:lnTo>
                  <a:lnTo>
                    <a:pt x="1372234" y="2640275"/>
                  </a:lnTo>
                  <a:lnTo>
                    <a:pt x="1295765" y="2645412"/>
                  </a:lnTo>
                  <a:lnTo>
                    <a:pt x="1219297" y="2650507"/>
                  </a:lnTo>
                  <a:lnTo>
                    <a:pt x="1142828" y="2655561"/>
                  </a:lnTo>
                  <a:lnTo>
                    <a:pt x="1066360" y="2660574"/>
                  </a:lnTo>
                  <a:lnTo>
                    <a:pt x="989892" y="2665546"/>
                  </a:lnTo>
                  <a:lnTo>
                    <a:pt x="913423" y="2670477"/>
                  </a:lnTo>
                  <a:lnTo>
                    <a:pt x="836955" y="2675368"/>
                  </a:lnTo>
                  <a:lnTo>
                    <a:pt x="760486" y="2680220"/>
                  </a:lnTo>
                  <a:lnTo>
                    <a:pt x="684018" y="2685032"/>
                  </a:lnTo>
                  <a:lnTo>
                    <a:pt x="607549" y="2689805"/>
                  </a:lnTo>
                  <a:lnTo>
                    <a:pt x="531081" y="2694539"/>
                  </a:lnTo>
                  <a:lnTo>
                    <a:pt x="454613" y="2699235"/>
                  </a:lnTo>
                  <a:lnTo>
                    <a:pt x="378144" y="2703892"/>
                  </a:lnTo>
                  <a:lnTo>
                    <a:pt x="301676" y="2708512"/>
                  </a:lnTo>
                  <a:lnTo>
                    <a:pt x="225207" y="2713094"/>
                  </a:lnTo>
                  <a:lnTo>
                    <a:pt x="148739" y="2717639"/>
                  </a:lnTo>
                  <a:lnTo>
                    <a:pt x="72270" y="2722147"/>
                  </a:lnTo>
                  <a:lnTo>
                    <a:pt x="0" y="272637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822143" y="2185486"/>
              <a:ext cx="5353805" cy="2490872"/>
            </a:xfrm>
            <a:custGeom>
              <a:avLst/>
              <a:pathLst>
                <a:path w="5353805" h="2490872">
                  <a:moveTo>
                    <a:pt x="0" y="0"/>
                  </a:moveTo>
                  <a:lnTo>
                    <a:pt x="1015" y="3464"/>
                  </a:lnTo>
                  <a:lnTo>
                    <a:pt x="77483" y="245096"/>
                  </a:lnTo>
                  <a:lnTo>
                    <a:pt x="153952" y="468866"/>
                  </a:lnTo>
                  <a:lnTo>
                    <a:pt x="230420" y="676093"/>
                  </a:lnTo>
                  <a:lnTo>
                    <a:pt x="306889" y="868001"/>
                  </a:lnTo>
                  <a:lnTo>
                    <a:pt x="383357" y="1045721"/>
                  </a:lnTo>
                  <a:lnTo>
                    <a:pt x="459825" y="1210303"/>
                  </a:lnTo>
                  <a:lnTo>
                    <a:pt x="536294" y="1362719"/>
                  </a:lnTo>
                  <a:lnTo>
                    <a:pt x="612762" y="1503866"/>
                  </a:lnTo>
                  <a:lnTo>
                    <a:pt x="689231" y="1634579"/>
                  </a:lnTo>
                  <a:lnTo>
                    <a:pt x="765699" y="1755629"/>
                  </a:lnTo>
                  <a:lnTo>
                    <a:pt x="842168" y="1867730"/>
                  </a:lnTo>
                  <a:lnTo>
                    <a:pt x="918636" y="1971544"/>
                  </a:lnTo>
                  <a:lnTo>
                    <a:pt x="995104" y="2067683"/>
                  </a:lnTo>
                  <a:lnTo>
                    <a:pt x="1071573" y="2156715"/>
                  </a:lnTo>
                  <a:lnTo>
                    <a:pt x="1148041" y="2239166"/>
                  </a:lnTo>
                  <a:lnTo>
                    <a:pt x="1224510" y="2315521"/>
                  </a:lnTo>
                  <a:lnTo>
                    <a:pt x="1300978" y="2386231"/>
                  </a:lnTo>
                  <a:lnTo>
                    <a:pt x="1377447" y="2451714"/>
                  </a:lnTo>
                  <a:lnTo>
                    <a:pt x="1453915" y="2490872"/>
                  </a:lnTo>
                  <a:lnTo>
                    <a:pt x="1530383" y="2484469"/>
                  </a:lnTo>
                  <a:lnTo>
                    <a:pt x="1606852" y="2478012"/>
                  </a:lnTo>
                  <a:lnTo>
                    <a:pt x="1683320" y="2471503"/>
                  </a:lnTo>
                  <a:lnTo>
                    <a:pt x="1759789" y="2464940"/>
                  </a:lnTo>
                  <a:lnTo>
                    <a:pt x="1836257" y="2458324"/>
                  </a:lnTo>
                  <a:lnTo>
                    <a:pt x="1912726" y="2451653"/>
                  </a:lnTo>
                  <a:lnTo>
                    <a:pt x="1989194" y="2444928"/>
                  </a:lnTo>
                  <a:lnTo>
                    <a:pt x="2065662" y="2438147"/>
                  </a:lnTo>
                  <a:lnTo>
                    <a:pt x="2142131" y="2431311"/>
                  </a:lnTo>
                  <a:lnTo>
                    <a:pt x="2218599" y="2424419"/>
                  </a:lnTo>
                  <a:lnTo>
                    <a:pt x="2295068" y="2417471"/>
                  </a:lnTo>
                  <a:lnTo>
                    <a:pt x="2371536" y="2410465"/>
                  </a:lnTo>
                  <a:lnTo>
                    <a:pt x="2448005" y="2403402"/>
                  </a:lnTo>
                  <a:lnTo>
                    <a:pt x="2524473" y="2396281"/>
                  </a:lnTo>
                  <a:lnTo>
                    <a:pt x="2600941" y="2389102"/>
                  </a:lnTo>
                  <a:lnTo>
                    <a:pt x="2677410" y="2381863"/>
                  </a:lnTo>
                  <a:lnTo>
                    <a:pt x="2753878" y="2374566"/>
                  </a:lnTo>
                  <a:lnTo>
                    <a:pt x="2830347" y="2367209"/>
                  </a:lnTo>
                  <a:lnTo>
                    <a:pt x="2906815" y="2359791"/>
                  </a:lnTo>
                  <a:lnTo>
                    <a:pt x="2983284" y="2352313"/>
                  </a:lnTo>
                  <a:lnTo>
                    <a:pt x="3059752" y="2344773"/>
                  </a:lnTo>
                  <a:lnTo>
                    <a:pt x="3136221" y="2337171"/>
                  </a:lnTo>
                  <a:lnTo>
                    <a:pt x="3212689" y="2329507"/>
                  </a:lnTo>
                  <a:lnTo>
                    <a:pt x="3289157" y="2321781"/>
                  </a:lnTo>
                  <a:lnTo>
                    <a:pt x="3365626" y="2313990"/>
                  </a:lnTo>
                  <a:lnTo>
                    <a:pt x="3442094" y="2306137"/>
                  </a:lnTo>
                  <a:lnTo>
                    <a:pt x="3518563" y="2298218"/>
                  </a:lnTo>
                  <a:lnTo>
                    <a:pt x="3595031" y="2290235"/>
                  </a:lnTo>
                  <a:lnTo>
                    <a:pt x="3671500" y="2282186"/>
                  </a:lnTo>
                  <a:lnTo>
                    <a:pt x="3747968" y="2274072"/>
                  </a:lnTo>
                  <a:lnTo>
                    <a:pt x="3824436" y="2265890"/>
                  </a:lnTo>
                  <a:lnTo>
                    <a:pt x="3900905" y="2257642"/>
                  </a:lnTo>
                  <a:lnTo>
                    <a:pt x="3977373" y="2249326"/>
                  </a:lnTo>
                  <a:lnTo>
                    <a:pt x="4053842" y="2240942"/>
                  </a:lnTo>
                  <a:lnTo>
                    <a:pt x="4130310" y="2232489"/>
                  </a:lnTo>
                  <a:lnTo>
                    <a:pt x="4206779" y="2223967"/>
                  </a:lnTo>
                  <a:lnTo>
                    <a:pt x="4283247" y="2215375"/>
                  </a:lnTo>
                  <a:lnTo>
                    <a:pt x="4359715" y="2206713"/>
                  </a:lnTo>
                  <a:lnTo>
                    <a:pt x="4436184" y="2197980"/>
                  </a:lnTo>
                  <a:lnTo>
                    <a:pt x="4512652" y="2189175"/>
                  </a:lnTo>
                  <a:lnTo>
                    <a:pt x="4589121" y="2180297"/>
                  </a:lnTo>
                  <a:lnTo>
                    <a:pt x="4665589" y="2171347"/>
                  </a:lnTo>
                  <a:lnTo>
                    <a:pt x="4742058" y="2162324"/>
                  </a:lnTo>
                  <a:lnTo>
                    <a:pt x="4818526" y="2153227"/>
                  </a:lnTo>
                  <a:lnTo>
                    <a:pt x="4894994" y="2144055"/>
                  </a:lnTo>
                  <a:lnTo>
                    <a:pt x="4971463" y="2134808"/>
                  </a:lnTo>
                  <a:lnTo>
                    <a:pt x="5047931" y="2125485"/>
                  </a:lnTo>
                  <a:lnTo>
                    <a:pt x="5124400" y="2116086"/>
                  </a:lnTo>
                  <a:lnTo>
                    <a:pt x="5200868" y="2106609"/>
                  </a:lnTo>
                  <a:lnTo>
                    <a:pt x="5277337" y="2097055"/>
                  </a:lnTo>
                  <a:lnTo>
                    <a:pt x="5353805" y="20874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682711"/>
              <a:ext cx="7260303" cy="759670"/>
            </a:xfrm>
            <a:custGeom>
              <a:avLst/>
              <a:pathLst>
                <a:path w="7260303" h="759670">
                  <a:moveTo>
                    <a:pt x="7260303" y="759670"/>
                  </a:moveTo>
                  <a:lnTo>
                    <a:pt x="7183835" y="758463"/>
                  </a:lnTo>
                  <a:lnTo>
                    <a:pt x="7107366" y="757160"/>
                  </a:lnTo>
                  <a:lnTo>
                    <a:pt x="7030898" y="755752"/>
                  </a:lnTo>
                  <a:lnTo>
                    <a:pt x="6954429" y="754233"/>
                  </a:lnTo>
                  <a:lnTo>
                    <a:pt x="6877961" y="752592"/>
                  </a:lnTo>
                  <a:lnTo>
                    <a:pt x="6801492" y="750820"/>
                  </a:lnTo>
                  <a:lnTo>
                    <a:pt x="6725024" y="748906"/>
                  </a:lnTo>
                  <a:lnTo>
                    <a:pt x="6648556" y="746840"/>
                  </a:lnTo>
                  <a:lnTo>
                    <a:pt x="6572087" y="744609"/>
                  </a:lnTo>
                  <a:lnTo>
                    <a:pt x="6495619" y="742200"/>
                  </a:lnTo>
                  <a:lnTo>
                    <a:pt x="6419150" y="739598"/>
                  </a:lnTo>
                  <a:lnTo>
                    <a:pt x="6342682" y="736789"/>
                  </a:lnTo>
                  <a:lnTo>
                    <a:pt x="6266213" y="733755"/>
                  </a:lnTo>
                  <a:lnTo>
                    <a:pt x="6189745" y="730480"/>
                  </a:lnTo>
                  <a:lnTo>
                    <a:pt x="6113277" y="726942"/>
                  </a:lnTo>
                  <a:lnTo>
                    <a:pt x="6036808" y="723123"/>
                  </a:lnTo>
                  <a:lnTo>
                    <a:pt x="5960340" y="718998"/>
                  </a:lnTo>
                  <a:lnTo>
                    <a:pt x="5883871" y="714545"/>
                  </a:lnTo>
                  <a:lnTo>
                    <a:pt x="5807403" y="709736"/>
                  </a:lnTo>
                  <a:lnTo>
                    <a:pt x="5730934" y="704543"/>
                  </a:lnTo>
                  <a:lnTo>
                    <a:pt x="5654466" y="698935"/>
                  </a:lnTo>
                  <a:lnTo>
                    <a:pt x="5577998" y="692880"/>
                  </a:lnTo>
                  <a:lnTo>
                    <a:pt x="5501529" y="686341"/>
                  </a:lnTo>
                  <a:lnTo>
                    <a:pt x="5425061" y="679280"/>
                  </a:lnTo>
                  <a:lnTo>
                    <a:pt x="5348592" y="671656"/>
                  </a:lnTo>
                  <a:lnTo>
                    <a:pt x="5272124" y="663423"/>
                  </a:lnTo>
                  <a:lnTo>
                    <a:pt x="5195655" y="654533"/>
                  </a:lnTo>
                  <a:lnTo>
                    <a:pt x="5119187" y="644933"/>
                  </a:lnTo>
                  <a:lnTo>
                    <a:pt x="5042719" y="634567"/>
                  </a:lnTo>
                  <a:lnTo>
                    <a:pt x="4966250" y="623373"/>
                  </a:lnTo>
                  <a:lnTo>
                    <a:pt x="4889782" y="611286"/>
                  </a:lnTo>
                  <a:lnTo>
                    <a:pt x="4813313" y="598234"/>
                  </a:lnTo>
                  <a:lnTo>
                    <a:pt x="4736845" y="584140"/>
                  </a:lnTo>
                  <a:lnTo>
                    <a:pt x="4660376" y="568921"/>
                  </a:lnTo>
                  <a:lnTo>
                    <a:pt x="4583908" y="552486"/>
                  </a:lnTo>
                  <a:lnTo>
                    <a:pt x="4507439" y="534740"/>
                  </a:lnTo>
                  <a:lnTo>
                    <a:pt x="4430971" y="515578"/>
                  </a:lnTo>
                  <a:lnTo>
                    <a:pt x="4354503" y="494886"/>
                  </a:lnTo>
                  <a:lnTo>
                    <a:pt x="4278034" y="472541"/>
                  </a:lnTo>
                  <a:lnTo>
                    <a:pt x="4201566" y="448414"/>
                  </a:lnTo>
                  <a:lnTo>
                    <a:pt x="4125097" y="422360"/>
                  </a:lnTo>
                  <a:lnTo>
                    <a:pt x="4048629" y="394226"/>
                  </a:lnTo>
                  <a:lnTo>
                    <a:pt x="3972160" y="363846"/>
                  </a:lnTo>
                  <a:lnTo>
                    <a:pt x="3895692" y="331041"/>
                  </a:lnTo>
                  <a:lnTo>
                    <a:pt x="3819224" y="295618"/>
                  </a:lnTo>
                  <a:lnTo>
                    <a:pt x="3742755" y="257367"/>
                  </a:lnTo>
                  <a:lnTo>
                    <a:pt x="3666287" y="216062"/>
                  </a:lnTo>
                  <a:lnTo>
                    <a:pt x="3589818" y="171460"/>
                  </a:lnTo>
                  <a:lnTo>
                    <a:pt x="3513350" y="123297"/>
                  </a:lnTo>
                  <a:lnTo>
                    <a:pt x="3436881" y="71290"/>
                  </a:lnTo>
                  <a:lnTo>
                    <a:pt x="3360413" y="15131"/>
                  </a:lnTo>
                  <a:lnTo>
                    <a:pt x="3283945" y="0"/>
                  </a:lnTo>
                  <a:lnTo>
                    <a:pt x="3207476" y="6300"/>
                  </a:lnTo>
                  <a:lnTo>
                    <a:pt x="3131008" y="12549"/>
                  </a:lnTo>
                  <a:lnTo>
                    <a:pt x="3054539" y="18747"/>
                  </a:lnTo>
                  <a:lnTo>
                    <a:pt x="2978071" y="24894"/>
                  </a:lnTo>
                  <a:lnTo>
                    <a:pt x="2901602" y="30992"/>
                  </a:lnTo>
                  <a:lnTo>
                    <a:pt x="2825134" y="37040"/>
                  </a:lnTo>
                  <a:lnTo>
                    <a:pt x="2748666" y="43039"/>
                  </a:lnTo>
                  <a:lnTo>
                    <a:pt x="2672197" y="48989"/>
                  </a:lnTo>
                  <a:lnTo>
                    <a:pt x="2595729" y="54891"/>
                  </a:lnTo>
                  <a:lnTo>
                    <a:pt x="2519260" y="60745"/>
                  </a:lnTo>
                  <a:lnTo>
                    <a:pt x="2442792" y="66551"/>
                  </a:lnTo>
                  <a:lnTo>
                    <a:pt x="2366323" y="72310"/>
                  </a:lnTo>
                  <a:lnTo>
                    <a:pt x="2289855" y="78022"/>
                  </a:lnTo>
                  <a:lnTo>
                    <a:pt x="2213386" y="83688"/>
                  </a:lnTo>
                  <a:lnTo>
                    <a:pt x="2136918" y="89307"/>
                  </a:lnTo>
                  <a:lnTo>
                    <a:pt x="2060450" y="94881"/>
                  </a:lnTo>
                  <a:lnTo>
                    <a:pt x="1983981" y="100410"/>
                  </a:lnTo>
                  <a:lnTo>
                    <a:pt x="1907513" y="105894"/>
                  </a:lnTo>
                  <a:lnTo>
                    <a:pt x="1831044" y="111333"/>
                  </a:lnTo>
                  <a:lnTo>
                    <a:pt x="1754576" y="116727"/>
                  </a:lnTo>
                  <a:lnTo>
                    <a:pt x="1678107" y="122078"/>
                  </a:lnTo>
                  <a:lnTo>
                    <a:pt x="1601639" y="127386"/>
                  </a:lnTo>
                  <a:lnTo>
                    <a:pt x="1525171" y="132650"/>
                  </a:lnTo>
                  <a:lnTo>
                    <a:pt x="1448702" y="137872"/>
                  </a:lnTo>
                  <a:lnTo>
                    <a:pt x="1372234" y="143051"/>
                  </a:lnTo>
                  <a:lnTo>
                    <a:pt x="1295765" y="148188"/>
                  </a:lnTo>
                  <a:lnTo>
                    <a:pt x="1219297" y="153283"/>
                  </a:lnTo>
                  <a:lnTo>
                    <a:pt x="1142828" y="158336"/>
                  </a:lnTo>
                  <a:lnTo>
                    <a:pt x="1066360" y="163349"/>
                  </a:lnTo>
                  <a:lnTo>
                    <a:pt x="989892" y="168321"/>
                  </a:lnTo>
                  <a:lnTo>
                    <a:pt x="913423" y="173252"/>
                  </a:lnTo>
                  <a:lnTo>
                    <a:pt x="836955" y="178144"/>
                  </a:lnTo>
                  <a:lnTo>
                    <a:pt x="760486" y="182995"/>
                  </a:lnTo>
                  <a:lnTo>
                    <a:pt x="684018" y="187807"/>
                  </a:lnTo>
                  <a:lnTo>
                    <a:pt x="607549" y="192580"/>
                  </a:lnTo>
                  <a:lnTo>
                    <a:pt x="531081" y="197315"/>
                  </a:lnTo>
                  <a:lnTo>
                    <a:pt x="454613" y="202010"/>
                  </a:lnTo>
                  <a:lnTo>
                    <a:pt x="378144" y="206668"/>
                  </a:lnTo>
                  <a:lnTo>
                    <a:pt x="301676" y="211287"/>
                  </a:lnTo>
                  <a:lnTo>
                    <a:pt x="225207" y="215869"/>
                  </a:lnTo>
                  <a:lnTo>
                    <a:pt x="148739" y="220414"/>
                  </a:lnTo>
                  <a:lnTo>
                    <a:pt x="72270" y="224922"/>
                  </a:lnTo>
                  <a:lnTo>
                    <a:pt x="0" y="2291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053473" y="2185486"/>
              <a:ext cx="7122475" cy="3138185"/>
            </a:xfrm>
            <a:custGeom>
              <a:avLst/>
              <a:pathLst>
                <a:path w="7122475" h="3138185">
                  <a:moveTo>
                    <a:pt x="0" y="0"/>
                  </a:moveTo>
                  <a:lnTo>
                    <a:pt x="10910" y="16219"/>
                  </a:lnTo>
                  <a:lnTo>
                    <a:pt x="87379" y="126058"/>
                  </a:lnTo>
                  <a:lnTo>
                    <a:pt x="163847" y="232191"/>
                  </a:lnTo>
                  <a:lnTo>
                    <a:pt x="240316" y="334743"/>
                  </a:lnTo>
                  <a:lnTo>
                    <a:pt x="316784" y="433836"/>
                  </a:lnTo>
                  <a:lnTo>
                    <a:pt x="393253" y="529586"/>
                  </a:lnTo>
                  <a:lnTo>
                    <a:pt x="469721" y="622105"/>
                  </a:lnTo>
                  <a:lnTo>
                    <a:pt x="546189" y="711504"/>
                  </a:lnTo>
                  <a:lnTo>
                    <a:pt x="622658" y="797886"/>
                  </a:lnTo>
                  <a:lnTo>
                    <a:pt x="699126" y="881354"/>
                  </a:lnTo>
                  <a:lnTo>
                    <a:pt x="775595" y="962006"/>
                  </a:lnTo>
                  <a:lnTo>
                    <a:pt x="852063" y="1039937"/>
                  </a:lnTo>
                  <a:lnTo>
                    <a:pt x="928532" y="1115239"/>
                  </a:lnTo>
                  <a:lnTo>
                    <a:pt x="1005000" y="1188001"/>
                  </a:lnTo>
                  <a:lnTo>
                    <a:pt x="1081468" y="1258308"/>
                  </a:lnTo>
                  <a:lnTo>
                    <a:pt x="1157937" y="1326243"/>
                  </a:lnTo>
                  <a:lnTo>
                    <a:pt x="1234405" y="1391886"/>
                  </a:lnTo>
                  <a:lnTo>
                    <a:pt x="1310874" y="1455315"/>
                  </a:lnTo>
                  <a:lnTo>
                    <a:pt x="1387342" y="1516604"/>
                  </a:lnTo>
                  <a:lnTo>
                    <a:pt x="1463811" y="1575825"/>
                  </a:lnTo>
                  <a:lnTo>
                    <a:pt x="1540279" y="1633048"/>
                  </a:lnTo>
                  <a:lnTo>
                    <a:pt x="1616747" y="1688341"/>
                  </a:lnTo>
                  <a:lnTo>
                    <a:pt x="1693216" y="1741768"/>
                  </a:lnTo>
                  <a:lnTo>
                    <a:pt x="1769684" y="1793393"/>
                  </a:lnTo>
                  <a:lnTo>
                    <a:pt x="1846153" y="1843276"/>
                  </a:lnTo>
                  <a:lnTo>
                    <a:pt x="1922621" y="1891477"/>
                  </a:lnTo>
                  <a:lnTo>
                    <a:pt x="1999090" y="1938051"/>
                  </a:lnTo>
                  <a:lnTo>
                    <a:pt x="2075558" y="1983054"/>
                  </a:lnTo>
                  <a:lnTo>
                    <a:pt x="2152026" y="2026539"/>
                  </a:lnTo>
                  <a:lnTo>
                    <a:pt x="2228495" y="2068557"/>
                  </a:lnTo>
                  <a:lnTo>
                    <a:pt x="2304963" y="2109157"/>
                  </a:lnTo>
                  <a:lnTo>
                    <a:pt x="2381432" y="2148388"/>
                  </a:lnTo>
                  <a:lnTo>
                    <a:pt x="2457900" y="2186295"/>
                  </a:lnTo>
                  <a:lnTo>
                    <a:pt x="2534369" y="2222923"/>
                  </a:lnTo>
                  <a:lnTo>
                    <a:pt x="2610837" y="2258315"/>
                  </a:lnTo>
                  <a:lnTo>
                    <a:pt x="2687306" y="2292514"/>
                  </a:lnTo>
                  <a:lnTo>
                    <a:pt x="2763774" y="2325559"/>
                  </a:lnTo>
                  <a:lnTo>
                    <a:pt x="2840242" y="2357489"/>
                  </a:lnTo>
                  <a:lnTo>
                    <a:pt x="2916711" y="2388341"/>
                  </a:lnTo>
                  <a:lnTo>
                    <a:pt x="2993179" y="2418153"/>
                  </a:lnTo>
                  <a:lnTo>
                    <a:pt x="3069648" y="2446959"/>
                  </a:lnTo>
                  <a:lnTo>
                    <a:pt x="3146116" y="2474794"/>
                  </a:lnTo>
                  <a:lnTo>
                    <a:pt x="3222585" y="2501689"/>
                  </a:lnTo>
                  <a:lnTo>
                    <a:pt x="3299053" y="2527677"/>
                  </a:lnTo>
                  <a:lnTo>
                    <a:pt x="3375521" y="2552788"/>
                  </a:lnTo>
                  <a:lnTo>
                    <a:pt x="3451990" y="2577052"/>
                  </a:lnTo>
                  <a:lnTo>
                    <a:pt x="3528458" y="2600498"/>
                  </a:lnTo>
                  <a:lnTo>
                    <a:pt x="3604927" y="2623152"/>
                  </a:lnTo>
                  <a:lnTo>
                    <a:pt x="3681395" y="2645042"/>
                  </a:lnTo>
                  <a:lnTo>
                    <a:pt x="3757864" y="2666194"/>
                  </a:lnTo>
                  <a:lnTo>
                    <a:pt x="3834332" y="2686632"/>
                  </a:lnTo>
                  <a:lnTo>
                    <a:pt x="3910800" y="2706381"/>
                  </a:lnTo>
                  <a:lnTo>
                    <a:pt x="3987269" y="2725463"/>
                  </a:lnTo>
                  <a:lnTo>
                    <a:pt x="4063737" y="2743902"/>
                  </a:lnTo>
                  <a:lnTo>
                    <a:pt x="4140206" y="2761719"/>
                  </a:lnTo>
                  <a:lnTo>
                    <a:pt x="4216674" y="2778934"/>
                  </a:lnTo>
                  <a:lnTo>
                    <a:pt x="4293143" y="2795569"/>
                  </a:lnTo>
                  <a:lnTo>
                    <a:pt x="4369611" y="2811642"/>
                  </a:lnTo>
                  <a:lnTo>
                    <a:pt x="4446079" y="2827174"/>
                  </a:lnTo>
                  <a:lnTo>
                    <a:pt x="4522548" y="2842181"/>
                  </a:lnTo>
                  <a:lnTo>
                    <a:pt x="4599016" y="2856682"/>
                  </a:lnTo>
                  <a:lnTo>
                    <a:pt x="4675485" y="2870694"/>
                  </a:lnTo>
                  <a:lnTo>
                    <a:pt x="4751953" y="2884233"/>
                  </a:lnTo>
                  <a:lnTo>
                    <a:pt x="4828422" y="2897315"/>
                  </a:lnTo>
                  <a:lnTo>
                    <a:pt x="4904890" y="2909956"/>
                  </a:lnTo>
                  <a:lnTo>
                    <a:pt x="4981359" y="2922171"/>
                  </a:lnTo>
                  <a:lnTo>
                    <a:pt x="5057827" y="2933973"/>
                  </a:lnTo>
                  <a:lnTo>
                    <a:pt x="5134295" y="2945377"/>
                  </a:lnTo>
                  <a:lnTo>
                    <a:pt x="5210764" y="2956397"/>
                  </a:lnTo>
                  <a:lnTo>
                    <a:pt x="5287232" y="2967045"/>
                  </a:lnTo>
                  <a:lnTo>
                    <a:pt x="5363701" y="2977333"/>
                  </a:lnTo>
                  <a:lnTo>
                    <a:pt x="5440169" y="2987275"/>
                  </a:lnTo>
                  <a:lnTo>
                    <a:pt x="5516638" y="2996881"/>
                  </a:lnTo>
                  <a:lnTo>
                    <a:pt x="5593106" y="3006163"/>
                  </a:lnTo>
                  <a:lnTo>
                    <a:pt x="5669574" y="3015132"/>
                  </a:lnTo>
                  <a:lnTo>
                    <a:pt x="5746043" y="3023798"/>
                  </a:lnTo>
                  <a:lnTo>
                    <a:pt x="5822511" y="3032172"/>
                  </a:lnTo>
                  <a:lnTo>
                    <a:pt x="5898980" y="3040263"/>
                  </a:lnTo>
                  <a:lnTo>
                    <a:pt x="5975448" y="3048082"/>
                  </a:lnTo>
                  <a:lnTo>
                    <a:pt x="6051917" y="3055636"/>
                  </a:lnTo>
                  <a:lnTo>
                    <a:pt x="6128385" y="3062936"/>
                  </a:lnTo>
                  <a:lnTo>
                    <a:pt x="6204853" y="3069990"/>
                  </a:lnTo>
                  <a:lnTo>
                    <a:pt x="6281322" y="3076805"/>
                  </a:lnTo>
                  <a:lnTo>
                    <a:pt x="6357790" y="3083391"/>
                  </a:lnTo>
                  <a:lnTo>
                    <a:pt x="6434259" y="3089754"/>
                  </a:lnTo>
                  <a:lnTo>
                    <a:pt x="6510727" y="3095903"/>
                  </a:lnTo>
                  <a:lnTo>
                    <a:pt x="6587196" y="3101844"/>
                  </a:lnTo>
                  <a:lnTo>
                    <a:pt x="6663664" y="3107585"/>
                  </a:lnTo>
                  <a:lnTo>
                    <a:pt x="6740132" y="3113132"/>
                  </a:lnTo>
                  <a:lnTo>
                    <a:pt x="6816601" y="3118493"/>
                  </a:lnTo>
                  <a:lnTo>
                    <a:pt x="6893069" y="3123672"/>
                  </a:lnTo>
                  <a:lnTo>
                    <a:pt x="6969538" y="3128676"/>
                  </a:lnTo>
                  <a:lnTo>
                    <a:pt x="7046006" y="3133512"/>
                  </a:lnTo>
                  <a:lnTo>
                    <a:pt x="7122475" y="313818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1.48 (95% CI 0.91-2.40), p = 0.113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3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2026-09-29T17:23:29Z</dcterms:modified>
  <cp:category/>
</cp:coreProperties>
</file>