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276429"/>
              <a:ext cx="7260303" cy="3032290"/>
            </a:xfrm>
            <a:custGeom>
              <a:avLst/>
              <a:pathLst>
                <a:path w="7260303" h="3032290">
                  <a:moveTo>
                    <a:pt x="0" y="0"/>
                  </a:moveTo>
                  <a:lnTo>
                    <a:pt x="72270" y="95592"/>
                  </a:lnTo>
                  <a:lnTo>
                    <a:pt x="148739" y="193527"/>
                  </a:lnTo>
                  <a:lnTo>
                    <a:pt x="225207" y="288353"/>
                  </a:lnTo>
                  <a:lnTo>
                    <a:pt x="301676" y="380170"/>
                  </a:lnTo>
                  <a:lnTo>
                    <a:pt x="378144" y="469072"/>
                  </a:lnTo>
                  <a:lnTo>
                    <a:pt x="454613" y="555152"/>
                  </a:lnTo>
                  <a:lnTo>
                    <a:pt x="531081" y="638500"/>
                  </a:lnTo>
                  <a:lnTo>
                    <a:pt x="607549" y="719202"/>
                  </a:lnTo>
                  <a:lnTo>
                    <a:pt x="684018" y="797343"/>
                  </a:lnTo>
                  <a:lnTo>
                    <a:pt x="760486" y="873004"/>
                  </a:lnTo>
                  <a:lnTo>
                    <a:pt x="836955" y="946263"/>
                  </a:lnTo>
                  <a:lnTo>
                    <a:pt x="913423" y="1017197"/>
                  </a:lnTo>
                  <a:lnTo>
                    <a:pt x="989892" y="1085880"/>
                  </a:lnTo>
                  <a:lnTo>
                    <a:pt x="1066360" y="1152382"/>
                  </a:lnTo>
                  <a:lnTo>
                    <a:pt x="1142828" y="1216774"/>
                  </a:lnTo>
                  <a:lnTo>
                    <a:pt x="1219297" y="1279122"/>
                  </a:lnTo>
                  <a:lnTo>
                    <a:pt x="1295765" y="1339490"/>
                  </a:lnTo>
                  <a:lnTo>
                    <a:pt x="1372234" y="1397943"/>
                  </a:lnTo>
                  <a:lnTo>
                    <a:pt x="1448702" y="1454541"/>
                  </a:lnTo>
                  <a:lnTo>
                    <a:pt x="1525171" y="1509342"/>
                  </a:lnTo>
                  <a:lnTo>
                    <a:pt x="1601639" y="1562403"/>
                  </a:lnTo>
                  <a:lnTo>
                    <a:pt x="1678107" y="1613780"/>
                  </a:lnTo>
                  <a:lnTo>
                    <a:pt x="1754576" y="1663527"/>
                  </a:lnTo>
                  <a:lnTo>
                    <a:pt x="1831044" y="1711695"/>
                  </a:lnTo>
                  <a:lnTo>
                    <a:pt x="1907513" y="1758333"/>
                  </a:lnTo>
                  <a:lnTo>
                    <a:pt x="1983981" y="1803492"/>
                  </a:lnTo>
                  <a:lnTo>
                    <a:pt x="2060450" y="1847217"/>
                  </a:lnTo>
                  <a:lnTo>
                    <a:pt x="2136918" y="1889554"/>
                  </a:lnTo>
                  <a:lnTo>
                    <a:pt x="2213386" y="1930547"/>
                  </a:lnTo>
                  <a:lnTo>
                    <a:pt x="2289855" y="1970240"/>
                  </a:lnTo>
                  <a:lnTo>
                    <a:pt x="2366323" y="2008672"/>
                  </a:lnTo>
                  <a:lnTo>
                    <a:pt x="2442792" y="2045885"/>
                  </a:lnTo>
                  <a:lnTo>
                    <a:pt x="2519260" y="2081916"/>
                  </a:lnTo>
                  <a:lnTo>
                    <a:pt x="2595729" y="2116804"/>
                  </a:lnTo>
                  <a:lnTo>
                    <a:pt x="2672197" y="2150584"/>
                  </a:lnTo>
                  <a:lnTo>
                    <a:pt x="2748666" y="2183292"/>
                  </a:lnTo>
                  <a:lnTo>
                    <a:pt x="2825134" y="2214962"/>
                  </a:lnTo>
                  <a:lnTo>
                    <a:pt x="2901602" y="2245627"/>
                  </a:lnTo>
                  <a:lnTo>
                    <a:pt x="2978071" y="2275319"/>
                  </a:lnTo>
                  <a:lnTo>
                    <a:pt x="3054539" y="2304068"/>
                  </a:lnTo>
                  <a:lnTo>
                    <a:pt x="3131008" y="2331904"/>
                  </a:lnTo>
                  <a:lnTo>
                    <a:pt x="3207476" y="2358857"/>
                  </a:lnTo>
                  <a:lnTo>
                    <a:pt x="3283945" y="2384955"/>
                  </a:lnTo>
                  <a:lnTo>
                    <a:pt x="3360413" y="2400712"/>
                  </a:lnTo>
                  <a:lnTo>
                    <a:pt x="3436881" y="2396715"/>
                  </a:lnTo>
                  <a:lnTo>
                    <a:pt x="3513350" y="2392697"/>
                  </a:lnTo>
                  <a:lnTo>
                    <a:pt x="3589818" y="2388658"/>
                  </a:lnTo>
                  <a:lnTo>
                    <a:pt x="3666287" y="2384599"/>
                  </a:lnTo>
                  <a:lnTo>
                    <a:pt x="3742755" y="2380519"/>
                  </a:lnTo>
                  <a:lnTo>
                    <a:pt x="3819224" y="2376418"/>
                  </a:lnTo>
                  <a:lnTo>
                    <a:pt x="3895692" y="2372296"/>
                  </a:lnTo>
                  <a:lnTo>
                    <a:pt x="3972160" y="2368153"/>
                  </a:lnTo>
                  <a:lnTo>
                    <a:pt x="4048629" y="2363989"/>
                  </a:lnTo>
                  <a:lnTo>
                    <a:pt x="4125097" y="2359804"/>
                  </a:lnTo>
                  <a:lnTo>
                    <a:pt x="4201566" y="2355597"/>
                  </a:lnTo>
                  <a:lnTo>
                    <a:pt x="4278034" y="2351368"/>
                  </a:lnTo>
                  <a:lnTo>
                    <a:pt x="4354503" y="2347118"/>
                  </a:lnTo>
                  <a:lnTo>
                    <a:pt x="4430971" y="2342846"/>
                  </a:lnTo>
                  <a:lnTo>
                    <a:pt x="4507439" y="2338552"/>
                  </a:lnTo>
                  <a:lnTo>
                    <a:pt x="4583908" y="2334237"/>
                  </a:lnTo>
                  <a:lnTo>
                    <a:pt x="4660376" y="2329899"/>
                  </a:lnTo>
                  <a:lnTo>
                    <a:pt x="4736845" y="2325539"/>
                  </a:lnTo>
                  <a:lnTo>
                    <a:pt x="4813313" y="2321156"/>
                  </a:lnTo>
                  <a:lnTo>
                    <a:pt x="4889782" y="2316751"/>
                  </a:lnTo>
                  <a:lnTo>
                    <a:pt x="4966250" y="2312324"/>
                  </a:lnTo>
                  <a:lnTo>
                    <a:pt x="5042719" y="2307873"/>
                  </a:lnTo>
                  <a:lnTo>
                    <a:pt x="5119187" y="2303400"/>
                  </a:lnTo>
                  <a:lnTo>
                    <a:pt x="5195655" y="2298905"/>
                  </a:lnTo>
                  <a:lnTo>
                    <a:pt x="5272124" y="2294386"/>
                  </a:lnTo>
                  <a:lnTo>
                    <a:pt x="5348592" y="2289844"/>
                  </a:lnTo>
                  <a:lnTo>
                    <a:pt x="5425061" y="2285278"/>
                  </a:lnTo>
                  <a:lnTo>
                    <a:pt x="5501529" y="2280690"/>
                  </a:lnTo>
                  <a:lnTo>
                    <a:pt x="5577998" y="2276077"/>
                  </a:lnTo>
                  <a:lnTo>
                    <a:pt x="5654466" y="2271442"/>
                  </a:lnTo>
                  <a:lnTo>
                    <a:pt x="5730934" y="2266782"/>
                  </a:lnTo>
                  <a:lnTo>
                    <a:pt x="5807403" y="2262098"/>
                  </a:lnTo>
                  <a:lnTo>
                    <a:pt x="5883871" y="2257391"/>
                  </a:lnTo>
                  <a:lnTo>
                    <a:pt x="5960340" y="2252659"/>
                  </a:lnTo>
                  <a:lnTo>
                    <a:pt x="6036808" y="2247904"/>
                  </a:lnTo>
                  <a:lnTo>
                    <a:pt x="6113277" y="2243123"/>
                  </a:lnTo>
                  <a:lnTo>
                    <a:pt x="6189745" y="2238319"/>
                  </a:lnTo>
                  <a:lnTo>
                    <a:pt x="6266213" y="2233490"/>
                  </a:lnTo>
                  <a:lnTo>
                    <a:pt x="6342682" y="2228636"/>
                  </a:lnTo>
                  <a:lnTo>
                    <a:pt x="6419150" y="2223757"/>
                  </a:lnTo>
                  <a:lnTo>
                    <a:pt x="6495619" y="2218853"/>
                  </a:lnTo>
                  <a:lnTo>
                    <a:pt x="6572087" y="2213924"/>
                  </a:lnTo>
                  <a:lnTo>
                    <a:pt x="6648556" y="2208970"/>
                  </a:lnTo>
                  <a:lnTo>
                    <a:pt x="6725024" y="2203990"/>
                  </a:lnTo>
                  <a:lnTo>
                    <a:pt x="6801492" y="2198985"/>
                  </a:lnTo>
                  <a:lnTo>
                    <a:pt x="6877961" y="2193954"/>
                  </a:lnTo>
                  <a:lnTo>
                    <a:pt x="6954429" y="2188898"/>
                  </a:lnTo>
                  <a:lnTo>
                    <a:pt x="7030898" y="2183815"/>
                  </a:lnTo>
                  <a:lnTo>
                    <a:pt x="7107366" y="2178707"/>
                  </a:lnTo>
                  <a:lnTo>
                    <a:pt x="7183835" y="2173572"/>
                  </a:lnTo>
                  <a:lnTo>
                    <a:pt x="7260303" y="2168411"/>
                  </a:lnTo>
                  <a:lnTo>
                    <a:pt x="7260303" y="3032290"/>
                  </a:lnTo>
                  <a:lnTo>
                    <a:pt x="7183835" y="3027412"/>
                  </a:lnTo>
                  <a:lnTo>
                    <a:pt x="7107366" y="3022375"/>
                  </a:lnTo>
                  <a:lnTo>
                    <a:pt x="7030898" y="3017173"/>
                  </a:lnTo>
                  <a:lnTo>
                    <a:pt x="6954429" y="3011800"/>
                  </a:lnTo>
                  <a:lnTo>
                    <a:pt x="6877961" y="3006251"/>
                  </a:lnTo>
                  <a:lnTo>
                    <a:pt x="6801492" y="3000521"/>
                  </a:lnTo>
                  <a:lnTo>
                    <a:pt x="6725024" y="2994602"/>
                  </a:lnTo>
                  <a:lnTo>
                    <a:pt x="6648556" y="2988489"/>
                  </a:lnTo>
                  <a:lnTo>
                    <a:pt x="6572087" y="2982176"/>
                  </a:lnTo>
                  <a:lnTo>
                    <a:pt x="6495619" y="2975657"/>
                  </a:lnTo>
                  <a:lnTo>
                    <a:pt x="6419150" y="2968923"/>
                  </a:lnTo>
                  <a:lnTo>
                    <a:pt x="6342682" y="2961968"/>
                  </a:lnTo>
                  <a:lnTo>
                    <a:pt x="6266213" y="2954786"/>
                  </a:lnTo>
                  <a:lnTo>
                    <a:pt x="6189745" y="2947368"/>
                  </a:lnTo>
                  <a:lnTo>
                    <a:pt x="6113277" y="2939707"/>
                  </a:lnTo>
                  <a:lnTo>
                    <a:pt x="6036808" y="2931795"/>
                  </a:lnTo>
                  <a:lnTo>
                    <a:pt x="5960340" y="2923624"/>
                  </a:lnTo>
                  <a:lnTo>
                    <a:pt x="5883871" y="2915184"/>
                  </a:lnTo>
                  <a:lnTo>
                    <a:pt x="5807403" y="2906468"/>
                  </a:lnTo>
                  <a:lnTo>
                    <a:pt x="5730934" y="2897466"/>
                  </a:lnTo>
                  <a:lnTo>
                    <a:pt x="5654466" y="2888170"/>
                  </a:lnTo>
                  <a:lnTo>
                    <a:pt x="5577998" y="2878568"/>
                  </a:lnTo>
                  <a:lnTo>
                    <a:pt x="5501529" y="2868652"/>
                  </a:lnTo>
                  <a:lnTo>
                    <a:pt x="5425061" y="2858410"/>
                  </a:lnTo>
                  <a:lnTo>
                    <a:pt x="5348592" y="2847833"/>
                  </a:lnTo>
                  <a:lnTo>
                    <a:pt x="5272124" y="2836909"/>
                  </a:lnTo>
                  <a:lnTo>
                    <a:pt x="5195655" y="2825627"/>
                  </a:lnTo>
                  <a:lnTo>
                    <a:pt x="5119187" y="2813976"/>
                  </a:lnTo>
                  <a:lnTo>
                    <a:pt x="5042719" y="2801942"/>
                  </a:lnTo>
                  <a:lnTo>
                    <a:pt x="4966250" y="2789514"/>
                  </a:lnTo>
                  <a:lnTo>
                    <a:pt x="4889782" y="2776678"/>
                  </a:lnTo>
                  <a:lnTo>
                    <a:pt x="4813313" y="2763422"/>
                  </a:lnTo>
                  <a:lnTo>
                    <a:pt x="4736845" y="2749731"/>
                  </a:lnTo>
                  <a:lnTo>
                    <a:pt x="4660376" y="2735591"/>
                  </a:lnTo>
                  <a:lnTo>
                    <a:pt x="4583908" y="2720988"/>
                  </a:lnTo>
                  <a:lnTo>
                    <a:pt x="4507439" y="2705906"/>
                  </a:lnTo>
                  <a:lnTo>
                    <a:pt x="4430971" y="2690329"/>
                  </a:lnTo>
                  <a:lnTo>
                    <a:pt x="4354503" y="2674242"/>
                  </a:lnTo>
                  <a:lnTo>
                    <a:pt x="4278034" y="2657628"/>
                  </a:lnTo>
                  <a:lnTo>
                    <a:pt x="4201566" y="2640469"/>
                  </a:lnTo>
                  <a:lnTo>
                    <a:pt x="4125097" y="2622747"/>
                  </a:lnTo>
                  <a:lnTo>
                    <a:pt x="4048629" y="2604445"/>
                  </a:lnTo>
                  <a:lnTo>
                    <a:pt x="3972160" y="2585543"/>
                  </a:lnTo>
                  <a:lnTo>
                    <a:pt x="3895692" y="2566021"/>
                  </a:lnTo>
                  <a:lnTo>
                    <a:pt x="3819224" y="2545859"/>
                  </a:lnTo>
                  <a:lnTo>
                    <a:pt x="3742755" y="2525036"/>
                  </a:lnTo>
                  <a:lnTo>
                    <a:pt x="3666287" y="2503530"/>
                  </a:lnTo>
                  <a:lnTo>
                    <a:pt x="3589818" y="2481320"/>
                  </a:lnTo>
                  <a:lnTo>
                    <a:pt x="3513350" y="2458381"/>
                  </a:lnTo>
                  <a:lnTo>
                    <a:pt x="3436881" y="2434691"/>
                  </a:lnTo>
                  <a:lnTo>
                    <a:pt x="3360413" y="2410224"/>
                  </a:lnTo>
                  <a:lnTo>
                    <a:pt x="3283945" y="2404689"/>
                  </a:lnTo>
                  <a:lnTo>
                    <a:pt x="3207476" y="2408646"/>
                  </a:lnTo>
                  <a:lnTo>
                    <a:pt x="3131008" y="2412582"/>
                  </a:lnTo>
                  <a:lnTo>
                    <a:pt x="3054539" y="2416499"/>
                  </a:lnTo>
                  <a:lnTo>
                    <a:pt x="2978071" y="2420395"/>
                  </a:lnTo>
                  <a:lnTo>
                    <a:pt x="2901602" y="2424272"/>
                  </a:lnTo>
                  <a:lnTo>
                    <a:pt x="2825134" y="2428129"/>
                  </a:lnTo>
                  <a:lnTo>
                    <a:pt x="2748666" y="2431966"/>
                  </a:lnTo>
                  <a:lnTo>
                    <a:pt x="2672197" y="2435784"/>
                  </a:lnTo>
                  <a:lnTo>
                    <a:pt x="2595729" y="2439582"/>
                  </a:lnTo>
                  <a:lnTo>
                    <a:pt x="2519260" y="2443361"/>
                  </a:lnTo>
                  <a:lnTo>
                    <a:pt x="2442792" y="2447121"/>
                  </a:lnTo>
                  <a:lnTo>
                    <a:pt x="2366323" y="2450862"/>
                  </a:lnTo>
                  <a:lnTo>
                    <a:pt x="2289855" y="2454583"/>
                  </a:lnTo>
                  <a:lnTo>
                    <a:pt x="2213386" y="2458286"/>
                  </a:lnTo>
                  <a:lnTo>
                    <a:pt x="2136918" y="2461969"/>
                  </a:lnTo>
                  <a:lnTo>
                    <a:pt x="2060450" y="2465634"/>
                  </a:lnTo>
                  <a:lnTo>
                    <a:pt x="1983981" y="2469280"/>
                  </a:lnTo>
                  <a:lnTo>
                    <a:pt x="1907513" y="2472908"/>
                  </a:lnTo>
                  <a:lnTo>
                    <a:pt x="1831044" y="2476517"/>
                  </a:lnTo>
                  <a:lnTo>
                    <a:pt x="1754576" y="2480107"/>
                  </a:lnTo>
                  <a:lnTo>
                    <a:pt x="1678107" y="2483680"/>
                  </a:lnTo>
                  <a:lnTo>
                    <a:pt x="1601639" y="2487234"/>
                  </a:lnTo>
                  <a:lnTo>
                    <a:pt x="1525171" y="2490770"/>
                  </a:lnTo>
                  <a:lnTo>
                    <a:pt x="1448702" y="2494288"/>
                  </a:lnTo>
                  <a:lnTo>
                    <a:pt x="1372234" y="2497788"/>
                  </a:lnTo>
                  <a:lnTo>
                    <a:pt x="1295765" y="2501271"/>
                  </a:lnTo>
                  <a:lnTo>
                    <a:pt x="1219297" y="2504735"/>
                  </a:lnTo>
                  <a:lnTo>
                    <a:pt x="1142828" y="2508182"/>
                  </a:lnTo>
                  <a:lnTo>
                    <a:pt x="1066360" y="2511611"/>
                  </a:lnTo>
                  <a:lnTo>
                    <a:pt x="989892" y="2515023"/>
                  </a:lnTo>
                  <a:lnTo>
                    <a:pt x="913423" y="2518418"/>
                  </a:lnTo>
                  <a:lnTo>
                    <a:pt x="836955" y="2521795"/>
                  </a:lnTo>
                  <a:lnTo>
                    <a:pt x="760486" y="2525155"/>
                  </a:lnTo>
                  <a:lnTo>
                    <a:pt x="684018" y="2528498"/>
                  </a:lnTo>
                  <a:lnTo>
                    <a:pt x="607549" y="2531823"/>
                  </a:lnTo>
                  <a:lnTo>
                    <a:pt x="531081" y="2535132"/>
                  </a:lnTo>
                  <a:lnTo>
                    <a:pt x="454613" y="2538424"/>
                  </a:lnTo>
                  <a:lnTo>
                    <a:pt x="378144" y="2541699"/>
                  </a:lnTo>
                  <a:lnTo>
                    <a:pt x="301676" y="2544958"/>
                  </a:lnTo>
                  <a:lnTo>
                    <a:pt x="225207" y="2548200"/>
                  </a:lnTo>
                  <a:lnTo>
                    <a:pt x="148739" y="2551425"/>
                  </a:lnTo>
                  <a:lnTo>
                    <a:pt x="72270" y="2554634"/>
                  </a:lnTo>
                  <a:lnTo>
                    <a:pt x="0" y="2557651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15645" y="2276429"/>
              <a:ext cx="7260303" cy="2400712"/>
            </a:xfrm>
            <a:custGeom>
              <a:avLst/>
              <a:pathLst>
                <a:path w="7260303" h="2400712">
                  <a:moveTo>
                    <a:pt x="0" y="0"/>
                  </a:moveTo>
                  <a:lnTo>
                    <a:pt x="72270" y="95592"/>
                  </a:lnTo>
                  <a:lnTo>
                    <a:pt x="148739" y="193527"/>
                  </a:lnTo>
                  <a:lnTo>
                    <a:pt x="225207" y="288353"/>
                  </a:lnTo>
                  <a:lnTo>
                    <a:pt x="301676" y="380170"/>
                  </a:lnTo>
                  <a:lnTo>
                    <a:pt x="378144" y="469072"/>
                  </a:lnTo>
                  <a:lnTo>
                    <a:pt x="454613" y="555152"/>
                  </a:lnTo>
                  <a:lnTo>
                    <a:pt x="531081" y="638500"/>
                  </a:lnTo>
                  <a:lnTo>
                    <a:pt x="607549" y="719202"/>
                  </a:lnTo>
                  <a:lnTo>
                    <a:pt x="684018" y="797343"/>
                  </a:lnTo>
                  <a:lnTo>
                    <a:pt x="760486" y="873004"/>
                  </a:lnTo>
                  <a:lnTo>
                    <a:pt x="836955" y="946263"/>
                  </a:lnTo>
                  <a:lnTo>
                    <a:pt x="913423" y="1017197"/>
                  </a:lnTo>
                  <a:lnTo>
                    <a:pt x="989892" y="1085880"/>
                  </a:lnTo>
                  <a:lnTo>
                    <a:pt x="1066360" y="1152382"/>
                  </a:lnTo>
                  <a:lnTo>
                    <a:pt x="1142828" y="1216774"/>
                  </a:lnTo>
                  <a:lnTo>
                    <a:pt x="1219297" y="1279122"/>
                  </a:lnTo>
                  <a:lnTo>
                    <a:pt x="1295765" y="1339490"/>
                  </a:lnTo>
                  <a:lnTo>
                    <a:pt x="1372234" y="1397943"/>
                  </a:lnTo>
                  <a:lnTo>
                    <a:pt x="1448702" y="1454541"/>
                  </a:lnTo>
                  <a:lnTo>
                    <a:pt x="1525171" y="1509342"/>
                  </a:lnTo>
                  <a:lnTo>
                    <a:pt x="1601639" y="1562403"/>
                  </a:lnTo>
                  <a:lnTo>
                    <a:pt x="1678107" y="1613780"/>
                  </a:lnTo>
                  <a:lnTo>
                    <a:pt x="1754576" y="1663527"/>
                  </a:lnTo>
                  <a:lnTo>
                    <a:pt x="1831044" y="1711695"/>
                  </a:lnTo>
                  <a:lnTo>
                    <a:pt x="1907513" y="1758333"/>
                  </a:lnTo>
                  <a:lnTo>
                    <a:pt x="1983981" y="1803492"/>
                  </a:lnTo>
                  <a:lnTo>
                    <a:pt x="2060450" y="1847217"/>
                  </a:lnTo>
                  <a:lnTo>
                    <a:pt x="2136918" y="1889554"/>
                  </a:lnTo>
                  <a:lnTo>
                    <a:pt x="2213386" y="1930547"/>
                  </a:lnTo>
                  <a:lnTo>
                    <a:pt x="2289855" y="1970240"/>
                  </a:lnTo>
                  <a:lnTo>
                    <a:pt x="2366323" y="2008672"/>
                  </a:lnTo>
                  <a:lnTo>
                    <a:pt x="2442792" y="2045885"/>
                  </a:lnTo>
                  <a:lnTo>
                    <a:pt x="2519260" y="2081916"/>
                  </a:lnTo>
                  <a:lnTo>
                    <a:pt x="2595729" y="2116804"/>
                  </a:lnTo>
                  <a:lnTo>
                    <a:pt x="2672197" y="2150584"/>
                  </a:lnTo>
                  <a:lnTo>
                    <a:pt x="2748666" y="2183292"/>
                  </a:lnTo>
                  <a:lnTo>
                    <a:pt x="2825134" y="2214962"/>
                  </a:lnTo>
                  <a:lnTo>
                    <a:pt x="2901602" y="2245627"/>
                  </a:lnTo>
                  <a:lnTo>
                    <a:pt x="2978071" y="2275319"/>
                  </a:lnTo>
                  <a:lnTo>
                    <a:pt x="3054539" y="2304068"/>
                  </a:lnTo>
                  <a:lnTo>
                    <a:pt x="3131008" y="2331904"/>
                  </a:lnTo>
                  <a:lnTo>
                    <a:pt x="3207476" y="2358857"/>
                  </a:lnTo>
                  <a:lnTo>
                    <a:pt x="3283945" y="2384955"/>
                  </a:lnTo>
                  <a:lnTo>
                    <a:pt x="3360413" y="2400712"/>
                  </a:lnTo>
                  <a:lnTo>
                    <a:pt x="3436881" y="2396715"/>
                  </a:lnTo>
                  <a:lnTo>
                    <a:pt x="3513350" y="2392697"/>
                  </a:lnTo>
                  <a:lnTo>
                    <a:pt x="3589818" y="2388658"/>
                  </a:lnTo>
                  <a:lnTo>
                    <a:pt x="3666287" y="2384599"/>
                  </a:lnTo>
                  <a:lnTo>
                    <a:pt x="3742755" y="2380519"/>
                  </a:lnTo>
                  <a:lnTo>
                    <a:pt x="3819224" y="2376418"/>
                  </a:lnTo>
                  <a:lnTo>
                    <a:pt x="3895692" y="2372296"/>
                  </a:lnTo>
                  <a:lnTo>
                    <a:pt x="3972160" y="2368153"/>
                  </a:lnTo>
                  <a:lnTo>
                    <a:pt x="4048629" y="2363989"/>
                  </a:lnTo>
                  <a:lnTo>
                    <a:pt x="4125097" y="2359804"/>
                  </a:lnTo>
                  <a:lnTo>
                    <a:pt x="4201566" y="2355597"/>
                  </a:lnTo>
                  <a:lnTo>
                    <a:pt x="4278034" y="2351368"/>
                  </a:lnTo>
                  <a:lnTo>
                    <a:pt x="4354503" y="2347118"/>
                  </a:lnTo>
                  <a:lnTo>
                    <a:pt x="4430971" y="2342846"/>
                  </a:lnTo>
                  <a:lnTo>
                    <a:pt x="4507439" y="2338552"/>
                  </a:lnTo>
                  <a:lnTo>
                    <a:pt x="4583908" y="2334237"/>
                  </a:lnTo>
                  <a:lnTo>
                    <a:pt x="4660376" y="2329899"/>
                  </a:lnTo>
                  <a:lnTo>
                    <a:pt x="4736845" y="2325539"/>
                  </a:lnTo>
                  <a:lnTo>
                    <a:pt x="4813313" y="2321156"/>
                  </a:lnTo>
                  <a:lnTo>
                    <a:pt x="4889782" y="2316751"/>
                  </a:lnTo>
                  <a:lnTo>
                    <a:pt x="4966250" y="2312324"/>
                  </a:lnTo>
                  <a:lnTo>
                    <a:pt x="5042719" y="2307873"/>
                  </a:lnTo>
                  <a:lnTo>
                    <a:pt x="5119187" y="2303400"/>
                  </a:lnTo>
                  <a:lnTo>
                    <a:pt x="5195655" y="2298905"/>
                  </a:lnTo>
                  <a:lnTo>
                    <a:pt x="5272124" y="2294386"/>
                  </a:lnTo>
                  <a:lnTo>
                    <a:pt x="5348592" y="2289844"/>
                  </a:lnTo>
                  <a:lnTo>
                    <a:pt x="5425061" y="2285278"/>
                  </a:lnTo>
                  <a:lnTo>
                    <a:pt x="5501529" y="2280690"/>
                  </a:lnTo>
                  <a:lnTo>
                    <a:pt x="5577998" y="2276077"/>
                  </a:lnTo>
                  <a:lnTo>
                    <a:pt x="5654466" y="2271442"/>
                  </a:lnTo>
                  <a:lnTo>
                    <a:pt x="5730934" y="2266782"/>
                  </a:lnTo>
                  <a:lnTo>
                    <a:pt x="5807403" y="2262098"/>
                  </a:lnTo>
                  <a:lnTo>
                    <a:pt x="5883871" y="2257391"/>
                  </a:lnTo>
                  <a:lnTo>
                    <a:pt x="5960340" y="2252659"/>
                  </a:lnTo>
                  <a:lnTo>
                    <a:pt x="6036808" y="2247904"/>
                  </a:lnTo>
                  <a:lnTo>
                    <a:pt x="6113277" y="2243123"/>
                  </a:lnTo>
                  <a:lnTo>
                    <a:pt x="6189745" y="2238319"/>
                  </a:lnTo>
                  <a:lnTo>
                    <a:pt x="6266213" y="2233490"/>
                  </a:lnTo>
                  <a:lnTo>
                    <a:pt x="6342682" y="2228636"/>
                  </a:lnTo>
                  <a:lnTo>
                    <a:pt x="6419150" y="2223757"/>
                  </a:lnTo>
                  <a:lnTo>
                    <a:pt x="6495619" y="2218853"/>
                  </a:lnTo>
                  <a:lnTo>
                    <a:pt x="6572087" y="2213924"/>
                  </a:lnTo>
                  <a:lnTo>
                    <a:pt x="6648556" y="2208970"/>
                  </a:lnTo>
                  <a:lnTo>
                    <a:pt x="6725024" y="2203990"/>
                  </a:lnTo>
                  <a:lnTo>
                    <a:pt x="6801492" y="2198985"/>
                  </a:lnTo>
                  <a:lnTo>
                    <a:pt x="6877961" y="2193954"/>
                  </a:lnTo>
                  <a:lnTo>
                    <a:pt x="6954429" y="2188898"/>
                  </a:lnTo>
                  <a:lnTo>
                    <a:pt x="7030898" y="2183815"/>
                  </a:lnTo>
                  <a:lnTo>
                    <a:pt x="7107366" y="2178707"/>
                  </a:lnTo>
                  <a:lnTo>
                    <a:pt x="7183835" y="2173572"/>
                  </a:lnTo>
                  <a:lnTo>
                    <a:pt x="7260303" y="21684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681119"/>
              <a:ext cx="7260303" cy="627600"/>
            </a:xfrm>
            <a:custGeom>
              <a:avLst/>
              <a:pathLst>
                <a:path w="7260303" h="627600">
                  <a:moveTo>
                    <a:pt x="7260303" y="627600"/>
                  </a:moveTo>
                  <a:lnTo>
                    <a:pt x="7183835" y="622723"/>
                  </a:lnTo>
                  <a:lnTo>
                    <a:pt x="7107366" y="617686"/>
                  </a:lnTo>
                  <a:lnTo>
                    <a:pt x="7030898" y="612484"/>
                  </a:lnTo>
                  <a:lnTo>
                    <a:pt x="6954429" y="607111"/>
                  </a:lnTo>
                  <a:lnTo>
                    <a:pt x="6877961" y="601562"/>
                  </a:lnTo>
                  <a:lnTo>
                    <a:pt x="6801492" y="595831"/>
                  </a:lnTo>
                  <a:lnTo>
                    <a:pt x="6725024" y="589913"/>
                  </a:lnTo>
                  <a:lnTo>
                    <a:pt x="6648556" y="583800"/>
                  </a:lnTo>
                  <a:lnTo>
                    <a:pt x="6572087" y="577487"/>
                  </a:lnTo>
                  <a:lnTo>
                    <a:pt x="6495619" y="570967"/>
                  </a:lnTo>
                  <a:lnTo>
                    <a:pt x="6419150" y="564233"/>
                  </a:lnTo>
                  <a:lnTo>
                    <a:pt x="6342682" y="557279"/>
                  </a:lnTo>
                  <a:lnTo>
                    <a:pt x="6266213" y="550097"/>
                  </a:lnTo>
                  <a:lnTo>
                    <a:pt x="6189745" y="542679"/>
                  </a:lnTo>
                  <a:lnTo>
                    <a:pt x="6113277" y="535018"/>
                  </a:lnTo>
                  <a:lnTo>
                    <a:pt x="6036808" y="527106"/>
                  </a:lnTo>
                  <a:lnTo>
                    <a:pt x="5960340" y="518934"/>
                  </a:lnTo>
                  <a:lnTo>
                    <a:pt x="5883871" y="510495"/>
                  </a:lnTo>
                  <a:lnTo>
                    <a:pt x="5807403" y="501779"/>
                  </a:lnTo>
                  <a:lnTo>
                    <a:pt x="5730934" y="492777"/>
                  </a:lnTo>
                  <a:lnTo>
                    <a:pt x="5654466" y="483480"/>
                  </a:lnTo>
                  <a:lnTo>
                    <a:pt x="5577998" y="473879"/>
                  </a:lnTo>
                  <a:lnTo>
                    <a:pt x="5501529" y="463962"/>
                  </a:lnTo>
                  <a:lnTo>
                    <a:pt x="5425061" y="453721"/>
                  </a:lnTo>
                  <a:lnTo>
                    <a:pt x="5348592" y="443144"/>
                  </a:lnTo>
                  <a:lnTo>
                    <a:pt x="5272124" y="432220"/>
                  </a:lnTo>
                  <a:lnTo>
                    <a:pt x="5195655" y="420938"/>
                  </a:lnTo>
                  <a:lnTo>
                    <a:pt x="5119187" y="409286"/>
                  </a:lnTo>
                  <a:lnTo>
                    <a:pt x="5042719" y="397252"/>
                  </a:lnTo>
                  <a:lnTo>
                    <a:pt x="4966250" y="384824"/>
                  </a:lnTo>
                  <a:lnTo>
                    <a:pt x="4889782" y="371988"/>
                  </a:lnTo>
                  <a:lnTo>
                    <a:pt x="4813313" y="358732"/>
                  </a:lnTo>
                  <a:lnTo>
                    <a:pt x="4736845" y="345041"/>
                  </a:lnTo>
                  <a:lnTo>
                    <a:pt x="4660376" y="330901"/>
                  </a:lnTo>
                  <a:lnTo>
                    <a:pt x="4583908" y="316298"/>
                  </a:lnTo>
                  <a:lnTo>
                    <a:pt x="4507439" y="301216"/>
                  </a:lnTo>
                  <a:lnTo>
                    <a:pt x="4430971" y="285640"/>
                  </a:lnTo>
                  <a:lnTo>
                    <a:pt x="4354503" y="269553"/>
                  </a:lnTo>
                  <a:lnTo>
                    <a:pt x="4278034" y="252938"/>
                  </a:lnTo>
                  <a:lnTo>
                    <a:pt x="4201566" y="235779"/>
                  </a:lnTo>
                  <a:lnTo>
                    <a:pt x="4125097" y="218058"/>
                  </a:lnTo>
                  <a:lnTo>
                    <a:pt x="4048629" y="199755"/>
                  </a:lnTo>
                  <a:lnTo>
                    <a:pt x="3972160" y="180853"/>
                  </a:lnTo>
                  <a:lnTo>
                    <a:pt x="3895692" y="161331"/>
                  </a:lnTo>
                  <a:lnTo>
                    <a:pt x="3819224" y="141169"/>
                  </a:lnTo>
                  <a:lnTo>
                    <a:pt x="3742755" y="120346"/>
                  </a:lnTo>
                  <a:lnTo>
                    <a:pt x="3666287" y="98841"/>
                  </a:lnTo>
                  <a:lnTo>
                    <a:pt x="3589818" y="76630"/>
                  </a:lnTo>
                  <a:lnTo>
                    <a:pt x="3513350" y="53692"/>
                  </a:lnTo>
                  <a:lnTo>
                    <a:pt x="3436881" y="30001"/>
                  </a:lnTo>
                  <a:lnTo>
                    <a:pt x="3360413" y="5534"/>
                  </a:lnTo>
                  <a:lnTo>
                    <a:pt x="3283945" y="0"/>
                  </a:lnTo>
                  <a:lnTo>
                    <a:pt x="3207476" y="3956"/>
                  </a:lnTo>
                  <a:lnTo>
                    <a:pt x="3131008" y="7893"/>
                  </a:lnTo>
                  <a:lnTo>
                    <a:pt x="3054539" y="11809"/>
                  </a:lnTo>
                  <a:lnTo>
                    <a:pt x="2978071" y="15706"/>
                  </a:lnTo>
                  <a:lnTo>
                    <a:pt x="2901602" y="19583"/>
                  </a:lnTo>
                  <a:lnTo>
                    <a:pt x="2825134" y="23440"/>
                  </a:lnTo>
                  <a:lnTo>
                    <a:pt x="2748666" y="27277"/>
                  </a:lnTo>
                  <a:lnTo>
                    <a:pt x="2672197" y="31095"/>
                  </a:lnTo>
                  <a:lnTo>
                    <a:pt x="2595729" y="34893"/>
                  </a:lnTo>
                  <a:lnTo>
                    <a:pt x="2519260" y="38672"/>
                  </a:lnTo>
                  <a:lnTo>
                    <a:pt x="2442792" y="42432"/>
                  </a:lnTo>
                  <a:lnTo>
                    <a:pt x="2366323" y="46172"/>
                  </a:lnTo>
                  <a:lnTo>
                    <a:pt x="2289855" y="49894"/>
                  </a:lnTo>
                  <a:lnTo>
                    <a:pt x="2213386" y="53596"/>
                  </a:lnTo>
                  <a:lnTo>
                    <a:pt x="2136918" y="57280"/>
                  </a:lnTo>
                  <a:lnTo>
                    <a:pt x="2060450" y="60944"/>
                  </a:lnTo>
                  <a:lnTo>
                    <a:pt x="1983981" y="64591"/>
                  </a:lnTo>
                  <a:lnTo>
                    <a:pt x="1907513" y="68218"/>
                  </a:lnTo>
                  <a:lnTo>
                    <a:pt x="1831044" y="71827"/>
                  </a:lnTo>
                  <a:lnTo>
                    <a:pt x="1754576" y="75418"/>
                  </a:lnTo>
                  <a:lnTo>
                    <a:pt x="1678107" y="78990"/>
                  </a:lnTo>
                  <a:lnTo>
                    <a:pt x="1601639" y="82545"/>
                  </a:lnTo>
                  <a:lnTo>
                    <a:pt x="1525171" y="86081"/>
                  </a:lnTo>
                  <a:lnTo>
                    <a:pt x="1448702" y="89599"/>
                  </a:lnTo>
                  <a:lnTo>
                    <a:pt x="1372234" y="93099"/>
                  </a:lnTo>
                  <a:lnTo>
                    <a:pt x="1295765" y="96581"/>
                  </a:lnTo>
                  <a:lnTo>
                    <a:pt x="1219297" y="100046"/>
                  </a:lnTo>
                  <a:lnTo>
                    <a:pt x="1142828" y="103493"/>
                  </a:lnTo>
                  <a:lnTo>
                    <a:pt x="1066360" y="106922"/>
                  </a:lnTo>
                  <a:lnTo>
                    <a:pt x="989892" y="110334"/>
                  </a:lnTo>
                  <a:lnTo>
                    <a:pt x="913423" y="113728"/>
                  </a:lnTo>
                  <a:lnTo>
                    <a:pt x="836955" y="117105"/>
                  </a:lnTo>
                  <a:lnTo>
                    <a:pt x="760486" y="120465"/>
                  </a:lnTo>
                  <a:lnTo>
                    <a:pt x="684018" y="123808"/>
                  </a:lnTo>
                  <a:lnTo>
                    <a:pt x="607549" y="127134"/>
                  </a:lnTo>
                  <a:lnTo>
                    <a:pt x="531081" y="130443"/>
                  </a:lnTo>
                  <a:lnTo>
                    <a:pt x="454613" y="133735"/>
                  </a:lnTo>
                  <a:lnTo>
                    <a:pt x="378144" y="137010"/>
                  </a:lnTo>
                  <a:lnTo>
                    <a:pt x="301676" y="140268"/>
                  </a:lnTo>
                  <a:lnTo>
                    <a:pt x="225207" y="143510"/>
                  </a:lnTo>
                  <a:lnTo>
                    <a:pt x="148739" y="146736"/>
                  </a:lnTo>
                  <a:lnTo>
                    <a:pt x="72270" y="149945"/>
                  </a:lnTo>
                  <a:lnTo>
                    <a:pt x="0" y="1529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15645" y="4049273"/>
              <a:ext cx="7260303" cy="1020072"/>
            </a:xfrm>
            <a:custGeom>
              <a:avLst/>
              <a:pathLst>
                <a:path w="7260303" h="1020072">
                  <a:moveTo>
                    <a:pt x="0" y="0"/>
                  </a:moveTo>
                  <a:lnTo>
                    <a:pt x="72270" y="17955"/>
                  </a:lnTo>
                  <a:lnTo>
                    <a:pt x="148739" y="36698"/>
                  </a:lnTo>
                  <a:lnTo>
                    <a:pt x="225207" y="55188"/>
                  </a:lnTo>
                  <a:lnTo>
                    <a:pt x="301676" y="73428"/>
                  </a:lnTo>
                  <a:lnTo>
                    <a:pt x="378144" y="91423"/>
                  </a:lnTo>
                  <a:lnTo>
                    <a:pt x="454613" y="109175"/>
                  </a:lnTo>
                  <a:lnTo>
                    <a:pt x="531081" y="126688"/>
                  </a:lnTo>
                  <a:lnTo>
                    <a:pt x="607549" y="143964"/>
                  </a:lnTo>
                  <a:lnTo>
                    <a:pt x="684018" y="161008"/>
                  </a:lnTo>
                  <a:lnTo>
                    <a:pt x="760486" y="177822"/>
                  </a:lnTo>
                  <a:lnTo>
                    <a:pt x="836955" y="194409"/>
                  </a:lnTo>
                  <a:lnTo>
                    <a:pt x="913423" y="210773"/>
                  </a:lnTo>
                  <a:lnTo>
                    <a:pt x="989892" y="226916"/>
                  </a:lnTo>
                  <a:lnTo>
                    <a:pt x="1066360" y="242841"/>
                  </a:lnTo>
                  <a:lnTo>
                    <a:pt x="1142828" y="258552"/>
                  </a:lnTo>
                  <a:lnTo>
                    <a:pt x="1219297" y="274051"/>
                  </a:lnTo>
                  <a:lnTo>
                    <a:pt x="1295765" y="289341"/>
                  </a:lnTo>
                  <a:lnTo>
                    <a:pt x="1372234" y="304425"/>
                  </a:lnTo>
                  <a:lnTo>
                    <a:pt x="1448702" y="319306"/>
                  </a:lnTo>
                  <a:lnTo>
                    <a:pt x="1525171" y="333986"/>
                  </a:lnTo>
                  <a:lnTo>
                    <a:pt x="1601639" y="348468"/>
                  </a:lnTo>
                  <a:lnTo>
                    <a:pt x="1678107" y="362754"/>
                  </a:lnTo>
                  <a:lnTo>
                    <a:pt x="1754576" y="376849"/>
                  </a:lnTo>
                  <a:lnTo>
                    <a:pt x="1831044" y="390753"/>
                  </a:lnTo>
                  <a:lnTo>
                    <a:pt x="1907513" y="404469"/>
                  </a:lnTo>
                  <a:lnTo>
                    <a:pt x="1983981" y="418001"/>
                  </a:lnTo>
                  <a:lnTo>
                    <a:pt x="2060450" y="431351"/>
                  </a:lnTo>
                  <a:lnTo>
                    <a:pt x="2136918" y="444520"/>
                  </a:lnTo>
                  <a:lnTo>
                    <a:pt x="2213386" y="457512"/>
                  </a:lnTo>
                  <a:lnTo>
                    <a:pt x="2289855" y="470329"/>
                  </a:lnTo>
                  <a:lnTo>
                    <a:pt x="2366323" y="482973"/>
                  </a:lnTo>
                  <a:lnTo>
                    <a:pt x="2442792" y="495446"/>
                  </a:lnTo>
                  <a:lnTo>
                    <a:pt x="2519260" y="507752"/>
                  </a:lnTo>
                  <a:lnTo>
                    <a:pt x="2595729" y="519891"/>
                  </a:lnTo>
                  <a:lnTo>
                    <a:pt x="2672197" y="531867"/>
                  </a:lnTo>
                  <a:lnTo>
                    <a:pt x="2748666" y="543681"/>
                  </a:lnTo>
                  <a:lnTo>
                    <a:pt x="2825134" y="555336"/>
                  </a:lnTo>
                  <a:lnTo>
                    <a:pt x="2901602" y="566834"/>
                  </a:lnTo>
                  <a:lnTo>
                    <a:pt x="2978071" y="578177"/>
                  </a:lnTo>
                  <a:lnTo>
                    <a:pt x="3054539" y="589367"/>
                  </a:lnTo>
                  <a:lnTo>
                    <a:pt x="3131008" y="600406"/>
                  </a:lnTo>
                  <a:lnTo>
                    <a:pt x="3207476" y="611297"/>
                  </a:lnTo>
                  <a:lnTo>
                    <a:pt x="3283945" y="622040"/>
                  </a:lnTo>
                  <a:lnTo>
                    <a:pt x="3360413" y="632639"/>
                  </a:lnTo>
                  <a:lnTo>
                    <a:pt x="3436881" y="643095"/>
                  </a:lnTo>
                  <a:lnTo>
                    <a:pt x="3513350" y="653410"/>
                  </a:lnTo>
                  <a:lnTo>
                    <a:pt x="3589818" y="663586"/>
                  </a:lnTo>
                  <a:lnTo>
                    <a:pt x="3666287" y="673624"/>
                  </a:lnTo>
                  <a:lnTo>
                    <a:pt x="3742755" y="683528"/>
                  </a:lnTo>
                  <a:lnTo>
                    <a:pt x="3819224" y="693297"/>
                  </a:lnTo>
                  <a:lnTo>
                    <a:pt x="3895692" y="702935"/>
                  </a:lnTo>
                  <a:lnTo>
                    <a:pt x="3972160" y="712444"/>
                  </a:lnTo>
                  <a:lnTo>
                    <a:pt x="4048629" y="721824"/>
                  </a:lnTo>
                  <a:lnTo>
                    <a:pt x="4125097" y="731077"/>
                  </a:lnTo>
                  <a:lnTo>
                    <a:pt x="4201566" y="740206"/>
                  </a:lnTo>
                  <a:lnTo>
                    <a:pt x="4278034" y="749212"/>
                  </a:lnTo>
                  <a:lnTo>
                    <a:pt x="4354503" y="758096"/>
                  </a:lnTo>
                  <a:lnTo>
                    <a:pt x="4430971" y="766860"/>
                  </a:lnTo>
                  <a:lnTo>
                    <a:pt x="4507439" y="775507"/>
                  </a:lnTo>
                  <a:lnTo>
                    <a:pt x="4583908" y="784037"/>
                  </a:lnTo>
                  <a:lnTo>
                    <a:pt x="4660376" y="792451"/>
                  </a:lnTo>
                  <a:lnTo>
                    <a:pt x="4736845" y="800753"/>
                  </a:lnTo>
                  <a:lnTo>
                    <a:pt x="4813313" y="808942"/>
                  </a:lnTo>
                  <a:lnTo>
                    <a:pt x="4889782" y="817021"/>
                  </a:lnTo>
                  <a:lnTo>
                    <a:pt x="4966250" y="824991"/>
                  </a:lnTo>
                  <a:lnTo>
                    <a:pt x="5042719" y="832854"/>
                  </a:lnTo>
                  <a:lnTo>
                    <a:pt x="5119187" y="840611"/>
                  </a:lnTo>
                  <a:lnTo>
                    <a:pt x="5195655" y="848263"/>
                  </a:lnTo>
                  <a:lnTo>
                    <a:pt x="5272124" y="855812"/>
                  </a:lnTo>
                  <a:lnTo>
                    <a:pt x="5348592" y="863259"/>
                  </a:lnTo>
                  <a:lnTo>
                    <a:pt x="5425061" y="870606"/>
                  </a:lnTo>
                  <a:lnTo>
                    <a:pt x="5501529" y="877854"/>
                  </a:lnTo>
                  <a:lnTo>
                    <a:pt x="5577998" y="885004"/>
                  </a:lnTo>
                  <a:lnTo>
                    <a:pt x="5654466" y="892057"/>
                  </a:lnTo>
                  <a:lnTo>
                    <a:pt x="5730934" y="899016"/>
                  </a:lnTo>
                  <a:lnTo>
                    <a:pt x="5807403" y="905881"/>
                  </a:lnTo>
                  <a:lnTo>
                    <a:pt x="5883871" y="912653"/>
                  </a:lnTo>
                  <a:lnTo>
                    <a:pt x="5960340" y="919334"/>
                  </a:lnTo>
                  <a:lnTo>
                    <a:pt x="6036808" y="925925"/>
                  </a:lnTo>
                  <a:lnTo>
                    <a:pt x="6113277" y="932427"/>
                  </a:lnTo>
                  <a:lnTo>
                    <a:pt x="6189745" y="938841"/>
                  </a:lnTo>
                  <a:lnTo>
                    <a:pt x="6266213" y="945169"/>
                  </a:lnTo>
                  <a:lnTo>
                    <a:pt x="6342682" y="951412"/>
                  </a:lnTo>
                  <a:lnTo>
                    <a:pt x="6419150" y="957570"/>
                  </a:lnTo>
                  <a:lnTo>
                    <a:pt x="6495619" y="963645"/>
                  </a:lnTo>
                  <a:lnTo>
                    <a:pt x="6572087" y="969639"/>
                  </a:lnTo>
                  <a:lnTo>
                    <a:pt x="6648556" y="975552"/>
                  </a:lnTo>
                  <a:lnTo>
                    <a:pt x="6725024" y="981384"/>
                  </a:lnTo>
                  <a:lnTo>
                    <a:pt x="6801492" y="987139"/>
                  </a:lnTo>
                  <a:lnTo>
                    <a:pt x="6877961" y="992816"/>
                  </a:lnTo>
                  <a:lnTo>
                    <a:pt x="6954429" y="998416"/>
                  </a:lnTo>
                  <a:lnTo>
                    <a:pt x="7030898" y="1003941"/>
                  </a:lnTo>
                  <a:lnTo>
                    <a:pt x="7107366" y="1009391"/>
                  </a:lnTo>
                  <a:lnTo>
                    <a:pt x="7183835" y="1014768"/>
                  </a:lnTo>
                  <a:lnTo>
                    <a:pt x="7260303" y="102007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1.17 (95% CI 0.94-1.45), p = 0.154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2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2026-09-29T17:23:29Z</dcterms:modified>
  <cp:category/>
</cp:coreProperties>
</file>