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23554"/>
            </a:xfrm>
            <a:custGeom>
              <a:avLst/>
              <a:pathLst>
                <a:path w="7260303" h="3223554">
                  <a:moveTo>
                    <a:pt x="1307491" y="0"/>
                  </a:moveTo>
                  <a:lnTo>
                    <a:pt x="1372234" y="147103"/>
                  </a:lnTo>
                  <a:lnTo>
                    <a:pt x="1448702" y="311697"/>
                  </a:lnTo>
                  <a:lnTo>
                    <a:pt x="1525171" y="467621"/>
                  </a:lnTo>
                  <a:lnTo>
                    <a:pt x="1601639" y="615333"/>
                  </a:lnTo>
                  <a:lnTo>
                    <a:pt x="1678107" y="755264"/>
                  </a:lnTo>
                  <a:lnTo>
                    <a:pt x="1754576" y="887825"/>
                  </a:lnTo>
                  <a:lnTo>
                    <a:pt x="1831044" y="1013404"/>
                  </a:lnTo>
                  <a:lnTo>
                    <a:pt x="1907513" y="1132369"/>
                  </a:lnTo>
                  <a:lnTo>
                    <a:pt x="1983981" y="1245067"/>
                  </a:lnTo>
                  <a:lnTo>
                    <a:pt x="2060450" y="1351829"/>
                  </a:lnTo>
                  <a:lnTo>
                    <a:pt x="2136918" y="1452969"/>
                  </a:lnTo>
                  <a:lnTo>
                    <a:pt x="2213386" y="1548780"/>
                  </a:lnTo>
                  <a:lnTo>
                    <a:pt x="2289855" y="1639546"/>
                  </a:lnTo>
                  <a:lnTo>
                    <a:pt x="2366323" y="1725530"/>
                  </a:lnTo>
                  <a:lnTo>
                    <a:pt x="2442792" y="1806986"/>
                  </a:lnTo>
                  <a:lnTo>
                    <a:pt x="2519260" y="1884151"/>
                  </a:lnTo>
                  <a:lnTo>
                    <a:pt x="2595729" y="1957252"/>
                  </a:lnTo>
                  <a:lnTo>
                    <a:pt x="2672197" y="2026503"/>
                  </a:lnTo>
                  <a:lnTo>
                    <a:pt x="2748666" y="2092106"/>
                  </a:lnTo>
                  <a:lnTo>
                    <a:pt x="2825134" y="2154253"/>
                  </a:lnTo>
                  <a:lnTo>
                    <a:pt x="2901602" y="2213128"/>
                  </a:lnTo>
                  <a:lnTo>
                    <a:pt x="2978071" y="2268901"/>
                  </a:lnTo>
                  <a:lnTo>
                    <a:pt x="3054539" y="2321736"/>
                  </a:lnTo>
                  <a:lnTo>
                    <a:pt x="3131008" y="2371789"/>
                  </a:lnTo>
                  <a:lnTo>
                    <a:pt x="3207476" y="2419205"/>
                  </a:lnTo>
                  <a:lnTo>
                    <a:pt x="3283945" y="2464124"/>
                  </a:lnTo>
                  <a:lnTo>
                    <a:pt x="3360413" y="2496564"/>
                  </a:lnTo>
                  <a:lnTo>
                    <a:pt x="3436881" y="2507434"/>
                  </a:lnTo>
                  <a:lnTo>
                    <a:pt x="3513350" y="2518151"/>
                  </a:lnTo>
                  <a:lnTo>
                    <a:pt x="3589818" y="2528719"/>
                  </a:lnTo>
                  <a:lnTo>
                    <a:pt x="3666287" y="2539138"/>
                  </a:lnTo>
                  <a:lnTo>
                    <a:pt x="3742755" y="2549411"/>
                  </a:lnTo>
                  <a:lnTo>
                    <a:pt x="3819224" y="2559540"/>
                  </a:lnTo>
                  <a:lnTo>
                    <a:pt x="3895692" y="2569527"/>
                  </a:lnTo>
                  <a:lnTo>
                    <a:pt x="3972160" y="2579374"/>
                  </a:lnTo>
                  <a:lnTo>
                    <a:pt x="4048629" y="2589083"/>
                  </a:lnTo>
                  <a:lnTo>
                    <a:pt x="4125097" y="2598656"/>
                  </a:lnTo>
                  <a:lnTo>
                    <a:pt x="4201566" y="2608094"/>
                  </a:lnTo>
                  <a:lnTo>
                    <a:pt x="4278034" y="2617401"/>
                  </a:lnTo>
                  <a:lnTo>
                    <a:pt x="4354503" y="2626577"/>
                  </a:lnTo>
                  <a:lnTo>
                    <a:pt x="4430971" y="2635624"/>
                  </a:lnTo>
                  <a:lnTo>
                    <a:pt x="4507439" y="2644545"/>
                  </a:lnTo>
                  <a:lnTo>
                    <a:pt x="4583908" y="2653340"/>
                  </a:lnTo>
                  <a:lnTo>
                    <a:pt x="4660376" y="2662012"/>
                  </a:lnTo>
                  <a:lnTo>
                    <a:pt x="4736845" y="2670563"/>
                  </a:lnTo>
                  <a:lnTo>
                    <a:pt x="4813313" y="2678994"/>
                  </a:lnTo>
                  <a:lnTo>
                    <a:pt x="4889782" y="2687306"/>
                  </a:lnTo>
                  <a:lnTo>
                    <a:pt x="4966250" y="2695502"/>
                  </a:lnTo>
                  <a:lnTo>
                    <a:pt x="5042719" y="2703584"/>
                  </a:lnTo>
                  <a:lnTo>
                    <a:pt x="5119187" y="2711551"/>
                  </a:lnTo>
                  <a:lnTo>
                    <a:pt x="5195655" y="2719408"/>
                  </a:lnTo>
                  <a:lnTo>
                    <a:pt x="5272124" y="2727154"/>
                  </a:lnTo>
                  <a:lnTo>
                    <a:pt x="5348592" y="2734791"/>
                  </a:lnTo>
                  <a:lnTo>
                    <a:pt x="5425061" y="2742322"/>
                  </a:lnTo>
                  <a:lnTo>
                    <a:pt x="5501529" y="2749747"/>
                  </a:lnTo>
                  <a:lnTo>
                    <a:pt x="5577998" y="2757068"/>
                  </a:lnTo>
                  <a:lnTo>
                    <a:pt x="5654466" y="2764286"/>
                  </a:lnTo>
                  <a:lnTo>
                    <a:pt x="5730934" y="2771403"/>
                  </a:lnTo>
                  <a:lnTo>
                    <a:pt x="5807403" y="2778420"/>
                  </a:lnTo>
                  <a:lnTo>
                    <a:pt x="5883871" y="2785339"/>
                  </a:lnTo>
                  <a:lnTo>
                    <a:pt x="5960340" y="2792161"/>
                  </a:lnTo>
                  <a:lnTo>
                    <a:pt x="6036808" y="2798887"/>
                  </a:lnTo>
                  <a:lnTo>
                    <a:pt x="6113277" y="2805519"/>
                  </a:lnTo>
                  <a:lnTo>
                    <a:pt x="6189745" y="2812058"/>
                  </a:lnTo>
                  <a:lnTo>
                    <a:pt x="6266213" y="2818506"/>
                  </a:lnTo>
                  <a:lnTo>
                    <a:pt x="6342682" y="2824863"/>
                  </a:lnTo>
                  <a:lnTo>
                    <a:pt x="6419150" y="2831130"/>
                  </a:lnTo>
                  <a:lnTo>
                    <a:pt x="6495619" y="2837310"/>
                  </a:lnTo>
                  <a:lnTo>
                    <a:pt x="6572087" y="2843404"/>
                  </a:lnTo>
                  <a:lnTo>
                    <a:pt x="6648556" y="2849412"/>
                  </a:lnTo>
                  <a:lnTo>
                    <a:pt x="6725024" y="2855336"/>
                  </a:lnTo>
                  <a:lnTo>
                    <a:pt x="6801492" y="2861176"/>
                  </a:lnTo>
                  <a:lnTo>
                    <a:pt x="6877961" y="2866935"/>
                  </a:lnTo>
                  <a:lnTo>
                    <a:pt x="6954429" y="2872613"/>
                  </a:lnTo>
                  <a:lnTo>
                    <a:pt x="7030898" y="2878212"/>
                  </a:lnTo>
                  <a:lnTo>
                    <a:pt x="7107366" y="2883732"/>
                  </a:lnTo>
                  <a:lnTo>
                    <a:pt x="7183835" y="2889175"/>
                  </a:lnTo>
                  <a:lnTo>
                    <a:pt x="7260303" y="2894541"/>
                  </a:lnTo>
                  <a:lnTo>
                    <a:pt x="7260303" y="3223554"/>
                  </a:lnTo>
                  <a:lnTo>
                    <a:pt x="7183835" y="3220860"/>
                  </a:lnTo>
                  <a:lnTo>
                    <a:pt x="7107366" y="3218016"/>
                  </a:lnTo>
                  <a:lnTo>
                    <a:pt x="7030898" y="3215013"/>
                  </a:lnTo>
                  <a:lnTo>
                    <a:pt x="6954429" y="3211844"/>
                  </a:lnTo>
                  <a:lnTo>
                    <a:pt x="6877961" y="3208499"/>
                  </a:lnTo>
                  <a:lnTo>
                    <a:pt x="6801492" y="3204967"/>
                  </a:lnTo>
                  <a:lnTo>
                    <a:pt x="6725024" y="3201239"/>
                  </a:lnTo>
                  <a:lnTo>
                    <a:pt x="6648556" y="3197304"/>
                  </a:lnTo>
                  <a:lnTo>
                    <a:pt x="6572087" y="3193150"/>
                  </a:lnTo>
                  <a:lnTo>
                    <a:pt x="6495619" y="3188765"/>
                  </a:lnTo>
                  <a:lnTo>
                    <a:pt x="6419150" y="3184137"/>
                  </a:lnTo>
                  <a:lnTo>
                    <a:pt x="6342682" y="3179251"/>
                  </a:lnTo>
                  <a:lnTo>
                    <a:pt x="6266213" y="3174093"/>
                  </a:lnTo>
                  <a:lnTo>
                    <a:pt x="6189745" y="3168649"/>
                  </a:lnTo>
                  <a:lnTo>
                    <a:pt x="6113277" y="3162902"/>
                  </a:lnTo>
                  <a:lnTo>
                    <a:pt x="6036808" y="3156835"/>
                  </a:lnTo>
                  <a:lnTo>
                    <a:pt x="5960340" y="3150431"/>
                  </a:lnTo>
                  <a:lnTo>
                    <a:pt x="5883871" y="3143671"/>
                  </a:lnTo>
                  <a:lnTo>
                    <a:pt x="5807403" y="3136535"/>
                  </a:lnTo>
                  <a:lnTo>
                    <a:pt x="5730934" y="3129002"/>
                  </a:lnTo>
                  <a:lnTo>
                    <a:pt x="5654466" y="3121051"/>
                  </a:lnTo>
                  <a:lnTo>
                    <a:pt x="5577998" y="3112657"/>
                  </a:lnTo>
                  <a:lnTo>
                    <a:pt x="5501529" y="3103797"/>
                  </a:lnTo>
                  <a:lnTo>
                    <a:pt x="5425061" y="3094444"/>
                  </a:lnTo>
                  <a:lnTo>
                    <a:pt x="5348592" y="3084571"/>
                  </a:lnTo>
                  <a:lnTo>
                    <a:pt x="5272124" y="3074150"/>
                  </a:lnTo>
                  <a:lnTo>
                    <a:pt x="5195655" y="3063148"/>
                  </a:lnTo>
                  <a:lnTo>
                    <a:pt x="5119187" y="3051535"/>
                  </a:lnTo>
                  <a:lnTo>
                    <a:pt x="5042719" y="3039277"/>
                  </a:lnTo>
                  <a:lnTo>
                    <a:pt x="4966250" y="3026337"/>
                  </a:lnTo>
                  <a:lnTo>
                    <a:pt x="4889782" y="3012677"/>
                  </a:lnTo>
                  <a:lnTo>
                    <a:pt x="4813313" y="2998258"/>
                  </a:lnTo>
                  <a:lnTo>
                    <a:pt x="4736845" y="2983037"/>
                  </a:lnTo>
                  <a:lnTo>
                    <a:pt x="4660376" y="2966970"/>
                  </a:lnTo>
                  <a:lnTo>
                    <a:pt x="4583908" y="2950009"/>
                  </a:lnTo>
                  <a:lnTo>
                    <a:pt x="4507439" y="2932106"/>
                  </a:lnTo>
                  <a:lnTo>
                    <a:pt x="4430971" y="2913207"/>
                  </a:lnTo>
                  <a:lnTo>
                    <a:pt x="4354503" y="2893257"/>
                  </a:lnTo>
                  <a:lnTo>
                    <a:pt x="4278034" y="2872198"/>
                  </a:lnTo>
                  <a:lnTo>
                    <a:pt x="4201566" y="2849968"/>
                  </a:lnTo>
                  <a:lnTo>
                    <a:pt x="4125097" y="2826503"/>
                  </a:lnTo>
                  <a:lnTo>
                    <a:pt x="4048629" y="2801732"/>
                  </a:lnTo>
                  <a:lnTo>
                    <a:pt x="3972160" y="2775584"/>
                  </a:lnTo>
                  <a:lnTo>
                    <a:pt x="3895692" y="2747983"/>
                  </a:lnTo>
                  <a:lnTo>
                    <a:pt x="3819224" y="2718847"/>
                  </a:lnTo>
                  <a:lnTo>
                    <a:pt x="3742755" y="2688091"/>
                  </a:lnTo>
                  <a:lnTo>
                    <a:pt x="3666287" y="2655624"/>
                  </a:lnTo>
                  <a:lnTo>
                    <a:pt x="3589818" y="2621353"/>
                  </a:lnTo>
                  <a:lnTo>
                    <a:pt x="3513350" y="2585176"/>
                  </a:lnTo>
                  <a:lnTo>
                    <a:pt x="3436881" y="2546988"/>
                  </a:lnTo>
                  <a:lnTo>
                    <a:pt x="3360413" y="2506677"/>
                  </a:lnTo>
                  <a:lnTo>
                    <a:pt x="3283945" y="2485540"/>
                  </a:lnTo>
                  <a:lnTo>
                    <a:pt x="3207476" y="2474359"/>
                  </a:lnTo>
                  <a:lnTo>
                    <a:pt x="3131008" y="2463019"/>
                  </a:lnTo>
                  <a:lnTo>
                    <a:pt x="3054539" y="2451518"/>
                  </a:lnTo>
                  <a:lnTo>
                    <a:pt x="2978071" y="2439853"/>
                  </a:lnTo>
                  <a:lnTo>
                    <a:pt x="2901602" y="2428022"/>
                  </a:lnTo>
                  <a:lnTo>
                    <a:pt x="2825134" y="2416024"/>
                  </a:lnTo>
                  <a:lnTo>
                    <a:pt x="2748666" y="2403854"/>
                  </a:lnTo>
                  <a:lnTo>
                    <a:pt x="2672197" y="2391512"/>
                  </a:lnTo>
                  <a:lnTo>
                    <a:pt x="2595729" y="2378994"/>
                  </a:lnTo>
                  <a:lnTo>
                    <a:pt x="2519260" y="2366298"/>
                  </a:lnTo>
                  <a:lnTo>
                    <a:pt x="2442792" y="2353422"/>
                  </a:lnTo>
                  <a:lnTo>
                    <a:pt x="2366323" y="2340363"/>
                  </a:lnTo>
                  <a:lnTo>
                    <a:pt x="2289855" y="2327118"/>
                  </a:lnTo>
                  <a:lnTo>
                    <a:pt x="2213386" y="2313685"/>
                  </a:lnTo>
                  <a:lnTo>
                    <a:pt x="2136918" y="2300060"/>
                  </a:lnTo>
                  <a:lnTo>
                    <a:pt x="2060450" y="2286242"/>
                  </a:lnTo>
                  <a:lnTo>
                    <a:pt x="1983981" y="2272228"/>
                  </a:lnTo>
                  <a:lnTo>
                    <a:pt x="1907513" y="2258014"/>
                  </a:lnTo>
                  <a:lnTo>
                    <a:pt x="1831044" y="2243599"/>
                  </a:lnTo>
                  <a:lnTo>
                    <a:pt x="1754576" y="2228978"/>
                  </a:lnTo>
                  <a:lnTo>
                    <a:pt x="1678107" y="2214149"/>
                  </a:lnTo>
                  <a:lnTo>
                    <a:pt x="1601639" y="2199110"/>
                  </a:lnTo>
                  <a:lnTo>
                    <a:pt x="1525171" y="2183857"/>
                  </a:lnTo>
                  <a:lnTo>
                    <a:pt x="1448702" y="2168387"/>
                  </a:lnTo>
                  <a:lnTo>
                    <a:pt x="1372234" y="2152697"/>
                  </a:lnTo>
                  <a:lnTo>
                    <a:pt x="1295765" y="2136784"/>
                  </a:lnTo>
                  <a:lnTo>
                    <a:pt x="1219297" y="2120645"/>
                  </a:lnTo>
                  <a:lnTo>
                    <a:pt x="1142828" y="2104276"/>
                  </a:lnTo>
                  <a:lnTo>
                    <a:pt x="1066360" y="2087675"/>
                  </a:lnTo>
                  <a:lnTo>
                    <a:pt x="989892" y="2070838"/>
                  </a:lnTo>
                  <a:lnTo>
                    <a:pt x="913423" y="2053761"/>
                  </a:lnTo>
                  <a:lnTo>
                    <a:pt x="836955" y="2036442"/>
                  </a:lnTo>
                  <a:lnTo>
                    <a:pt x="760486" y="2018876"/>
                  </a:lnTo>
                  <a:lnTo>
                    <a:pt x="684018" y="2001060"/>
                  </a:lnTo>
                  <a:lnTo>
                    <a:pt x="607549" y="1982992"/>
                  </a:lnTo>
                  <a:lnTo>
                    <a:pt x="531081" y="1964666"/>
                  </a:lnTo>
                  <a:lnTo>
                    <a:pt x="454613" y="1946080"/>
                  </a:lnTo>
                  <a:lnTo>
                    <a:pt x="378144" y="1927230"/>
                  </a:lnTo>
                  <a:lnTo>
                    <a:pt x="301676" y="1908111"/>
                  </a:lnTo>
                  <a:lnTo>
                    <a:pt x="225207" y="1888721"/>
                  </a:lnTo>
                  <a:lnTo>
                    <a:pt x="148739" y="1869055"/>
                  </a:lnTo>
                  <a:lnTo>
                    <a:pt x="72270" y="1849110"/>
                  </a:lnTo>
                  <a:lnTo>
                    <a:pt x="0" y="1829991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223136" y="2185486"/>
              <a:ext cx="5952812" cy="2894541"/>
            </a:xfrm>
            <a:custGeom>
              <a:avLst/>
              <a:pathLst>
                <a:path w="5952812" h="2894541">
                  <a:moveTo>
                    <a:pt x="0" y="0"/>
                  </a:moveTo>
                  <a:lnTo>
                    <a:pt x="64742" y="147103"/>
                  </a:lnTo>
                  <a:lnTo>
                    <a:pt x="141211" y="311697"/>
                  </a:lnTo>
                  <a:lnTo>
                    <a:pt x="217679" y="467621"/>
                  </a:lnTo>
                  <a:lnTo>
                    <a:pt x="294148" y="615333"/>
                  </a:lnTo>
                  <a:lnTo>
                    <a:pt x="370616" y="755264"/>
                  </a:lnTo>
                  <a:lnTo>
                    <a:pt x="447084" y="887825"/>
                  </a:lnTo>
                  <a:lnTo>
                    <a:pt x="523553" y="1013404"/>
                  </a:lnTo>
                  <a:lnTo>
                    <a:pt x="600021" y="1132369"/>
                  </a:lnTo>
                  <a:lnTo>
                    <a:pt x="676490" y="1245067"/>
                  </a:lnTo>
                  <a:lnTo>
                    <a:pt x="752958" y="1351829"/>
                  </a:lnTo>
                  <a:lnTo>
                    <a:pt x="829427" y="1452969"/>
                  </a:lnTo>
                  <a:lnTo>
                    <a:pt x="905895" y="1548780"/>
                  </a:lnTo>
                  <a:lnTo>
                    <a:pt x="982363" y="1639546"/>
                  </a:lnTo>
                  <a:lnTo>
                    <a:pt x="1058832" y="1725530"/>
                  </a:lnTo>
                  <a:lnTo>
                    <a:pt x="1135300" y="1806986"/>
                  </a:lnTo>
                  <a:lnTo>
                    <a:pt x="1211769" y="1884151"/>
                  </a:lnTo>
                  <a:lnTo>
                    <a:pt x="1288237" y="1957252"/>
                  </a:lnTo>
                  <a:lnTo>
                    <a:pt x="1364706" y="2026503"/>
                  </a:lnTo>
                  <a:lnTo>
                    <a:pt x="1441174" y="2092106"/>
                  </a:lnTo>
                  <a:lnTo>
                    <a:pt x="1517642" y="2154253"/>
                  </a:lnTo>
                  <a:lnTo>
                    <a:pt x="1594111" y="2213128"/>
                  </a:lnTo>
                  <a:lnTo>
                    <a:pt x="1670579" y="2268901"/>
                  </a:lnTo>
                  <a:lnTo>
                    <a:pt x="1747048" y="2321736"/>
                  </a:lnTo>
                  <a:lnTo>
                    <a:pt x="1823516" y="2371789"/>
                  </a:lnTo>
                  <a:lnTo>
                    <a:pt x="1899985" y="2419205"/>
                  </a:lnTo>
                  <a:lnTo>
                    <a:pt x="1976453" y="2464124"/>
                  </a:lnTo>
                  <a:lnTo>
                    <a:pt x="2052921" y="2496564"/>
                  </a:lnTo>
                  <a:lnTo>
                    <a:pt x="2129390" y="2507434"/>
                  </a:lnTo>
                  <a:lnTo>
                    <a:pt x="2205858" y="2518151"/>
                  </a:lnTo>
                  <a:lnTo>
                    <a:pt x="2282327" y="2528719"/>
                  </a:lnTo>
                  <a:lnTo>
                    <a:pt x="2358795" y="2539138"/>
                  </a:lnTo>
                  <a:lnTo>
                    <a:pt x="2435264" y="2549411"/>
                  </a:lnTo>
                  <a:lnTo>
                    <a:pt x="2511732" y="2559540"/>
                  </a:lnTo>
                  <a:lnTo>
                    <a:pt x="2588201" y="2569527"/>
                  </a:lnTo>
                  <a:lnTo>
                    <a:pt x="2664669" y="2579374"/>
                  </a:lnTo>
                  <a:lnTo>
                    <a:pt x="2741137" y="2589083"/>
                  </a:lnTo>
                  <a:lnTo>
                    <a:pt x="2817606" y="2598656"/>
                  </a:lnTo>
                  <a:lnTo>
                    <a:pt x="2894074" y="2608094"/>
                  </a:lnTo>
                  <a:lnTo>
                    <a:pt x="2970543" y="2617401"/>
                  </a:lnTo>
                  <a:lnTo>
                    <a:pt x="3047011" y="2626577"/>
                  </a:lnTo>
                  <a:lnTo>
                    <a:pt x="3123480" y="2635624"/>
                  </a:lnTo>
                  <a:lnTo>
                    <a:pt x="3199948" y="2644545"/>
                  </a:lnTo>
                  <a:lnTo>
                    <a:pt x="3276416" y="2653340"/>
                  </a:lnTo>
                  <a:lnTo>
                    <a:pt x="3352885" y="2662012"/>
                  </a:lnTo>
                  <a:lnTo>
                    <a:pt x="3429353" y="2670563"/>
                  </a:lnTo>
                  <a:lnTo>
                    <a:pt x="3505822" y="2678994"/>
                  </a:lnTo>
                  <a:lnTo>
                    <a:pt x="3582290" y="2687306"/>
                  </a:lnTo>
                  <a:lnTo>
                    <a:pt x="3658759" y="2695502"/>
                  </a:lnTo>
                  <a:lnTo>
                    <a:pt x="3735227" y="2703584"/>
                  </a:lnTo>
                  <a:lnTo>
                    <a:pt x="3811695" y="2711551"/>
                  </a:lnTo>
                  <a:lnTo>
                    <a:pt x="3888164" y="2719408"/>
                  </a:lnTo>
                  <a:lnTo>
                    <a:pt x="3964632" y="2727154"/>
                  </a:lnTo>
                  <a:lnTo>
                    <a:pt x="4041101" y="2734791"/>
                  </a:lnTo>
                  <a:lnTo>
                    <a:pt x="4117569" y="2742322"/>
                  </a:lnTo>
                  <a:lnTo>
                    <a:pt x="4194038" y="2749747"/>
                  </a:lnTo>
                  <a:lnTo>
                    <a:pt x="4270506" y="2757068"/>
                  </a:lnTo>
                  <a:lnTo>
                    <a:pt x="4346974" y="2764286"/>
                  </a:lnTo>
                  <a:lnTo>
                    <a:pt x="4423443" y="2771403"/>
                  </a:lnTo>
                  <a:lnTo>
                    <a:pt x="4499911" y="2778420"/>
                  </a:lnTo>
                  <a:lnTo>
                    <a:pt x="4576380" y="2785339"/>
                  </a:lnTo>
                  <a:lnTo>
                    <a:pt x="4652848" y="2792161"/>
                  </a:lnTo>
                  <a:lnTo>
                    <a:pt x="4729317" y="2798887"/>
                  </a:lnTo>
                  <a:lnTo>
                    <a:pt x="4805785" y="2805519"/>
                  </a:lnTo>
                  <a:lnTo>
                    <a:pt x="4882254" y="2812058"/>
                  </a:lnTo>
                  <a:lnTo>
                    <a:pt x="4958722" y="2818506"/>
                  </a:lnTo>
                  <a:lnTo>
                    <a:pt x="5035190" y="2824863"/>
                  </a:lnTo>
                  <a:lnTo>
                    <a:pt x="5111659" y="2831130"/>
                  </a:lnTo>
                  <a:lnTo>
                    <a:pt x="5188127" y="2837310"/>
                  </a:lnTo>
                  <a:lnTo>
                    <a:pt x="5264596" y="2843404"/>
                  </a:lnTo>
                  <a:lnTo>
                    <a:pt x="5341064" y="2849412"/>
                  </a:lnTo>
                  <a:lnTo>
                    <a:pt x="5417533" y="2855336"/>
                  </a:lnTo>
                  <a:lnTo>
                    <a:pt x="5494001" y="2861176"/>
                  </a:lnTo>
                  <a:lnTo>
                    <a:pt x="5570469" y="2866935"/>
                  </a:lnTo>
                  <a:lnTo>
                    <a:pt x="5646938" y="2872613"/>
                  </a:lnTo>
                  <a:lnTo>
                    <a:pt x="5723406" y="2878212"/>
                  </a:lnTo>
                  <a:lnTo>
                    <a:pt x="5799875" y="2883732"/>
                  </a:lnTo>
                  <a:lnTo>
                    <a:pt x="5876343" y="2889175"/>
                  </a:lnTo>
                  <a:lnTo>
                    <a:pt x="5952812" y="28945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015478"/>
              <a:ext cx="7260303" cy="1393562"/>
            </a:xfrm>
            <a:custGeom>
              <a:avLst/>
              <a:pathLst>
                <a:path w="7260303" h="1393562">
                  <a:moveTo>
                    <a:pt x="7260303" y="1393562"/>
                  </a:moveTo>
                  <a:lnTo>
                    <a:pt x="7183835" y="1390868"/>
                  </a:lnTo>
                  <a:lnTo>
                    <a:pt x="7107366" y="1388024"/>
                  </a:lnTo>
                  <a:lnTo>
                    <a:pt x="7030898" y="1385021"/>
                  </a:lnTo>
                  <a:lnTo>
                    <a:pt x="6954429" y="1381852"/>
                  </a:lnTo>
                  <a:lnTo>
                    <a:pt x="6877961" y="1378507"/>
                  </a:lnTo>
                  <a:lnTo>
                    <a:pt x="6801492" y="1374975"/>
                  </a:lnTo>
                  <a:lnTo>
                    <a:pt x="6725024" y="1371247"/>
                  </a:lnTo>
                  <a:lnTo>
                    <a:pt x="6648556" y="1367312"/>
                  </a:lnTo>
                  <a:lnTo>
                    <a:pt x="6572087" y="1363159"/>
                  </a:lnTo>
                  <a:lnTo>
                    <a:pt x="6495619" y="1358774"/>
                  </a:lnTo>
                  <a:lnTo>
                    <a:pt x="6419150" y="1354145"/>
                  </a:lnTo>
                  <a:lnTo>
                    <a:pt x="6342682" y="1349259"/>
                  </a:lnTo>
                  <a:lnTo>
                    <a:pt x="6266213" y="1344101"/>
                  </a:lnTo>
                  <a:lnTo>
                    <a:pt x="6189745" y="1338657"/>
                  </a:lnTo>
                  <a:lnTo>
                    <a:pt x="6113277" y="1332910"/>
                  </a:lnTo>
                  <a:lnTo>
                    <a:pt x="6036808" y="1326843"/>
                  </a:lnTo>
                  <a:lnTo>
                    <a:pt x="5960340" y="1320439"/>
                  </a:lnTo>
                  <a:lnTo>
                    <a:pt x="5883871" y="1313679"/>
                  </a:lnTo>
                  <a:lnTo>
                    <a:pt x="5807403" y="1306543"/>
                  </a:lnTo>
                  <a:lnTo>
                    <a:pt x="5730934" y="1299011"/>
                  </a:lnTo>
                  <a:lnTo>
                    <a:pt x="5654466" y="1291059"/>
                  </a:lnTo>
                  <a:lnTo>
                    <a:pt x="5577998" y="1282666"/>
                  </a:lnTo>
                  <a:lnTo>
                    <a:pt x="5501529" y="1273805"/>
                  </a:lnTo>
                  <a:lnTo>
                    <a:pt x="5425061" y="1264453"/>
                  </a:lnTo>
                  <a:lnTo>
                    <a:pt x="5348592" y="1254580"/>
                  </a:lnTo>
                  <a:lnTo>
                    <a:pt x="5272124" y="1244158"/>
                  </a:lnTo>
                  <a:lnTo>
                    <a:pt x="5195655" y="1233157"/>
                  </a:lnTo>
                  <a:lnTo>
                    <a:pt x="5119187" y="1221544"/>
                  </a:lnTo>
                  <a:lnTo>
                    <a:pt x="5042719" y="1209285"/>
                  </a:lnTo>
                  <a:lnTo>
                    <a:pt x="4966250" y="1196345"/>
                  </a:lnTo>
                  <a:lnTo>
                    <a:pt x="4889782" y="1182685"/>
                  </a:lnTo>
                  <a:lnTo>
                    <a:pt x="4813313" y="1168266"/>
                  </a:lnTo>
                  <a:lnTo>
                    <a:pt x="4736845" y="1153045"/>
                  </a:lnTo>
                  <a:lnTo>
                    <a:pt x="4660376" y="1136978"/>
                  </a:lnTo>
                  <a:lnTo>
                    <a:pt x="4583908" y="1120018"/>
                  </a:lnTo>
                  <a:lnTo>
                    <a:pt x="4507439" y="1102114"/>
                  </a:lnTo>
                  <a:lnTo>
                    <a:pt x="4430971" y="1083215"/>
                  </a:lnTo>
                  <a:lnTo>
                    <a:pt x="4354503" y="1063265"/>
                  </a:lnTo>
                  <a:lnTo>
                    <a:pt x="4278034" y="1042206"/>
                  </a:lnTo>
                  <a:lnTo>
                    <a:pt x="4201566" y="1019977"/>
                  </a:lnTo>
                  <a:lnTo>
                    <a:pt x="4125097" y="996511"/>
                  </a:lnTo>
                  <a:lnTo>
                    <a:pt x="4048629" y="971740"/>
                  </a:lnTo>
                  <a:lnTo>
                    <a:pt x="3972160" y="945593"/>
                  </a:lnTo>
                  <a:lnTo>
                    <a:pt x="3895692" y="917991"/>
                  </a:lnTo>
                  <a:lnTo>
                    <a:pt x="3819224" y="888855"/>
                  </a:lnTo>
                  <a:lnTo>
                    <a:pt x="3742755" y="858099"/>
                  </a:lnTo>
                  <a:lnTo>
                    <a:pt x="3666287" y="825633"/>
                  </a:lnTo>
                  <a:lnTo>
                    <a:pt x="3589818" y="791361"/>
                  </a:lnTo>
                  <a:lnTo>
                    <a:pt x="3513350" y="755185"/>
                  </a:lnTo>
                  <a:lnTo>
                    <a:pt x="3436881" y="716996"/>
                  </a:lnTo>
                  <a:lnTo>
                    <a:pt x="3360413" y="676685"/>
                  </a:lnTo>
                  <a:lnTo>
                    <a:pt x="3283945" y="655548"/>
                  </a:lnTo>
                  <a:lnTo>
                    <a:pt x="3207476" y="644367"/>
                  </a:lnTo>
                  <a:lnTo>
                    <a:pt x="3131008" y="633027"/>
                  </a:lnTo>
                  <a:lnTo>
                    <a:pt x="3054539" y="621526"/>
                  </a:lnTo>
                  <a:lnTo>
                    <a:pt x="2978071" y="609861"/>
                  </a:lnTo>
                  <a:lnTo>
                    <a:pt x="2901602" y="598031"/>
                  </a:lnTo>
                  <a:lnTo>
                    <a:pt x="2825134" y="586032"/>
                  </a:lnTo>
                  <a:lnTo>
                    <a:pt x="2748666" y="573863"/>
                  </a:lnTo>
                  <a:lnTo>
                    <a:pt x="2672197" y="561520"/>
                  </a:lnTo>
                  <a:lnTo>
                    <a:pt x="2595729" y="549002"/>
                  </a:lnTo>
                  <a:lnTo>
                    <a:pt x="2519260" y="536307"/>
                  </a:lnTo>
                  <a:lnTo>
                    <a:pt x="2442792" y="523430"/>
                  </a:lnTo>
                  <a:lnTo>
                    <a:pt x="2366323" y="510371"/>
                  </a:lnTo>
                  <a:lnTo>
                    <a:pt x="2289855" y="497126"/>
                  </a:lnTo>
                  <a:lnTo>
                    <a:pt x="2213386" y="483693"/>
                  </a:lnTo>
                  <a:lnTo>
                    <a:pt x="2136918" y="470069"/>
                  </a:lnTo>
                  <a:lnTo>
                    <a:pt x="2060450" y="456251"/>
                  </a:lnTo>
                  <a:lnTo>
                    <a:pt x="1983981" y="442236"/>
                  </a:lnTo>
                  <a:lnTo>
                    <a:pt x="1907513" y="428023"/>
                  </a:lnTo>
                  <a:lnTo>
                    <a:pt x="1831044" y="413607"/>
                  </a:lnTo>
                  <a:lnTo>
                    <a:pt x="1754576" y="398986"/>
                  </a:lnTo>
                  <a:lnTo>
                    <a:pt x="1678107" y="384158"/>
                  </a:lnTo>
                  <a:lnTo>
                    <a:pt x="1601639" y="369118"/>
                  </a:lnTo>
                  <a:lnTo>
                    <a:pt x="1525171" y="353865"/>
                  </a:lnTo>
                  <a:lnTo>
                    <a:pt x="1448702" y="338395"/>
                  </a:lnTo>
                  <a:lnTo>
                    <a:pt x="1372234" y="322705"/>
                  </a:lnTo>
                  <a:lnTo>
                    <a:pt x="1295765" y="306792"/>
                  </a:lnTo>
                  <a:lnTo>
                    <a:pt x="1219297" y="290653"/>
                  </a:lnTo>
                  <a:lnTo>
                    <a:pt x="1142828" y="274285"/>
                  </a:lnTo>
                  <a:lnTo>
                    <a:pt x="1066360" y="257683"/>
                  </a:lnTo>
                  <a:lnTo>
                    <a:pt x="989892" y="240846"/>
                  </a:lnTo>
                  <a:lnTo>
                    <a:pt x="913423" y="223769"/>
                  </a:lnTo>
                  <a:lnTo>
                    <a:pt x="836955" y="206450"/>
                  </a:lnTo>
                  <a:lnTo>
                    <a:pt x="760486" y="188884"/>
                  </a:lnTo>
                  <a:lnTo>
                    <a:pt x="684018" y="171069"/>
                  </a:lnTo>
                  <a:lnTo>
                    <a:pt x="607549" y="153000"/>
                  </a:lnTo>
                  <a:lnTo>
                    <a:pt x="531081" y="134674"/>
                  </a:lnTo>
                  <a:lnTo>
                    <a:pt x="454613" y="116088"/>
                  </a:lnTo>
                  <a:lnTo>
                    <a:pt x="378144" y="97238"/>
                  </a:lnTo>
                  <a:lnTo>
                    <a:pt x="301676" y="78119"/>
                  </a:lnTo>
                  <a:lnTo>
                    <a:pt x="225207" y="58729"/>
                  </a:lnTo>
                  <a:lnTo>
                    <a:pt x="148739" y="39063"/>
                  </a:lnTo>
                  <a:lnTo>
                    <a:pt x="72270" y="1911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034353" y="2185486"/>
              <a:ext cx="7141594" cy="3136765"/>
            </a:xfrm>
            <a:custGeom>
              <a:avLst/>
              <a:pathLst>
                <a:path w="7141594" h="3136765">
                  <a:moveTo>
                    <a:pt x="0" y="0"/>
                  </a:moveTo>
                  <a:lnTo>
                    <a:pt x="30030" y="43991"/>
                  </a:lnTo>
                  <a:lnTo>
                    <a:pt x="106499" y="152251"/>
                  </a:lnTo>
                  <a:lnTo>
                    <a:pt x="182967" y="256881"/>
                  </a:lnTo>
                  <a:lnTo>
                    <a:pt x="259435" y="358002"/>
                  </a:lnTo>
                  <a:lnTo>
                    <a:pt x="335904" y="455731"/>
                  </a:lnTo>
                  <a:lnTo>
                    <a:pt x="412372" y="550183"/>
                  </a:lnTo>
                  <a:lnTo>
                    <a:pt x="488841" y="641466"/>
                  </a:lnTo>
                  <a:lnTo>
                    <a:pt x="565309" y="729689"/>
                  </a:lnTo>
                  <a:lnTo>
                    <a:pt x="641778" y="814953"/>
                  </a:lnTo>
                  <a:lnTo>
                    <a:pt x="718246" y="897357"/>
                  </a:lnTo>
                  <a:lnTo>
                    <a:pt x="794715" y="976997"/>
                  </a:lnTo>
                  <a:lnTo>
                    <a:pt x="871183" y="1053967"/>
                  </a:lnTo>
                  <a:lnTo>
                    <a:pt x="947651" y="1128355"/>
                  </a:lnTo>
                  <a:lnTo>
                    <a:pt x="1024120" y="1200248"/>
                  </a:lnTo>
                  <a:lnTo>
                    <a:pt x="1100588" y="1269731"/>
                  </a:lnTo>
                  <a:lnTo>
                    <a:pt x="1177057" y="1336883"/>
                  </a:lnTo>
                  <a:lnTo>
                    <a:pt x="1253525" y="1401783"/>
                  </a:lnTo>
                  <a:lnTo>
                    <a:pt x="1329994" y="1464506"/>
                  </a:lnTo>
                  <a:lnTo>
                    <a:pt x="1406462" y="1525125"/>
                  </a:lnTo>
                  <a:lnTo>
                    <a:pt x="1482930" y="1583712"/>
                  </a:lnTo>
                  <a:lnTo>
                    <a:pt x="1559399" y="1640334"/>
                  </a:lnTo>
                  <a:lnTo>
                    <a:pt x="1635867" y="1695057"/>
                  </a:lnTo>
                  <a:lnTo>
                    <a:pt x="1712336" y="1747944"/>
                  </a:lnTo>
                  <a:lnTo>
                    <a:pt x="1788804" y="1799058"/>
                  </a:lnTo>
                  <a:lnTo>
                    <a:pt x="1865273" y="1848457"/>
                  </a:lnTo>
                  <a:lnTo>
                    <a:pt x="1941741" y="1896200"/>
                  </a:lnTo>
                  <a:lnTo>
                    <a:pt x="2018209" y="1942342"/>
                  </a:lnTo>
                  <a:lnTo>
                    <a:pt x="2094678" y="1986936"/>
                  </a:lnTo>
                  <a:lnTo>
                    <a:pt x="2171146" y="2030035"/>
                  </a:lnTo>
                  <a:lnTo>
                    <a:pt x="2247615" y="2071688"/>
                  </a:lnTo>
                  <a:lnTo>
                    <a:pt x="2324083" y="2111944"/>
                  </a:lnTo>
                  <a:lnTo>
                    <a:pt x="2400552" y="2150850"/>
                  </a:lnTo>
                  <a:lnTo>
                    <a:pt x="2477020" y="2188451"/>
                  </a:lnTo>
                  <a:lnTo>
                    <a:pt x="2553488" y="2224791"/>
                  </a:lnTo>
                  <a:lnTo>
                    <a:pt x="2629957" y="2259913"/>
                  </a:lnTo>
                  <a:lnTo>
                    <a:pt x="2706425" y="2293856"/>
                  </a:lnTo>
                  <a:lnTo>
                    <a:pt x="2782894" y="2326661"/>
                  </a:lnTo>
                  <a:lnTo>
                    <a:pt x="2859362" y="2358366"/>
                  </a:lnTo>
                  <a:lnTo>
                    <a:pt x="2935831" y="2389008"/>
                  </a:lnTo>
                  <a:lnTo>
                    <a:pt x="3012299" y="2418622"/>
                  </a:lnTo>
                  <a:lnTo>
                    <a:pt x="3088768" y="2447243"/>
                  </a:lnTo>
                  <a:lnTo>
                    <a:pt x="3165236" y="2474904"/>
                  </a:lnTo>
                  <a:lnTo>
                    <a:pt x="3241704" y="2501637"/>
                  </a:lnTo>
                  <a:lnTo>
                    <a:pt x="3318173" y="2527474"/>
                  </a:lnTo>
                  <a:lnTo>
                    <a:pt x="3394641" y="2552444"/>
                  </a:lnTo>
                  <a:lnTo>
                    <a:pt x="3471110" y="2576577"/>
                  </a:lnTo>
                  <a:lnTo>
                    <a:pt x="3547578" y="2599900"/>
                  </a:lnTo>
                  <a:lnTo>
                    <a:pt x="3624047" y="2622441"/>
                  </a:lnTo>
                  <a:lnTo>
                    <a:pt x="3700515" y="2644226"/>
                  </a:lnTo>
                  <a:lnTo>
                    <a:pt x="3776983" y="2665281"/>
                  </a:lnTo>
                  <a:lnTo>
                    <a:pt x="3853452" y="2685629"/>
                  </a:lnTo>
                  <a:lnTo>
                    <a:pt x="3929920" y="2705295"/>
                  </a:lnTo>
                  <a:lnTo>
                    <a:pt x="4006389" y="2724302"/>
                  </a:lnTo>
                  <a:lnTo>
                    <a:pt x="4082857" y="2742671"/>
                  </a:lnTo>
                  <a:lnTo>
                    <a:pt x="4159326" y="2760424"/>
                  </a:lnTo>
                  <a:lnTo>
                    <a:pt x="4235794" y="2777581"/>
                  </a:lnTo>
                  <a:lnTo>
                    <a:pt x="4312262" y="2794163"/>
                  </a:lnTo>
                  <a:lnTo>
                    <a:pt x="4388731" y="2810189"/>
                  </a:lnTo>
                  <a:lnTo>
                    <a:pt x="4465199" y="2825678"/>
                  </a:lnTo>
                  <a:lnTo>
                    <a:pt x="4541668" y="2840647"/>
                  </a:lnTo>
                  <a:lnTo>
                    <a:pt x="4618136" y="2855114"/>
                  </a:lnTo>
                  <a:lnTo>
                    <a:pt x="4694605" y="2869096"/>
                  </a:lnTo>
                  <a:lnTo>
                    <a:pt x="4771073" y="2882609"/>
                  </a:lnTo>
                  <a:lnTo>
                    <a:pt x="4847541" y="2895669"/>
                  </a:lnTo>
                  <a:lnTo>
                    <a:pt x="4924010" y="2908290"/>
                  </a:lnTo>
                  <a:lnTo>
                    <a:pt x="5000478" y="2920489"/>
                  </a:lnTo>
                  <a:lnTo>
                    <a:pt x="5076947" y="2932278"/>
                  </a:lnTo>
                  <a:lnTo>
                    <a:pt x="5153415" y="2943672"/>
                  </a:lnTo>
                  <a:lnTo>
                    <a:pt x="5229884" y="2954684"/>
                  </a:lnTo>
                  <a:lnTo>
                    <a:pt x="5306352" y="2965326"/>
                  </a:lnTo>
                  <a:lnTo>
                    <a:pt x="5382821" y="2975612"/>
                  </a:lnTo>
                  <a:lnTo>
                    <a:pt x="5459289" y="2985553"/>
                  </a:lnTo>
                  <a:lnTo>
                    <a:pt x="5535757" y="2995160"/>
                  </a:lnTo>
                  <a:lnTo>
                    <a:pt x="5612226" y="3004445"/>
                  </a:lnTo>
                  <a:lnTo>
                    <a:pt x="5688694" y="3013419"/>
                  </a:lnTo>
                  <a:lnTo>
                    <a:pt x="5765163" y="3022091"/>
                  </a:lnTo>
                  <a:lnTo>
                    <a:pt x="5841631" y="3030473"/>
                  </a:lnTo>
                  <a:lnTo>
                    <a:pt x="5918100" y="3038574"/>
                  </a:lnTo>
                  <a:lnTo>
                    <a:pt x="5994568" y="3046403"/>
                  </a:lnTo>
                  <a:lnTo>
                    <a:pt x="6071036" y="3053969"/>
                  </a:lnTo>
                  <a:lnTo>
                    <a:pt x="6147505" y="3061282"/>
                  </a:lnTo>
                  <a:lnTo>
                    <a:pt x="6223973" y="3068350"/>
                  </a:lnTo>
                  <a:lnTo>
                    <a:pt x="6300442" y="3075180"/>
                  </a:lnTo>
                  <a:lnTo>
                    <a:pt x="6376910" y="3081781"/>
                  </a:lnTo>
                  <a:lnTo>
                    <a:pt x="6453379" y="3088161"/>
                  </a:lnTo>
                  <a:lnTo>
                    <a:pt x="6529847" y="3094327"/>
                  </a:lnTo>
                  <a:lnTo>
                    <a:pt x="6606315" y="3100287"/>
                  </a:lnTo>
                  <a:lnTo>
                    <a:pt x="6682784" y="3106046"/>
                  </a:lnTo>
                  <a:lnTo>
                    <a:pt x="6759252" y="3111612"/>
                  </a:lnTo>
                  <a:lnTo>
                    <a:pt x="6835721" y="3116992"/>
                  </a:lnTo>
                  <a:lnTo>
                    <a:pt x="6912189" y="3122191"/>
                  </a:lnTo>
                  <a:lnTo>
                    <a:pt x="6988658" y="3127215"/>
                  </a:lnTo>
                  <a:lnTo>
                    <a:pt x="7065126" y="3132072"/>
                  </a:lnTo>
                  <a:lnTo>
                    <a:pt x="7141594" y="313676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86804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1.48 (95% CI 1.17-1.85), p = &lt;0.001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341372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2026-09-29T17:23:29Z</dcterms:modified>
  <cp:category/>
</cp:coreProperties>
</file>