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6797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8892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0987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30822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6485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137874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01089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3883917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4756938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5629959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650298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737600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24902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15645" y="545750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915645" y="389939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915645" y="312034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15645" y="2341296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701364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2574385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344740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4320427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5193449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6066470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693949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781251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0" name="pg30"/>
            <p:cNvSpPr/>
            <p:nvPr/>
          </p:nvSpPr>
          <p:spPr>
            <a:xfrm>
              <a:off x="915645" y="2185486"/>
              <a:ext cx="7260303" cy="3239600"/>
            </a:xfrm>
            <a:custGeom>
              <a:avLst/>
              <a:pathLst>
                <a:path w="7260303" h="3239600">
                  <a:moveTo>
                    <a:pt x="1564335" y="0"/>
                  </a:moveTo>
                  <a:lnTo>
                    <a:pt x="1601639" y="98919"/>
                  </a:lnTo>
                  <a:lnTo>
                    <a:pt x="1678107" y="289510"/>
                  </a:lnTo>
                  <a:lnTo>
                    <a:pt x="1754576" y="468653"/>
                  </a:lnTo>
                  <a:lnTo>
                    <a:pt x="1831044" y="637036"/>
                  </a:lnTo>
                  <a:lnTo>
                    <a:pt x="1907513" y="795305"/>
                  </a:lnTo>
                  <a:lnTo>
                    <a:pt x="1983981" y="944068"/>
                  </a:lnTo>
                  <a:lnTo>
                    <a:pt x="2060450" y="1083895"/>
                  </a:lnTo>
                  <a:lnTo>
                    <a:pt x="2136918" y="1215324"/>
                  </a:lnTo>
                  <a:lnTo>
                    <a:pt x="2213386" y="1338859"/>
                  </a:lnTo>
                  <a:lnTo>
                    <a:pt x="2289855" y="1454973"/>
                  </a:lnTo>
                  <a:lnTo>
                    <a:pt x="2366323" y="1564113"/>
                  </a:lnTo>
                  <a:lnTo>
                    <a:pt x="2442792" y="1666698"/>
                  </a:lnTo>
                  <a:lnTo>
                    <a:pt x="2519260" y="1763120"/>
                  </a:lnTo>
                  <a:lnTo>
                    <a:pt x="2595729" y="1853752"/>
                  </a:lnTo>
                  <a:lnTo>
                    <a:pt x="2672197" y="1938939"/>
                  </a:lnTo>
                  <a:lnTo>
                    <a:pt x="2748666" y="2019010"/>
                  </a:lnTo>
                  <a:lnTo>
                    <a:pt x="2825134" y="2094271"/>
                  </a:lnTo>
                  <a:lnTo>
                    <a:pt x="2901602" y="2165012"/>
                  </a:lnTo>
                  <a:lnTo>
                    <a:pt x="2978071" y="2231504"/>
                  </a:lnTo>
                  <a:lnTo>
                    <a:pt x="3054539" y="2294002"/>
                  </a:lnTo>
                  <a:lnTo>
                    <a:pt x="3131008" y="2352746"/>
                  </a:lnTo>
                  <a:lnTo>
                    <a:pt x="3207476" y="2407961"/>
                  </a:lnTo>
                  <a:lnTo>
                    <a:pt x="3283945" y="2459860"/>
                  </a:lnTo>
                  <a:lnTo>
                    <a:pt x="3360413" y="2489993"/>
                  </a:lnTo>
                  <a:lnTo>
                    <a:pt x="3436881" y="2480873"/>
                  </a:lnTo>
                  <a:lnTo>
                    <a:pt x="3513350" y="2471647"/>
                  </a:lnTo>
                  <a:lnTo>
                    <a:pt x="3589818" y="2462313"/>
                  </a:lnTo>
                  <a:lnTo>
                    <a:pt x="3666287" y="2452870"/>
                  </a:lnTo>
                  <a:lnTo>
                    <a:pt x="3742755" y="2443318"/>
                  </a:lnTo>
                  <a:lnTo>
                    <a:pt x="3819224" y="2433653"/>
                  </a:lnTo>
                  <a:lnTo>
                    <a:pt x="3895692" y="2423877"/>
                  </a:lnTo>
                  <a:lnTo>
                    <a:pt x="3972160" y="2413986"/>
                  </a:lnTo>
                  <a:lnTo>
                    <a:pt x="4048629" y="2403980"/>
                  </a:lnTo>
                  <a:lnTo>
                    <a:pt x="4125097" y="2393857"/>
                  </a:lnTo>
                  <a:lnTo>
                    <a:pt x="4201566" y="2383616"/>
                  </a:lnTo>
                  <a:lnTo>
                    <a:pt x="4278034" y="2373255"/>
                  </a:lnTo>
                  <a:lnTo>
                    <a:pt x="4354503" y="2362774"/>
                  </a:lnTo>
                  <a:lnTo>
                    <a:pt x="4430971" y="2352171"/>
                  </a:lnTo>
                  <a:lnTo>
                    <a:pt x="4507439" y="2341444"/>
                  </a:lnTo>
                  <a:lnTo>
                    <a:pt x="4583908" y="2330592"/>
                  </a:lnTo>
                  <a:lnTo>
                    <a:pt x="4660376" y="2319613"/>
                  </a:lnTo>
                  <a:lnTo>
                    <a:pt x="4736845" y="2308506"/>
                  </a:lnTo>
                  <a:lnTo>
                    <a:pt x="4813313" y="2297270"/>
                  </a:lnTo>
                  <a:lnTo>
                    <a:pt x="4889782" y="2285903"/>
                  </a:lnTo>
                  <a:lnTo>
                    <a:pt x="4966250" y="2274403"/>
                  </a:lnTo>
                  <a:lnTo>
                    <a:pt x="5042719" y="2262769"/>
                  </a:lnTo>
                  <a:lnTo>
                    <a:pt x="5119187" y="2250999"/>
                  </a:lnTo>
                  <a:lnTo>
                    <a:pt x="5195655" y="2239092"/>
                  </a:lnTo>
                  <a:lnTo>
                    <a:pt x="5272124" y="2227046"/>
                  </a:lnTo>
                  <a:lnTo>
                    <a:pt x="5348592" y="2214860"/>
                  </a:lnTo>
                  <a:lnTo>
                    <a:pt x="5425061" y="2202532"/>
                  </a:lnTo>
                  <a:lnTo>
                    <a:pt x="5501529" y="2190060"/>
                  </a:lnTo>
                  <a:lnTo>
                    <a:pt x="5577998" y="2177442"/>
                  </a:lnTo>
                  <a:lnTo>
                    <a:pt x="5654466" y="2164677"/>
                  </a:lnTo>
                  <a:lnTo>
                    <a:pt x="5730934" y="2151764"/>
                  </a:lnTo>
                  <a:lnTo>
                    <a:pt x="5807403" y="2138700"/>
                  </a:lnTo>
                  <a:lnTo>
                    <a:pt x="5883871" y="2125483"/>
                  </a:lnTo>
                  <a:lnTo>
                    <a:pt x="5960340" y="2112113"/>
                  </a:lnTo>
                  <a:lnTo>
                    <a:pt x="6036808" y="2098586"/>
                  </a:lnTo>
                  <a:lnTo>
                    <a:pt x="6113277" y="2084902"/>
                  </a:lnTo>
                  <a:lnTo>
                    <a:pt x="6189745" y="2071058"/>
                  </a:lnTo>
                  <a:lnTo>
                    <a:pt x="6266213" y="2057052"/>
                  </a:lnTo>
                  <a:lnTo>
                    <a:pt x="6342682" y="2042884"/>
                  </a:lnTo>
                  <a:lnTo>
                    <a:pt x="6419150" y="2028550"/>
                  </a:lnTo>
                  <a:lnTo>
                    <a:pt x="6495619" y="2014049"/>
                  </a:lnTo>
                  <a:lnTo>
                    <a:pt x="6572087" y="1999379"/>
                  </a:lnTo>
                  <a:lnTo>
                    <a:pt x="6648556" y="1984537"/>
                  </a:lnTo>
                  <a:lnTo>
                    <a:pt x="6725024" y="1969523"/>
                  </a:lnTo>
                  <a:lnTo>
                    <a:pt x="6801492" y="1954333"/>
                  </a:lnTo>
                  <a:lnTo>
                    <a:pt x="6877961" y="1938967"/>
                  </a:lnTo>
                  <a:lnTo>
                    <a:pt x="6954429" y="1923421"/>
                  </a:lnTo>
                  <a:lnTo>
                    <a:pt x="7030898" y="1907694"/>
                  </a:lnTo>
                  <a:lnTo>
                    <a:pt x="7107366" y="1891784"/>
                  </a:lnTo>
                  <a:lnTo>
                    <a:pt x="7183835" y="1875688"/>
                  </a:lnTo>
                  <a:lnTo>
                    <a:pt x="7260303" y="1859404"/>
                  </a:lnTo>
                  <a:lnTo>
                    <a:pt x="7260303" y="3239600"/>
                  </a:lnTo>
                  <a:lnTo>
                    <a:pt x="7183835" y="3237529"/>
                  </a:lnTo>
                  <a:lnTo>
                    <a:pt x="7107366" y="3235325"/>
                  </a:lnTo>
                  <a:lnTo>
                    <a:pt x="7030898" y="3232980"/>
                  </a:lnTo>
                  <a:lnTo>
                    <a:pt x="6954429" y="3230486"/>
                  </a:lnTo>
                  <a:lnTo>
                    <a:pt x="6877961" y="3227832"/>
                  </a:lnTo>
                  <a:lnTo>
                    <a:pt x="6801492" y="3225009"/>
                  </a:lnTo>
                  <a:lnTo>
                    <a:pt x="6725024" y="3222005"/>
                  </a:lnTo>
                  <a:lnTo>
                    <a:pt x="6648556" y="3218810"/>
                  </a:lnTo>
                  <a:lnTo>
                    <a:pt x="6572087" y="3215410"/>
                  </a:lnTo>
                  <a:lnTo>
                    <a:pt x="6495619" y="3211792"/>
                  </a:lnTo>
                  <a:lnTo>
                    <a:pt x="6419150" y="3207944"/>
                  </a:lnTo>
                  <a:lnTo>
                    <a:pt x="6342682" y="3203850"/>
                  </a:lnTo>
                  <a:lnTo>
                    <a:pt x="6266213" y="3199494"/>
                  </a:lnTo>
                  <a:lnTo>
                    <a:pt x="6189745" y="3194860"/>
                  </a:lnTo>
                  <a:lnTo>
                    <a:pt x="6113277" y="3189929"/>
                  </a:lnTo>
                  <a:lnTo>
                    <a:pt x="6036808" y="3184684"/>
                  </a:lnTo>
                  <a:lnTo>
                    <a:pt x="5960340" y="3179103"/>
                  </a:lnTo>
                  <a:lnTo>
                    <a:pt x="5883871" y="3173166"/>
                  </a:lnTo>
                  <a:lnTo>
                    <a:pt x="5807403" y="3166849"/>
                  </a:lnTo>
                  <a:lnTo>
                    <a:pt x="5730934" y="3160129"/>
                  </a:lnTo>
                  <a:lnTo>
                    <a:pt x="5654466" y="3152979"/>
                  </a:lnTo>
                  <a:lnTo>
                    <a:pt x="5577998" y="3145372"/>
                  </a:lnTo>
                  <a:lnTo>
                    <a:pt x="5501529" y="3137280"/>
                  </a:lnTo>
                  <a:lnTo>
                    <a:pt x="5425061" y="3128670"/>
                  </a:lnTo>
                  <a:lnTo>
                    <a:pt x="5348592" y="3119509"/>
                  </a:lnTo>
                  <a:lnTo>
                    <a:pt x="5272124" y="3109764"/>
                  </a:lnTo>
                  <a:lnTo>
                    <a:pt x="5195655" y="3099396"/>
                  </a:lnTo>
                  <a:lnTo>
                    <a:pt x="5119187" y="3088365"/>
                  </a:lnTo>
                  <a:lnTo>
                    <a:pt x="5042719" y="3076629"/>
                  </a:lnTo>
                  <a:lnTo>
                    <a:pt x="4966250" y="3064143"/>
                  </a:lnTo>
                  <a:lnTo>
                    <a:pt x="4889782" y="3050860"/>
                  </a:lnTo>
                  <a:lnTo>
                    <a:pt x="4813313" y="3036727"/>
                  </a:lnTo>
                  <a:lnTo>
                    <a:pt x="4736845" y="3021692"/>
                  </a:lnTo>
                  <a:lnTo>
                    <a:pt x="4660376" y="3005696"/>
                  </a:lnTo>
                  <a:lnTo>
                    <a:pt x="4583908" y="2988677"/>
                  </a:lnTo>
                  <a:lnTo>
                    <a:pt x="4507439" y="2970571"/>
                  </a:lnTo>
                  <a:lnTo>
                    <a:pt x="4430971" y="2951308"/>
                  </a:lnTo>
                  <a:lnTo>
                    <a:pt x="4354503" y="2930814"/>
                  </a:lnTo>
                  <a:lnTo>
                    <a:pt x="4278034" y="2909010"/>
                  </a:lnTo>
                  <a:lnTo>
                    <a:pt x="4201566" y="2885813"/>
                  </a:lnTo>
                  <a:lnTo>
                    <a:pt x="4125097" y="2861133"/>
                  </a:lnTo>
                  <a:lnTo>
                    <a:pt x="4048629" y="2834877"/>
                  </a:lnTo>
                  <a:lnTo>
                    <a:pt x="3972160" y="2806942"/>
                  </a:lnTo>
                  <a:lnTo>
                    <a:pt x="3895692" y="2777223"/>
                  </a:lnTo>
                  <a:lnTo>
                    <a:pt x="3819224" y="2745604"/>
                  </a:lnTo>
                  <a:lnTo>
                    <a:pt x="3742755" y="2711965"/>
                  </a:lnTo>
                  <a:lnTo>
                    <a:pt x="3666287" y="2676176"/>
                  </a:lnTo>
                  <a:lnTo>
                    <a:pt x="3589818" y="2638101"/>
                  </a:lnTo>
                  <a:lnTo>
                    <a:pt x="3513350" y="2597592"/>
                  </a:lnTo>
                  <a:lnTo>
                    <a:pt x="3436881" y="2554494"/>
                  </a:lnTo>
                  <a:lnTo>
                    <a:pt x="3360413" y="2508642"/>
                  </a:lnTo>
                  <a:lnTo>
                    <a:pt x="3283945" y="2499007"/>
                  </a:lnTo>
                  <a:lnTo>
                    <a:pt x="3207476" y="2507918"/>
                  </a:lnTo>
                  <a:lnTo>
                    <a:pt x="3131008" y="2516726"/>
                  </a:lnTo>
                  <a:lnTo>
                    <a:pt x="3054539" y="2525433"/>
                  </a:lnTo>
                  <a:lnTo>
                    <a:pt x="2978071" y="2534039"/>
                  </a:lnTo>
                  <a:lnTo>
                    <a:pt x="2901602" y="2542546"/>
                  </a:lnTo>
                  <a:lnTo>
                    <a:pt x="2825134" y="2550955"/>
                  </a:lnTo>
                  <a:lnTo>
                    <a:pt x="2748666" y="2559267"/>
                  </a:lnTo>
                  <a:lnTo>
                    <a:pt x="2672197" y="2567483"/>
                  </a:lnTo>
                  <a:lnTo>
                    <a:pt x="2595729" y="2575604"/>
                  </a:lnTo>
                  <a:lnTo>
                    <a:pt x="2519260" y="2583632"/>
                  </a:lnTo>
                  <a:lnTo>
                    <a:pt x="2442792" y="2591567"/>
                  </a:lnTo>
                  <a:lnTo>
                    <a:pt x="2366323" y="2599411"/>
                  </a:lnTo>
                  <a:lnTo>
                    <a:pt x="2289855" y="2607164"/>
                  </a:lnTo>
                  <a:lnTo>
                    <a:pt x="2213386" y="2614828"/>
                  </a:lnTo>
                  <a:lnTo>
                    <a:pt x="2136918" y="2622404"/>
                  </a:lnTo>
                  <a:lnTo>
                    <a:pt x="2060450" y="2629892"/>
                  </a:lnTo>
                  <a:lnTo>
                    <a:pt x="1983981" y="2637294"/>
                  </a:lnTo>
                  <a:lnTo>
                    <a:pt x="1907513" y="2644611"/>
                  </a:lnTo>
                  <a:lnTo>
                    <a:pt x="1831044" y="2651843"/>
                  </a:lnTo>
                  <a:lnTo>
                    <a:pt x="1754576" y="2658992"/>
                  </a:lnTo>
                  <a:lnTo>
                    <a:pt x="1678107" y="2666059"/>
                  </a:lnTo>
                  <a:lnTo>
                    <a:pt x="1601639" y="2673044"/>
                  </a:lnTo>
                  <a:lnTo>
                    <a:pt x="1525171" y="2679948"/>
                  </a:lnTo>
                  <a:lnTo>
                    <a:pt x="1448702" y="2686773"/>
                  </a:lnTo>
                  <a:lnTo>
                    <a:pt x="1372234" y="2693520"/>
                  </a:lnTo>
                  <a:lnTo>
                    <a:pt x="1295765" y="2700188"/>
                  </a:lnTo>
                  <a:lnTo>
                    <a:pt x="1219297" y="2706780"/>
                  </a:lnTo>
                  <a:lnTo>
                    <a:pt x="1142828" y="2713296"/>
                  </a:lnTo>
                  <a:lnTo>
                    <a:pt x="1066360" y="2719736"/>
                  </a:lnTo>
                  <a:lnTo>
                    <a:pt x="989892" y="2726102"/>
                  </a:lnTo>
                  <a:lnTo>
                    <a:pt x="913423" y="2732395"/>
                  </a:lnTo>
                  <a:lnTo>
                    <a:pt x="836955" y="2738616"/>
                  </a:lnTo>
                  <a:lnTo>
                    <a:pt x="760486" y="2744765"/>
                  </a:lnTo>
                  <a:lnTo>
                    <a:pt x="684018" y="2750842"/>
                  </a:lnTo>
                  <a:lnTo>
                    <a:pt x="607549" y="2756850"/>
                  </a:lnTo>
                  <a:lnTo>
                    <a:pt x="531081" y="2762789"/>
                  </a:lnTo>
                  <a:lnTo>
                    <a:pt x="454613" y="2768659"/>
                  </a:lnTo>
                  <a:lnTo>
                    <a:pt x="378144" y="2774461"/>
                  </a:lnTo>
                  <a:lnTo>
                    <a:pt x="301676" y="2780197"/>
                  </a:lnTo>
                  <a:lnTo>
                    <a:pt x="225207" y="2785866"/>
                  </a:lnTo>
                  <a:lnTo>
                    <a:pt x="148739" y="2791470"/>
                  </a:lnTo>
                  <a:lnTo>
                    <a:pt x="72270" y="2797009"/>
                  </a:lnTo>
                  <a:lnTo>
                    <a:pt x="0" y="2802184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2479980" y="2185486"/>
              <a:ext cx="5695968" cy="2489993"/>
            </a:xfrm>
            <a:custGeom>
              <a:avLst/>
              <a:pathLst>
                <a:path w="5695968" h="2489993">
                  <a:moveTo>
                    <a:pt x="0" y="0"/>
                  </a:moveTo>
                  <a:lnTo>
                    <a:pt x="37304" y="98919"/>
                  </a:lnTo>
                  <a:lnTo>
                    <a:pt x="113772" y="289510"/>
                  </a:lnTo>
                  <a:lnTo>
                    <a:pt x="190241" y="468653"/>
                  </a:lnTo>
                  <a:lnTo>
                    <a:pt x="266709" y="637036"/>
                  </a:lnTo>
                  <a:lnTo>
                    <a:pt x="343177" y="795305"/>
                  </a:lnTo>
                  <a:lnTo>
                    <a:pt x="419646" y="944068"/>
                  </a:lnTo>
                  <a:lnTo>
                    <a:pt x="496114" y="1083895"/>
                  </a:lnTo>
                  <a:lnTo>
                    <a:pt x="572583" y="1215324"/>
                  </a:lnTo>
                  <a:lnTo>
                    <a:pt x="649051" y="1338859"/>
                  </a:lnTo>
                  <a:lnTo>
                    <a:pt x="725520" y="1454973"/>
                  </a:lnTo>
                  <a:lnTo>
                    <a:pt x="801988" y="1564113"/>
                  </a:lnTo>
                  <a:lnTo>
                    <a:pt x="878456" y="1666698"/>
                  </a:lnTo>
                  <a:lnTo>
                    <a:pt x="954925" y="1763120"/>
                  </a:lnTo>
                  <a:lnTo>
                    <a:pt x="1031393" y="1853752"/>
                  </a:lnTo>
                  <a:lnTo>
                    <a:pt x="1107862" y="1938939"/>
                  </a:lnTo>
                  <a:lnTo>
                    <a:pt x="1184330" y="2019010"/>
                  </a:lnTo>
                  <a:lnTo>
                    <a:pt x="1260799" y="2094271"/>
                  </a:lnTo>
                  <a:lnTo>
                    <a:pt x="1337267" y="2165012"/>
                  </a:lnTo>
                  <a:lnTo>
                    <a:pt x="1413736" y="2231504"/>
                  </a:lnTo>
                  <a:lnTo>
                    <a:pt x="1490204" y="2294002"/>
                  </a:lnTo>
                  <a:lnTo>
                    <a:pt x="1566672" y="2352746"/>
                  </a:lnTo>
                  <a:lnTo>
                    <a:pt x="1643141" y="2407961"/>
                  </a:lnTo>
                  <a:lnTo>
                    <a:pt x="1719609" y="2459860"/>
                  </a:lnTo>
                  <a:lnTo>
                    <a:pt x="1796078" y="2489993"/>
                  </a:lnTo>
                  <a:lnTo>
                    <a:pt x="1872546" y="2480873"/>
                  </a:lnTo>
                  <a:lnTo>
                    <a:pt x="1949015" y="2471647"/>
                  </a:lnTo>
                  <a:lnTo>
                    <a:pt x="2025483" y="2462313"/>
                  </a:lnTo>
                  <a:lnTo>
                    <a:pt x="2101951" y="2452870"/>
                  </a:lnTo>
                  <a:lnTo>
                    <a:pt x="2178420" y="2443318"/>
                  </a:lnTo>
                  <a:lnTo>
                    <a:pt x="2254888" y="2433653"/>
                  </a:lnTo>
                  <a:lnTo>
                    <a:pt x="2331357" y="2423877"/>
                  </a:lnTo>
                  <a:lnTo>
                    <a:pt x="2407825" y="2413986"/>
                  </a:lnTo>
                  <a:lnTo>
                    <a:pt x="2484294" y="2403980"/>
                  </a:lnTo>
                  <a:lnTo>
                    <a:pt x="2560762" y="2393857"/>
                  </a:lnTo>
                  <a:lnTo>
                    <a:pt x="2637230" y="2383616"/>
                  </a:lnTo>
                  <a:lnTo>
                    <a:pt x="2713699" y="2373255"/>
                  </a:lnTo>
                  <a:lnTo>
                    <a:pt x="2790167" y="2362774"/>
                  </a:lnTo>
                  <a:lnTo>
                    <a:pt x="2866636" y="2352171"/>
                  </a:lnTo>
                  <a:lnTo>
                    <a:pt x="2943104" y="2341444"/>
                  </a:lnTo>
                  <a:lnTo>
                    <a:pt x="3019573" y="2330592"/>
                  </a:lnTo>
                  <a:lnTo>
                    <a:pt x="3096041" y="2319613"/>
                  </a:lnTo>
                  <a:lnTo>
                    <a:pt x="3172509" y="2308506"/>
                  </a:lnTo>
                  <a:lnTo>
                    <a:pt x="3248978" y="2297270"/>
                  </a:lnTo>
                  <a:lnTo>
                    <a:pt x="3325446" y="2285903"/>
                  </a:lnTo>
                  <a:lnTo>
                    <a:pt x="3401915" y="2274403"/>
                  </a:lnTo>
                  <a:lnTo>
                    <a:pt x="3478383" y="2262769"/>
                  </a:lnTo>
                  <a:lnTo>
                    <a:pt x="3554852" y="2250999"/>
                  </a:lnTo>
                  <a:lnTo>
                    <a:pt x="3631320" y="2239092"/>
                  </a:lnTo>
                  <a:lnTo>
                    <a:pt x="3707788" y="2227046"/>
                  </a:lnTo>
                  <a:lnTo>
                    <a:pt x="3784257" y="2214860"/>
                  </a:lnTo>
                  <a:lnTo>
                    <a:pt x="3860725" y="2202532"/>
                  </a:lnTo>
                  <a:lnTo>
                    <a:pt x="3937194" y="2190060"/>
                  </a:lnTo>
                  <a:lnTo>
                    <a:pt x="4013662" y="2177442"/>
                  </a:lnTo>
                  <a:lnTo>
                    <a:pt x="4090131" y="2164677"/>
                  </a:lnTo>
                  <a:lnTo>
                    <a:pt x="4166599" y="2151764"/>
                  </a:lnTo>
                  <a:lnTo>
                    <a:pt x="4243068" y="2138700"/>
                  </a:lnTo>
                  <a:lnTo>
                    <a:pt x="4319536" y="2125483"/>
                  </a:lnTo>
                  <a:lnTo>
                    <a:pt x="4396004" y="2112113"/>
                  </a:lnTo>
                  <a:lnTo>
                    <a:pt x="4472473" y="2098586"/>
                  </a:lnTo>
                  <a:lnTo>
                    <a:pt x="4548941" y="2084902"/>
                  </a:lnTo>
                  <a:lnTo>
                    <a:pt x="4625410" y="2071058"/>
                  </a:lnTo>
                  <a:lnTo>
                    <a:pt x="4701878" y="2057052"/>
                  </a:lnTo>
                  <a:lnTo>
                    <a:pt x="4778347" y="2042884"/>
                  </a:lnTo>
                  <a:lnTo>
                    <a:pt x="4854815" y="2028550"/>
                  </a:lnTo>
                  <a:lnTo>
                    <a:pt x="4931283" y="2014049"/>
                  </a:lnTo>
                  <a:lnTo>
                    <a:pt x="5007752" y="1999379"/>
                  </a:lnTo>
                  <a:lnTo>
                    <a:pt x="5084220" y="1984537"/>
                  </a:lnTo>
                  <a:lnTo>
                    <a:pt x="5160689" y="1969523"/>
                  </a:lnTo>
                  <a:lnTo>
                    <a:pt x="5237157" y="1954333"/>
                  </a:lnTo>
                  <a:lnTo>
                    <a:pt x="5313626" y="1938967"/>
                  </a:lnTo>
                  <a:lnTo>
                    <a:pt x="5390094" y="1923421"/>
                  </a:lnTo>
                  <a:lnTo>
                    <a:pt x="5466562" y="1907694"/>
                  </a:lnTo>
                  <a:lnTo>
                    <a:pt x="5543031" y="1891784"/>
                  </a:lnTo>
                  <a:lnTo>
                    <a:pt x="5619499" y="1875688"/>
                  </a:lnTo>
                  <a:lnTo>
                    <a:pt x="5695968" y="185940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15645" y="4684494"/>
              <a:ext cx="7260303" cy="740592"/>
            </a:xfrm>
            <a:custGeom>
              <a:avLst/>
              <a:pathLst>
                <a:path w="7260303" h="740592">
                  <a:moveTo>
                    <a:pt x="7260303" y="740592"/>
                  </a:moveTo>
                  <a:lnTo>
                    <a:pt x="7183835" y="738521"/>
                  </a:lnTo>
                  <a:lnTo>
                    <a:pt x="7107366" y="736317"/>
                  </a:lnTo>
                  <a:lnTo>
                    <a:pt x="7030898" y="733973"/>
                  </a:lnTo>
                  <a:lnTo>
                    <a:pt x="6954429" y="731478"/>
                  </a:lnTo>
                  <a:lnTo>
                    <a:pt x="6877961" y="728825"/>
                  </a:lnTo>
                  <a:lnTo>
                    <a:pt x="6801492" y="726001"/>
                  </a:lnTo>
                  <a:lnTo>
                    <a:pt x="6725024" y="722997"/>
                  </a:lnTo>
                  <a:lnTo>
                    <a:pt x="6648556" y="719802"/>
                  </a:lnTo>
                  <a:lnTo>
                    <a:pt x="6572087" y="716402"/>
                  </a:lnTo>
                  <a:lnTo>
                    <a:pt x="6495619" y="712785"/>
                  </a:lnTo>
                  <a:lnTo>
                    <a:pt x="6419150" y="708936"/>
                  </a:lnTo>
                  <a:lnTo>
                    <a:pt x="6342682" y="704842"/>
                  </a:lnTo>
                  <a:lnTo>
                    <a:pt x="6266213" y="700486"/>
                  </a:lnTo>
                  <a:lnTo>
                    <a:pt x="6189745" y="695852"/>
                  </a:lnTo>
                  <a:lnTo>
                    <a:pt x="6113277" y="690921"/>
                  </a:lnTo>
                  <a:lnTo>
                    <a:pt x="6036808" y="685676"/>
                  </a:lnTo>
                  <a:lnTo>
                    <a:pt x="5960340" y="680095"/>
                  </a:lnTo>
                  <a:lnTo>
                    <a:pt x="5883871" y="674158"/>
                  </a:lnTo>
                  <a:lnTo>
                    <a:pt x="5807403" y="667841"/>
                  </a:lnTo>
                  <a:lnTo>
                    <a:pt x="5730934" y="661121"/>
                  </a:lnTo>
                  <a:lnTo>
                    <a:pt x="5654466" y="653971"/>
                  </a:lnTo>
                  <a:lnTo>
                    <a:pt x="5577998" y="646365"/>
                  </a:lnTo>
                  <a:lnTo>
                    <a:pt x="5501529" y="638272"/>
                  </a:lnTo>
                  <a:lnTo>
                    <a:pt x="5425061" y="629662"/>
                  </a:lnTo>
                  <a:lnTo>
                    <a:pt x="5348592" y="620502"/>
                  </a:lnTo>
                  <a:lnTo>
                    <a:pt x="5272124" y="610756"/>
                  </a:lnTo>
                  <a:lnTo>
                    <a:pt x="5195655" y="600388"/>
                  </a:lnTo>
                  <a:lnTo>
                    <a:pt x="5119187" y="589357"/>
                  </a:lnTo>
                  <a:lnTo>
                    <a:pt x="5042719" y="577621"/>
                  </a:lnTo>
                  <a:lnTo>
                    <a:pt x="4966250" y="565136"/>
                  </a:lnTo>
                  <a:lnTo>
                    <a:pt x="4889782" y="551852"/>
                  </a:lnTo>
                  <a:lnTo>
                    <a:pt x="4813313" y="537720"/>
                  </a:lnTo>
                  <a:lnTo>
                    <a:pt x="4736845" y="522684"/>
                  </a:lnTo>
                  <a:lnTo>
                    <a:pt x="4660376" y="506688"/>
                  </a:lnTo>
                  <a:lnTo>
                    <a:pt x="4583908" y="489669"/>
                  </a:lnTo>
                  <a:lnTo>
                    <a:pt x="4507439" y="471563"/>
                  </a:lnTo>
                  <a:lnTo>
                    <a:pt x="4430971" y="452300"/>
                  </a:lnTo>
                  <a:lnTo>
                    <a:pt x="4354503" y="431806"/>
                  </a:lnTo>
                  <a:lnTo>
                    <a:pt x="4278034" y="410002"/>
                  </a:lnTo>
                  <a:lnTo>
                    <a:pt x="4201566" y="386805"/>
                  </a:lnTo>
                  <a:lnTo>
                    <a:pt x="4125097" y="362126"/>
                  </a:lnTo>
                  <a:lnTo>
                    <a:pt x="4048629" y="335869"/>
                  </a:lnTo>
                  <a:lnTo>
                    <a:pt x="3972160" y="307935"/>
                  </a:lnTo>
                  <a:lnTo>
                    <a:pt x="3895692" y="278215"/>
                  </a:lnTo>
                  <a:lnTo>
                    <a:pt x="3819224" y="246597"/>
                  </a:lnTo>
                  <a:lnTo>
                    <a:pt x="3742755" y="212957"/>
                  </a:lnTo>
                  <a:lnTo>
                    <a:pt x="3666287" y="177169"/>
                  </a:lnTo>
                  <a:lnTo>
                    <a:pt x="3589818" y="139093"/>
                  </a:lnTo>
                  <a:lnTo>
                    <a:pt x="3513350" y="98584"/>
                  </a:lnTo>
                  <a:lnTo>
                    <a:pt x="3436881" y="55486"/>
                  </a:lnTo>
                  <a:lnTo>
                    <a:pt x="3360413" y="9634"/>
                  </a:lnTo>
                  <a:lnTo>
                    <a:pt x="3283945" y="0"/>
                  </a:lnTo>
                  <a:lnTo>
                    <a:pt x="3207476" y="8910"/>
                  </a:lnTo>
                  <a:lnTo>
                    <a:pt x="3131008" y="17718"/>
                  </a:lnTo>
                  <a:lnTo>
                    <a:pt x="3054539" y="26425"/>
                  </a:lnTo>
                  <a:lnTo>
                    <a:pt x="2978071" y="35031"/>
                  </a:lnTo>
                  <a:lnTo>
                    <a:pt x="2901602" y="43538"/>
                  </a:lnTo>
                  <a:lnTo>
                    <a:pt x="2825134" y="51947"/>
                  </a:lnTo>
                  <a:lnTo>
                    <a:pt x="2748666" y="60259"/>
                  </a:lnTo>
                  <a:lnTo>
                    <a:pt x="2672197" y="68475"/>
                  </a:lnTo>
                  <a:lnTo>
                    <a:pt x="2595729" y="76596"/>
                  </a:lnTo>
                  <a:lnTo>
                    <a:pt x="2519260" y="84624"/>
                  </a:lnTo>
                  <a:lnTo>
                    <a:pt x="2442792" y="92559"/>
                  </a:lnTo>
                  <a:lnTo>
                    <a:pt x="2366323" y="100403"/>
                  </a:lnTo>
                  <a:lnTo>
                    <a:pt x="2289855" y="108156"/>
                  </a:lnTo>
                  <a:lnTo>
                    <a:pt x="2213386" y="115820"/>
                  </a:lnTo>
                  <a:lnTo>
                    <a:pt x="2136918" y="123396"/>
                  </a:lnTo>
                  <a:lnTo>
                    <a:pt x="2060450" y="130884"/>
                  </a:lnTo>
                  <a:lnTo>
                    <a:pt x="1983981" y="138286"/>
                  </a:lnTo>
                  <a:lnTo>
                    <a:pt x="1907513" y="145603"/>
                  </a:lnTo>
                  <a:lnTo>
                    <a:pt x="1831044" y="152835"/>
                  </a:lnTo>
                  <a:lnTo>
                    <a:pt x="1754576" y="159984"/>
                  </a:lnTo>
                  <a:lnTo>
                    <a:pt x="1678107" y="167051"/>
                  </a:lnTo>
                  <a:lnTo>
                    <a:pt x="1601639" y="174036"/>
                  </a:lnTo>
                  <a:lnTo>
                    <a:pt x="1525171" y="180941"/>
                  </a:lnTo>
                  <a:lnTo>
                    <a:pt x="1448702" y="187766"/>
                  </a:lnTo>
                  <a:lnTo>
                    <a:pt x="1372234" y="194512"/>
                  </a:lnTo>
                  <a:lnTo>
                    <a:pt x="1295765" y="201180"/>
                  </a:lnTo>
                  <a:lnTo>
                    <a:pt x="1219297" y="207772"/>
                  </a:lnTo>
                  <a:lnTo>
                    <a:pt x="1142828" y="214288"/>
                  </a:lnTo>
                  <a:lnTo>
                    <a:pt x="1066360" y="220728"/>
                  </a:lnTo>
                  <a:lnTo>
                    <a:pt x="989892" y="227095"/>
                  </a:lnTo>
                  <a:lnTo>
                    <a:pt x="913423" y="233388"/>
                  </a:lnTo>
                  <a:lnTo>
                    <a:pt x="836955" y="239608"/>
                  </a:lnTo>
                  <a:lnTo>
                    <a:pt x="760486" y="245757"/>
                  </a:lnTo>
                  <a:lnTo>
                    <a:pt x="684018" y="251835"/>
                  </a:lnTo>
                  <a:lnTo>
                    <a:pt x="607549" y="257842"/>
                  </a:lnTo>
                  <a:lnTo>
                    <a:pt x="531081" y="263781"/>
                  </a:lnTo>
                  <a:lnTo>
                    <a:pt x="454613" y="269651"/>
                  </a:lnTo>
                  <a:lnTo>
                    <a:pt x="378144" y="275453"/>
                  </a:lnTo>
                  <a:lnTo>
                    <a:pt x="301676" y="281189"/>
                  </a:lnTo>
                  <a:lnTo>
                    <a:pt x="225207" y="286858"/>
                  </a:lnTo>
                  <a:lnTo>
                    <a:pt x="148739" y="292462"/>
                  </a:lnTo>
                  <a:lnTo>
                    <a:pt x="72270" y="298002"/>
                  </a:lnTo>
                  <a:lnTo>
                    <a:pt x="0" y="30317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15645" y="3121617"/>
              <a:ext cx="7260303" cy="2121901"/>
            </a:xfrm>
            <a:custGeom>
              <a:avLst/>
              <a:pathLst>
                <a:path w="7260303" h="2121901">
                  <a:moveTo>
                    <a:pt x="0" y="0"/>
                  </a:moveTo>
                  <a:lnTo>
                    <a:pt x="72270" y="54958"/>
                  </a:lnTo>
                  <a:lnTo>
                    <a:pt x="148739" y="111664"/>
                  </a:lnTo>
                  <a:lnTo>
                    <a:pt x="225207" y="166959"/>
                  </a:lnTo>
                  <a:lnTo>
                    <a:pt x="301676" y="220880"/>
                  </a:lnTo>
                  <a:lnTo>
                    <a:pt x="378144" y="273461"/>
                  </a:lnTo>
                  <a:lnTo>
                    <a:pt x="454613" y="324734"/>
                  </a:lnTo>
                  <a:lnTo>
                    <a:pt x="531081" y="374733"/>
                  </a:lnTo>
                  <a:lnTo>
                    <a:pt x="607549" y="423488"/>
                  </a:lnTo>
                  <a:lnTo>
                    <a:pt x="684018" y="471032"/>
                  </a:lnTo>
                  <a:lnTo>
                    <a:pt x="760486" y="517393"/>
                  </a:lnTo>
                  <a:lnTo>
                    <a:pt x="836955" y="562602"/>
                  </a:lnTo>
                  <a:lnTo>
                    <a:pt x="913423" y="606687"/>
                  </a:lnTo>
                  <a:lnTo>
                    <a:pt x="989892" y="649676"/>
                  </a:lnTo>
                  <a:lnTo>
                    <a:pt x="1066360" y="691596"/>
                  </a:lnTo>
                  <a:lnTo>
                    <a:pt x="1142828" y="732475"/>
                  </a:lnTo>
                  <a:lnTo>
                    <a:pt x="1219297" y="772336"/>
                  </a:lnTo>
                  <a:lnTo>
                    <a:pt x="1295765" y="811207"/>
                  </a:lnTo>
                  <a:lnTo>
                    <a:pt x="1372234" y="849112"/>
                  </a:lnTo>
                  <a:lnTo>
                    <a:pt x="1448702" y="886074"/>
                  </a:lnTo>
                  <a:lnTo>
                    <a:pt x="1525171" y="922117"/>
                  </a:lnTo>
                  <a:lnTo>
                    <a:pt x="1601639" y="957264"/>
                  </a:lnTo>
                  <a:lnTo>
                    <a:pt x="1678107" y="991538"/>
                  </a:lnTo>
                  <a:lnTo>
                    <a:pt x="1754576" y="1024959"/>
                  </a:lnTo>
                  <a:lnTo>
                    <a:pt x="1831044" y="1057550"/>
                  </a:lnTo>
                  <a:lnTo>
                    <a:pt x="1907513" y="1089330"/>
                  </a:lnTo>
                  <a:lnTo>
                    <a:pt x="1983981" y="1120320"/>
                  </a:lnTo>
                  <a:lnTo>
                    <a:pt x="2060450" y="1150540"/>
                  </a:lnTo>
                  <a:lnTo>
                    <a:pt x="2136918" y="1180008"/>
                  </a:lnTo>
                  <a:lnTo>
                    <a:pt x="2213386" y="1208744"/>
                  </a:lnTo>
                  <a:lnTo>
                    <a:pt x="2289855" y="1236766"/>
                  </a:lnTo>
                  <a:lnTo>
                    <a:pt x="2366323" y="1264091"/>
                  </a:lnTo>
                  <a:lnTo>
                    <a:pt x="2442792" y="1290736"/>
                  </a:lnTo>
                  <a:lnTo>
                    <a:pt x="2519260" y="1316719"/>
                  </a:lnTo>
                  <a:lnTo>
                    <a:pt x="2595729" y="1342056"/>
                  </a:lnTo>
                  <a:lnTo>
                    <a:pt x="2672197" y="1366763"/>
                  </a:lnTo>
                  <a:lnTo>
                    <a:pt x="2748666" y="1390856"/>
                  </a:lnTo>
                  <a:lnTo>
                    <a:pt x="2825134" y="1414350"/>
                  </a:lnTo>
                  <a:lnTo>
                    <a:pt x="2901602" y="1437260"/>
                  </a:lnTo>
                  <a:lnTo>
                    <a:pt x="2978071" y="1459601"/>
                  </a:lnTo>
                  <a:lnTo>
                    <a:pt x="3054539" y="1481386"/>
                  </a:lnTo>
                  <a:lnTo>
                    <a:pt x="3131008" y="1502629"/>
                  </a:lnTo>
                  <a:lnTo>
                    <a:pt x="3207476" y="1523344"/>
                  </a:lnTo>
                  <a:lnTo>
                    <a:pt x="3283945" y="1543545"/>
                  </a:lnTo>
                  <a:lnTo>
                    <a:pt x="3360413" y="1563243"/>
                  </a:lnTo>
                  <a:lnTo>
                    <a:pt x="3436881" y="1582451"/>
                  </a:lnTo>
                  <a:lnTo>
                    <a:pt x="3513350" y="1601182"/>
                  </a:lnTo>
                  <a:lnTo>
                    <a:pt x="3589818" y="1619447"/>
                  </a:lnTo>
                  <a:lnTo>
                    <a:pt x="3666287" y="1637258"/>
                  </a:lnTo>
                  <a:lnTo>
                    <a:pt x="3742755" y="1654627"/>
                  </a:lnTo>
                  <a:lnTo>
                    <a:pt x="3819224" y="1671563"/>
                  </a:lnTo>
                  <a:lnTo>
                    <a:pt x="3895692" y="1688079"/>
                  </a:lnTo>
                  <a:lnTo>
                    <a:pt x="3972160" y="1704184"/>
                  </a:lnTo>
                  <a:lnTo>
                    <a:pt x="4048629" y="1719888"/>
                  </a:lnTo>
                  <a:lnTo>
                    <a:pt x="4125097" y="1735202"/>
                  </a:lnTo>
                  <a:lnTo>
                    <a:pt x="4201566" y="1750135"/>
                  </a:lnTo>
                  <a:lnTo>
                    <a:pt x="4278034" y="1764698"/>
                  </a:lnTo>
                  <a:lnTo>
                    <a:pt x="4354503" y="1778898"/>
                  </a:lnTo>
                  <a:lnTo>
                    <a:pt x="4430971" y="1792745"/>
                  </a:lnTo>
                  <a:lnTo>
                    <a:pt x="4507439" y="1806247"/>
                  </a:lnTo>
                  <a:lnTo>
                    <a:pt x="4583908" y="1819415"/>
                  </a:lnTo>
                  <a:lnTo>
                    <a:pt x="4660376" y="1832254"/>
                  </a:lnTo>
                  <a:lnTo>
                    <a:pt x="4736845" y="1844775"/>
                  </a:lnTo>
                  <a:lnTo>
                    <a:pt x="4813313" y="1856984"/>
                  </a:lnTo>
                  <a:lnTo>
                    <a:pt x="4889782" y="1868890"/>
                  </a:lnTo>
                  <a:lnTo>
                    <a:pt x="4966250" y="1880500"/>
                  </a:lnTo>
                  <a:lnTo>
                    <a:pt x="5042719" y="1891821"/>
                  </a:lnTo>
                  <a:lnTo>
                    <a:pt x="5119187" y="1902861"/>
                  </a:lnTo>
                  <a:lnTo>
                    <a:pt x="5195655" y="1913626"/>
                  </a:lnTo>
                  <a:lnTo>
                    <a:pt x="5272124" y="1924123"/>
                  </a:lnTo>
                  <a:lnTo>
                    <a:pt x="5348592" y="1934360"/>
                  </a:lnTo>
                  <a:lnTo>
                    <a:pt x="5425061" y="1944342"/>
                  </a:lnTo>
                  <a:lnTo>
                    <a:pt x="5501529" y="1954076"/>
                  </a:lnTo>
                  <a:lnTo>
                    <a:pt x="5577998" y="1963568"/>
                  </a:lnTo>
                  <a:lnTo>
                    <a:pt x="5654466" y="1972824"/>
                  </a:lnTo>
                  <a:lnTo>
                    <a:pt x="5730934" y="1981850"/>
                  </a:lnTo>
                  <a:lnTo>
                    <a:pt x="5807403" y="1990652"/>
                  </a:lnTo>
                  <a:lnTo>
                    <a:pt x="5883871" y="1999234"/>
                  </a:lnTo>
                  <a:lnTo>
                    <a:pt x="5960340" y="2007604"/>
                  </a:lnTo>
                  <a:lnTo>
                    <a:pt x="6036808" y="2015765"/>
                  </a:lnTo>
                  <a:lnTo>
                    <a:pt x="6113277" y="2023723"/>
                  </a:lnTo>
                  <a:lnTo>
                    <a:pt x="6189745" y="2031484"/>
                  </a:lnTo>
                  <a:lnTo>
                    <a:pt x="6266213" y="2039051"/>
                  </a:lnTo>
                  <a:lnTo>
                    <a:pt x="6342682" y="2046431"/>
                  </a:lnTo>
                  <a:lnTo>
                    <a:pt x="6419150" y="2053627"/>
                  </a:lnTo>
                  <a:lnTo>
                    <a:pt x="6495619" y="2060644"/>
                  </a:lnTo>
                  <a:lnTo>
                    <a:pt x="6572087" y="2067487"/>
                  </a:lnTo>
                  <a:lnTo>
                    <a:pt x="6648556" y="2074159"/>
                  </a:lnTo>
                  <a:lnTo>
                    <a:pt x="6725024" y="2080666"/>
                  </a:lnTo>
                  <a:lnTo>
                    <a:pt x="6801492" y="2087011"/>
                  </a:lnTo>
                  <a:lnTo>
                    <a:pt x="6877961" y="2093198"/>
                  </a:lnTo>
                  <a:lnTo>
                    <a:pt x="6954429" y="2099231"/>
                  </a:lnTo>
                  <a:lnTo>
                    <a:pt x="7030898" y="2105114"/>
                  </a:lnTo>
                  <a:lnTo>
                    <a:pt x="7107366" y="2110851"/>
                  </a:lnTo>
                  <a:lnTo>
                    <a:pt x="7183835" y="2116446"/>
                  </a:lnTo>
                  <a:lnTo>
                    <a:pt x="7260303" y="2121901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4250960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36" name="tx36"/>
            <p:cNvSpPr/>
            <p:nvPr/>
          </p:nvSpPr>
          <p:spPr>
            <a:xfrm>
              <a:off x="756929" y="540652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756929" y="462747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756929" y="3848420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756929" y="306936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756929" y="2290318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1598722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2471744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3344765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4280925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5114445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598746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6860487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733508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41888" y="5870717"/>
              <a:ext cx="163010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(%)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-37527" y="3835619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915645" y="1977589"/>
              <a:ext cx="3712646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1.33 (95% CI 0.88-2.03), p = 0.180   (per 10% decrease)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915645" y="1688767"/>
              <a:ext cx="2845064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Anemia Grade 3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2026-09-29T17:23:28Z</dcterms:modified>
  <cp:category/>
</cp:coreProperties>
</file>