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189618"/>
            </a:xfrm>
            <a:custGeom>
              <a:avLst/>
              <a:pathLst>
                <a:path w="7260303" h="3189618">
                  <a:moveTo>
                    <a:pt x="828206" y="0"/>
                  </a:moveTo>
                  <a:lnTo>
                    <a:pt x="836955" y="16662"/>
                  </a:lnTo>
                  <a:lnTo>
                    <a:pt x="913423" y="156069"/>
                  </a:lnTo>
                  <a:lnTo>
                    <a:pt x="989892" y="289506"/>
                  </a:lnTo>
                  <a:lnTo>
                    <a:pt x="1066360" y="417229"/>
                  </a:lnTo>
                  <a:lnTo>
                    <a:pt x="1142828" y="539483"/>
                  </a:lnTo>
                  <a:lnTo>
                    <a:pt x="1219297" y="656501"/>
                  </a:lnTo>
                  <a:lnTo>
                    <a:pt x="1295765" y="768507"/>
                  </a:lnTo>
                  <a:lnTo>
                    <a:pt x="1372234" y="875718"/>
                  </a:lnTo>
                  <a:lnTo>
                    <a:pt x="1448702" y="978337"/>
                  </a:lnTo>
                  <a:lnTo>
                    <a:pt x="1525171" y="1076561"/>
                  </a:lnTo>
                  <a:lnTo>
                    <a:pt x="1601639" y="1170579"/>
                  </a:lnTo>
                  <a:lnTo>
                    <a:pt x="1678107" y="1260571"/>
                  </a:lnTo>
                  <a:lnTo>
                    <a:pt x="1754576" y="1346709"/>
                  </a:lnTo>
                  <a:lnTo>
                    <a:pt x="1831044" y="1429159"/>
                  </a:lnTo>
                  <a:lnTo>
                    <a:pt x="1907513" y="1508077"/>
                  </a:lnTo>
                  <a:lnTo>
                    <a:pt x="1983981" y="1583616"/>
                  </a:lnTo>
                  <a:lnTo>
                    <a:pt x="2060450" y="1655920"/>
                  </a:lnTo>
                  <a:lnTo>
                    <a:pt x="2136918" y="1725128"/>
                  </a:lnTo>
                  <a:lnTo>
                    <a:pt x="2213386" y="1791372"/>
                  </a:lnTo>
                  <a:lnTo>
                    <a:pt x="2289855" y="1854779"/>
                  </a:lnTo>
                  <a:lnTo>
                    <a:pt x="2366323" y="1915470"/>
                  </a:lnTo>
                  <a:lnTo>
                    <a:pt x="2442792" y="1973563"/>
                  </a:lnTo>
                  <a:lnTo>
                    <a:pt x="2519260" y="2029168"/>
                  </a:lnTo>
                  <a:lnTo>
                    <a:pt x="2595729" y="2082392"/>
                  </a:lnTo>
                  <a:lnTo>
                    <a:pt x="2672197" y="2133336"/>
                  </a:lnTo>
                  <a:lnTo>
                    <a:pt x="2748666" y="2182099"/>
                  </a:lnTo>
                  <a:lnTo>
                    <a:pt x="2825134" y="2228773"/>
                  </a:lnTo>
                  <a:lnTo>
                    <a:pt x="2901602" y="2273449"/>
                  </a:lnTo>
                  <a:lnTo>
                    <a:pt x="2978071" y="2316212"/>
                  </a:lnTo>
                  <a:lnTo>
                    <a:pt x="3054539" y="2357143"/>
                  </a:lnTo>
                  <a:lnTo>
                    <a:pt x="3131008" y="2396321"/>
                  </a:lnTo>
                  <a:lnTo>
                    <a:pt x="3207476" y="2433822"/>
                  </a:lnTo>
                  <a:lnTo>
                    <a:pt x="3283945" y="2469717"/>
                  </a:lnTo>
                  <a:lnTo>
                    <a:pt x="3360413" y="2493138"/>
                  </a:lnTo>
                  <a:lnTo>
                    <a:pt x="3436881" y="2493670"/>
                  </a:lnTo>
                  <a:lnTo>
                    <a:pt x="3513350" y="2494201"/>
                  </a:lnTo>
                  <a:lnTo>
                    <a:pt x="3589818" y="2494733"/>
                  </a:lnTo>
                  <a:lnTo>
                    <a:pt x="3666287" y="2495264"/>
                  </a:lnTo>
                  <a:lnTo>
                    <a:pt x="3742755" y="2495794"/>
                  </a:lnTo>
                  <a:lnTo>
                    <a:pt x="3819224" y="2496324"/>
                  </a:lnTo>
                  <a:lnTo>
                    <a:pt x="3895692" y="2496854"/>
                  </a:lnTo>
                  <a:lnTo>
                    <a:pt x="3972160" y="2497384"/>
                  </a:lnTo>
                  <a:lnTo>
                    <a:pt x="4048629" y="2497913"/>
                  </a:lnTo>
                  <a:lnTo>
                    <a:pt x="4125097" y="2498442"/>
                  </a:lnTo>
                  <a:lnTo>
                    <a:pt x="4201566" y="2498970"/>
                  </a:lnTo>
                  <a:lnTo>
                    <a:pt x="4278034" y="2499498"/>
                  </a:lnTo>
                  <a:lnTo>
                    <a:pt x="4354503" y="2500026"/>
                  </a:lnTo>
                  <a:lnTo>
                    <a:pt x="4430971" y="2500553"/>
                  </a:lnTo>
                  <a:lnTo>
                    <a:pt x="4507439" y="2501080"/>
                  </a:lnTo>
                  <a:lnTo>
                    <a:pt x="4583908" y="2501607"/>
                  </a:lnTo>
                  <a:lnTo>
                    <a:pt x="4660376" y="2502133"/>
                  </a:lnTo>
                  <a:lnTo>
                    <a:pt x="4736845" y="2502659"/>
                  </a:lnTo>
                  <a:lnTo>
                    <a:pt x="4813313" y="2503184"/>
                  </a:lnTo>
                  <a:lnTo>
                    <a:pt x="4889782" y="2503710"/>
                  </a:lnTo>
                  <a:lnTo>
                    <a:pt x="4966250" y="2504234"/>
                  </a:lnTo>
                  <a:lnTo>
                    <a:pt x="5042719" y="2504759"/>
                  </a:lnTo>
                  <a:lnTo>
                    <a:pt x="5119187" y="2505283"/>
                  </a:lnTo>
                  <a:lnTo>
                    <a:pt x="5195655" y="2505807"/>
                  </a:lnTo>
                  <a:lnTo>
                    <a:pt x="5272124" y="2506330"/>
                  </a:lnTo>
                  <a:lnTo>
                    <a:pt x="5348592" y="2506853"/>
                  </a:lnTo>
                  <a:lnTo>
                    <a:pt x="5425061" y="2507376"/>
                  </a:lnTo>
                  <a:lnTo>
                    <a:pt x="5501529" y="2507898"/>
                  </a:lnTo>
                  <a:lnTo>
                    <a:pt x="5577998" y="2508420"/>
                  </a:lnTo>
                  <a:lnTo>
                    <a:pt x="5654466" y="2508942"/>
                  </a:lnTo>
                  <a:lnTo>
                    <a:pt x="5730934" y="2509463"/>
                  </a:lnTo>
                  <a:lnTo>
                    <a:pt x="5807403" y="2509984"/>
                  </a:lnTo>
                  <a:lnTo>
                    <a:pt x="5883871" y="2510504"/>
                  </a:lnTo>
                  <a:lnTo>
                    <a:pt x="5960340" y="2511024"/>
                  </a:lnTo>
                  <a:lnTo>
                    <a:pt x="6036808" y="2511544"/>
                  </a:lnTo>
                  <a:lnTo>
                    <a:pt x="6113277" y="2512064"/>
                  </a:lnTo>
                  <a:lnTo>
                    <a:pt x="6189745" y="2512583"/>
                  </a:lnTo>
                  <a:lnTo>
                    <a:pt x="6266213" y="2513102"/>
                  </a:lnTo>
                  <a:lnTo>
                    <a:pt x="6342682" y="2513620"/>
                  </a:lnTo>
                  <a:lnTo>
                    <a:pt x="6419150" y="2514138"/>
                  </a:lnTo>
                  <a:lnTo>
                    <a:pt x="6495619" y="2514656"/>
                  </a:lnTo>
                  <a:lnTo>
                    <a:pt x="6572087" y="2515173"/>
                  </a:lnTo>
                  <a:lnTo>
                    <a:pt x="6648556" y="2515690"/>
                  </a:lnTo>
                  <a:lnTo>
                    <a:pt x="6725024" y="2516207"/>
                  </a:lnTo>
                  <a:lnTo>
                    <a:pt x="6801492" y="2516723"/>
                  </a:lnTo>
                  <a:lnTo>
                    <a:pt x="6877961" y="2517239"/>
                  </a:lnTo>
                  <a:lnTo>
                    <a:pt x="6954429" y="2517754"/>
                  </a:lnTo>
                  <a:lnTo>
                    <a:pt x="7030898" y="2518270"/>
                  </a:lnTo>
                  <a:lnTo>
                    <a:pt x="7107366" y="2518784"/>
                  </a:lnTo>
                  <a:lnTo>
                    <a:pt x="7183835" y="2519299"/>
                  </a:lnTo>
                  <a:lnTo>
                    <a:pt x="7260303" y="2519813"/>
                  </a:lnTo>
                  <a:lnTo>
                    <a:pt x="7260303" y="3189618"/>
                  </a:lnTo>
                  <a:lnTo>
                    <a:pt x="7183835" y="3185931"/>
                  </a:lnTo>
                  <a:lnTo>
                    <a:pt x="7107366" y="3182080"/>
                  </a:lnTo>
                  <a:lnTo>
                    <a:pt x="7030898" y="3178056"/>
                  </a:lnTo>
                  <a:lnTo>
                    <a:pt x="6954429" y="3173853"/>
                  </a:lnTo>
                  <a:lnTo>
                    <a:pt x="6877961" y="3169461"/>
                  </a:lnTo>
                  <a:lnTo>
                    <a:pt x="6801492" y="3164873"/>
                  </a:lnTo>
                  <a:lnTo>
                    <a:pt x="6725024" y="3160079"/>
                  </a:lnTo>
                  <a:lnTo>
                    <a:pt x="6648556" y="3155071"/>
                  </a:lnTo>
                  <a:lnTo>
                    <a:pt x="6572087" y="3149839"/>
                  </a:lnTo>
                  <a:lnTo>
                    <a:pt x="6495619" y="3144373"/>
                  </a:lnTo>
                  <a:lnTo>
                    <a:pt x="6419150" y="3138662"/>
                  </a:lnTo>
                  <a:lnTo>
                    <a:pt x="6342682" y="3132696"/>
                  </a:lnTo>
                  <a:lnTo>
                    <a:pt x="6266213" y="3126463"/>
                  </a:lnTo>
                  <a:lnTo>
                    <a:pt x="6189745" y="3119951"/>
                  </a:lnTo>
                  <a:lnTo>
                    <a:pt x="6113277" y="3113148"/>
                  </a:lnTo>
                  <a:lnTo>
                    <a:pt x="6036808" y="3106040"/>
                  </a:lnTo>
                  <a:lnTo>
                    <a:pt x="5960340" y="3098615"/>
                  </a:lnTo>
                  <a:lnTo>
                    <a:pt x="5883871" y="3090857"/>
                  </a:lnTo>
                  <a:lnTo>
                    <a:pt x="5807403" y="3082752"/>
                  </a:lnTo>
                  <a:lnTo>
                    <a:pt x="5730934" y="3074284"/>
                  </a:lnTo>
                  <a:lnTo>
                    <a:pt x="5654466" y="3065438"/>
                  </a:lnTo>
                  <a:lnTo>
                    <a:pt x="5577998" y="3056195"/>
                  </a:lnTo>
                  <a:lnTo>
                    <a:pt x="5501529" y="3046540"/>
                  </a:lnTo>
                  <a:lnTo>
                    <a:pt x="5425061" y="3036452"/>
                  </a:lnTo>
                  <a:lnTo>
                    <a:pt x="5348592" y="3025913"/>
                  </a:lnTo>
                  <a:lnTo>
                    <a:pt x="5272124" y="3014902"/>
                  </a:lnTo>
                  <a:lnTo>
                    <a:pt x="5195655" y="3003399"/>
                  </a:lnTo>
                  <a:lnTo>
                    <a:pt x="5119187" y="2991381"/>
                  </a:lnTo>
                  <a:lnTo>
                    <a:pt x="5042719" y="2978826"/>
                  </a:lnTo>
                  <a:lnTo>
                    <a:pt x="4966250" y="2965709"/>
                  </a:lnTo>
                  <a:lnTo>
                    <a:pt x="4889782" y="2952005"/>
                  </a:lnTo>
                  <a:lnTo>
                    <a:pt x="4813313" y="2937687"/>
                  </a:lnTo>
                  <a:lnTo>
                    <a:pt x="4736845" y="2922730"/>
                  </a:lnTo>
                  <a:lnTo>
                    <a:pt x="4660376" y="2907103"/>
                  </a:lnTo>
                  <a:lnTo>
                    <a:pt x="4583908" y="2890776"/>
                  </a:lnTo>
                  <a:lnTo>
                    <a:pt x="4507439" y="2873720"/>
                  </a:lnTo>
                  <a:lnTo>
                    <a:pt x="4430971" y="2855900"/>
                  </a:lnTo>
                  <a:lnTo>
                    <a:pt x="4354503" y="2837283"/>
                  </a:lnTo>
                  <a:lnTo>
                    <a:pt x="4278034" y="2817833"/>
                  </a:lnTo>
                  <a:lnTo>
                    <a:pt x="4201566" y="2797513"/>
                  </a:lnTo>
                  <a:lnTo>
                    <a:pt x="4125097" y="2776284"/>
                  </a:lnTo>
                  <a:lnTo>
                    <a:pt x="4048629" y="2754105"/>
                  </a:lnTo>
                  <a:lnTo>
                    <a:pt x="3972160" y="2730934"/>
                  </a:lnTo>
                  <a:lnTo>
                    <a:pt x="3895692" y="2706726"/>
                  </a:lnTo>
                  <a:lnTo>
                    <a:pt x="3819224" y="2681435"/>
                  </a:lnTo>
                  <a:lnTo>
                    <a:pt x="3742755" y="2655013"/>
                  </a:lnTo>
                  <a:lnTo>
                    <a:pt x="3666287" y="2627408"/>
                  </a:lnTo>
                  <a:lnTo>
                    <a:pt x="3589818" y="2598569"/>
                  </a:lnTo>
                  <a:lnTo>
                    <a:pt x="3513350" y="2568439"/>
                  </a:lnTo>
                  <a:lnTo>
                    <a:pt x="3436881" y="2536961"/>
                  </a:lnTo>
                  <a:lnTo>
                    <a:pt x="3360413" y="2504074"/>
                  </a:lnTo>
                  <a:lnTo>
                    <a:pt x="3283945" y="2492605"/>
                  </a:lnTo>
                  <a:lnTo>
                    <a:pt x="3207476" y="2492072"/>
                  </a:lnTo>
                  <a:lnTo>
                    <a:pt x="3131008" y="2491539"/>
                  </a:lnTo>
                  <a:lnTo>
                    <a:pt x="3054539" y="2491006"/>
                  </a:lnTo>
                  <a:lnTo>
                    <a:pt x="2978071" y="2490472"/>
                  </a:lnTo>
                  <a:lnTo>
                    <a:pt x="2901602" y="2489938"/>
                  </a:lnTo>
                  <a:lnTo>
                    <a:pt x="2825134" y="2489403"/>
                  </a:lnTo>
                  <a:lnTo>
                    <a:pt x="2748666" y="2488868"/>
                  </a:lnTo>
                  <a:lnTo>
                    <a:pt x="2672197" y="2488333"/>
                  </a:lnTo>
                  <a:lnTo>
                    <a:pt x="2595729" y="2487797"/>
                  </a:lnTo>
                  <a:lnTo>
                    <a:pt x="2519260" y="2487261"/>
                  </a:lnTo>
                  <a:lnTo>
                    <a:pt x="2442792" y="2486725"/>
                  </a:lnTo>
                  <a:lnTo>
                    <a:pt x="2366323" y="2486188"/>
                  </a:lnTo>
                  <a:lnTo>
                    <a:pt x="2289855" y="2485651"/>
                  </a:lnTo>
                  <a:lnTo>
                    <a:pt x="2213386" y="2485113"/>
                  </a:lnTo>
                  <a:lnTo>
                    <a:pt x="2136918" y="2484575"/>
                  </a:lnTo>
                  <a:lnTo>
                    <a:pt x="2060450" y="2484037"/>
                  </a:lnTo>
                  <a:lnTo>
                    <a:pt x="1983981" y="2483499"/>
                  </a:lnTo>
                  <a:lnTo>
                    <a:pt x="1907513" y="2482960"/>
                  </a:lnTo>
                  <a:lnTo>
                    <a:pt x="1831044" y="2482420"/>
                  </a:lnTo>
                  <a:lnTo>
                    <a:pt x="1754576" y="2481881"/>
                  </a:lnTo>
                  <a:lnTo>
                    <a:pt x="1678107" y="2481340"/>
                  </a:lnTo>
                  <a:lnTo>
                    <a:pt x="1601639" y="2480800"/>
                  </a:lnTo>
                  <a:lnTo>
                    <a:pt x="1525171" y="2480259"/>
                  </a:lnTo>
                  <a:lnTo>
                    <a:pt x="1448702" y="2479718"/>
                  </a:lnTo>
                  <a:lnTo>
                    <a:pt x="1372234" y="2479176"/>
                  </a:lnTo>
                  <a:lnTo>
                    <a:pt x="1295765" y="2478634"/>
                  </a:lnTo>
                  <a:lnTo>
                    <a:pt x="1219297" y="2478092"/>
                  </a:lnTo>
                  <a:lnTo>
                    <a:pt x="1142828" y="2477549"/>
                  </a:lnTo>
                  <a:lnTo>
                    <a:pt x="1066360" y="2477006"/>
                  </a:lnTo>
                  <a:lnTo>
                    <a:pt x="989892" y="2476463"/>
                  </a:lnTo>
                  <a:lnTo>
                    <a:pt x="913423" y="2475919"/>
                  </a:lnTo>
                  <a:lnTo>
                    <a:pt x="836955" y="2475375"/>
                  </a:lnTo>
                  <a:lnTo>
                    <a:pt x="760486" y="2474831"/>
                  </a:lnTo>
                  <a:lnTo>
                    <a:pt x="684018" y="2474286"/>
                  </a:lnTo>
                  <a:lnTo>
                    <a:pt x="607549" y="2473740"/>
                  </a:lnTo>
                  <a:lnTo>
                    <a:pt x="531081" y="2473195"/>
                  </a:lnTo>
                  <a:lnTo>
                    <a:pt x="454613" y="2472649"/>
                  </a:lnTo>
                  <a:lnTo>
                    <a:pt x="378144" y="2472102"/>
                  </a:lnTo>
                  <a:lnTo>
                    <a:pt x="301676" y="2471555"/>
                  </a:lnTo>
                  <a:lnTo>
                    <a:pt x="225207" y="2471008"/>
                  </a:lnTo>
                  <a:lnTo>
                    <a:pt x="148739" y="2470461"/>
                  </a:lnTo>
                  <a:lnTo>
                    <a:pt x="72270" y="2469913"/>
                  </a:lnTo>
                  <a:lnTo>
                    <a:pt x="0" y="246939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743852" y="2185486"/>
              <a:ext cx="6432096" cy="2519813"/>
            </a:xfrm>
            <a:custGeom>
              <a:avLst/>
              <a:pathLst>
                <a:path w="6432096" h="2519813">
                  <a:moveTo>
                    <a:pt x="0" y="0"/>
                  </a:moveTo>
                  <a:lnTo>
                    <a:pt x="8748" y="16662"/>
                  </a:lnTo>
                  <a:lnTo>
                    <a:pt x="85216" y="156069"/>
                  </a:lnTo>
                  <a:lnTo>
                    <a:pt x="161685" y="289506"/>
                  </a:lnTo>
                  <a:lnTo>
                    <a:pt x="238153" y="417229"/>
                  </a:lnTo>
                  <a:lnTo>
                    <a:pt x="314621" y="539483"/>
                  </a:lnTo>
                  <a:lnTo>
                    <a:pt x="391090" y="656501"/>
                  </a:lnTo>
                  <a:lnTo>
                    <a:pt x="467558" y="768507"/>
                  </a:lnTo>
                  <a:lnTo>
                    <a:pt x="544027" y="875718"/>
                  </a:lnTo>
                  <a:lnTo>
                    <a:pt x="620495" y="978337"/>
                  </a:lnTo>
                  <a:lnTo>
                    <a:pt x="696964" y="1076561"/>
                  </a:lnTo>
                  <a:lnTo>
                    <a:pt x="773432" y="1170579"/>
                  </a:lnTo>
                  <a:lnTo>
                    <a:pt x="849900" y="1260571"/>
                  </a:lnTo>
                  <a:lnTo>
                    <a:pt x="926369" y="1346709"/>
                  </a:lnTo>
                  <a:lnTo>
                    <a:pt x="1002837" y="1429159"/>
                  </a:lnTo>
                  <a:lnTo>
                    <a:pt x="1079306" y="1508077"/>
                  </a:lnTo>
                  <a:lnTo>
                    <a:pt x="1155774" y="1583616"/>
                  </a:lnTo>
                  <a:lnTo>
                    <a:pt x="1232243" y="1655920"/>
                  </a:lnTo>
                  <a:lnTo>
                    <a:pt x="1308711" y="1725128"/>
                  </a:lnTo>
                  <a:lnTo>
                    <a:pt x="1385180" y="1791372"/>
                  </a:lnTo>
                  <a:lnTo>
                    <a:pt x="1461648" y="1854779"/>
                  </a:lnTo>
                  <a:lnTo>
                    <a:pt x="1538116" y="1915470"/>
                  </a:lnTo>
                  <a:lnTo>
                    <a:pt x="1614585" y="1973563"/>
                  </a:lnTo>
                  <a:lnTo>
                    <a:pt x="1691053" y="2029168"/>
                  </a:lnTo>
                  <a:lnTo>
                    <a:pt x="1767522" y="2082392"/>
                  </a:lnTo>
                  <a:lnTo>
                    <a:pt x="1843990" y="2133336"/>
                  </a:lnTo>
                  <a:lnTo>
                    <a:pt x="1920459" y="2182099"/>
                  </a:lnTo>
                  <a:lnTo>
                    <a:pt x="1996927" y="2228773"/>
                  </a:lnTo>
                  <a:lnTo>
                    <a:pt x="2073395" y="2273449"/>
                  </a:lnTo>
                  <a:lnTo>
                    <a:pt x="2149864" y="2316212"/>
                  </a:lnTo>
                  <a:lnTo>
                    <a:pt x="2226332" y="2357143"/>
                  </a:lnTo>
                  <a:lnTo>
                    <a:pt x="2302801" y="2396321"/>
                  </a:lnTo>
                  <a:lnTo>
                    <a:pt x="2379269" y="2433822"/>
                  </a:lnTo>
                  <a:lnTo>
                    <a:pt x="2455738" y="2469717"/>
                  </a:lnTo>
                  <a:lnTo>
                    <a:pt x="2532206" y="2493138"/>
                  </a:lnTo>
                  <a:lnTo>
                    <a:pt x="2608674" y="2493670"/>
                  </a:lnTo>
                  <a:lnTo>
                    <a:pt x="2685143" y="2494201"/>
                  </a:lnTo>
                  <a:lnTo>
                    <a:pt x="2761611" y="2494733"/>
                  </a:lnTo>
                  <a:lnTo>
                    <a:pt x="2838080" y="2495264"/>
                  </a:lnTo>
                  <a:lnTo>
                    <a:pt x="2914548" y="2495794"/>
                  </a:lnTo>
                  <a:lnTo>
                    <a:pt x="2991017" y="2496324"/>
                  </a:lnTo>
                  <a:lnTo>
                    <a:pt x="3067485" y="2496854"/>
                  </a:lnTo>
                  <a:lnTo>
                    <a:pt x="3143953" y="2497384"/>
                  </a:lnTo>
                  <a:lnTo>
                    <a:pt x="3220422" y="2497913"/>
                  </a:lnTo>
                  <a:lnTo>
                    <a:pt x="3296890" y="2498442"/>
                  </a:lnTo>
                  <a:lnTo>
                    <a:pt x="3373359" y="2498970"/>
                  </a:lnTo>
                  <a:lnTo>
                    <a:pt x="3449827" y="2499498"/>
                  </a:lnTo>
                  <a:lnTo>
                    <a:pt x="3526296" y="2500026"/>
                  </a:lnTo>
                  <a:lnTo>
                    <a:pt x="3602764" y="2500553"/>
                  </a:lnTo>
                  <a:lnTo>
                    <a:pt x="3679233" y="2501080"/>
                  </a:lnTo>
                  <a:lnTo>
                    <a:pt x="3755701" y="2501607"/>
                  </a:lnTo>
                  <a:lnTo>
                    <a:pt x="3832169" y="2502133"/>
                  </a:lnTo>
                  <a:lnTo>
                    <a:pt x="3908638" y="2502659"/>
                  </a:lnTo>
                  <a:lnTo>
                    <a:pt x="3985106" y="2503184"/>
                  </a:lnTo>
                  <a:lnTo>
                    <a:pt x="4061575" y="2503710"/>
                  </a:lnTo>
                  <a:lnTo>
                    <a:pt x="4138043" y="2504234"/>
                  </a:lnTo>
                  <a:lnTo>
                    <a:pt x="4214512" y="2504759"/>
                  </a:lnTo>
                  <a:lnTo>
                    <a:pt x="4290980" y="2505283"/>
                  </a:lnTo>
                  <a:lnTo>
                    <a:pt x="4367448" y="2505807"/>
                  </a:lnTo>
                  <a:lnTo>
                    <a:pt x="4443917" y="2506330"/>
                  </a:lnTo>
                  <a:lnTo>
                    <a:pt x="4520385" y="2506853"/>
                  </a:lnTo>
                  <a:lnTo>
                    <a:pt x="4596854" y="2507376"/>
                  </a:lnTo>
                  <a:lnTo>
                    <a:pt x="4673322" y="2507898"/>
                  </a:lnTo>
                  <a:lnTo>
                    <a:pt x="4749791" y="2508420"/>
                  </a:lnTo>
                  <a:lnTo>
                    <a:pt x="4826259" y="2508942"/>
                  </a:lnTo>
                  <a:lnTo>
                    <a:pt x="4902727" y="2509463"/>
                  </a:lnTo>
                  <a:lnTo>
                    <a:pt x="4979196" y="2509984"/>
                  </a:lnTo>
                  <a:lnTo>
                    <a:pt x="5055664" y="2510504"/>
                  </a:lnTo>
                  <a:lnTo>
                    <a:pt x="5132133" y="2511024"/>
                  </a:lnTo>
                  <a:lnTo>
                    <a:pt x="5208601" y="2511544"/>
                  </a:lnTo>
                  <a:lnTo>
                    <a:pt x="5285070" y="2512064"/>
                  </a:lnTo>
                  <a:lnTo>
                    <a:pt x="5361538" y="2512583"/>
                  </a:lnTo>
                  <a:lnTo>
                    <a:pt x="5438006" y="2513102"/>
                  </a:lnTo>
                  <a:lnTo>
                    <a:pt x="5514475" y="2513620"/>
                  </a:lnTo>
                  <a:lnTo>
                    <a:pt x="5590943" y="2514138"/>
                  </a:lnTo>
                  <a:lnTo>
                    <a:pt x="5667412" y="2514656"/>
                  </a:lnTo>
                  <a:lnTo>
                    <a:pt x="5743880" y="2515173"/>
                  </a:lnTo>
                  <a:lnTo>
                    <a:pt x="5820349" y="2515690"/>
                  </a:lnTo>
                  <a:lnTo>
                    <a:pt x="5896817" y="2516207"/>
                  </a:lnTo>
                  <a:lnTo>
                    <a:pt x="5973286" y="2516723"/>
                  </a:lnTo>
                  <a:lnTo>
                    <a:pt x="6049754" y="2517239"/>
                  </a:lnTo>
                  <a:lnTo>
                    <a:pt x="6126222" y="2517754"/>
                  </a:lnTo>
                  <a:lnTo>
                    <a:pt x="6202691" y="2518270"/>
                  </a:lnTo>
                  <a:lnTo>
                    <a:pt x="6279159" y="2518784"/>
                  </a:lnTo>
                  <a:lnTo>
                    <a:pt x="6355628" y="2519299"/>
                  </a:lnTo>
                  <a:lnTo>
                    <a:pt x="6432096" y="251981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4654881"/>
              <a:ext cx="7260303" cy="720222"/>
            </a:xfrm>
            <a:custGeom>
              <a:avLst/>
              <a:pathLst>
                <a:path w="7260303" h="720222">
                  <a:moveTo>
                    <a:pt x="7260303" y="720222"/>
                  </a:moveTo>
                  <a:lnTo>
                    <a:pt x="7183835" y="716536"/>
                  </a:lnTo>
                  <a:lnTo>
                    <a:pt x="7107366" y="712685"/>
                  </a:lnTo>
                  <a:lnTo>
                    <a:pt x="7030898" y="708661"/>
                  </a:lnTo>
                  <a:lnTo>
                    <a:pt x="6954429" y="704457"/>
                  </a:lnTo>
                  <a:lnTo>
                    <a:pt x="6877961" y="700066"/>
                  </a:lnTo>
                  <a:lnTo>
                    <a:pt x="6801492" y="695477"/>
                  </a:lnTo>
                  <a:lnTo>
                    <a:pt x="6725024" y="690684"/>
                  </a:lnTo>
                  <a:lnTo>
                    <a:pt x="6648556" y="685676"/>
                  </a:lnTo>
                  <a:lnTo>
                    <a:pt x="6572087" y="680444"/>
                  </a:lnTo>
                  <a:lnTo>
                    <a:pt x="6495619" y="674978"/>
                  </a:lnTo>
                  <a:lnTo>
                    <a:pt x="6419150" y="669267"/>
                  </a:lnTo>
                  <a:lnTo>
                    <a:pt x="6342682" y="663301"/>
                  </a:lnTo>
                  <a:lnTo>
                    <a:pt x="6266213" y="657068"/>
                  </a:lnTo>
                  <a:lnTo>
                    <a:pt x="6189745" y="650556"/>
                  </a:lnTo>
                  <a:lnTo>
                    <a:pt x="6113277" y="643753"/>
                  </a:lnTo>
                  <a:lnTo>
                    <a:pt x="6036808" y="636645"/>
                  </a:lnTo>
                  <a:lnTo>
                    <a:pt x="5960340" y="629219"/>
                  </a:lnTo>
                  <a:lnTo>
                    <a:pt x="5883871" y="621461"/>
                  </a:lnTo>
                  <a:lnTo>
                    <a:pt x="5807403" y="613356"/>
                  </a:lnTo>
                  <a:lnTo>
                    <a:pt x="5730934" y="604889"/>
                  </a:lnTo>
                  <a:lnTo>
                    <a:pt x="5654466" y="596042"/>
                  </a:lnTo>
                  <a:lnTo>
                    <a:pt x="5577998" y="586800"/>
                  </a:lnTo>
                  <a:lnTo>
                    <a:pt x="5501529" y="577144"/>
                  </a:lnTo>
                  <a:lnTo>
                    <a:pt x="5425061" y="567057"/>
                  </a:lnTo>
                  <a:lnTo>
                    <a:pt x="5348592" y="556518"/>
                  </a:lnTo>
                  <a:lnTo>
                    <a:pt x="5272124" y="545507"/>
                  </a:lnTo>
                  <a:lnTo>
                    <a:pt x="5195655" y="534004"/>
                  </a:lnTo>
                  <a:lnTo>
                    <a:pt x="5119187" y="521986"/>
                  </a:lnTo>
                  <a:lnTo>
                    <a:pt x="5042719" y="509431"/>
                  </a:lnTo>
                  <a:lnTo>
                    <a:pt x="4966250" y="496313"/>
                  </a:lnTo>
                  <a:lnTo>
                    <a:pt x="4889782" y="482609"/>
                  </a:lnTo>
                  <a:lnTo>
                    <a:pt x="4813313" y="468292"/>
                  </a:lnTo>
                  <a:lnTo>
                    <a:pt x="4736845" y="453334"/>
                  </a:lnTo>
                  <a:lnTo>
                    <a:pt x="4660376" y="437707"/>
                  </a:lnTo>
                  <a:lnTo>
                    <a:pt x="4583908" y="421381"/>
                  </a:lnTo>
                  <a:lnTo>
                    <a:pt x="4507439" y="404325"/>
                  </a:lnTo>
                  <a:lnTo>
                    <a:pt x="4430971" y="386505"/>
                  </a:lnTo>
                  <a:lnTo>
                    <a:pt x="4354503" y="367888"/>
                  </a:lnTo>
                  <a:lnTo>
                    <a:pt x="4278034" y="348438"/>
                  </a:lnTo>
                  <a:lnTo>
                    <a:pt x="4201566" y="328118"/>
                  </a:lnTo>
                  <a:lnTo>
                    <a:pt x="4125097" y="306889"/>
                  </a:lnTo>
                  <a:lnTo>
                    <a:pt x="4048629" y="284710"/>
                  </a:lnTo>
                  <a:lnTo>
                    <a:pt x="3972160" y="261539"/>
                  </a:lnTo>
                  <a:lnTo>
                    <a:pt x="3895692" y="237331"/>
                  </a:lnTo>
                  <a:lnTo>
                    <a:pt x="3819224" y="212040"/>
                  </a:lnTo>
                  <a:lnTo>
                    <a:pt x="3742755" y="185618"/>
                  </a:lnTo>
                  <a:lnTo>
                    <a:pt x="3666287" y="158013"/>
                  </a:lnTo>
                  <a:lnTo>
                    <a:pt x="3589818" y="129173"/>
                  </a:lnTo>
                  <a:lnTo>
                    <a:pt x="3513350" y="99043"/>
                  </a:lnTo>
                  <a:lnTo>
                    <a:pt x="3436881" y="67566"/>
                  </a:lnTo>
                  <a:lnTo>
                    <a:pt x="3360413" y="34679"/>
                  </a:lnTo>
                  <a:lnTo>
                    <a:pt x="3283945" y="23210"/>
                  </a:lnTo>
                  <a:lnTo>
                    <a:pt x="3207476" y="22677"/>
                  </a:lnTo>
                  <a:lnTo>
                    <a:pt x="3131008" y="22144"/>
                  </a:lnTo>
                  <a:lnTo>
                    <a:pt x="3054539" y="21611"/>
                  </a:lnTo>
                  <a:lnTo>
                    <a:pt x="2978071" y="21077"/>
                  </a:lnTo>
                  <a:lnTo>
                    <a:pt x="2901602" y="20543"/>
                  </a:lnTo>
                  <a:lnTo>
                    <a:pt x="2825134" y="20008"/>
                  </a:lnTo>
                  <a:lnTo>
                    <a:pt x="2748666" y="19473"/>
                  </a:lnTo>
                  <a:lnTo>
                    <a:pt x="2672197" y="18938"/>
                  </a:lnTo>
                  <a:lnTo>
                    <a:pt x="2595729" y="18402"/>
                  </a:lnTo>
                  <a:lnTo>
                    <a:pt x="2519260" y="17866"/>
                  </a:lnTo>
                  <a:lnTo>
                    <a:pt x="2442792" y="17330"/>
                  </a:lnTo>
                  <a:lnTo>
                    <a:pt x="2366323" y="16793"/>
                  </a:lnTo>
                  <a:lnTo>
                    <a:pt x="2289855" y="16256"/>
                  </a:lnTo>
                  <a:lnTo>
                    <a:pt x="2213386" y="15718"/>
                  </a:lnTo>
                  <a:lnTo>
                    <a:pt x="2136918" y="15180"/>
                  </a:lnTo>
                  <a:lnTo>
                    <a:pt x="2060450" y="14642"/>
                  </a:lnTo>
                  <a:lnTo>
                    <a:pt x="1983981" y="14103"/>
                  </a:lnTo>
                  <a:lnTo>
                    <a:pt x="1907513" y="13564"/>
                  </a:lnTo>
                  <a:lnTo>
                    <a:pt x="1831044" y="13025"/>
                  </a:lnTo>
                  <a:lnTo>
                    <a:pt x="1754576" y="12485"/>
                  </a:lnTo>
                  <a:lnTo>
                    <a:pt x="1678107" y="11945"/>
                  </a:lnTo>
                  <a:lnTo>
                    <a:pt x="1601639" y="11405"/>
                  </a:lnTo>
                  <a:lnTo>
                    <a:pt x="1525171" y="10864"/>
                  </a:lnTo>
                  <a:lnTo>
                    <a:pt x="1448702" y="10323"/>
                  </a:lnTo>
                  <a:lnTo>
                    <a:pt x="1372234" y="9781"/>
                  </a:lnTo>
                  <a:lnTo>
                    <a:pt x="1295765" y="9239"/>
                  </a:lnTo>
                  <a:lnTo>
                    <a:pt x="1219297" y="8697"/>
                  </a:lnTo>
                  <a:lnTo>
                    <a:pt x="1142828" y="8154"/>
                  </a:lnTo>
                  <a:lnTo>
                    <a:pt x="1066360" y="7611"/>
                  </a:lnTo>
                  <a:lnTo>
                    <a:pt x="989892" y="7068"/>
                  </a:lnTo>
                  <a:lnTo>
                    <a:pt x="913423" y="6524"/>
                  </a:lnTo>
                  <a:lnTo>
                    <a:pt x="836955" y="5980"/>
                  </a:lnTo>
                  <a:lnTo>
                    <a:pt x="760486" y="5435"/>
                  </a:lnTo>
                  <a:lnTo>
                    <a:pt x="684018" y="4890"/>
                  </a:lnTo>
                  <a:lnTo>
                    <a:pt x="607549" y="4345"/>
                  </a:lnTo>
                  <a:lnTo>
                    <a:pt x="531081" y="3799"/>
                  </a:lnTo>
                  <a:lnTo>
                    <a:pt x="454613" y="3253"/>
                  </a:lnTo>
                  <a:lnTo>
                    <a:pt x="378144" y="2707"/>
                  </a:lnTo>
                  <a:lnTo>
                    <a:pt x="301676" y="2160"/>
                  </a:lnTo>
                  <a:lnTo>
                    <a:pt x="225207" y="1613"/>
                  </a:lnTo>
                  <a:lnTo>
                    <a:pt x="148739" y="1066"/>
                  </a:lnTo>
                  <a:lnTo>
                    <a:pt x="72270" y="51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15645" y="3403584"/>
              <a:ext cx="7260303" cy="1804961"/>
            </a:xfrm>
            <a:custGeom>
              <a:avLst/>
              <a:pathLst>
                <a:path w="7260303" h="1804961">
                  <a:moveTo>
                    <a:pt x="0" y="0"/>
                  </a:moveTo>
                  <a:lnTo>
                    <a:pt x="72270" y="42719"/>
                  </a:lnTo>
                  <a:lnTo>
                    <a:pt x="148739" y="86926"/>
                  </a:lnTo>
                  <a:lnTo>
                    <a:pt x="225207" y="130161"/>
                  </a:lnTo>
                  <a:lnTo>
                    <a:pt x="301676" y="172447"/>
                  </a:lnTo>
                  <a:lnTo>
                    <a:pt x="378144" y="213802"/>
                  </a:lnTo>
                  <a:lnTo>
                    <a:pt x="454613" y="254249"/>
                  </a:lnTo>
                  <a:lnTo>
                    <a:pt x="531081" y="293806"/>
                  </a:lnTo>
                  <a:lnTo>
                    <a:pt x="607549" y="332494"/>
                  </a:lnTo>
                  <a:lnTo>
                    <a:pt x="684018" y="370332"/>
                  </a:lnTo>
                  <a:lnTo>
                    <a:pt x="760486" y="407338"/>
                  </a:lnTo>
                  <a:lnTo>
                    <a:pt x="836955" y="443531"/>
                  </a:lnTo>
                  <a:lnTo>
                    <a:pt x="913423" y="478928"/>
                  </a:lnTo>
                  <a:lnTo>
                    <a:pt x="989892" y="513547"/>
                  </a:lnTo>
                  <a:lnTo>
                    <a:pt x="1066360" y="547405"/>
                  </a:lnTo>
                  <a:lnTo>
                    <a:pt x="1142828" y="580519"/>
                  </a:lnTo>
                  <a:lnTo>
                    <a:pt x="1219297" y="612905"/>
                  </a:lnTo>
                  <a:lnTo>
                    <a:pt x="1295765" y="644579"/>
                  </a:lnTo>
                  <a:lnTo>
                    <a:pt x="1372234" y="675557"/>
                  </a:lnTo>
                  <a:lnTo>
                    <a:pt x="1448702" y="705854"/>
                  </a:lnTo>
                  <a:lnTo>
                    <a:pt x="1525171" y="735485"/>
                  </a:lnTo>
                  <a:lnTo>
                    <a:pt x="1601639" y="764465"/>
                  </a:lnTo>
                  <a:lnTo>
                    <a:pt x="1678107" y="792808"/>
                  </a:lnTo>
                  <a:lnTo>
                    <a:pt x="1754576" y="820527"/>
                  </a:lnTo>
                  <a:lnTo>
                    <a:pt x="1831044" y="847638"/>
                  </a:lnTo>
                  <a:lnTo>
                    <a:pt x="1907513" y="874152"/>
                  </a:lnTo>
                  <a:lnTo>
                    <a:pt x="1983981" y="900084"/>
                  </a:lnTo>
                  <a:lnTo>
                    <a:pt x="2060450" y="925446"/>
                  </a:lnTo>
                  <a:lnTo>
                    <a:pt x="2136918" y="950250"/>
                  </a:lnTo>
                  <a:lnTo>
                    <a:pt x="2213386" y="974509"/>
                  </a:lnTo>
                  <a:lnTo>
                    <a:pt x="2289855" y="998235"/>
                  </a:lnTo>
                  <a:lnTo>
                    <a:pt x="2366323" y="1021440"/>
                  </a:lnTo>
                  <a:lnTo>
                    <a:pt x="2442792" y="1044134"/>
                  </a:lnTo>
                  <a:lnTo>
                    <a:pt x="2519260" y="1066330"/>
                  </a:lnTo>
                  <a:lnTo>
                    <a:pt x="2595729" y="1088037"/>
                  </a:lnTo>
                  <a:lnTo>
                    <a:pt x="2672197" y="1109268"/>
                  </a:lnTo>
                  <a:lnTo>
                    <a:pt x="2748666" y="1130032"/>
                  </a:lnTo>
                  <a:lnTo>
                    <a:pt x="2825134" y="1150339"/>
                  </a:lnTo>
                  <a:lnTo>
                    <a:pt x="2901602" y="1170200"/>
                  </a:lnTo>
                  <a:lnTo>
                    <a:pt x="2978071" y="1189625"/>
                  </a:lnTo>
                  <a:lnTo>
                    <a:pt x="3054539" y="1208622"/>
                  </a:lnTo>
                  <a:lnTo>
                    <a:pt x="3131008" y="1227202"/>
                  </a:lnTo>
                  <a:lnTo>
                    <a:pt x="3207476" y="1245374"/>
                  </a:lnTo>
                  <a:lnTo>
                    <a:pt x="3283945" y="1263146"/>
                  </a:lnTo>
                  <a:lnTo>
                    <a:pt x="3360413" y="1280527"/>
                  </a:lnTo>
                  <a:lnTo>
                    <a:pt x="3436881" y="1297527"/>
                  </a:lnTo>
                  <a:lnTo>
                    <a:pt x="3513350" y="1314153"/>
                  </a:lnTo>
                  <a:lnTo>
                    <a:pt x="3589818" y="1330413"/>
                  </a:lnTo>
                  <a:lnTo>
                    <a:pt x="3666287" y="1346316"/>
                  </a:lnTo>
                  <a:lnTo>
                    <a:pt x="3742755" y="1361869"/>
                  </a:lnTo>
                  <a:lnTo>
                    <a:pt x="3819224" y="1377081"/>
                  </a:lnTo>
                  <a:lnTo>
                    <a:pt x="3895692" y="1391958"/>
                  </a:lnTo>
                  <a:lnTo>
                    <a:pt x="3972160" y="1406508"/>
                  </a:lnTo>
                  <a:lnTo>
                    <a:pt x="4048629" y="1420739"/>
                  </a:lnTo>
                  <a:lnTo>
                    <a:pt x="4125097" y="1434656"/>
                  </a:lnTo>
                  <a:lnTo>
                    <a:pt x="4201566" y="1448268"/>
                  </a:lnTo>
                  <a:lnTo>
                    <a:pt x="4278034" y="1461580"/>
                  </a:lnTo>
                  <a:lnTo>
                    <a:pt x="4354503" y="1474600"/>
                  </a:lnTo>
                  <a:lnTo>
                    <a:pt x="4430971" y="1487334"/>
                  </a:lnTo>
                  <a:lnTo>
                    <a:pt x="4507439" y="1499787"/>
                  </a:lnTo>
                  <a:lnTo>
                    <a:pt x="4583908" y="1511968"/>
                  </a:lnTo>
                  <a:lnTo>
                    <a:pt x="4660376" y="1523880"/>
                  </a:lnTo>
                  <a:lnTo>
                    <a:pt x="4736845" y="1535530"/>
                  </a:lnTo>
                  <a:lnTo>
                    <a:pt x="4813313" y="1546925"/>
                  </a:lnTo>
                  <a:lnTo>
                    <a:pt x="4889782" y="1558069"/>
                  </a:lnTo>
                  <a:lnTo>
                    <a:pt x="4966250" y="1568968"/>
                  </a:lnTo>
                  <a:lnTo>
                    <a:pt x="5042719" y="1579627"/>
                  </a:lnTo>
                  <a:lnTo>
                    <a:pt x="5119187" y="1590052"/>
                  </a:lnTo>
                  <a:lnTo>
                    <a:pt x="5195655" y="1600248"/>
                  </a:lnTo>
                  <a:lnTo>
                    <a:pt x="5272124" y="1610220"/>
                  </a:lnTo>
                  <a:lnTo>
                    <a:pt x="5348592" y="1619973"/>
                  </a:lnTo>
                  <a:lnTo>
                    <a:pt x="5425061" y="1629511"/>
                  </a:lnTo>
                  <a:lnTo>
                    <a:pt x="5501529" y="1638839"/>
                  </a:lnTo>
                  <a:lnTo>
                    <a:pt x="5577998" y="1647963"/>
                  </a:lnTo>
                  <a:lnTo>
                    <a:pt x="5654466" y="1656886"/>
                  </a:lnTo>
                  <a:lnTo>
                    <a:pt x="5730934" y="1665613"/>
                  </a:lnTo>
                  <a:lnTo>
                    <a:pt x="5807403" y="1674148"/>
                  </a:lnTo>
                  <a:lnTo>
                    <a:pt x="5883871" y="1682496"/>
                  </a:lnTo>
                  <a:lnTo>
                    <a:pt x="5960340" y="1690660"/>
                  </a:lnTo>
                  <a:lnTo>
                    <a:pt x="6036808" y="1698644"/>
                  </a:lnTo>
                  <a:lnTo>
                    <a:pt x="6113277" y="1706453"/>
                  </a:lnTo>
                  <a:lnTo>
                    <a:pt x="6189745" y="1714091"/>
                  </a:lnTo>
                  <a:lnTo>
                    <a:pt x="6266213" y="1721560"/>
                  </a:lnTo>
                  <a:lnTo>
                    <a:pt x="6342682" y="1728865"/>
                  </a:lnTo>
                  <a:lnTo>
                    <a:pt x="6419150" y="1736010"/>
                  </a:lnTo>
                  <a:lnTo>
                    <a:pt x="6495619" y="1742998"/>
                  </a:lnTo>
                  <a:lnTo>
                    <a:pt x="6572087" y="1749832"/>
                  </a:lnTo>
                  <a:lnTo>
                    <a:pt x="6648556" y="1756516"/>
                  </a:lnTo>
                  <a:lnTo>
                    <a:pt x="6725024" y="1763053"/>
                  </a:lnTo>
                  <a:lnTo>
                    <a:pt x="6801492" y="1769446"/>
                  </a:lnTo>
                  <a:lnTo>
                    <a:pt x="6877961" y="1775699"/>
                  </a:lnTo>
                  <a:lnTo>
                    <a:pt x="6954429" y="1781814"/>
                  </a:lnTo>
                  <a:lnTo>
                    <a:pt x="7030898" y="1787795"/>
                  </a:lnTo>
                  <a:lnTo>
                    <a:pt x="7107366" y="1793645"/>
                  </a:lnTo>
                  <a:lnTo>
                    <a:pt x="7183835" y="1799366"/>
                  </a:lnTo>
                  <a:lnTo>
                    <a:pt x="7260303" y="1804961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12646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1.29 (95% CI 1.01-1.65), p = 0.043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2026-09-29T17:23:28Z</dcterms:modified>
  <cp:category/>
</cp:coreProperties>
</file>