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13787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88391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562995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737600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70136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257438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344740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432042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519344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606647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93949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781251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g30"/>
            <p:cNvSpPr/>
            <p:nvPr/>
          </p:nvSpPr>
          <p:spPr>
            <a:xfrm>
              <a:off x="915645" y="2185486"/>
              <a:ext cx="7260303" cy="3249356"/>
            </a:xfrm>
            <a:custGeom>
              <a:avLst/>
              <a:pathLst>
                <a:path w="7260303" h="3249356">
                  <a:moveTo>
                    <a:pt x="1743396" y="0"/>
                  </a:moveTo>
                  <a:lnTo>
                    <a:pt x="1754576" y="33779"/>
                  </a:lnTo>
                  <a:lnTo>
                    <a:pt x="1831044" y="249442"/>
                  </a:lnTo>
                  <a:lnTo>
                    <a:pt x="1907513" y="450742"/>
                  </a:lnTo>
                  <a:lnTo>
                    <a:pt x="1983981" y="638636"/>
                  </a:lnTo>
                  <a:lnTo>
                    <a:pt x="2060450" y="814017"/>
                  </a:lnTo>
                  <a:lnTo>
                    <a:pt x="2136918" y="977717"/>
                  </a:lnTo>
                  <a:lnTo>
                    <a:pt x="2213386" y="1130515"/>
                  </a:lnTo>
                  <a:lnTo>
                    <a:pt x="2289855" y="1273137"/>
                  </a:lnTo>
                  <a:lnTo>
                    <a:pt x="2366323" y="1406260"/>
                  </a:lnTo>
                  <a:lnTo>
                    <a:pt x="2442792" y="1530517"/>
                  </a:lnTo>
                  <a:lnTo>
                    <a:pt x="2519260" y="1646499"/>
                  </a:lnTo>
                  <a:lnTo>
                    <a:pt x="2595729" y="1754757"/>
                  </a:lnTo>
                  <a:lnTo>
                    <a:pt x="2672197" y="1855805"/>
                  </a:lnTo>
                  <a:lnTo>
                    <a:pt x="2748666" y="1950123"/>
                  </a:lnTo>
                  <a:lnTo>
                    <a:pt x="2825134" y="2038160"/>
                  </a:lnTo>
                  <a:lnTo>
                    <a:pt x="2901602" y="2120333"/>
                  </a:lnTo>
                  <a:lnTo>
                    <a:pt x="2978071" y="2197034"/>
                  </a:lnTo>
                  <a:lnTo>
                    <a:pt x="3054539" y="2268626"/>
                  </a:lnTo>
                  <a:lnTo>
                    <a:pt x="3131008" y="2335451"/>
                  </a:lnTo>
                  <a:lnTo>
                    <a:pt x="3207476" y="2397825"/>
                  </a:lnTo>
                  <a:lnTo>
                    <a:pt x="3283945" y="2456045"/>
                  </a:lnTo>
                  <a:lnTo>
                    <a:pt x="3360413" y="2490978"/>
                  </a:lnTo>
                  <a:lnTo>
                    <a:pt x="3436881" y="2484898"/>
                  </a:lnTo>
                  <a:lnTo>
                    <a:pt x="3513350" y="2478771"/>
                  </a:lnTo>
                  <a:lnTo>
                    <a:pt x="3589818" y="2472596"/>
                  </a:lnTo>
                  <a:lnTo>
                    <a:pt x="3666287" y="2466373"/>
                  </a:lnTo>
                  <a:lnTo>
                    <a:pt x="3742755" y="2460102"/>
                  </a:lnTo>
                  <a:lnTo>
                    <a:pt x="3819224" y="2453781"/>
                  </a:lnTo>
                  <a:lnTo>
                    <a:pt x="3895692" y="2447412"/>
                  </a:lnTo>
                  <a:lnTo>
                    <a:pt x="3972160" y="2440993"/>
                  </a:lnTo>
                  <a:lnTo>
                    <a:pt x="4048629" y="2434524"/>
                  </a:lnTo>
                  <a:lnTo>
                    <a:pt x="4125097" y="2428005"/>
                  </a:lnTo>
                  <a:lnTo>
                    <a:pt x="4201566" y="2421435"/>
                  </a:lnTo>
                  <a:lnTo>
                    <a:pt x="4278034" y="2414814"/>
                  </a:lnTo>
                  <a:lnTo>
                    <a:pt x="4354503" y="2408141"/>
                  </a:lnTo>
                  <a:lnTo>
                    <a:pt x="4430971" y="2401416"/>
                  </a:lnTo>
                  <a:lnTo>
                    <a:pt x="4507439" y="2394639"/>
                  </a:lnTo>
                  <a:lnTo>
                    <a:pt x="4583908" y="2387809"/>
                  </a:lnTo>
                  <a:lnTo>
                    <a:pt x="4660376" y="2380927"/>
                  </a:lnTo>
                  <a:lnTo>
                    <a:pt x="4736845" y="2373990"/>
                  </a:lnTo>
                  <a:lnTo>
                    <a:pt x="4813313" y="2367000"/>
                  </a:lnTo>
                  <a:lnTo>
                    <a:pt x="4889782" y="2359955"/>
                  </a:lnTo>
                  <a:lnTo>
                    <a:pt x="4966250" y="2352855"/>
                  </a:lnTo>
                  <a:lnTo>
                    <a:pt x="5042719" y="2345700"/>
                  </a:lnTo>
                  <a:lnTo>
                    <a:pt x="5119187" y="2338489"/>
                  </a:lnTo>
                  <a:lnTo>
                    <a:pt x="5195655" y="2331222"/>
                  </a:lnTo>
                  <a:lnTo>
                    <a:pt x="5272124" y="2323899"/>
                  </a:lnTo>
                  <a:lnTo>
                    <a:pt x="5348592" y="2316518"/>
                  </a:lnTo>
                  <a:lnTo>
                    <a:pt x="5425061" y="2309081"/>
                  </a:lnTo>
                  <a:lnTo>
                    <a:pt x="5501529" y="2301585"/>
                  </a:lnTo>
                  <a:lnTo>
                    <a:pt x="5577998" y="2294031"/>
                  </a:lnTo>
                  <a:lnTo>
                    <a:pt x="5654466" y="2286418"/>
                  </a:lnTo>
                  <a:lnTo>
                    <a:pt x="5730934" y="2278746"/>
                  </a:lnTo>
                  <a:lnTo>
                    <a:pt x="5807403" y="2271014"/>
                  </a:lnTo>
                  <a:lnTo>
                    <a:pt x="5883871" y="2263222"/>
                  </a:lnTo>
                  <a:lnTo>
                    <a:pt x="5960340" y="2255369"/>
                  </a:lnTo>
                  <a:lnTo>
                    <a:pt x="6036808" y="2247455"/>
                  </a:lnTo>
                  <a:lnTo>
                    <a:pt x="6113277" y="2239479"/>
                  </a:lnTo>
                  <a:lnTo>
                    <a:pt x="6189745" y="2231442"/>
                  </a:lnTo>
                  <a:lnTo>
                    <a:pt x="6266213" y="2223342"/>
                  </a:lnTo>
                  <a:lnTo>
                    <a:pt x="6342682" y="2215178"/>
                  </a:lnTo>
                  <a:lnTo>
                    <a:pt x="6419150" y="2206952"/>
                  </a:lnTo>
                  <a:lnTo>
                    <a:pt x="6495619" y="2198661"/>
                  </a:lnTo>
                  <a:lnTo>
                    <a:pt x="6572087" y="2190306"/>
                  </a:lnTo>
                  <a:lnTo>
                    <a:pt x="6648556" y="2181885"/>
                  </a:lnTo>
                  <a:lnTo>
                    <a:pt x="6725024" y="2173399"/>
                  </a:lnTo>
                  <a:lnTo>
                    <a:pt x="6801492" y="2164847"/>
                  </a:lnTo>
                  <a:lnTo>
                    <a:pt x="6877961" y="2156229"/>
                  </a:lnTo>
                  <a:lnTo>
                    <a:pt x="6954429" y="2147543"/>
                  </a:lnTo>
                  <a:lnTo>
                    <a:pt x="7030898" y="2138790"/>
                  </a:lnTo>
                  <a:lnTo>
                    <a:pt x="7107366" y="2129969"/>
                  </a:lnTo>
                  <a:lnTo>
                    <a:pt x="7183835" y="2121079"/>
                  </a:lnTo>
                  <a:lnTo>
                    <a:pt x="7260303" y="2112119"/>
                  </a:lnTo>
                  <a:lnTo>
                    <a:pt x="7260303" y="3249356"/>
                  </a:lnTo>
                  <a:lnTo>
                    <a:pt x="7183835" y="3247739"/>
                  </a:lnTo>
                  <a:lnTo>
                    <a:pt x="7107366" y="3246007"/>
                  </a:lnTo>
                  <a:lnTo>
                    <a:pt x="7030898" y="3244152"/>
                  </a:lnTo>
                  <a:lnTo>
                    <a:pt x="6954429" y="3242164"/>
                  </a:lnTo>
                  <a:lnTo>
                    <a:pt x="6877961" y="3240034"/>
                  </a:lnTo>
                  <a:lnTo>
                    <a:pt x="6801492" y="3237752"/>
                  </a:lnTo>
                  <a:lnTo>
                    <a:pt x="6725024" y="3235307"/>
                  </a:lnTo>
                  <a:lnTo>
                    <a:pt x="6648556" y="3232688"/>
                  </a:lnTo>
                  <a:lnTo>
                    <a:pt x="6572087" y="3229882"/>
                  </a:lnTo>
                  <a:lnTo>
                    <a:pt x="6495619" y="3226876"/>
                  </a:lnTo>
                  <a:lnTo>
                    <a:pt x="6419150" y="3223656"/>
                  </a:lnTo>
                  <a:lnTo>
                    <a:pt x="6342682" y="3220205"/>
                  </a:lnTo>
                  <a:lnTo>
                    <a:pt x="6266213" y="3216509"/>
                  </a:lnTo>
                  <a:lnTo>
                    <a:pt x="6189745" y="3212548"/>
                  </a:lnTo>
                  <a:lnTo>
                    <a:pt x="6113277" y="3208305"/>
                  </a:lnTo>
                  <a:lnTo>
                    <a:pt x="6036808" y="3203760"/>
                  </a:lnTo>
                  <a:lnTo>
                    <a:pt x="5960340" y="3198890"/>
                  </a:lnTo>
                  <a:lnTo>
                    <a:pt x="5883871" y="3193672"/>
                  </a:lnTo>
                  <a:lnTo>
                    <a:pt x="5807403" y="3188082"/>
                  </a:lnTo>
                  <a:lnTo>
                    <a:pt x="5730934" y="3182094"/>
                  </a:lnTo>
                  <a:lnTo>
                    <a:pt x="5654466" y="3175678"/>
                  </a:lnTo>
                  <a:lnTo>
                    <a:pt x="5577998" y="3168804"/>
                  </a:lnTo>
                  <a:lnTo>
                    <a:pt x="5501529" y="3161440"/>
                  </a:lnTo>
                  <a:lnTo>
                    <a:pt x="5425061" y="3153551"/>
                  </a:lnTo>
                  <a:lnTo>
                    <a:pt x="5348592" y="3145098"/>
                  </a:lnTo>
                  <a:lnTo>
                    <a:pt x="5272124" y="3136042"/>
                  </a:lnTo>
                  <a:lnTo>
                    <a:pt x="5195655" y="3126341"/>
                  </a:lnTo>
                  <a:lnTo>
                    <a:pt x="5119187" y="3115947"/>
                  </a:lnTo>
                  <a:lnTo>
                    <a:pt x="5042719" y="3104811"/>
                  </a:lnTo>
                  <a:lnTo>
                    <a:pt x="4966250" y="3092881"/>
                  </a:lnTo>
                  <a:lnTo>
                    <a:pt x="4889782" y="3080100"/>
                  </a:lnTo>
                  <a:lnTo>
                    <a:pt x="4813313" y="3066407"/>
                  </a:lnTo>
                  <a:lnTo>
                    <a:pt x="4736845" y="3051736"/>
                  </a:lnTo>
                  <a:lnTo>
                    <a:pt x="4660376" y="3036019"/>
                  </a:lnTo>
                  <a:lnTo>
                    <a:pt x="4583908" y="3019181"/>
                  </a:lnTo>
                  <a:lnTo>
                    <a:pt x="4507439" y="3001141"/>
                  </a:lnTo>
                  <a:lnTo>
                    <a:pt x="4430971" y="2981814"/>
                  </a:lnTo>
                  <a:lnTo>
                    <a:pt x="4354503" y="2961108"/>
                  </a:lnTo>
                  <a:lnTo>
                    <a:pt x="4278034" y="2938925"/>
                  </a:lnTo>
                  <a:lnTo>
                    <a:pt x="4201566" y="2915158"/>
                  </a:lnTo>
                  <a:lnTo>
                    <a:pt x="4125097" y="2889696"/>
                  </a:lnTo>
                  <a:lnTo>
                    <a:pt x="4048629" y="2862418"/>
                  </a:lnTo>
                  <a:lnTo>
                    <a:pt x="3972160" y="2833193"/>
                  </a:lnTo>
                  <a:lnTo>
                    <a:pt x="3895692" y="2801882"/>
                  </a:lnTo>
                  <a:lnTo>
                    <a:pt x="3819224" y="2768338"/>
                  </a:lnTo>
                  <a:lnTo>
                    <a:pt x="3742755" y="2732400"/>
                  </a:lnTo>
                  <a:lnTo>
                    <a:pt x="3666287" y="2693898"/>
                  </a:lnTo>
                  <a:lnTo>
                    <a:pt x="3589818" y="2652649"/>
                  </a:lnTo>
                  <a:lnTo>
                    <a:pt x="3513350" y="2608457"/>
                  </a:lnTo>
                  <a:lnTo>
                    <a:pt x="3436881" y="2561112"/>
                  </a:lnTo>
                  <a:lnTo>
                    <a:pt x="3360413" y="2510388"/>
                  </a:lnTo>
                  <a:lnTo>
                    <a:pt x="3283945" y="2497011"/>
                  </a:lnTo>
                  <a:lnTo>
                    <a:pt x="3207476" y="2502997"/>
                  </a:lnTo>
                  <a:lnTo>
                    <a:pt x="3131008" y="2508937"/>
                  </a:lnTo>
                  <a:lnTo>
                    <a:pt x="3054539" y="2514831"/>
                  </a:lnTo>
                  <a:lnTo>
                    <a:pt x="2978071" y="2520680"/>
                  </a:lnTo>
                  <a:lnTo>
                    <a:pt x="2901602" y="2526483"/>
                  </a:lnTo>
                  <a:lnTo>
                    <a:pt x="2825134" y="2532242"/>
                  </a:lnTo>
                  <a:lnTo>
                    <a:pt x="2748666" y="2537956"/>
                  </a:lnTo>
                  <a:lnTo>
                    <a:pt x="2672197" y="2543626"/>
                  </a:lnTo>
                  <a:lnTo>
                    <a:pt x="2595729" y="2549252"/>
                  </a:lnTo>
                  <a:lnTo>
                    <a:pt x="2519260" y="2554835"/>
                  </a:lnTo>
                  <a:lnTo>
                    <a:pt x="2442792" y="2560374"/>
                  </a:lnTo>
                  <a:lnTo>
                    <a:pt x="2366323" y="2565871"/>
                  </a:lnTo>
                  <a:lnTo>
                    <a:pt x="2289855" y="2571326"/>
                  </a:lnTo>
                  <a:lnTo>
                    <a:pt x="2213386" y="2576738"/>
                  </a:lnTo>
                  <a:lnTo>
                    <a:pt x="2136918" y="2582108"/>
                  </a:lnTo>
                  <a:lnTo>
                    <a:pt x="2060450" y="2587437"/>
                  </a:lnTo>
                  <a:lnTo>
                    <a:pt x="1983981" y="2592725"/>
                  </a:lnTo>
                  <a:lnTo>
                    <a:pt x="1907513" y="2597972"/>
                  </a:lnTo>
                  <a:lnTo>
                    <a:pt x="1831044" y="2603178"/>
                  </a:lnTo>
                  <a:lnTo>
                    <a:pt x="1754576" y="2608345"/>
                  </a:lnTo>
                  <a:lnTo>
                    <a:pt x="1678107" y="2613471"/>
                  </a:lnTo>
                  <a:lnTo>
                    <a:pt x="1601639" y="2618558"/>
                  </a:lnTo>
                  <a:lnTo>
                    <a:pt x="1525171" y="2623605"/>
                  </a:lnTo>
                  <a:lnTo>
                    <a:pt x="1448702" y="2628614"/>
                  </a:lnTo>
                  <a:lnTo>
                    <a:pt x="1372234" y="2633583"/>
                  </a:lnTo>
                  <a:lnTo>
                    <a:pt x="1295765" y="2638515"/>
                  </a:lnTo>
                  <a:lnTo>
                    <a:pt x="1219297" y="2643408"/>
                  </a:lnTo>
                  <a:lnTo>
                    <a:pt x="1142828" y="2648263"/>
                  </a:lnTo>
                  <a:lnTo>
                    <a:pt x="1066360" y="2653081"/>
                  </a:lnTo>
                  <a:lnTo>
                    <a:pt x="989892" y="2657862"/>
                  </a:lnTo>
                  <a:lnTo>
                    <a:pt x="913423" y="2662606"/>
                  </a:lnTo>
                  <a:lnTo>
                    <a:pt x="836955" y="2667313"/>
                  </a:lnTo>
                  <a:lnTo>
                    <a:pt x="760486" y="2671984"/>
                  </a:lnTo>
                  <a:lnTo>
                    <a:pt x="684018" y="2676619"/>
                  </a:lnTo>
                  <a:lnTo>
                    <a:pt x="607549" y="2681218"/>
                  </a:lnTo>
                  <a:lnTo>
                    <a:pt x="531081" y="2685781"/>
                  </a:lnTo>
                  <a:lnTo>
                    <a:pt x="454613" y="2690309"/>
                  </a:lnTo>
                  <a:lnTo>
                    <a:pt x="378144" y="2694802"/>
                  </a:lnTo>
                  <a:lnTo>
                    <a:pt x="301676" y="2699261"/>
                  </a:lnTo>
                  <a:lnTo>
                    <a:pt x="225207" y="2703685"/>
                  </a:lnTo>
                  <a:lnTo>
                    <a:pt x="148739" y="2708075"/>
                  </a:lnTo>
                  <a:lnTo>
                    <a:pt x="72270" y="2712431"/>
                  </a:lnTo>
                  <a:lnTo>
                    <a:pt x="0" y="2716516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2659041" y="2185486"/>
              <a:ext cx="5516906" cy="2490978"/>
            </a:xfrm>
            <a:custGeom>
              <a:avLst/>
              <a:pathLst>
                <a:path w="5516906" h="2490978">
                  <a:moveTo>
                    <a:pt x="0" y="0"/>
                  </a:moveTo>
                  <a:lnTo>
                    <a:pt x="11179" y="33779"/>
                  </a:lnTo>
                  <a:lnTo>
                    <a:pt x="87647" y="249442"/>
                  </a:lnTo>
                  <a:lnTo>
                    <a:pt x="164116" y="450742"/>
                  </a:lnTo>
                  <a:lnTo>
                    <a:pt x="240584" y="638636"/>
                  </a:lnTo>
                  <a:lnTo>
                    <a:pt x="317053" y="814017"/>
                  </a:lnTo>
                  <a:lnTo>
                    <a:pt x="393521" y="977717"/>
                  </a:lnTo>
                  <a:lnTo>
                    <a:pt x="469990" y="1130515"/>
                  </a:lnTo>
                  <a:lnTo>
                    <a:pt x="546458" y="1273137"/>
                  </a:lnTo>
                  <a:lnTo>
                    <a:pt x="622926" y="1406260"/>
                  </a:lnTo>
                  <a:lnTo>
                    <a:pt x="699395" y="1530517"/>
                  </a:lnTo>
                  <a:lnTo>
                    <a:pt x="775863" y="1646499"/>
                  </a:lnTo>
                  <a:lnTo>
                    <a:pt x="852332" y="1754757"/>
                  </a:lnTo>
                  <a:lnTo>
                    <a:pt x="928800" y="1855805"/>
                  </a:lnTo>
                  <a:lnTo>
                    <a:pt x="1005269" y="1950123"/>
                  </a:lnTo>
                  <a:lnTo>
                    <a:pt x="1081737" y="2038160"/>
                  </a:lnTo>
                  <a:lnTo>
                    <a:pt x="1158205" y="2120333"/>
                  </a:lnTo>
                  <a:lnTo>
                    <a:pt x="1234674" y="2197034"/>
                  </a:lnTo>
                  <a:lnTo>
                    <a:pt x="1311142" y="2268626"/>
                  </a:lnTo>
                  <a:lnTo>
                    <a:pt x="1387611" y="2335451"/>
                  </a:lnTo>
                  <a:lnTo>
                    <a:pt x="1464079" y="2397825"/>
                  </a:lnTo>
                  <a:lnTo>
                    <a:pt x="1540548" y="2456045"/>
                  </a:lnTo>
                  <a:lnTo>
                    <a:pt x="1617016" y="2490978"/>
                  </a:lnTo>
                  <a:lnTo>
                    <a:pt x="1693485" y="2484898"/>
                  </a:lnTo>
                  <a:lnTo>
                    <a:pt x="1769953" y="2478771"/>
                  </a:lnTo>
                  <a:lnTo>
                    <a:pt x="1846421" y="2472596"/>
                  </a:lnTo>
                  <a:lnTo>
                    <a:pt x="1922890" y="2466373"/>
                  </a:lnTo>
                  <a:lnTo>
                    <a:pt x="1999358" y="2460102"/>
                  </a:lnTo>
                  <a:lnTo>
                    <a:pt x="2075827" y="2453781"/>
                  </a:lnTo>
                  <a:lnTo>
                    <a:pt x="2152295" y="2447412"/>
                  </a:lnTo>
                  <a:lnTo>
                    <a:pt x="2228764" y="2440993"/>
                  </a:lnTo>
                  <a:lnTo>
                    <a:pt x="2305232" y="2434524"/>
                  </a:lnTo>
                  <a:lnTo>
                    <a:pt x="2381700" y="2428005"/>
                  </a:lnTo>
                  <a:lnTo>
                    <a:pt x="2458169" y="2421435"/>
                  </a:lnTo>
                  <a:lnTo>
                    <a:pt x="2534637" y="2414814"/>
                  </a:lnTo>
                  <a:lnTo>
                    <a:pt x="2611106" y="2408141"/>
                  </a:lnTo>
                  <a:lnTo>
                    <a:pt x="2687574" y="2401416"/>
                  </a:lnTo>
                  <a:lnTo>
                    <a:pt x="2764043" y="2394639"/>
                  </a:lnTo>
                  <a:lnTo>
                    <a:pt x="2840511" y="2387809"/>
                  </a:lnTo>
                  <a:lnTo>
                    <a:pt x="2916979" y="2380927"/>
                  </a:lnTo>
                  <a:lnTo>
                    <a:pt x="2993448" y="2373990"/>
                  </a:lnTo>
                  <a:lnTo>
                    <a:pt x="3069916" y="2367000"/>
                  </a:lnTo>
                  <a:lnTo>
                    <a:pt x="3146385" y="2359955"/>
                  </a:lnTo>
                  <a:lnTo>
                    <a:pt x="3222853" y="2352855"/>
                  </a:lnTo>
                  <a:lnTo>
                    <a:pt x="3299322" y="2345700"/>
                  </a:lnTo>
                  <a:lnTo>
                    <a:pt x="3375790" y="2338489"/>
                  </a:lnTo>
                  <a:lnTo>
                    <a:pt x="3452258" y="2331222"/>
                  </a:lnTo>
                  <a:lnTo>
                    <a:pt x="3528727" y="2323899"/>
                  </a:lnTo>
                  <a:lnTo>
                    <a:pt x="3605195" y="2316518"/>
                  </a:lnTo>
                  <a:lnTo>
                    <a:pt x="3681664" y="2309081"/>
                  </a:lnTo>
                  <a:lnTo>
                    <a:pt x="3758132" y="2301585"/>
                  </a:lnTo>
                  <a:lnTo>
                    <a:pt x="3834601" y="2294031"/>
                  </a:lnTo>
                  <a:lnTo>
                    <a:pt x="3911069" y="2286418"/>
                  </a:lnTo>
                  <a:lnTo>
                    <a:pt x="3987538" y="2278746"/>
                  </a:lnTo>
                  <a:lnTo>
                    <a:pt x="4064006" y="2271014"/>
                  </a:lnTo>
                  <a:lnTo>
                    <a:pt x="4140474" y="2263222"/>
                  </a:lnTo>
                  <a:lnTo>
                    <a:pt x="4216943" y="2255369"/>
                  </a:lnTo>
                  <a:lnTo>
                    <a:pt x="4293411" y="2247455"/>
                  </a:lnTo>
                  <a:lnTo>
                    <a:pt x="4369880" y="2239479"/>
                  </a:lnTo>
                  <a:lnTo>
                    <a:pt x="4446348" y="2231442"/>
                  </a:lnTo>
                  <a:lnTo>
                    <a:pt x="4522817" y="2223342"/>
                  </a:lnTo>
                  <a:lnTo>
                    <a:pt x="4599285" y="2215178"/>
                  </a:lnTo>
                  <a:lnTo>
                    <a:pt x="4675753" y="2206952"/>
                  </a:lnTo>
                  <a:lnTo>
                    <a:pt x="4752222" y="2198661"/>
                  </a:lnTo>
                  <a:lnTo>
                    <a:pt x="4828690" y="2190306"/>
                  </a:lnTo>
                  <a:lnTo>
                    <a:pt x="4905159" y="2181885"/>
                  </a:lnTo>
                  <a:lnTo>
                    <a:pt x="4981627" y="2173399"/>
                  </a:lnTo>
                  <a:lnTo>
                    <a:pt x="5058096" y="2164847"/>
                  </a:lnTo>
                  <a:lnTo>
                    <a:pt x="5134564" y="2156229"/>
                  </a:lnTo>
                  <a:lnTo>
                    <a:pt x="5211032" y="2147543"/>
                  </a:lnTo>
                  <a:lnTo>
                    <a:pt x="5287501" y="2138790"/>
                  </a:lnTo>
                  <a:lnTo>
                    <a:pt x="5363969" y="2129969"/>
                  </a:lnTo>
                  <a:lnTo>
                    <a:pt x="5440438" y="2121079"/>
                  </a:lnTo>
                  <a:lnTo>
                    <a:pt x="5516906" y="21121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15645" y="4682497"/>
              <a:ext cx="7260303" cy="752345"/>
            </a:xfrm>
            <a:custGeom>
              <a:avLst/>
              <a:pathLst>
                <a:path w="7260303" h="752345">
                  <a:moveTo>
                    <a:pt x="7260303" y="752345"/>
                  </a:moveTo>
                  <a:lnTo>
                    <a:pt x="7183835" y="750728"/>
                  </a:lnTo>
                  <a:lnTo>
                    <a:pt x="7107366" y="748996"/>
                  </a:lnTo>
                  <a:lnTo>
                    <a:pt x="7030898" y="747141"/>
                  </a:lnTo>
                  <a:lnTo>
                    <a:pt x="6954429" y="745153"/>
                  </a:lnTo>
                  <a:lnTo>
                    <a:pt x="6877961" y="743023"/>
                  </a:lnTo>
                  <a:lnTo>
                    <a:pt x="6801492" y="740741"/>
                  </a:lnTo>
                  <a:lnTo>
                    <a:pt x="6725024" y="738296"/>
                  </a:lnTo>
                  <a:lnTo>
                    <a:pt x="6648556" y="735677"/>
                  </a:lnTo>
                  <a:lnTo>
                    <a:pt x="6572087" y="732871"/>
                  </a:lnTo>
                  <a:lnTo>
                    <a:pt x="6495619" y="729865"/>
                  </a:lnTo>
                  <a:lnTo>
                    <a:pt x="6419150" y="726645"/>
                  </a:lnTo>
                  <a:lnTo>
                    <a:pt x="6342682" y="723194"/>
                  </a:lnTo>
                  <a:lnTo>
                    <a:pt x="6266213" y="719498"/>
                  </a:lnTo>
                  <a:lnTo>
                    <a:pt x="6189745" y="715537"/>
                  </a:lnTo>
                  <a:lnTo>
                    <a:pt x="6113277" y="711294"/>
                  </a:lnTo>
                  <a:lnTo>
                    <a:pt x="6036808" y="706749"/>
                  </a:lnTo>
                  <a:lnTo>
                    <a:pt x="5960340" y="701879"/>
                  </a:lnTo>
                  <a:lnTo>
                    <a:pt x="5883871" y="696661"/>
                  </a:lnTo>
                  <a:lnTo>
                    <a:pt x="5807403" y="691071"/>
                  </a:lnTo>
                  <a:lnTo>
                    <a:pt x="5730934" y="685083"/>
                  </a:lnTo>
                  <a:lnTo>
                    <a:pt x="5654466" y="678667"/>
                  </a:lnTo>
                  <a:lnTo>
                    <a:pt x="5577998" y="671793"/>
                  </a:lnTo>
                  <a:lnTo>
                    <a:pt x="5501529" y="664429"/>
                  </a:lnTo>
                  <a:lnTo>
                    <a:pt x="5425061" y="656539"/>
                  </a:lnTo>
                  <a:lnTo>
                    <a:pt x="5348592" y="648087"/>
                  </a:lnTo>
                  <a:lnTo>
                    <a:pt x="5272124" y="639031"/>
                  </a:lnTo>
                  <a:lnTo>
                    <a:pt x="5195655" y="629330"/>
                  </a:lnTo>
                  <a:lnTo>
                    <a:pt x="5119187" y="618936"/>
                  </a:lnTo>
                  <a:lnTo>
                    <a:pt x="5042719" y="607800"/>
                  </a:lnTo>
                  <a:lnTo>
                    <a:pt x="4966250" y="595870"/>
                  </a:lnTo>
                  <a:lnTo>
                    <a:pt x="4889782" y="583089"/>
                  </a:lnTo>
                  <a:lnTo>
                    <a:pt x="4813313" y="569396"/>
                  </a:lnTo>
                  <a:lnTo>
                    <a:pt x="4736845" y="554725"/>
                  </a:lnTo>
                  <a:lnTo>
                    <a:pt x="4660376" y="539008"/>
                  </a:lnTo>
                  <a:lnTo>
                    <a:pt x="4583908" y="522170"/>
                  </a:lnTo>
                  <a:lnTo>
                    <a:pt x="4507439" y="504130"/>
                  </a:lnTo>
                  <a:lnTo>
                    <a:pt x="4430971" y="484803"/>
                  </a:lnTo>
                  <a:lnTo>
                    <a:pt x="4354503" y="464097"/>
                  </a:lnTo>
                  <a:lnTo>
                    <a:pt x="4278034" y="441914"/>
                  </a:lnTo>
                  <a:lnTo>
                    <a:pt x="4201566" y="418147"/>
                  </a:lnTo>
                  <a:lnTo>
                    <a:pt x="4125097" y="392685"/>
                  </a:lnTo>
                  <a:lnTo>
                    <a:pt x="4048629" y="365407"/>
                  </a:lnTo>
                  <a:lnTo>
                    <a:pt x="3972160" y="336182"/>
                  </a:lnTo>
                  <a:lnTo>
                    <a:pt x="3895692" y="304871"/>
                  </a:lnTo>
                  <a:lnTo>
                    <a:pt x="3819224" y="271327"/>
                  </a:lnTo>
                  <a:lnTo>
                    <a:pt x="3742755" y="235389"/>
                  </a:lnTo>
                  <a:lnTo>
                    <a:pt x="3666287" y="196887"/>
                  </a:lnTo>
                  <a:lnTo>
                    <a:pt x="3589818" y="155638"/>
                  </a:lnTo>
                  <a:lnTo>
                    <a:pt x="3513350" y="111446"/>
                  </a:lnTo>
                  <a:lnTo>
                    <a:pt x="3436881" y="64101"/>
                  </a:lnTo>
                  <a:lnTo>
                    <a:pt x="3360413" y="13377"/>
                  </a:lnTo>
                  <a:lnTo>
                    <a:pt x="3283945" y="0"/>
                  </a:lnTo>
                  <a:lnTo>
                    <a:pt x="3207476" y="5986"/>
                  </a:lnTo>
                  <a:lnTo>
                    <a:pt x="3131008" y="11926"/>
                  </a:lnTo>
                  <a:lnTo>
                    <a:pt x="3054539" y="17820"/>
                  </a:lnTo>
                  <a:lnTo>
                    <a:pt x="2978071" y="23669"/>
                  </a:lnTo>
                  <a:lnTo>
                    <a:pt x="2901602" y="29472"/>
                  </a:lnTo>
                  <a:lnTo>
                    <a:pt x="2825134" y="35231"/>
                  </a:lnTo>
                  <a:lnTo>
                    <a:pt x="2748666" y="40945"/>
                  </a:lnTo>
                  <a:lnTo>
                    <a:pt x="2672197" y="46615"/>
                  </a:lnTo>
                  <a:lnTo>
                    <a:pt x="2595729" y="52241"/>
                  </a:lnTo>
                  <a:lnTo>
                    <a:pt x="2519260" y="57824"/>
                  </a:lnTo>
                  <a:lnTo>
                    <a:pt x="2442792" y="63363"/>
                  </a:lnTo>
                  <a:lnTo>
                    <a:pt x="2366323" y="68860"/>
                  </a:lnTo>
                  <a:lnTo>
                    <a:pt x="2289855" y="74315"/>
                  </a:lnTo>
                  <a:lnTo>
                    <a:pt x="2213386" y="79727"/>
                  </a:lnTo>
                  <a:lnTo>
                    <a:pt x="2136918" y="85097"/>
                  </a:lnTo>
                  <a:lnTo>
                    <a:pt x="2060450" y="90426"/>
                  </a:lnTo>
                  <a:lnTo>
                    <a:pt x="1983981" y="95714"/>
                  </a:lnTo>
                  <a:lnTo>
                    <a:pt x="1907513" y="100961"/>
                  </a:lnTo>
                  <a:lnTo>
                    <a:pt x="1831044" y="106167"/>
                  </a:lnTo>
                  <a:lnTo>
                    <a:pt x="1754576" y="111334"/>
                  </a:lnTo>
                  <a:lnTo>
                    <a:pt x="1678107" y="116460"/>
                  </a:lnTo>
                  <a:lnTo>
                    <a:pt x="1601639" y="121547"/>
                  </a:lnTo>
                  <a:lnTo>
                    <a:pt x="1525171" y="126594"/>
                  </a:lnTo>
                  <a:lnTo>
                    <a:pt x="1448702" y="131602"/>
                  </a:lnTo>
                  <a:lnTo>
                    <a:pt x="1372234" y="136572"/>
                  </a:lnTo>
                  <a:lnTo>
                    <a:pt x="1295765" y="141504"/>
                  </a:lnTo>
                  <a:lnTo>
                    <a:pt x="1219297" y="146397"/>
                  </a:lnTo>
                  <a:lnTo>
                    <a:pt x="1142828" y="151252"/>
                  </a:lnTo>
                  <a:lnTo>
                    <a:pt x="1066360" y="156070"/>
                  </a:lnTo>
                  <a:lnTo>
                    <a:pt x="989892" y="160851"/>
                  </a:lnTo>
                  <a:lnTo>
                    <a:pt x="913423" y="165595"/>
                  </a:lnTo>
                  <a:lnTo>
                    <a:pt x="836955" y="170302"/>
                  </a:lnTo>
                  <a:lnTo>
                    <a:pt x="760486" y="174973"/>
                  </a:lnTo>
                  <a:lnTo>
                    <a:pt x="684018" y="179608"/>
                  </a:lnTo>
                  <a:lnTo>
                    <a:pt x="607549" y="184207"/>
                  </a:lnTo>
                  <a:lnTo>
                    <a:pt x="531081" y="188770"/>
                  </a:lnTo>
                  <a:lnTo>
                    <a:pt x="454613" y="193298"/>
                  </a:lnTo>
                  <a:lnTo>
                    <a:pt x="378144" y="197791"/>
                  </a:lnTo>
                  <a:lnTo>
                    <a:pt x="301676" y="202250"/>
                  </a:lnTo>
                  <a:lnTo>
                    <a:pt x="225207" y="206674"/>
                  </a:lnTo>
                  <a:lnTo>
                    <a:pt x="148739" y="211064"/>
                  </a:lnTo>
                  <a:lnTo>
                    <a:pt x="72270" y="215420"/>
                  </a:lnTo>
                  <a:lnTo>
                    <a:pt x="0" y="2195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15645" y="2500174"/>
              <a:ext cx="7260303" cy="2795212"/>
            </a:xfrm>
            <a:custGeom>
              <a:avLst/>
              <a:pathLst>
                <a:path w="7260303" h="2795212">
                  <a:moveTo>
                    <a:pt x="0" y="0"/>
                  </a:moveTo>
                  <a:lnTo>
                    <a:pt x="72270" y="84325"/>
                  </a:lnTo>
                  <a:lnTo>
                    <a:pt x="148739" y="170860"/>
                  </a:lnTo>
                  <a:lnTo>
                    <a:pt x="225207" y="254789"/>
                  </a:lnTo>
                  <a:lnTo>
                    <a:pt x="301676" y="336190"/>
                  </a:lnTo>
                  <a:lnTo>
                    <a:pt x="378144" y="415139"/>
                  </a:lnTo>
                  <a:lnTo>
                    <a:pt x="454613" y="491710"/>
                  </a:lnTo>
                  <a:lnTo>
                    <a:pt x="531081" y="565975"/>
                  </a:lnTo>
                  <a:lnTo>
                    <a:pt x="607549" y="638003"/>
                  </a:lnTo>
                  <a:lnTo>
                    <a:pt x="684018" y="707861"/>
                  </a:lnTo>
                  <a:lnTo>
                    <a:pt x="760486" y="775615"/>
                  </a:lnTo>
                  <a:lnTo>
                    <a:pt x="836955" y="841329"/>
                  </a:lnTo>
                  <a:lnTo>
                    <a:pt x="913423" y="905063"/>
                  </a:lnTo>
                  <a:lnTo>
                    <a:pt x="989892" y="966878"/>
                  </a:lnTo>
                  <a:lnTo>
                    <a:pt x="1066360" y="1026830"/>
                  </a:lnTo>
                  <a:lnTo>
                    <a:pt x="1142828" y="1084977"/>
                  </a:lnTo>
                  <a:lnTo>
                    <a:pt x="1219297" y="1141373"/>
                  </a:lnTo>
                  <a:lnTo>
                    <a:pt x="1295765" y="1196069"/>
                  </a:lnTo>
                  <a:lnTo>
                    <a:pt x="1372234" y="1249119"/>
                  </a:lnTo>
                  <a:lnTo>
                    <a:pt x="1448702" y="1300570"/>
                  </a:lnTo>
                  <a:lnTo>
                    <a:pt x="1525171" y="1350472"/>
                  </a:lnTo>
                  <a:lnTo>
                    <a:pt x="1601639" y="1398871"/>
                  </a:lnTo>
                  <a:lnTo>
                    <a:pt x="1678107" y="1445812"/>
                  </a:lnTo>
                  <a:lnTo>
                    <a:pt x="1754576" y="1491339"/>
                  </a:lnTo>
                  <a:lnTo>
                    <a:pt x="1831044" y="1535495"/>
                  </a:lnTo>
                  <a:lnTo>
                    <a:pt x="1907513" y="1578320"/>
                  </a:lnTo>
                  <a:lnTo>
                    <a:pt x="1983981" y="1619856"/>
                  </a:lnTo>
                  <a:lnTo>
                    <a:pt x="2060450" y="1660141"/>
                  </a:lnTo>
                  <a:lnTo>
                    <a:pt x="2136918" y="1699212"/>
                  </a:lnTo>
                  <a:lnTo>
                    <a:pt x="2213386" y="1737107"/>
                  </a:lnTo>
                  <a:lnTo>
                    <a:pt x="2289855" y="1773860"/>
                  </a:lnTo>
                  <a:lnTo>
                    <a:pt x="2366323" y="1809506"/>
                  </a:lnTo>
                  <a:lnTo>
                    <a:pt x="2442792" y="1844079"/>
                  </a:lnTo>
                  <a:lnTo>
                    <a:pt x="2519260" y="1877610"/>
                  </a:lnTo>
                  <a:lnTo>
                    <a:pt x="2595729" y="1910131"/>
                  </a:lnTo>
                  <a:lnTo>
                    <a:pt x="2672197" y="1941673"/>
                  </a:lnTo>
                  <a:lnTo>
                    <a:pt x="2748666" y="1972265"/>
                  </a:lnTo>
                  <a:lnTo>
                    <a:pt x="2825134" y="2001935"/>
                  </a:lnTo>
                  <a:lnTo>
                    <a:pt x="2901602" y="2030711"/>
                  </a:lnTo>
                  <a:lnTo>
                    <a:pt x="2978071" y="2058621"/>
                  </a:lnTo>
                  <a:lnTo>
                    <a:pt x="3054539" y="2085690"/>
                  </a:lnTo>
                  <a:lnTo>
                    <a:pt x="3131008" y="2111944"/>
                  </a:lnTo>
                  <a:lnTo>
                    <a:pt x="3207476" y="2137407"/>
                  </a:lnTo>
                  <a:lnTo>
                    <a:pt x="3283945" y="2162103"/>
                  </a:lnTo>
                  <a:lnTo>
                    <a:pt x="3360413" y="2186056"/>
                  </a:lnTo>
                  <a:lnTo>
                    <a:pt x="3436881" y="2209286"/>
                  </a:lnTo>
                  <a:lnTo>
                    <a:pt x="3513350" y="2231817"/>
                  </a:lnTo>
                  <a:lnTo>
                    <a:pt x="3589818" y="2253670"/>
                  </a:lnTo>
                  <a:lnTo>
                    <a:pt x="3666287" y="2274864"/>
                  </a:lnTo>
                  <a:lnTo>
                    <a:pt x="3742755" y="2295420"/>
                  </a:lnTo>
                  <a:lnTo>
                    <a:pt x="3819224" y="2315357"/>
                  </a:lnTo>
                  <a:lnTo>
                    <a:pt x="3895692" y="2334693"/>
                  </a:lnTo>
                  <a:lnTo>
                    <a:pt x="3972160" y="2353447"/>
                  </a:lnTo>
                  <a:lnTo>
                    <a:pt x="4048629" y="2371636"/>
                  </a:lnTo>
                  <a:lnTo>
                    <a:pt x="4125097" y="2389277"/>
                  </a:lnTo>
                  <a:lnTo>
                    <a:pt x="4201566" y="2406387"/>
                  </a:lnTo>
                  <a:lnTo>
                    <a:pt x="4278034" y="2422981"/>
                  </a:lnTo>
                  <a:lnTo>
                    <a:pt x="4354503" y="2439075"/>
                  </a:lnTo>
                  <a:lnTo>
                    <a:pt x="4430971" y="2454685"/>
                  </a:lnTo>
                  <a:lnTo>
                    <a:pt x="4507439" y="2469825"/>
                  </a:lnTo>
                  <a:lnTo>
                    <a:pt x="4583908" y="2484508"/>
                  </a:lnTo>
                  <a:lnTo>
                    <a:pt x="4660376" y="2498750"/>
                  </a:lnTo>
                  <a:lnTo>
                    <a:pt x="4736845" y="2512562"/>
                  </a:lnTo>
                  <a:lnTo>
                    <a:pt x="4813313" y="2525959"/>
                  </a:lnTo>
                  <a:lnTo>
                    <a:pt x="4889782" y="2538951"/>
                  </a:lnTo>
                  <a:lnTo>
                    <a:pt x="4966250" y="2551553"/>
                  </a:lnTo>
                  <a:lnTo>
                    <a:pt x="5042719" y="2563775"/>
                  </a:lnTo>
                  <a:lnTo>
                    <a:pt x="5119187" y="2575629"/>
                  </a:lnTo>
                  <a:lnTo>
                    <a:pt x="5195655" y="2587125"/>
                  </a:lnTo>
                  <a:lnTo>
                    <a:pt x="5272124" y="2598276"/>
                  </a:lnTo>
                  <a:lnTo>
                    <a:pt x="5348592" y="2609091"/>
                  </a:lnTo>
                  <a:lnTo>
                    <a:pt x="5425061" y="2619580"/>
                  </a:lnTo>
                  <a:lnTo>
                    <a:pt x="5501529" y="2629752"/>
                  </a:lnTo>
                  <a:lnTo>
                    <a:pt x="5577998" y="2639619"/>
                  </a:lnTo>
                  <a:lnTo>
                    <a:pt x="5654466" y="2649188"/>
                  </a:lnTo>
                  <a:lnTo>
                    <a:pt x="5730934" y="2658470"/>
                  </a:lnTo>
                  <a:lnTo>
                    <a:pt x="5807403" y="2667471"/>
                  </a:lnTo>
                  <a:lnTo>
                    <a:pt x="5883871" y="2676202"/>
                  </a:lnTo>
                  <a:lnTo>
                    <a:pt x="5960340" y="2684669"/>
                  </a:lnTo>
                  <a:lnTo>
                    <a:pt x="6036808" y="2692882"/>
                  </a:lnTo>
                  <a:lnTo>
                    <a:pt x="6113277" y="2700847"/>
                  </a:lnTo>
                  <a:lnTo>
                    <a:pt x="6189745" y="2708572"/>
                  </a:lnTo>
                  <a:lnTo>
                    <a:pt x="6266213" y="2716064"/>
                  </a:lnTo>
                  <a:lnTo>
                    <a:pt x="6342682" y="2723331"/>
                  </a:lnTo>
                  <a:lnTo>
                    <a:pt x="6419150" y="2730379"/>
                  </a:lnTo>
                  <a:lnTo>
                    <a:pt x="6495619" y="2737215"/>
                  </a:lnTo>
                  <a:lnTo>
                    <a:pt x="6572087" y="2743845"/>
                  </a:lnTo>
                  <a:lnTo>
                    <a:pt x="6648556" y="2750275"/>
                  </a:lnTo>
                  <a:lnTo>
                    <a:pt x="6725024" y="2756511"/>
                  </a:lnTo>
                  <a:lnTo>
                    <a:pt x="6801492" y="2762560"/>
                  </a:lnTo>
                  <a:lnTo>
                    <a:pt x="6877961" y="2768426"/>
                  </a:lnTo>
                  <a:lnTo>
                    <a:pt x="6954429" y="2774116"/>
                  </a:lnTo>
                  <a:lnTo>
                    <a:pt x="7030898" y="2779634"/>
                  </a:lnTo>
                  <a:lnTo>
                    <a:pt x="7107366" y="2784986"/>
                  </a:lnTo>
                  <a:lnTo>
                    <a:pt x="7183835" y="2790177"/>
                  </a:lnTo>
                  <a:lnTo>
                    <a:pt x="7260303" y="2795212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425096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6" name="tx36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159872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247174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34476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4280925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511444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598746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686048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73350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41888" y="5870717"/>
              <a:ext cx="163010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(%)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915645" y="1977589"/>
              <a:ext cx="3712646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1.42 (95% CI 0.92-2.20), p = 0.118   (per 10% decrease)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915645" y="1688767"/>
              <a:ext cx="2524749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AKI (KDIGO)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2026-09-29T17:23:29Z</dcterms:modified>
  <cp:category/>
</cp:coreProperties>
</file>