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6797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8892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0987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30822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26485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13787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301089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88391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4756938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562995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650298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737600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249023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545750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915645" y="389939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915645" y="312034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15645" y="2341296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701364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2574385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3447406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4320427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5193449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606647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939491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7812512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g30"/>
            <p:cNvSpPr/>
            <p:nvPr/>
          </p:nvSpPr>
          <p:spPr>
            <a:xfrm>
              <a:off x="915645" y="2185486"/>
              <a:ext cx="7260303" cy="3208433"/>
            </a:xfrm>
            <a:custGeom>
              <a:avLst/>
              <a:pathLst>
                <a:path w="7260303" h="3208433">
                  <a:moveTo>
                    <a:pt x="1087793" y="0"/>
                  </a:moveTo>
                  <a:lnTo>
                    <a:pt x="1142828" y="113720"/>
                  </a:lnTo>
                  <a:lnTo>
                    <a:pt x="1219297" y="264200"/>
                  </a:lnTo>
                  <a:lnTo>
                    <a:pt x="1295765" y="407510"/>
                  </a:lnTo>
                  <a:lnTo>
                    <a:pt x="1372234" y="543992"/>
                  </a:lnTo>
                  <a:lnTo>
                    <a:pt x="1448702" y="673971"/>
                  </a:lnTo>
                  <a:lnTo>
                    <a:pt x="1525171" y="797758"/>
                  </a:lnTo>
                  <a:lnTo>
                    <a:pt x="1601639" y="915646"/>
                  </a:lnTo>
                  <a:lnTo>
                    <a:pt x="1678107" y="1027917"/>
                  </a:lnTo>
                  <a:lnTo>
                    <a:pt x="1754576" y="1134839"/>
                  </a:lnTo>
                  <a:lnTo>
                    <a:pt x="1831044" y="1236667"/>
                  </a:lnTo>
                  <a:lnTo>
                    <a:pt x="1907513" y="1333643"/>
                  </a:lnTo>
                  <a:lnTo>
                    <a:pt x="1983981" y="1425999"/>
                  </a:lnTo>
                  <a:lnTo>
                    <a:pt x="2060450" y="1513954"/>
                  </a:lnTo>
                  <a:lnTo>
                    <a:pt x="2136918" y="1597718"/>
                  </a:lnTo>
                  <a:lnTo>
                    <a:pt x="2213386" y="1677492"/>
                  </a:lnTo>
                  <a:lnTo>
                    <a:pt x="2289855" y="1753464"/>
                  </a:lnTo>
                  <a:lnTo>
                    <a:pt x="2366323" y="1825817"/>
                  </a:lnTo>
                  <a:lnTo>
                    <a:pt x="2442792" y="1894722"/>
                  </a:lnTo>
                  <a:lnTo>
                    <a:pt x="2519260" y="1960345"/>
                  </a:lnTo>
                  <a:lnTo>
                    <a:pt x="2595729" y="2022840"/>
                  </a:lnTo>
                  <a:lnTo>
                    <a:pt x="2672197" y="2082358"/>
                  </a:lnTo>
                  <a:lnTo>
                    <a:pt x="2748666" y="2139041"/>
                  </a:lnTo>
                  <a:lnTo>
                    <a:pt x="2825134" y="2193022"/>
                  </a:lnTo>
                  <a:lnTo>
                    <a:pt x="2901602" y="2244432"/>
                  </a:lnTo>
                  <a:lnTo>
                    <a:pt x="2978071" y="2293392"/>
                  </a:lnTo>
                  <a:lnTo>
                    <a:pt x="3054539" y="2340019"/>
                  </a:lnTo>
                  <a:lnTo>
                    <a:pt x="3131008" y="2384425"/>
                  </a:lnTo>
                  <a:lnTo>
                    <a:pt x="3207476" y="2426715"/>
                  </a:lnTo>
                  <a:lnTo>
                    <a:pt x="3283945" y="2466990"/>
                  </a:lnTo>
                  <a:lnTo>
                    <a:pt x="3360413" y="2487787"/>
                  </a:lnTo>
                  <a:lnTo>
                    <a:pt x="3436881" y="2471805"/>
                  </a:lnTo>
                  <a:lnTo>
                    <a:pt x="3513350" y="2455497"/>
                  </a:lnTo>
                  <a:lnTo>
                    <a:pt x="3589818" y="2438857"/>
                  </a:lnTo>
                  <a:lnTo>
                    <a:pt x="3666287" y="2421878"/>
                  </a:lnTo>
                  <a:lnTo>
                    <a:pt x="3742755" y="2404553"/>
                  </a:lnTo>
                  <a:lnTo>
                    <a:pt x="3819224" y="2386874"/>
                  </a:lnTo>
                  <a:lnTo>
                    <a:pt x="3895692" y="2368836"/>
                  </a:lnTo>
                  <a:lnTo>
                    <a:pt x="3972160" y="2350430"/>
                  </a:lnTo>
                  <a:lnTo>
                    <a:pt x="4048629" y="2331648"/>
                  </a:lnTo>
                  <a:lnTo>
                    <a:pt x="4125097" y="2312484"/>
                  </a:lnTo>
                  <a:lnTo>
                    <a:pt x="4201566" y="2292930"/>
                  </a:lnTo>
                  <a:lnTo>
                    <a:pt x="4278034" y="2272976"/>
                  </a:lnTo>
                  <a:lnTo>
                    <a:pt x="4354503" y="2252617"/>
                  </a:lnTo>
                  <a:lnTo>
                    <a:pt x="4430971" y="2231842"/>
                  </a:lnTo>
                  <a:lnTo>
                    <a:pt x="4507439" y="2210644"/>
                  </a:lnTo>
                  <a:lnTo>
                    <a:pt x="4583908" y="2189014"/>
                  </a:lnTo>
                  <a:lnTo>
                    <a:pt x="4660376" y="2166943"/>
                  </a:lnTo>
                  <a:lnTo>
                    <a:pt x="4736845" y="2144422"/>
                  </a:lnTo>
                  <a:lnTo>
                    <a:pt x="4813313" y="2121443"/>
                  </a:lnTo>
                  <a:lnTo>
                    <a:pt x="4889782" y="2097995"/>
                  </a:lnTo>
                  <a:lnTo>
                    <a:pt x="4966250" y="2074069"/>
                  </a:lnTo>
                  <a:lnTo>
                    <a:pt x="5042719" y="2049655"/>
                  </a:lnTo>
                  <a:lnTo>
                    <a:pt x="5119187" y="2024745"/>
                  </a:lnTo>
                  <a:lnTo>
                    <a:pt x="5195655" y="1999326"/>
                  </a:lnTo>
                  <a:lnTo>
                    <a:pt x="5272124" y="1973389"/>
                  </a:lnTo>
                  <a:lnTo>
                    <a:pt x="5348592" y="1946924"/>
                  </a:lnTo>
                  <a:lnTo>
                    <a:pt x="5425061" y="1919920"/>
                  </a:lnTo>
                  <a:lnTo>
                    <a:pt x="5501529" y="1892365"/>
                  </a:lnTo>
                  <a:lnTo>
                    <a:pt x="5577998" y="1864248"/>
                  </a:lnTo>
                  <a:lnTo>
                    <a:pt x="5654466" y="1835559"/>
                  </a:lnTo>
                  <a:lnTo>
                    <a:pt x="5730934" y="1806285"/>
                  </a:lnTo>
                  <a:lnTo>
                    <a:pt x="5807403" y="1776414"/>
                  </a:lnTo>
                  <a:lnTo>
                    <a:pt x="5883871" y="1745935"/>
                  </a:lnTo>
                  <a:lnTo>
                    <a:pt x="5960340" y="1714834"/>
                  </a:lnTo>
                  <a:lnTo>
                    <a:pt x="6036808" y="1683100"/>
                  </a:lnTo>
                  <a:lnTo>
                    <a:pt x="6113277" y="1650719"/>
                  </a:lnTo>
                  <a:lnTo>
                    <a:pt x="6189745" y="1617678"/>
                  </a:lnTo>
                  <a:lnTo>
                    <a:pt x="6266213" y="1583963"/>
                  </a:lnTo>
                  <a:lnTo>
                    <a:pt x="6342682" y="1549562"/>
                  </a:lnTo>
                  <a:lnTo>
                    <a:pt x="6419150" y="1514459"/>
                  </a:lnTo>
                  <a:lnTo>
                    <a:pt x="6495619" y="1478641"/>
                  </a:lnTo>
                  <a:lnTo>
                    <a:pt x="6572087" y="1442094"/>
                  </a:lnTo>
                  <a:lnTo>
                    <a:pt x="6648556" y="1404801"/>
                  </a:lnTo>
                  <a:lnTo>
                    <a:pt x="6725024" y="1366748"/>
                  </a:lnTo>
                  <a:lnTo>
                    <a:pt x="6801492" y="1327920"/>
                  </a:lnTo>
                  <a:lnTo>
                    <a:pt x="6877961" y="1288301"/>
                  </a:lnTo>
                  <a:lnTo>
                    <a:pt x="6954429" y="1247874"/>
                  </a:lnTo>
                  <a:lnTo>
                    <a:pt x="7030898" y="1206623"/>
                  </a:lnTo>
                  <a:lnTo>
                    <a:pt x="7107366" y="1164532"/>
                  </a:lnTo>
                  <a:lnTo>
                    <a:pt x="7183835" y="1121582"/>
                  </a:lnTo>
                  <a:lnTo>
                    <a:pt x="7260303" y="1077758"/>
                  </a:lnTo>
                  <a:lnTo>
                    <a:pt x="7260303" y="3208433"/>
                  </a:lnTo>
                  <a:lnTo>
                    <a:pt x="7183835" y="3205252"/>
                  </a:lnTo>
                  <a:lnTo>
                    <a:pt x="7107366" y="3201912"/>
                  </a:lnTo>
                  <a:lnTo>
                    <a:pt x="7030898" y="3198405"/>
                  </a:lnTo>
                  <a:lnTo>
                    <a:pt x="6954429" y="3194722"/>
                  </a:lnTo>
                  <a:lnTo>
                    <a:pt x="6877961" y="3190855"/>
                  </a:lnTo>
                  <a:lnTo>
                    <a:pt x="6801492" y="3186795"/>
                  </a:lnTo>
                  <a:lnTo>
                    <a:pt x="6725024" y="3182531"/>
                  </a:lnTo>
                  <a:lnTo>
                    <a:pt x="6648556" y="3178055"/>
                  </a:lnTo>
                  <a:lnTo>
                    <a:pt x="6572087" y="3173354"/>
                  </a:lnTo>
                  <a:lnTo>
                    <a:pt x="6495619" y="3168418"/>
                  </a:lnTo>
                  <a:lnTo>
                    <a:pt x="6419150" y="3163235"/>
                  </a:lnTo>
                  <a:lnTo>
                    <a:pt x="6342682" y="3157793"/>
                  </a:lnTo>
                  <a:lnTo>
                    <a:pt x="6266213" y="3152079"/>
                  </a:lnTo>
                  <a:lnTo>
                    <a:pt x="6189745" y="3146078"/>
                  </a:lnTo>
                  <a:lnTo>
                    <a:pt x="6113277" y="3139778"/>
                  </a:lnTo>
                  <a:lnTo>
                    <a:pt x="6036808" y="3133162"/>
                  </a:lnTo>
                  <a:lnTo>
                    <a:pt x="5960340" y="3126215"/>
                  </a:lnTo>
                  <a:lnTo>
                    <a:pt x="5883871" y="3118921"/>
                  </a:lnTo>
                  <a:lnTo>
                    <a:pt x="5807403" y="3111262"/>
                  </a:lnTo>
                  <a:lnTo>
                    <a:pt x="5730934" y="3103219"/>
                  </a:lnTo>
                  <a:lnTo>
                    <a:pt x="5654466" y="3094775"/>
                  </a:lnTo>
                  <a:lnTo>
                    <a:pt x="5577998" y="3085907"/>
                  </a:lnTo>
                  <a:lnTo>
                    <a:pt x="5501529" y="3076597"/>
                  </a:lnTo>
                  <a:lnTo>
                    <a:pt x="5425061" y="3066820"/>
                  </a:lnTo>
                  <a:lnTo>
                    <a:pt x="5348592" y="3056554"/>
                  </a:lnTo>
                  <a:lnTo>
                    <a:pt x="5272124" y="3045775"/>
                  </a:lnTo>
                  <a:lnTo>
                    <a:pt x="5195655" y="3034456"/>
                  </a:lnTo>
                  <a:lnTo>
                    <a:pt x="5119187" y="3022571"/>
                  </a:lnTo>
                  <a:lnTo>
                    <a:pt x="5042719" y="3010092"/>
                  </a:lnTo>
                  <a:lnTo>
                    <a:pt x="4966250" y="2996988"/>
                  </a:lnTo>
                  <a:lnTo>
                    <a:pt x="4889782" y="2983228"/>
                  </a:lnTo>
                  <a:lnTo>
                    <a:pt x="4813313" y="2968780"/>
                  </a:lnTo>
                  <a:lnTo>
                    <a:pt x="4736845" y="2953610"/>
                  </a:lnTo>
                  <a:lnTo>
                    <a:pt x="4660376" y="2937680"/>
                  </a:lnTo>
                  <a:lnTo>
                    <a:pt x="4583908" y="2920953"/>
                  </a:lnTo>
                  <a:lnTo>
                    <a:pt x="4507439" y="2903390"/>
                  </a:lnTo>
                  <a:lnTo>
                    <a:pt x="4430971" y="2884948"/>
                  </a:lnTo>
                  <a:lnTo>
                    <a:pt x="4354503" y="2865583"/>
                  </a:lnTo>
                  <a:lnTo>
                    <a:pt x="4278034" y="2845249"/>
                  </a:lnTo>
                  <a:lnTo>
                    <a:pt x="4201566" y="2823899"/>
                  </a:lnTo>
                  <a:lnTo>
                    <a:pt x="4125097" y="2801480"/>
                  </a:lnTo>
                  <a:lnTo>
                    <a:pt x="4048629" y="2777939"/>
                  </a:lnTo>
                  <a:lnTo>
                    <a:pt x="3972160" y="2753220"/>
                  </a:lnTo>
                  <a:lnTo>
                    <a:pt x="3895692" y="2727265"/>
                  </a:lnTo>
                  <a:lnTo>
                    <a:pt x="3819224" y="2700012"/>
                  </a:lnTo>
                  <a:lnTo>
                    <a:pt x="3742755" y="2671395"/>
                  </a:lnTo>
                  <a:lnTo>
                    <a:pt x="3666287" y="2641346"/>
                  </a:lnTo>
                  <a:lnTo>
                    <a:pt x="3589818" y="2609794"/>
                  </a:lnTo>
                  <a:lnTo>
                    <a:pt x="3513350" y="2576663"/>
                  </a:lnTo>
                  <a:lnTo>
                    <a:pt x="3436881" y="2541875"/>
                  </a:lnTo>
                  <a:lnTo>
                    <a:pt x="3360413" y="2505346"/>
                  </a:lnTo>
                  <a:lnTo>
                    <a:pt x="3283945" y="2503450"/>
                  </a:lnTo>
                  <a:lnTo>
                    <a:pt x="3207476" y="2518800"/>
                  </a:lnTo>
                  <a:lnTo>
                    <a:pt x="3131008" y="2533844"/>
                  </a:lnTo>
                  <a:lnTo>
                    <a:pt x="3054539" y="2548587"/>
                  </a:lnTo>
                  <a:lnTo>
                    <a:pt x="2978071" y="2563035"/>
                  </a:lnTo>
                  <a:lnTo>
                    <a:pt x="2901602" y="2577195"/>
                  </a:lnTo>
                  <a:lnTo>
                    <a:pt x="2825134" y="2591072"/>
                  </a:lnTo>
                  <a:lnTo>
                    <a:pt x="2748666" y="2604672"/>
                  </a:lnTo>
                  <a:lnTo>
                    <a:pt x="2672197" y="2618001"/>
                  </a:lnTo>
                  <a:lnTo>
                    <a:pt x="2595729" y="2631063"/>
                  </a:lnTo>
                  <a:lnTo>
                    <a:pt x="2519260" y="2643864"/>
                  </a:lnTo>
                  <a:lnTo>
                    <a:pt x="2442792" y="2656410"/>
                  </a:lnTo>
                  <a:lnTo>
                    <a:pt x="2366323" y="2668705"/>
                  </a:lnTo>
                  <a:lnTo>
                    <a:pt x="2289855" y="2680754"/>
                  </a:lnTo>
                  <a:lnTo>
                    <a:pt x="2213386" y="2692563"/>
                  </a:lnTo>
                  <a:lnTo>
                    <a:pt x="2136918" y="2704136"/>
                  </a:lnTo>
                  <a:lnTo>
                    <a:pt x="2060450" y="2715478"/>
                  </a:lnTo>
                  <a:lnTo>
                    <a:pt x="1983981" y="2726593"/>
                  </a:lnTo>
                  <a:lnTo>
                    <a:pt x="1907513" y="2737487"/>
                  </a:lnTo>
                  <a:lnTo>
                    <a:pt x="1831044" y="2748163"/>
                  </a:lnTo>
                  <a:lnTo>
                    <a:pt x="1754576" y="2758625"/>
                  </a:lnTo>
                  <a:lnTo>
                    <a:pt x="1678107" y="2768879"/>
                  </a:lnTo>
                  <a:lnTo>
                    <a:pt x="1601639" y="2778928"/>
                  </a:lnTo>
                  <a:lnTo>
                    <a:pt x="1525171" y="2788776"/>
                  </a:lnTo>
                  <a:lnTo>
                    <a:pt x="1448702" y="2798427"/>
                  </a:lnTo>
                  <a:lnTo>
                    <a:pt x="1372234" y="2807886"/>
                  </a:lnTo>
                  <a:lnTo>
                    <a:pt x="1295765" y="2817155"/>
                  </a:lnTo>
                  <a:lnTo>
                    <a:pt x="1219297" y="2826240"/>
                  </a:lnTo>
                  <a:lnTo>
                    <a:pt x="1142828" y="2835143"/>
                  </a:lnTo>
                  <a:lnTo>
                    <a:pt x="1066360" y="2843869"/>
                  </a:lnTo>
                  <a:lnTo>
                    <a:pt x="989892" y="2852420"/>
                  </a:lnTo>
                  <a:lnTo>
                    <a:pt x="913423" y="2860800"/>
                  </a:lnTo>
                  <a:lnTo>
                    <a:pt x="836955" y="2869013"/>
                  </a:lnTo>
                  <a:lnTo>
                    <a:pt x="760486" y="2877062"/>
                  </a:lnTo>
                  <a:lnTo>
                    <a:pt x="684018" y="2884950"/>
                  </a:lnTo>
                  <a:lnTo>
                    <a:pt x="607549" y="2892680"/>
                  </a:lnTo>
                  <a:lnTo>
                    <a:pt x="531081" y="2900257"/>
                  </a:lnTo>
                  <a:lnTo>
                    <a:pt x="454613" y="2907682"/>
                  </a:lnTo>
                  <a:lnTo>
                    <a:pt x="378144" y="2914958"/>
                  </a:lnTo>
                  <a:lnTo>
                    <a:pt x="301676" y="2922089"/>
                  </a:lnTo>
                  <a:lnTo>
                    <a:pt x="225207" y="2929078"/>
                  </a:lnTo>
                  <a:lnTo>
                    <a:pt x="148739" y="2935927"/>
                  </a:lnTo>
                  <a:lnTo>
                    <a:pt x="72270" y="2942640"/>
                  </a:lnTo>
                  <a:lnTo>
                    <a:pt x="0" y="2948857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2003438" y="2185486"/>
              <a:ext cx="6172509" cy="2487787"/>
            </a:xfrm>
            <a:custGeom>
              <a:avLst/>
              <a:pathLst>
                <a:path w="6172509" h="2487787">
                  <a:moveTo>
                    <a:pt x="0" y="0"/>
                  </a:moveTo>
                  <a:lnTo>
                    <a:pt x="55035" y="113720"/>
                  </a:lnTo>
                  <a:lnTo>
                    <a:pt x="131503" y="264200"/>
                  </a:lnTo>
                  <a:lnTo>
                    <a:pt x="207972" y="407510"/>
                  </a:lnTo>
                  <a:lnTo>
                    <a:pt x="284440" y="543992"/>
                  </a:lnTo>
                  <a:lnTo>
                    <a:pt x="360909" y="673971"/>
                  </a:lnTo>
                  <a:lnTo>
                    <a:pt x="437377" y="797758"/>
                  </a:lnTo>
                  <a:lnTo>
                    <a:pt x="513845" y="915646"/>
                  </a:lnTo>
                  <a:lnTo>
                    <a:pt x="590314" y="1027917"/>
                  </a:lnTo>
                  <a:lnTo>
                    <a:pt x="666782" y="1134839"/>
                  </a:lnTo>
                  <a:lnTo>
                    <a:pt x="743251" y="1236667"/>
                  </a:lnTo>
                  <a:lnTo>
                    <a:pt x="819719" y="1333643"/>
                  </a:lnTo>
                  <a:lnTo>
                    <a:pt x="896188" y="1425999"/>
                  </a:lnTo>
                  <a:lnTo>
                    <a:pt x="972656" y="1513954"/>
                  </a:lnTo>
                  <a:lnTo>
                    <a:pt x="1049124" y="1597718"/>
                  </a:lnTo>
                  <a:lnTo>
                    <a:pt x="1125593" y="1677492"/>
                  </a:lnTo>
                  <a:lnTo>
                    <a:pt x="1202061" y="1753464"/>
                  </a:lnTo>
                  <a:lnTo>
                    <a:pt x="1278530" y="1825817"/>
                  </a:lnTo>
                  <a:lnTo>
                    <a:pt x="1354998" y="1894722"/>
                  </a:lnTo>
                  <a:lnTo>
                    <a:pt x="1431467" y="1960345"/>
                  </a:lnTo>
                  <a:lnTo>
                    <a:pt x="1507935" y="2022840"/>
                  </a:lnTo>
                  <a:lnTo>
                    <a:pt x="1584403" y="2082358"/>
                  </a:lnTo>
                  <a:lnTo>
                    <a:pt x="1660872" y="2139041"/>
                  </a:lnTo>
                  <a:lnTo>
                    <a:pt x="1737340" y="2193022"/>
                  </a:lnTo>
                  <a:lnTo>
                    <a:pt x="1813809" y="2244432"/>
                  </a:lnTo>
                  <a:lnTo>
                    <a:pt x="1890277" y="2293392"/>
                  </a:lnTo>
                  <a:lnTo>
                    <a:pt x="1966746" y="2340019"/>
                  </a:lnTo>
                  <a:lnTo>
                    <a:pt x="2043214" y="2384425"/>
                  </a:lnTo>
                  <a:lnTo>
                    <a:pt x="2119683" y="2426715"/>
                  </a:lnTo>
                  <a:lnTo>
                    <a:pt x="2196151" y="2466990"/>
                  </a:lnTo>
                  <a:lnTo>
                    <a:pt x="2272619" y="2487787"/>
                  </a:lnTo>
                  <a:lnTo>
                    <a:pt x="2349088" y="2471805"/>
                  </a:lnTo>
                  <a:lnTo>
                    <a:pt x="2425556" y="2455497"/>
                  </a:lnTo>
                  <a:lnTo>
                    <a:pt x="2502025" y="2438857"/>
                  </a:lnTo>
                  <a:lnTo>
                    <a:pt x="2578493" y="2421878"/>
                  </a:lnTo>
                  <a:lnTo>
                    <a:pt x="2654962" y="2404553"/>
                  </a:lnTo>
                  <a:lnTo>
                    <a:pt x="2731430" y="2386874"/>
                  </a:lnTo>
                  <a:lnTo>
                    <a:pt x="2807898" y="2368836"/>
                  </a:lnTo>
                  <a:lnTo>
                    <a:pt x="2884367" y="2350430"/>
                  </a:lnTo>
                  <a:lnTo>
                    <a:pt x="2960835" y="2331648"/>
                  </a:lnTo>
                  <a:lnTo>
                    <a:pt x="3037304" y="2312484"/>
                  </a:lnTo>
                  <a:lnTo>
                    <a:pt x="3113772" y="2292930"/>
                  </a:lnTo>
                  <a:lnTo>
                    <a:pt x="3190241" y="2272976"/>
                  </a:lnTo>
                  <a:lnTo>
                    <a:pt x="3266709" y="2252617"/>
                  </a:lnTo>
                  <a:lnTo>
                    <a:pt x="3343177" y="2231842"/>
                  </a:lnTo>
                  <a:lnTo>
                    <a:pt x="3419646" y="2210644"/>
                  </a:lnTo>
                  <a:lnTo>
                    <a:pt x="3496114" y="2189014"/>
                  </a:lnTo>
                  <a:lnTo>
                    <a:pt x="3572583" y="2166943"/>
                  </a:lnTo>
                  <a:lnTo>
                    <a:pt x="3649051" y="2144422"/>
                  </a:lnTo>
                  <a:lnTo>
                    <a:pt x="3725520" y="2121443"/>
                  </a:lnTo>
                  <a:lnTo>
                    <a:pt x="3801988" y="2097995"/>
                  </a:lnTo>
                  <a:lnTo>
                    <a:pt x="3878456" y="2074069"/>
                  </a:lnTo>
                  <a:lnTo>
                    <a:pt x="3954925" y="2049655"/>
                  </a:lnTo>
                  <a:lnTo>
                    <a:pt x="4031393" y="2024745"/>
                  </a:lnTo>
                  <a:lnTo>
                    <a:pt x="4107862" y="1999326"/>
                  </a:lnTo>
                  <a:lnTo>
                    <a:pt x="4184330" y="1973389"/>
                  </a:lnTo>
                  <a:lnTo>
                    <a:pt x="4260799" y="1946924"/>
                  </a:lnTo>
                  <a:lnTo>
                    <a:pt x="4337267" y="1919920"/>
                  </a:lnTo>
                  <a:lnTo>
                    <a:pt x="4413736" y="1892365"/>
                  </a:lnTo>
                  <a:lnTo>
                    <a:pt x="4490204" y="1864248"/>
                  </a:lnTo>
                  <a:lnTo>
                    <a:pt x="4566672" y="1835559"/>
                  </a:lnTo>
                  <a:lnTo>
                    <a:pt x="4643141" y="1806285"/>
                  </a:lnTo>
                  <a:lnTo>
                    <a:pt x="4719609" y="1776414"/>
                  </a:lnTo>
                  <a:lnTo>
                    <a:pt x="4796078" y="1745935"/>
                  </a:lnTo>
                  <a:lnTo>
                    <a:pt x="4872546" y="1714834"/>
                  </a:lnTo>
                  <a:lnTo>
                    <a:pt x="4949015" y="1683100"/>
                  </a:lnTo>
                  <a:lnTo>
                    <a:pt x="5025483" y="1650719"/>
                  </a:lnTo>
                  <a:lnTo>
                    <a:pt x="5101951" y="1617678"/>
                  </a:lnTo>
                  <a:lnTo>
                    <a:pt x="5178420" y="1583963"/>
                  </a:lnTo>
                  <a:lnTo>
                    <a:pt x="5254888" y="1549562"/>
                  </a:lnTo>
                  <a:lnTo>
                    <a:pt x="5331357" y="1514459"/>
                  </a:lnTo>
                  <a:lnTo>
                    <a:pt x="5407825" y="1478641"/>
                  </a:lnTo>
                  <a:lnTo>
                    <a:pt x="5484294" y="1442094"/>
                  </a:lnTo>
                  <a:lnTo>
                    <a:pt x="5560762" y="1404801"/>
                  </a:lnTo>
                  <a:lnTo>
                    <a:pt x="5637230" y="1366748"/>
                  </a:lnTo>
                  <a:lnTo>
                    <a:pt x="5713699" y="1327920"/>
                  </a:lnTo>
                  <a:lnTo>
                    <a:pt x="5790167" y="1288301"/>
                  </a:lnTo>
                  <a:lnTo>
                    <a:pt x="5866636" y="1247874"/>
                  </a:lnTo>
                  <a:lnTo>
                    <a:pt x="5943104" y="1206623"/>
                  </a:lnTo>
                  <a:lnTo>
                    <a:pt x="6019573" y="1164532"/>
                  </a:lnTo>
                  <a:lnTo>
                    <a:pt x="6096041" y="1121582"/>
                  </a:lnTo>
                  <a:lnTo>
                    <a:pt x="6172509" y="10777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915645" y="4688936"/>
              <a:ext cx="7260303" cy="704982"/>
            </a:xfrm>
            <a:custGeom>
              <a:avLst/>
              <a:pathLst>
                <a:path w="7260303" h="704982">
                  <a:moveTo>
                    <a:pt x="7260303" y="704982"/>
                  </a:moveTo>
                  <a:lnTo>
                    <a:pt x="7183835" y="701802"/>
                  </a:lnTo>
                  <a:lnTo>
                    <a:pt x="7107366" y="698461"/>
                  </a:lnTo>
                  <a:lnTo>
                    <a:pt x="7030898" y="694954"/>
                  </a:lnTo>
                  <a:lnTo>
                    <a:pt x="6954429" y="691272"/>
                  </a:lnTo>
                  <a:lnTo>
                    <a:pt x="6877961" y="687405"/>
                  </a:lnTo>
                  <a:lnTo>
                    <a:pt x="6801492" y="683344"/>
                  </a:lnTo>
                  <a:lnTo>
                    <a:pt x="6725024" y="679081"/>
                  </a:lnTo>
                  <a:lnTo>
                    <a:pt x="6648556" y="674604"/>
                  </a:lnTo>
                  <a:lnTo>
                    <a:pt x="6572087" y="669903"/>
                  </a:lnTo>
                  <a:lnTo>
                    <a:pt x="6495619" y="664967"/>
                  </a:lnTo>
                  <a:lnTo>
                    <a:pt x="6419150" y="659785"/>
                  </a:lnTo>
                  <a:lnTo>
                    <a:pt x="6342682" y="654342"/>
                  </a:lnTo>
                  <a:lnTo>
                    <a:pt x="6266213" y="648628"/>
                  </a:lnTo>
                  <a:lnTo>
                    <a:pt x="6189745" y="642628"/>
                  </a:lnTo>
                  <a:lnTo>
                    <a:pt x="6113277" y="636327"/>
                  </a:lnTo>
                  <a:lnTo>
                    <a:pt x="6036808" y="629711"/>
                  </a:lnTo>
                  <a:lnTo>
                    <a:pt x="5960340" y="622765"/>
                  </a:lnTo>
                  <a:lnTo>
                    <a:pt x="5883871" y="615470"/>
                  </a:lnTo>
                  <a:lnTo>
                    <a:pt x="5807403" y="607811"/>
                  </a:lnTo>
                  <a:lnTo>
                    <a:pt x="5730934" y="599769"/>
                  </a:lnTo>
                  <a:lnTo>
                    <a:pt x="5654466" y="591324"/>
                  </a:lnTo>
                  <a:lnTo>
                    <a:pt x="5577998" y="582457"/>
                  </a:lnTo>
                  <a:lnTo>
                    <a:pt x="5501529" y="573146"/>
                  </a:lnTo>
                  <a:lnTo>
                    <a:pt x="5425061" y="563369"/>
                  </a:lnTo>
                  <a:lnTo>
                    <a:pt x="5348592" y="553104"/>
                  </a:lnTo>
                  <a:lnTo>
                    <a:pt x="5272124" y="542324"/>
                  </a:lnTo>
                  <a:lnTo>
                    <a:pt x="5195655" y="531006"/>
                  </a:lnTo>
                  <a:lnTo>
                    <a:pt x="5119187" y="519121"/>
                  </a:lnTo>
                  <a:lnTo>
                    <a:pt x="5042719" y="506641"/>
                  </a:lnTo>
                  <a:lnTo>
                    <a:pt x="4966250" y="493537"/>
                  </a:lnTo>
                  <a:lnTo>
                    <a:pt x="4889782" y="479778"/>
                  </a:lnTo>
                  <a:lnTo>
                    <a:pt x="4813313" y="465330"/>
                  </a:lnTo>
                  <a:lnTo>
                    <a:pt x="4736845" y="450159"/>
                  </a:lnTo>
                  <a:lnTo>
                    <a:pt x="4660376" y="434229"/>
                  </a:lnTo>
                  <a:lnTo>
                    <a:pt x="4583908" y="417503"/>
                  </a:lnTo>
                  <a:lnTo>
                    <a:pt x="4507439" y="399939"/>
                  </a:lnTo>
                  <a:lnTo>
                    <a:pt x="4430971" y="381497"/>
                  </a:lnTo>
                  <a:lnTo>
                    <a:pt x="4354503" y="362133"/>
                  </a:lnTo>
                  <a:lnTo>
                    <a:pt x="4278034" y="341799"/>
                  </a:lnTo>
                  <a:lnTo>
                    <a:pt x="4201566" y="320448"/>
                  </a:lnTo>
                  <a:lnTo>
                    <a:pt x="4125097" y="298029"/>
                  </a:lnTo>
                  <a:lnTo>
                    <a:pt x="4048629" y="274488"/>
                  </a:lnTo>
                  <a:lnTo>
                    <a:pt x="3972160" y="249770"/>
                  </a:lnTo>
                  <a:lnTo>
                    <a:pt x="3895692" y="223815"/>
                  </a:lnTo>
                  <a:lnTo>
                    <a:pt x="3819224" y="196561"/>
                  </a:lnTo>
                  <a:lnTo>
                    <a:pt x="3742755" y="167944"/>
                  </a:lnTo>
                  <a:lnTo>
                    <a:pt x="3666287" y="137895"/>
                  </a:lnTo>
                  <a:lnTo>
                    <a:pt x="3589818" y="106343"/>
                  </a:lnTo>
                  <a:lnTo>
                    <a:pt x="3513350" y="73213"/>
                  </a:lnTo>
                  <a:lnTo>
                    <a:pt x="3436881" y="38424"/>
                  </a:lnTo>
                  <a:lnTo>
                    <a:pt x="3360413" y="1896"/>
                  </a:lnTo>
                  <a:lnTo>
                    <a:pt x="3283945" y="0"/>
                  </a:lnTo>
                  <a:lnTo>
                    <a:pt x="3207476" y="15350"/>
                  </a:lnTo>
                  <a:lnTo>
                    <a:pt x="3131008" y="30393"/>
                  </a:lnTo>
                  <a:lnTo>
                    <a:pt x="3054539" y="45136"/>
                  </a:lnTo>
                  <a:lnTo>
                    <a:pt x="2978071" y="59585"/>
                  </a:lnTo>
                  <a:lnTo>
                    <a:pt x="2901602" y="73745"/>
                  </a:lnTo>
                  <a:lnTo>
                    <a:pt x="2825134" y="87622"/>
                  </a:lnTo>
                  <a:lnTo>
                    <a:pt x="2748666" y="101222"/>
                  </a:lnTo>
                  <a:lnTo>
                    <a:pt x="2672197" y="114550"/>
                  </a:lnTo>
                  <a:lnTo>
                    <a:pt x="2595729" y="127612"/>
                  </a:lnTo>
                  <a:lnTo>
                    <a:pt x="2519260" y="140414"/>
                  </a:lnTo>
                  <a:lnTo>
                    <a:pt x="2442792" y="152959"/>
                  </a:lnTo>
                  <a:lnTo>
                    <a:pt x="2366323" y="165254"/>
                  </a:lnTo>
                  <a:lnTo>
                    <a:pt x="2289855" y="177304"/>
                  </a:lnTo>
                  <a:lnTo>
                    <a:pt x="2213386" y="189113"/>
                  </a:lnTo>
                  <a:lnTo>
                    <a:pt x="2136918" y="200686"/>
                  </a:lnTo>
                  <a:lnTo>
                    <a:pt x="2060450" y="212028"/>
                  </a:lnTo>
                  <a:lnTo>
                    <a:pt x="1983981" y="223143"/>
                  </a:lnTo>
                  <a:lnTo>
                    <a:pt x="1907513" y="234036"/>
                  </a:lnTo>
                  <a:lnTo>
                    <a:pt x="1831044" y="244712"/>
                  </a:lnTo>
                  <a:lnTo>
                    <a:pt x="1754576" y="255175"/>
                  </a:lnTo>
                  <a:lnTo>
                    <a:pt x="1678107" y="265428"/>
                  </a:lnTo>
                  <a:lnTo>
                    <a:pt x="1601639" y="275477"/>
                  </a:lnTo>
                  <a:lnTo>
                    <a:pt x="1525171" y="285325"/>
                  </a:lnTo>
                  <a:lnTo>
                    <a:pt x="1448702" y="294977"/>
                  </a:lnTo>
                  <a:lnTo>
                    <a:pt x="1372234" y="304435"/>
                  </a:lnTo>
                  <a:lnTo>
                    <a:pt x="1295765" y="313705"/>
                  </a:lnTo>
                  <a:lnTo>
                    <a:pt x="1219297" y="322790"/>
                  </a:lnTo>
                  <a:lnTo>
                    <a:pt x="1142828" y="331693"/>
                  </a:lnTo>
                  <a:lnTo>
                    <a:pt x="1066360" y="340418"/>
                  </a:lnTo>
                  <a:lnTo>
                    <a:pt x="989892" y="348969"/>
                  </a:lnTo>
                  <a:lnTo>
                    <a:pt x="913423" y="357349"/>
                  </a:lnTo>
                  <a:lnTo>
                    <a:pt x="836955" y="365562"/>
                  </a:lnTo>
                  <a:lnTo>
                    <a:pt x="760486" y="373611"/>
                  </a:lnTo>
                  <a:lnTo>
                    <a:pt x="684018" y="381499"/>
                  </a:lnTo>
                  <a:lnTo>
                    <a:pt x="607549" y="389230"/>
                  </a:lnTo>
                  <a:lnTo>
                    <a:pt x="531081" y="396806"/>
                  </a:lnTo>
                  <a:lnTo>
                    <a:pt x="454613" y="404231"/>
                  </a:lnTo>
                  <a:lnTo>
                    <a:pt x="378144" y="411508"/>
                  </a:lnTo>
                  <a:lnTo>
                    <a:pt x="301676" y="418639"/>
                  </a:lnTo>
                  <a:lnTo>
                    <a:pt x="225207" y="425628"/>
                  </a:lnTo>
                  <a:lnTo>
                    <a:pt x="148739" y="432477"/>
                  </a:lnTo>
                  <a:lnTo>
                    <a:pt x="72270" y="439189"/>
                  </a:lnTo>
                  <a:lnTo>
                    <a:pt x="0" y="44540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15645" y="4002501"/>
              <a:ext cx="7260303" cy="1081484"/>
            </a:xfrm>
            <a:custGeom>
              <a:avLst/>
              <a:pathLst>
                <a:path w="7260303" h="1081484">
                  <a:moveTo>
                    <a:pt x="0" y="0"/>
                  </a:moveTo>
                  <a:lnTo>
                    <a:pt x="72270" y="19569"/>
                  </a:lnTo>
                  <a:lnTo>
                    <a:pt x="148739" y="39981"/>
                  </a:lnTo>
                  <a:lnTo>
                    <a:pt x="225207" y="60102"/>
                  </a:lnTo>
                  <a:lnTo>
                    <a:pt x="301676" y="79937"/>
                  </a:lnTo>
                  <a:lnTo>
                    <a:pt x="378144" y="99490"/>
                  </a:lnTo>
                  <a:lnTo>
                    <a:pt x="454613" y="118766"/>
                  </a:lnTo>
                  <a:lnTo>
                    <a:pt x="531081" y="137767"/>
                  </a:lnTo>
                  <a:lnTo>
                    <a:pt x="607549" y="156498"/>
                  </a:lnTo>
                  <a:lnTo>
                    <a:pt x="684018" y="174962"/>
                  </a:lnTo>
                  <a:lnTo>
                    <a:pt x="760486" y="193164"/>
                  </a:lnTo>
                  <a:lnTo>
                    <a:pt x="836955" y="211107"/>
                  </a:lnTo>
                  <a:lnTo>
                    <a:pt x="913423" y="228795"/>
                  </a:lnTo>
                  <a:lnTo>
                    <a:pt x="989892" y="246232"/>
                  </a:lnTo>
                  <a:lnTo>
                    <a:pt x="1066360" y="263420"/>
                  </a:lnTo>
                  <a:lnTo>
                    <a:pt x="1142828" y="280364"/>
                  </a:lnTo>
                  <a:lnTo>
                    <a:pt x="1219297" y="297067"/>
                  </a:lnTo>
                  <a:lnTo>
                    <a:pt x="1295765" y="313533"/>
                  </a:lnTo>
                  <a:lnTo>
                    <a:pt x="1372234" y="329765"/>
                  </a:lnTo>
                  <a:lnTo>
                    <a:pt x="1448702" y="345765"/>
                  </a:lnTo>
                  <a:lnTo>
                    <a:pt x="1525171" y="361538"/>
                  </a:lnTo>
                  <a:lnTo>
                    <a:pt x="1601639" y="377087"/>
                  </a:lnTo>
                  <a:lnTo>
                    <a:pt x="1678107" y="392415"/>
                  </a:lnTo>
                  <a:lnTo>
                    <a:pt x="1754576" y="407525"/>
                  </a:lnTo>
                  <a:lnTo>
                    <a:pt x="1831044" y="422420"/>
                  </a:lnTo>
                  <a:lnTo>
                    <a:pt x="1907513" y="437103"/>
                  </a:lnTo>
                  <a:lnTo>
                    <a:pt x="1983981" y="451577"/>
                  </a:lnTo>
                  <a:lnTo>
                    <a:pt x="2060450" y="465846"/>
                  </a:lnTo>
                  <a:lnTo>
                    <a:pt x="2136918" y="479912"/>
                  </a:lnTo>
                  <a:lnTo>
                    <a:pt x="2213386" y="493777"/>
                  </a:lnTo>
                  <a:lnTo>
                    <a:pt x="2289855" y="507446"/>
                  </a:lnTo>
                  <a:lnTo>
                    <a:pt x="2366323" y="520920"/>
                  </a:lnTo>
                  <a:lnTo>
                    <a:pt x="2442792" y="534202"/>
                  </a:lnTo>
                  <a:lnTo>
                    <a:pt x="2519260" y="547296"/>
                  </a:lnTo>
                  <a:lnTo>
                    <a:pt x="2595729" y="560203"/>
                  </a:lnTo>
                  <a:lnTo>
                    <a:pt x="2672197" y="572927"/>
                  </a:lnTo>
                  <a:lnTo>
                    <a:pt x="2748666" y="585470"/>
                  </a:lnTo>
                  <a:lnTo>
                    <a:pt x="2825134" y="597835"/>
                  </a:lnTo>
                  <a:lnTo>
                    <a:pt x="2901602" y="610023"/>
                  </a:lnTo>
                  <a:lnTo>
                    <a:pt x="2978071" y="622039"/>
                  </a:lnTo>
                  <a:lnTo>
                    <a:pt x="3054539" y="633883"/>
                  </a:lnTo>
                  <a:lnTo>
                    <a:pt x="3131008" y="645560"/>
                  </a:lnTo>
                  <a:lnTo>
                    <a:pt x="3207476" y="657070"/>
                  </a:lnTo>
                  <a:lnTo>
                    <a:pt x="3283945" y="668416"/>
                  </a:lnTo>
                  <a:lnTo>
                    <a:pt x="3360413" y="679601"/>
                  </a:lnTo>
                  <a:lnTo>
                    <a:pt x="3436881" y="690627"/>
                  </a:lnTo>
                  <a:lnTo>
                    <a:pt x="3513350" y="701497"/>
                  </a:lnTo>
                  <a:lnTo>
                    <a:pt x="3589818" y="712211"/>
                  </a:lnTo>
                  <a:lnTo>
                    <a:pt x="3666287" y="722774"/>
                  </a:lnTo>
                  <a:lnTo>
                    <a:pt x="3742755" y="733186"/>
                  </a:lnTo>
                  <a:lnTo>
                    <a:pt x="3819224" y="743450"/>
                  </a:lnTo>
                  <a:lnTo>
                    <a:pt x="3895692" y="753568"/>
                  </a:lnTo>
                  <a:lnTo>
                    <a:pt x="3972160" y="763542"/>
                  </a:lnTo>
                  <a:lnTo>
                    <a:pt x="4048629" y="773375"/>
                  </a:lnTo>
                  <a:lnTo>
                    <a:pt x="4125097" y="783067"/>
                  </a:lnTo>
                  <a:lnTo>
                    <a:pt x="4201566" y="792622"/>
                  </a:lnTo>
                  <a:lnTo>
                    <a:pt x="4278034" y="802041"/>
                  </a:lnTo>
                  <a:lnTo>
                    <a:pt x="4354503" y="811326"/>
                  </a:lnTo>
                  <a:lnTo>
                    <a:pt x="4430971" y="820479"/>
                  </a:lnTo>
                  <a:lnTo>
                    <a:pt x="4507439" y="829502"/>
                  </a:lnTo>
                  <a:lnTo>
                    <a:pt x="4583908" y="838396"/>
                  </a:lnTo>
                  <a:lnTo>
                    <a:pt x="4660376" y="847164"/>
                  </a:lnTo>
                  <a:lnTo>
                    <a:pt x="4736845" y="855808"/>
                  </a:lnTo>
                  <a:lnTo>
                    <a:pt x="4813313" y="864328"/>
                  </a:lnTo>
                  <a:lnTo>
                    <a:pt x="4889782" y="872727"/>
                  </a:lnTo>
                  <a:lnTo>
                    <a:pt x="4966250" y="881007"/>
                  </a:lnTo>
                  <a:lnTo>
                    <a:pt x="5042719" y="889169"/>
                  </a:lnTo>
                  <a:lnTo>
                    <a:pt x="5119187" y="897215"/>
                  </a:lnTo>
                  <a:lnTo>
                    <a:pt x="5195655" y="905147"/>
                  </a:lnTo>
                  <a:lnTo>
                    <a:pt x="5272124" y="912966"/>
                  </a:lnTo>
                  <a:lnTo>
                    <a:pt x="5348592" y="920673"/>
                  </a:lnTo>
                  <a:lnTo>
                    <a:pt x="5425061" y="928271"/>
                  </a:lnTo>
                  <a:lnTo>
                    <a:pt x="5501529" y="935761"/>
                  </a:lnTo>
                  <a:lnTo>
                    <a:pt x="5577998" y="943145"/>
                  </a:lnTo>
                  <a:lnTo>
                    <a:pt x="5654466" y="950423"/>
                  </a:lnTo>
                  <a:lnTo>
                    <a:pt x="5730934" y="957598"/>
                  </a:lnTo>
                  <a:lnTo>
                    <a:pt x="5807403" y="964671"/>
                  </a:lnTo>
                  <a:lnTo>
                    <a:pt x="5883871" y="971644"/>
                  </a:lnTo>
                  <a:lnTo>
                    <a:pt x="5960340" y="978517"/>
                  </a:lnTo>
                  <a:lnTo>
                    <a:pt x="6036808" y="985293"/>
                  </a:lnTo>
                  <a:lnTo>
                    <a:pt x="6113277" y="991972"/>
                  </a:lnTo>
                  <a:lnTo>
                    <a:pt x="6189745" y="998556"/>
                  </a:lnTo>
                  <a:lnTo>
                    <a:pt x="6266213" y="1005046"/>
                  </a:lnTo>
                  <a:lnTo>
                    <a:pt x="6342682" y="1011445"/>
                  </a:lnTo>
                  <a:lnTo>
                    <a:pt x="6419150" y="1017752"/>
                  </a:lnTo>
                  <a:lnTo>
                    <a:pt x="6495619" y="1023970"/>
                  </a:lnTo>
                  <a:lnTo>
                    <a:pt x="6572087" y="1030099"/>
                  </a:lnTo>
                  <a:lnTo>
                    <a:pt x="6648556" y="1036141"/>
                  </a:lnTo>
                  <a:lnTo>
                    <a:pt x="6725024" y="1042097"/>
                  </a:lnTo>
                  <a:lnTo>
                    <a:pt x="6801492" y="1047968"/>
                  </a:lnTo>
                  <a:lnTo>
                    <a:pt x="6877961" y="1053756"/>
                  </a:lnTo>
                  <a:lnTo>
                    <a:pt x="6954429" y="1059462"/>
                  </a:lnTo>
                  <a:lnTo>
                    <a:pt x="7030898" y="1065086"/>
                  </a:lnTo>
                  <a:lnTo>
                    <a:pt x="7107366" y="1070631"/>
                  </a:lnTo>
                  <a:lnTo>
                    <a:pt x="7183835" y="1076097"/>
                  </a:lnTo>
                  <a:lnTo>
                    <a:pt x="7260303" y="1081484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15645" y="4678449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4250960" y="2185486"/>
              <a:ext cx="0" cy="3427824"/>
            </a:xfrm>
            <a:custGeom>
              <a:avLst/>
              <a:pathLst>
                <a:path w="0" h="3427824">
                  <a:moveTo>
                    <a:pt x="0" y="342782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6" name="tx36"/>
            <p:cNvSpPr/>
            <p:nvPr/>
          </p:nvSpPr>
          <p:spPr>
            <a:xfrm>
              <a:off x="756929" y="540652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56929" y="462747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756929" y="384842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756929" y="306936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756929" y="2290318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159872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247174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334476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4280925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511444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598746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686048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733508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941888" y="5870717"/>
              <a:ext cx="163010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(%)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-37527" y="3835619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915645" y="1977589"/>
              <a:ext cx="3712646" cy="9116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0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1.18 (95% CI 0.79-1.75), p = 0.416   (per 10% decrease)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915645" y="1688767"/>
              <a:ext cx="246577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AKI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2026-09-29T17:23:28Z</dcterms:modified>
  <cp:category/>
</cp:coreProperties>
</file>