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994649" y="5138490"/>
              <a:ext cx="7603582" cy="0"/>
            </a:xfrm>
            <a:custGeom>
              <a:avLst/>
              <a:pathLst>
                <a:path w="7603582" h="0">
                  <a:moveTo>
                    <a:pt x="0" y="0"/>
                  </a:moveTo>
                  <a:lnTo>
                    <a:pt x="7603582" y="0"/>
                  </a:lnTo>
                  <a:lnTo>
                    <a:pt x="7603582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994649" y="4496553"/>
              <a:ext cx="7603582" cy="0"/>
            </a:xfrm>
            <a:custGeom>
              <a:avLst/>
              <a:pathLst>
                <a:path w="7603582" h="0">
                  <a:moveTo>
                    <a:pt x="0" y="0"/>
                  </a:moveTo>
                  <a:lnTo>
                    <a:pt x="7603582" y="0"/>
                  </a:lnTo>
                  <a:lnTo>
                    <a:pt x="7603582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994649" y="3854617"/>
              <a:ext cx="7603582" cy="0"/>
            </a:xfrm>
            <a:custGeom>
              <a:avLst/>
              <a:pathLst>
                <a:path w="7603582" h="0">
                  <a:moveTo>
                    <a:pt x="0" y="0"/>
                  </a:moveTo>
                  <a:lnTo>
                    <a:pt x="7603582" y="0"/>
                  </a:lnTo>
                  <a:lnTo>
                    <a:pt x="7603582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994649" y="3212680"/>
              <a:ext cx="7603582" cy="0"/>
            </a:xfrm>
            <a:custGeom>
              <a:avLst/>
              <a:pathLst>
                <a:path w="7603582" h="0">
                  <a:moveTo>
                    <a:pt x="0" y="0"/>
                  </a:moveTo>
                  <a:lnTo>
                    <a:pt x="7603582" y="0"/>
                  </a:lnTo>
                  <a:lnTo>
                    <a:pt x="7603582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994649" y="2570743"/>
              <a:ext cx="7603582" cy="0"/>
            </a:xfrm>
            <a:custGeom>
              <a:avLst/>
              <a:pathLst>
                <a:path w="7603582" h="0">
                  <a:moveTo>
                    <a:pt x="0" y="0"/>
                  </a:moveTo>
                  <a:lnTo>
                    <a:pt x="7603582" y="0"/>
                  </a:lnTo>
                  <a:lnTo>
                    <a:pt x="7603582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1074407" y="2228554"/>
              <a:ext cx="0" cy="3384756"/>
            </a:xfrm>
            <a:custGeom>
              <a:avLst/>
              <a:pathLst>
                <a:path w="0" h="3384756">
                  <a:moveTo>
                    <a:pt x="0" y="338475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1606126" y="2228554"/>
              <a:ext cx="0" cy="3384756"/>
            </a:xfrm>
            <a:custGeom>
              <a:avLst/>
              <a:pathLst>
                <a:path w="0" h="3384756">
                  <a:moveTo>
                    <a:pt x="0" y="338475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2137845" y="2228554"/>
              <a:ext cx="0" cy="3384756"/>
            </a:xfrm>
            <a:custGeom>
              <a:avLst/>
              <a:pathLst>
                <a:path w="0" h="3384756">
                  <a:moveTo>
                    <a:pt x="0" y="338475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2669564" y="2228554"/>
              <a:ext cx="0" cy="3384756"/>
            </a:xfrm>
            <a:custGeom>
              <a:avLst/>
              <a:pathLst>
                <a:path w="0" h="3384756">
                  <a:moveTo>
                    <a:pt x="0" y="338475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3201283" y="2228554"/>
              <a:ext cx="0" cy="3384756"/>
            </a:xfrm>
            <a:custGeom>
              <a:avLst/>
              <a:pathLst>
                <a:path w="0" h="3384756">
                  <a:moveTo>
                    <a:pt x="0" y="338475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3733002" y="2228554"/>
              <a:ext cx="0" cy="3384756"/>
            </a:xfrm>
            <a:custGeom>
              <a:avLst/>
              <a:pathLst>
                <a:path w="0" h="3384756">
                  <a:moveTo>
                    <a:pt x="0" y="338475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4264721" y="2228554"/>
              <a:ext cx="0" cy="3384756"/>
            </a:xfrm>
            <a:custGeom>
              <a:avLst/>
              <a:pathLst>
                <a:path w="0" h="3384756">
                  <a:moveTo>
                    <a:pt x="0" y="338475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4796440" y="2228554"/>
              <a:ext cx="0" cy="3384756"/>
            </a:xfrm>
            <a:custGeom>
              <a:avLst/>
              <a:pathLst>
                <a:path w="0" h="3384756">
                  <a:moveTo>
                    <a:pt x="0" y="338475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5328159" y="2228554"/>
              <a:ext cx="0" cy="3384756"/>
            </a:xfrm>
            <a:custGeom>
              <a:avLst/>
              <a:pathLst>
                <a:path w="0" h="3384756">
                  <a:moveTo>
                    <a:pt x="0" y="338475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5859878" y="2228554"/>
              <a:ext cx="0" cy="3384756"/>
            </a:xfrm>
            <a:custGeom>
              <a:avLst/>
              <a:pathLst>
                <a:path w="0" h="3384756">
                  <a:moveTo>
                    <a:pt x="0" y="338475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6391597" y="2228554"/>
              <a:ext cx="0" cy="3384756"/>
            </a:xfrm>
            <a:custGeom>
              <a:avLst/>
              <a:pathLst>
                <a:path w="0" h="3384756">
                  <a:moveTo>
                    <a:pt x="0" y="338475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6923317" y="2228554"/>
              <a:ext cx="0" cy="3384756"/>
            </a:xfrm>
            <a:custGeom>
              <a:avLst/>
              <a:pathLst>
                <a:path w="0" h="3384756">
                  <a:moveTo>
                    <a:pt x="0" y="338475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7455036" y="2228554"/>
              <a:ext cx="0" cy="3384756"/>
            </a:xfrm>
            <a:custGeom>
              <a:avLst/>
              <a:pathLst>
                <a:path w="0" h="3384756">
                  <a:moveTo>
                    <a:pt x="0" y="338475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7986755" y="2228554"/>
              <a:ext cx="0" cy="3384756"/>
            </a:xfrm>
            <a:custGeom>
              <a:avLst/>
              <a:pathLst>
                <a:path w="0" h="3384756">
                  <a:moveTo>
                    <a:pt x="0" y="338475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pl23"/>
            <p:cNvSpPr/>
            <p:nvPr/>
          </p:nvSpPr>
          <p:spPr>
            <a:xfrm>
              <a:off x="8518474" y="2228554"/>
              <a:ext cx="0" cy="3384756"/>
            </a:xfrm>
            <a:custGeom>
              <a:avLst/>
              <a:pathLst>
                <a:path w="0" h="3384756">
                  <a:moveTo>
                    <a:pt x="0" y="338475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4" name="pl24"/>
            <p:cNvSpPr/>
            <p:nvPr/>
          </p:nvSpPr>
          <p:spPr>
            <a:xfrm>
              <a:off x="994649" y="5459458"/>
              <a:ext cx="7603582" cy="0"/>
            </a:xfrm>
            <a:custGeom>
              <a:avLst/>
              <a:pathLst>
                <a:path w="7603582" h="0">
                  <a:moveTo>
                    <a:pt x="0" y="0"/>
                  </a:moveTo>
                  <a:lnTo>
                    <a:pt x="7603582" y="0"/>
                  </a:lnTo>
                  <a:lnTo>
                    <a:pt x="7603582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5" name="pl25"/>
            <p:cNvSpPr/>
            <p:nvPr/>
          </p:nvSpPr>
          <p:spPr>
            <a:xfrm>
              <a:off x="994649" y="4817522"/>
              <a:ext cx="7603582" cy="0"/>
            </a:xfrm>
            <a:custGeom>
              <a:avLst/>
              <a:pathLst>
                <a:path w="7603582" h="0">
                  <a:moveTo>
                    <a:pt x="0" y="0"/>
                  </a:moveTo>
                  <a:lnTo>
                    <a:pt x="7603582" y="0"/>
                  </a:lnTo>
                  <a:lnTo>
                    <a:pt x="7603582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6" name="pl26"/>
            <p:cNvSpPr/>
            <p:nvPr/>
          </p:nvSpPr>
          <p:spPr>
            <a:xfrm>
              <a:off x="994649" y="4175585"/>
              <a:ext cx="7603582" cy="0"/>
            </a:xfrm>
            <a:custGeom>
              <a:avLst/>
              <a:pathLst>
                <a:path w="7603582" h="0">
                  <a:moveTo>
                    <a:pt x="0" y="0"/>
                  </a:moveTo>
                  <a:lnTo>
                    <a:pt x="7603582" y="0"/>
                  </a:lnTo>
                  <a:lnTo>
                    <a:pt x="7603582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7" name="pl27"/>
            <p:cNvSpPr/>
            <p:nvPr/>
          </p:nvSpPr>
          <p:spPr>
            <a:xfrm>
              <a:off x="994649" y="3533648"/>
              <a:ext cx="7603582" cy="0"/>
            </a:xfrm>
            <a:custGeom>
              <a:avLst/>
              <a:pathLst>
                <a:path w="7603582" h="0">
                  <a:moveTo>
                    <a:pt x="0" y="0"/>
                  </a:moveTo>
                  <a:lnTo>
                    <a:pt x="7603582" y="0"/>
                  </a:lnTo>
                  <a:lnTo>
                    <a:pt x="7603582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8" name="pl28"/>
            <p:cNvSpPr/>
            <p:nvPr/>
          </p:nvSpPr>
          <p:spPr>
            <a:xfrm>
              <a:off x="994649" y="2891712"/>
              <a:ext cx="7603582" cy="0"/>
            </a:xfrm>
            <a:custGeom>
              <a:avLst/>
              <a:pathLst>
                <a:path w="7603582" h="0">
                  <a:moveTo>
                    <a:pt x="0" y="0"/>
                  </a:moveTo>
                  <a:lnTo>
                    <a:pt x="7603582" y="0"/>
                  </a:lnTo>
                  <a:lnTo>
                    <a:pt x="7603582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9" name="pl29"/>
            <p:cNvSpPr/>
            <p:nvPr/>
          </p:nvSpPr>
          <p:spPr>
            <a:xfrm>
              <a:off x="994649" y="2249775"/>
              <a:ext cx="7603582" cy="0"/>
            </a:xfrm>
            <a:custGeom>
              <a:avLst/>
              <a:pathLst>
                <a:path w="7603582" h="0">
                  <a:moveTo>
                    <a:pt x="0" y="0"/>
                  </a:moveTo>
                  <a:lnTo>
                    <a:pt x="7603582" y="0"/>
                  </a:lnTo>
                  <a:lnTo>
                    <a:pt x="7603582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0" name="pl30"/>
            <p:cNvSpPr/>
            <p:nvPr/>
          </p:nvSpPr>
          <p:spPr>
            <a:xfrm>
              <a:off x="1340266" y="2228554"/>
              <a:ext cx="0" cy="3384756"/>
            </a:xfrm>
            <a:custGeom>
              <a:avLst/>
              <a:pathLst>
                <a:path w="0" h="3384756">
                  <a:moveTo>
                    <a:pt x="0" y="338475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1" name="pl31"/>
            <p:cNvSpPr/>
            <p:nvPr/>
          </p:nvSpPr>
          <p:spPr>
            <a:xfrm>
              <a:off x="1871985" y="2228554"/>
              <a:ext cx="0" cy="3384756"/>
            </a:xfrm>
            <a:custGeom>
              <a:avLst/>
              <a:pathLst>
                <a:path w="0" h="3384756">
                  <a:moveTo>
                    <a:pt x="0" y="338475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2" name="pl32"/>
            <p:cNvSpPr/>
            <p:nvPr/>
          </p:nvSpPr>
          <p:spPr>
            <a:xfrm>
              <a:off x="2403704" y="2228554"/>
              <a:ext cx="0" cy="3384756"/>
            </a:xfrm>
            <a:custGeom>
              <a:avLst/>
              <a:pathLst>
                <a:path w="0" h="3384756">
                  <a:moveTo>
                    <a:pt x="0" y="338475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3" name="pl33"/>
            <p:cNvSpPr/>
            <p:nvPr/>
          </p:nvSpPr>
          <p:spPr>
            <a:xfrm>
              <a:off x="2935423" y="2228554"/>
              <a:ext cx="0" cy="3384756"/>
            </a:xfrm>
            <a:custGeom>
              <a:avLst/>
              <a:pathLst>
                <a:path w="0" h="3384756">
                  <a:moveTo>
                    <a:pt x="0" y="338475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4" name="pl34"/>
            <p:cNvSpPr/>
            <p:nvPr/>
          </p:nvSpPr>
          <p:spPr>
            <a:xfrm>
              <a:off x="3467142" y="2228554"/>
              <a:ext cx="0" cy="3384756"/>
            </a:xfrm>
            <a:custGeom>
              <a:avLst/>
              <a:pathLst>
                <a:path w="0" h="3384756">
                  <a:moveTo>
                    <a:pt x="0" y="338475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3998862" y="2228554"/>
              <a:ext cx="0" cy="3384756"/>
            </a:xfrm>
            <a:custGeom>
              <a:avLst/>
              <a:pathLst>
                <a:path w="0" h="3384756">
                  <a:moveTo>
                    <a:pt x="0" y="338475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pl36"/>
            <p:cNvSpPr/>
            <p:nvPr/>
          </p:nvSpPr>
          <p:spPr>
            <a:xfrm>
              <a:off x="4530581" y="2228554"/>
              <a:ext cx="0" cy="3384756"/>
            </a:xfrm>
            <a:custGeom>
              <a:avLst/>
              <a:pathLst>
                <a:path w="0" h="3384756">
                  <a:moveTo>
                    <a:pt x="0" y="338475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7" name="pl37"/>
            <p:cNvSpPr/>
            <p:nvPr/>
          </p:nvSpPr>
          <p:spPr>
            <a:xfrm>
              <a:off x="5062300" y="2228554"/>
              <a:ext cx="0" cy="3384756"/>
            </a:xfrm>
            <a:custGeom>
              <a:avLst/>
              <a:pathLst>
                <a:path w="0" h="3384756">
                  <a:moveTo>
                    <a:pt x="0" y="338475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8" name="pl38"/>
            <p:cNvSpPr/>
            <p:nvPr/>
          </p:nvSpPr>
          <p:spPr>
            <a:xfrm>
              <a:off x="5594019" y="2228554"/>
              <a:ext cx="0" cy="3384756"/>
            </a:xfrm>
            <a:custGeom>
              <a:avLst/>
              <a:pathLst>
                <a:path w="0" h="3384756">
                  <a:moveTo>
                    <a:pt x="0" y="338475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9" name="pl39"/>
            <p:cNvSpPr/>
            <p:nvPr/>
          </p:nvSpPr>
          <p:spPr>
            <a:xfrm>
              <a:off x="6125738" y="2228554"/>
              <a:ext cx="0" cy="3384756"/>
            </a:xfrm>
            <a:custGeom>
              <a:avLst/>
              <a:pathLst>
                <a:path w="0" h="3384756">
                  <a:moveTo>
                    <a:pt x="0" y="338475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0" name="pl40"/>
            <p:cNvSpPr/>
            <p:nvPr/>
          </p:nvSpPr>
          <p:spPr>
            <a:xfrm>
              <a:off x="6657457" y="2228554"/>
              <a:ext cx="0" cy="3384756"/>
            </a:xfrm>
            <a:custGeom>
              <a:avLst/>
              <a:pathLst>
                <a:path w="0" h="3384756">
                  <a:moveTo>
                    <a:pt x="0" y="338475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1" name="pl41"/>
            <p:cNvSpPr/>
            <p:nvPr/>
          </p:nvSpPr>
          <p:spPr>
            <a:xfrm>
              <a:off x="7189176" y="2228554"/>
              <a:ext cx="0" cy="3384756"/>
            </a:xfrm>
            <a:custGeom>
              <a:avLst/>
              <a:pathLst>
                <a:path w="0" h="3384756">
                  <a:moveTo>
                    <a:pt x="0" y="338475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2" name="pl42"/>
            <p:cNvSpPr/>
            <p:nvPr/>
          </p:nvSpPr>
          <p:spPr>
            <a:xfrm>
              <a:off x="7720895" y="2228554"/>
              <a:ext cx="0" cy="3384756"/>
            </a:xfrm>
            <a:custGeom>
              <a:avLst/>
              <a:pathLst>
                <a:path w="0" h="3384756">
                  <a:moveTo>
                    <a:pt x="0" y="338475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3" name="pl43"/>
            <p:cNvSpPr/>
            <p:nvPr/>
          </p:nvSpPr>
          <p:spPr>
            <a:xfrm>
              <a:off x="8252614" y="2228554"/>
              <a:ext cx="0" cy="3384756"/>
            </a:xfrm>
            <a:custGeom>
              <a:avLst/>
              <a:pathLst>
                <a:path w="0" h="3384756">
                  <a:moveTo>
                    <a:pt x="0" y="338475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4" name="rc44"/>
            <p:cNvSpPr/>
            <p:nvPr/>
          </p:nvSpPr>
          <p:spPr>
            <a:xfrm>
              <a:off x="1340266" y="5353353"/>
              <a:ext cx="531719" cy="106105"/>
            </a:xfrm>
            <a:prstGeom prst="rect">
              <a:avLst/>
            </a:prstGeom>
            <a:solidFill>
              <a:srgbClr val="4682B4">
                <a:alpha val="69803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5" name="rc45"/>
            <p:cNvSpPr/>
            <p:nvPr/>
          </p:nvSpPr>
          <p:spPr>
            <a:xfrm>
              <a:off x="1871985" y="5035037"/>
              <a:ext cx="531719" cy="424420"/>
            </a:xfrm>
            <a:prstGeom prst="rect">
              <a:avLst/>
            </a:prstGeom>
            <a:solidFill>
              <a:srgbClr val="4682B4">
                <a:alpha val="69803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6" name="rc46"/>
            <p:cNvSpPr/>
            <p:nvPr/>
          </p:nvSpPr>
          <p:spPr>
            <a:xfrm>
              <a:off x="2403704" y="5141142"/>
              <a:ext cx="531719" cy="318315"/>
            </a:xfrm>
            <a:prstGeom prst="rect">
              <a:avLst/>
            </a:prstGeom>
            <a:solidFill>
              <a:srgbClr val="4682B4">
                <a:alpha val="69803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7" name="rc47"/>
            <p:cNvSpPr/>
            <p:nvPr/>
          </p:nvSpPr>
          <p:spPr>
            <a:xfrm>
              <a:off x="2935423" y="4398406"/>
              <a:ext cx="531719" cy="1061052"/>
            </a:xfrm>
            <a:prstGeom prst="rect">
              <a:avLst/>
            </a:prstGeom>
            <a:solidFill>
              <a:srgbClr val="4682B4">
                <a:alpha val="69803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8" name="rc48"/>
            <p:cNvSpPr/>
            <p:nvPr/>
          </p:nvSpPr>
          <p:spPr>
            <a:xfrm>
              <a:off x="3467142" y="3231248"/>
              <a:ext cx="531719" cy="2228209"/>
            </a:xfrm>
            <a:prstGeom prst="rect">
              <a:avLst/>
            </a:prstGeom>
            <a:solidFill>
              <a:srgbClr val="4682B4">
                <a:alpha val="69803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49" name="rc49"/>
            <p:cNvSpPr/>
            <p:nvPr/>
          </p:nvSpPr>
          <p:spPr>
            <a:xfrm>
              <a:off x="3998862" y="3019038"/>
              <a:ext cx="531719" cy="2440420"/>
            </a:xfrm>
            <a:prstGeom prst="rect">
              <a:avLst/>
            </a:prstGeom>
            <a:solidFill>
              <a:srgbClr val="4682B4">
                <a:alpha val="69803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50" name="rc50"/>
            <p:cNvSpPr/>
            <p:nvPr/>
          </p:nvSpPr>
          <p:spPr>
            <a:xfrm>
              <a:off x="4530581" y="2382407"/>
              <a:ext cx="531719" cy="3077051"/>
            </a:xfrm>
            <a:prstGeom prst="rect">
              <a:avLst/>
            </a:prstGeom>
            <a:solidFill>
              <a:srgbClr val="4682B4">
                <a:alpha val="69803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51" name="rc51"/>
            <p:cNvSpPr/>
            <p:nvPr/>
          </p:nvSpPr>
          <p:spPr>
            <a:xfrm>
              <a:off x="5062300" y="3761775"/>
              <a:ext cx="531719" cy="1697683"/>
            </a:xfrm>
            <a:prstGeom prst="rect">
              <a:avLst/>
            </a:prstGeom>
            <a:solidFill>
              <a:srgbClr val="4682B4">
                <a:alpha val="69803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52" name="rc52"/>
            <p:cNvSpPr/>
            <p:nvPr/>
          </p:nvSpPr>
          <p:spPr>
            <a:xfrm>
              <a:off x="5594019" y="5141142"/>
              <a:ext cx="531719" cy="318315"/>
            </a:xfrm>
            <a:prstGeom prst="rect">
              <a:avLst/>
            </a:prstGeom>
            <a:solidFill>
              <a:srgbClr val="4682B4">
                <a:alpha val="69803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53" name="rc53"/>
            <p:cNvSpPr/>
            <p:nvPr/>
          </p:nvSpPr>
          <p:spPr>
            <a:xfrm>
              <a:off x="6125738" y="4716722"/>
              <a:ext cx="531719" cy="742736"/>
            </a:xfrm>
            <a:prstGeom prst="rect">
              <a:avLst/>
            </a:prstGeom>
            <a:solidFill>
              <a:srgbClr val="4682B4">
                <a:alpha val="69803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54" name="rc54"/>
            <p:cNvSpPr/>
            <p:nvPr/>
          </p:nvSpPr>
          <p:spPr>
            <a:xfrm>
              <a:off x="6657457" y="5247248"/>
              <a:ext cx="531719" cy="212210"/>
            </a:xfrm>
            <a:prstGeom prst="rect">
              <a:avLst/>
            </a:prstGeom>
            <a:solidFill>
              <a:srgbClr val="4682B4">
                <a:alpha val="69803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55" name="rc55"/>
            <p:cNvSpPr/>
            <p:nvPr/>
          </p:nvSpPr>
          <p:spPr>
            <a:xfrm>
              <a:off x="7189176" y="5353353"/>
              <a:ext cx="531719" cy="106105"/>
            </a:xfrm>
            <a:prstGeom prst="rect">
              <a:avLst/>
            </a:prstGeom>
            <a:solidFill>
              <a:srgbClr val="4682B4">
                <a:alpha val="69803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56" name="rc56"/>
            <p:cNvSpPr/>
            <p:nvPr/>
          </p:nvSpPr>
          <p:spPr>
            <a:xfrm>
              <a:off x="7720895" y="5353353"/>
              <a:ext cx="531719" cy="106105"/>
            </a:xfrm>
            <a:prstGeom prst="rect">
              <a:avLst/>
            </a:prstGeom>
            <a:solidFill>
              <a:srgbClr val="4682B4">
                <a:alpha val="69803"/>
              </a:srgbClr>
            </a:solidFill>
            <a:ln w="13550" cap="flat">
              <a:solidFill>
                <a:srgbClr val="000000">
                  <a:alpha val="100000"/>
                </a:srgbClr>
              </a:solidFill>
              <a:prstDash val="solid"/>
              <a:miter/>
            </a:ln>
          </p:spPr>
          <p:txBody>
            <a:bodyPr/>
            <a:lstStyle/>
            <a:p/>
          </p:txBody>
        </p:sp>
        <p:sp>
          <p:nvSpPr>
            <p:cNvPr id="57" name="pl57"/>
            <p:cNvSpPr/>
            <p:nvPr/>
          </p:nvSpPr>
          <p:spPr>
            <a:xfrm>
              <a:off x="3998862" y="2228554"/>
              <a:ext cx="0" cy="3384756"/>
            </a:xfrm>
            <a:custGeom>
              <a:avLst/>
              <a:pathLst>
                <a:path w="0" h="3384756">
                  <a:moveTo>
                    <a:pt x="0" y="3384756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29811" cap="flat">
              <a:solidFill>
                <a:srgbClr val="FF0000">
                  <a:alpha val="100000"/>
                </a:srgbClr>
              </a:solidFill>
              <a:prstDash val="dash"/>
              <a:round/>
            </a:ln>
          </p:spPr>
          <p:txBody>
            <a:bodyPr/>
            <a:lstStyle/>
            <a:p/>
          </p:txBody>
        </p:sp>
        <p:sp>
          <p:nvSpPr>
            <p:cNvPr id="58" name="tx58"/>
            <p:cNvSpPr/>
            <p:nvPr/>
          </p:nvSpPr>
          <p:spPr>
            <a:xfrm>
              <a:off x="835933" y="5408480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59" name="tx59"/>
            <p:cNvSpPr/>
            <p:nvPr/>
          </p:nvSpPr>
          <p:spPr>
            <a:xfrm>
              <a:off x="835933" y="4766544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</a:t>
              </a:r>
            </a:p>
          </p:txBody>
        </p:sp>
        <p:sp>
          <p:nvSpPr>
            <p:cNvPr id="60" name="tx60"/>
            <p:cNvSpPr/>
            <p:nvPr/>
          </p:nvSpPr>
          <p:spPr>
            <a:xfrm>
              <a:off x="756929" y="4124607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61" name="tx61"/>
            <p:cNvSpPr/>
            <p:nvPr/>
          </p:nvSpPr>
          <p:spPr>
            <a:xfrm>
              <a:off x="756929" y="3482671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15</a:t>
              </a:r>
            </a:p>
          </p:txBody>
        </p:sp>
        <p:sp>
          <p:nvSpPr>
            <p:cNvPr id="62" name="tx62"/>
            <p:cNvSpPr/>
            <p:nvPr/>
          </p:nvSpPr>
          <p:spPr>
            <a:xfrm>
              <a:off x="756929" y="2840734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63" name="tx63"/>
            <p:cNvSpPr/>
            <p:nvPr/>
          </p:nvSpPr>
          <p:spPr>
            <a:xfrm>
              <a:off x="756929" y="2198797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64" name="tx64"/>
            <p:cNvSpPr/>
            <p:nvPr/>
          </p:nvSpPr>
          <p:spPr>
            <a:xfrm>
              <a:off x="1237625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-60</a:t>
              </a:r>
            </a:p>
          </p:txBody>
        </p:sp>
        <p:sp>
          <p:nvSpPr>
            <p:cNvPr id="65" name="tx65"/>
            <p:cNvSpPr/>
            <p:nvPr/>
          </p:nvSpPr>
          <p:spPr>
            <a:xfrm>
              <a:off x="1769344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-50</a:t>
              </a:r>
            </a:p>
          </p:txBody>
        </p:sp>
        <p:sp>
          <p:nvSpPr>
            <p:cNvPr id="66" name="tx66"/>
            <p:cNvSpPr/>
            <p:nvPr/>
          </p:nvSpPr>
          <p:spPr>
            <a:xfrm>
              <a:off x="2301063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-40</a:t>
              </a:r>
            </a:p>
          </p:txBody>
        </p:sp>
        <p:sp>
          <p:nvSpPr>
            <p:cNvPr id="67" name="tx67"/>
            <p:cNvSpPr/>
            <p:nvPr/>
          </p:nvSpPr>
          <p:spPr>
            <a:xfrm>
              <a:off x="2832782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-30</a:t>
              </a:r>
            </a:p>
          </p:txBody>
        </p:sp>
        <p:sp>
          <p:nvSpPr>
            <p:cNvPr id="68" name="tx68"/>
            <p:cNvSpPr/>
            <p:nvPr/>
          </p:nvSpPr>
          <p:spPr>
            <a:xfrm>
              <a:off x="3364501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-20</a:t>
              </a:r>
            </a:p>
          </p:txBody>
        </p:sp>
        <p:sp>
          <p:nvSpPr>
            <p:cNvPr id="69" name="tx69"/>
            <p:cNvSpPr/>
            <p:nvPr/>
          </p:nvSpPr>
          <p:spPr>
            <a:xfrm>
              <a:off x="3896220" y="5693022"/>
              <a:ext cx="205282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-10</a:t>
              </a:r>
            </a:p>
          </p:txBody>
        </p:sp>
        <p:sp>
          <p:nvSpPr>
            <p:cNvPr id="70" name="tx70"/>
            <p:cNvSpPr/>
            <p:nvPr/>
          </p:nvSpPr>
          <p:spPr>
            <a:xfrm>
              <a:off x="4491079" y="569302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71" name="tx71"/>
            <p:cNvSpPr/>
            <p:nvPr/>
          </p:nvSpPr>
          <p:spPr>
            <a:xfrm>
              <a:off x="4983296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10</a:t>
              </a:r>
            </a:p>
          </p:txBody>
        </p:sp>
        <p:sp>
          <p:nvSpPr>
            <p:cNvPr id="72" name="tx72"/>
            <p:cNvSpPr/>
            <p:nvPr/>
          </p:nvSpPr>
          <p:spPr>
            <a:xfrm>
              <a:off x="5515015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20</a:t>
              </a:r>
            </a:p>
          </p:txBody>
        </p:sp>
        <p:sp>
          <p:nvSpPr>
            <p:cNvPr id="73" name="tx73"/>
            <p:cNvSpPr/>
            <p:nvPr/>
          </p:nvSpPr>
          <p:spPr>
            <a:xfrm>
              <a:off x="6046734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30</a:t>
              </a:r>
            </a:p>
          </p:txBody>
        </p:sp>
        <p:sp>
          <p:nvSpPr>
            <p:cNvPr id="74" name="tx74"/>
            <p:cNvSpPr/>
            <p:nvPr/>
          </p:nvSpPr>
          <p:spPr>
            <a:xfrm>
              <a:off x="6578453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40</a:t>
              </a:r>
            </a:p>
          </p:txBody>
        </p:sp>
        <p:sp>
          <p:nvSpPr>
            <p:cNvPr id="75" name="tx75"/>
            <p:cNvSpPr/>
            <p:nvPr/>
          </p:nvSpPr>
          <p:spPr>
            <a:xfrm>
              <a:off x="7110172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76" name="tx76"/>
            <p:cNvSpPr/>
            <p:nvPr/>
          </p:nvSpPr>
          <p:spPr>
            <a:xfrm>
              <a:off x="7641891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60</a:t>
              </a:r>
            </a:p>
          </p:txBody>
        </p:sp>
        <p:sp>
          <p:nvSpPr>
            <p:cNvPr id="77" name="tx77"/>
            <p:cNvSpPr/>
            <p:nvPr/>
          </p:nvSpPr>
          <p:spPr>
            <a:xfrm>
              <a:off x="8173610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70</a:t>
              </a:r>
            </a:p>
          </p:txBody>
        </p:sp>
        <p:sp>
          <p:nvSpPr>
            <p:cNvPr id="78" name="tx78"/>
            <p:cNvSpPr/>
            <p:nvPr/>
          </p:nvSpPr>
          <p:spPr>
            <a:xfrm>
              <a:off x="3981390" y="5870717"/>
              <a:ext cx="163010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eGFR difference (%)</a:t>
              </a:r>
            </a:p>
          </p:txBody>
        </p:sp>
        <p:sp>
          <p:nvSpPr>
            <p:cNvPr id="79" name="tx79"/>
            <p:cNvSpPr/>
            <p:nvPr/>
          </p:nvSpPr>
          <p:spPr>
            <a:xfrm rot="-5400000">
              <a:off x="-304395" y="3857153"/>
              <a:ext cx="1827885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Percent of Patients (%)</a:t>
              </a:r>
            </a:p>
          </p:txBody>
        </p:sp>
        <p:sp>
          <p:nvSpPr>
            <p:cNvPr id="80" name="tx80"/>
            <p:cNvSpPr/>
            <p:nvPr/>
          </p:nvSpPr>
          <p:spPr>
            <a:xfrm>
              <a:off x="994649" y="1980332"/>
              <a:ext cx="1859066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eGFR difference (%) = (eGFR</a:t>
              </a:r>
            </a:p>
          </p:txBody>
        </p:sp>
        <p:sp>
          <p:nvSpPr>
            <p:cNvPr id="81" name="tx81"/>
            <p:cNvSpPr/>
            <p:nvPr/>
          </p:nvSpPr>
          <p:spPr>
            <a:xfrm>
              <a:off x="2853715" y="2036078"/>
              <a:ext cx="70500" cy="70043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769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769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C</a:t>
              </a:r>
            </a:p>
          </p:txBody>
        </p:sp>
        <p:sp>
          <p:nvSpPr>
            <p:cNvPr id="82" name="tx82"/>
            <p:cNvSpPr/>
            <p:nvPr/>
          </p:nvSpPr>
          <p:spPr>
            <a:xfrm>
              <a:off x="2924216" y="2036078"/>
              <a:ext cx="70500" cy="70043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769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769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R</a:t>
              </a:r>
            </a:p>
          </p:txBody>
        </p:sp>
        <p:sp>
          <p:nvSpPr>
            <p:cNvPr id="83" name="tx83"/>
            <p:cNvSpPr/>
            <p:nvPr/>
          </p:nvSpPr>
          <p:spPr>
            <a:xfrm>
              <a:off x="2994716" y="2019985"/>
              <a:ext cx="53583" cy="86136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769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769">
                  <a:solidFill>
                    <a:srgbClr val="404040">
                      <a:alpha val="100000"/>
                    </a:srgbClr>
                  </a:solidFill>
                  <a:latin typeface="Symbol"/>
                  <a:cs typeface="Symbol"/>
                </a:rPr>
                <a:t>−</a:t>
              </a:r>
            </a:p>
          </p:txBody>
        </p:sp>
        <p:sp>
          <p:nvSpPr>
            <p:cNvPr id="84" name="tx84"/>
            <p:cNvSpPr/>
            <p:nvPr/>
          </p:nvSpPr>
          <p:spPr>
            <a:xfrm>
              <a:off x="3048300" y="2036078"/>
              <a:ext cx="70500" cy="70043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769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769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C</a:t>
              </a:r>
            </a:p>
          </p:txBody>
        </p:sp>
        <p:sp>
          <p:nvSpPr>
            <p:cNvPr id="85" name="tx85"/>
            <p:cNvSpPr/>
            <p:nvPr/>
          </p:nvSpPr>
          <p:spPr>
            <a:xfrm>
              <a:off x="3118800" y="2036078"/>
              <a:ext cx="65105" cy="70043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769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769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Y</a:t>
              </a:r>
            </a:p>
          </p:txBody>
        </p:sp>
        <p:sp>
          <p:nvSpPr>
            <p:cNvPr id="86" name="tx86"/>
            <p:cNvSpPr/>
            <p:nvPr/>
          </p:nvSpPr>
          <p:spPr>
            <a:xfrm>
              <a:off x="3183905" y="2036078"/>
              <a:ext cx="65105" cy="70043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769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769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S</a:t>
              </a:r>
            </a:p>
          </p:txBody>
        </p:sp>
        <p:sp>
          <p:nvSpPr>
            <p:cNvPr id="87" name="tx87"/>
            <p:cNvSpPr/>
            <p:nvPr/>
          </p:nvSpPr>
          <p:spPr>
            <a:xfrm>
              <a:off x="3249010" y="1980332"/>
              <a:ext cx="438363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 − CrCl</a:t>
              </a:r>
            </a:p>
          </p:txBody>
        </p:sp>
        <p:sp>
          <p:nvSpPr>
            <p:cNvPr id="88" name="tx88"/>
            <p:cNvSpPr/>
            <p:nvPr/>
          </p:nvSpPr>
          <p:spPr>
            <a:xfrm>
              <a:off x="3687374" y="2036078"/>
              <a:ext cx="70500" cy="70043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769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769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C</a:t>
              </a:r>
            </a:p>
          </p:txBody>
        </p:sp>
        <p:sp>
          <p:nvSpPr>
            <p:cNvPr id="89" name="tx89"/>
            <p:cNvSpPr/>
            <p:nvPr/>
          </p:nvSpPr>
          <p:spPr>
            <a:xfrm>
              <a:off x="3757874" y="2036078"/>
              <a:ext cx="75986" cy="70043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769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769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G</a:t>
              </a:r>
            </a:p>
          </p:txBody>
        </p:sp>
        <p:sp>
          <p:nvSpPr>
            <p:cNvPr id="90" name="tx90"/>
            <p:cNvSpPr/>
            <p:nvPr/>
          </p:nvSpPr>
          <p:spPr>
            <a:xfrm>
              <a:off x="3833861" y="1980332"/>
              <a:ext cx="442112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) / CrCl</a:t>
              </a:r>
            </a:p>
          </p:txBody>
        </p:sp>
        <p:sp>
          <p:nvSpPr>
            <p:cNvPr id="91" name="tx91"/>
            <p:cNvSpPr/>
            <p:nvPr/>
          </p:nvSpPr>
          <p:spPr>
            <a:xfrm>
              <a:off x="4275973" y="2036078"/>
              <a:ext cx="70500" cy="70043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769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769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C</a:t>
              </a:r>
            </a:p>
          </p:txBody>
        </p:sp>
        <p:sp>
          <p:nvSpPr>
            <p:cNvPr id="92" name="tx92"/>
            <p:cNvSpPr/>
            <p:nvPr/>
          </p:nvSpPr>
          <p:spPr>
            <a:xfrm>
              <a:off x="4346473" y="2036078"/>
              <a:ext cx="75986" cy="70043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769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769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G</a:t>
              </a:r>
            </a:p>
          </p:txBody>
        </p:sp>
        <p:sp>
          <p:nvSpPr>
            <p:cNvPr id="93" name="tx93"/>
            <p:cNvSpPr/>
            <p:nvPr/>
          </p:nvSpPr>
          <p:spPr>
            <a:xfrm>
              <a:off x="4422460" y="1980332"/>
              <a:ext cx="1906249" cy="10021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 × 100;  red line = −10 % cutoff</a:t>
              </a:r>
            </a:p>
          </p:txBody>
        </p:sp>
        <p:sp>
          <p:nvSpPr>
            <p:cNvPr id="94" name="tx94"/>
            <p:cNvSpPr/>
            <p:nvPr/>
          </p:nvSpPr>
          <p:spPr>
            <a:xfrm>
              <a:off x="994649" y="1688767"/>
              <a:ext cx="4255343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Distribution of eGFR Difference (Carboplatin)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2026-09-29T17:23:28Z</dcterms:modified>
  <cp:category/>
</cp:coreProperties>
</file>