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94649" y="4988333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94649" y="4048925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94649" y="3109517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724285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492324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260363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28401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96440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564479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6332518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7100556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868595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94649" y="5458037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94649" y="4518629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94649" y="3579221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94649" y="2639813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340266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2108305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876343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3644382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4412421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5180460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948498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716537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7484576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8252614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1340266" y="5069851"/>
              <a:ext cx="768038" cy="38818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2108305" y="4293481"/>
              <a:ext cx="768038" cy="116455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2876343" y="2352556"/>
              <a:ext cx="768038" cy="3105480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3644382" y="3361837"/>
              <a:ext cx="768038" cy="2096199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4412421" y="3905296"/>
              <a:ext cx="768038" cy="1552740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5180460" y="4759303"/>
              <a:ext cx="768038" cy="698733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5948498" y="5225126"/>
              <a:ext cx="768038" cy="232911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716537" y="5380400"/>
              <a:ext cx="768038" cy="77637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484576" y="5380400"/>
              <a:ext cx="768038" cy="77637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4412421" y="2197282"/>
              <a:ext cx="0" cy="3416028"/>
            </a:xfrm>
            <a:custGeom>
              <a:avLst/>
              <a:pathLst>
                <a:path w="0" h="3416028">
                  <a:moveTo>
                    <a:pt x="0" y="3416028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29811" cap="flat">
              <a:solidFill>
                <a:srgbClr val="FF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35933" y="540705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6929" y="4467651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6929" y="3528243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6929" y="2588835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23762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0056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277370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60488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433341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510145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586949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6637533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740557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17361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3927029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55" name="tx55"/>
            <p:cNvSpPr/>
            <p:nvPr/>
          </p:nvSpPr>
          <p:spPr>
            <a:xfrm rot="-5400000">
              <a:off x="-304395" y="3841517"/>
              <a:ext cx="1827885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Percent of Patients (%)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994649" y="1977589"/>
              <a:ext cx="66234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(administered − eGFR Cr-Cys-predicted dose) / predicted dose × 100;  red line = +10 % excess-dose cutoff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994649" y="1688767"/>
              <a:ext cx="4385645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Distribution of Dose Discrepancy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2026-09-29T17:23:30Z</dcterms:modified>
  <cp:category/>
</cp:coreProperties>
</file>