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034151" y="5072327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034151" y="4247669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034151" y="3423012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95100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3097082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4243155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389228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3530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68137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034151" y="5484655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034151" y="4659998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034151" y="3835341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1034151" y="3010683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137797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524046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3670118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816191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62264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7108337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5441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377973" y="3034080"/>
              <a:ext cx="6876437" cy="2450575"/>
            </a:xfrm>
            <a:custGeom>
              <a:avLst/>
              <a:pathLst>
                <a:path w="6876437" h="2450575">
                  <a:moveTo>
                    <a:pt x="0" y="2450575"/>
                  </a:moveTo>
                  <a:lnTo>
                    <a:pt x="229214" y="2450575"/>
                  </a:lnTo>
                  <a:lnTo>
                    <a:pt x="229214" y="2206136"/>
                  </a:lnTo>
                  <a:lnTo>
                    <a:pt x="458429" y="2206136"/>
                  </a:lnTo>
                  <a:lnTo>
                    <a:pt x="458429" y="2081740"/>
                  </a:lnTo>
                  <a:lnTo>
                    <a:pt x="534833" y="2081740"/>
                  </a:lnTo>
                  <a:lnTo>
                    <a:pt x="534833" y="1722818"/>
                  </a:lnTo>
                  <a:lnTo>
                    <a:pt x="687643" y="1722818"/>
                  </a:lnTo>
                  <a:lnTo>
                    <a:pt x="687643" y="1482465"/>
                  </a:lnTo>
                  <a:lnTo>
                    <a:pt x="916858" y="1482465"/>
                  </a:lnTo>
                  <a:lnTo>
                    <a:pt x="916858" y="1364002"/>
                  </a:lnTo>
                  <a:lnTo>
                    <a:pt x="993263" y="1364002"/>
                  </a:lnTo>
                  <a:lnTo>
                    <a:pt x="993263" y="1126953"/>
                  </a:lnTo>
                  <a:lnTo>
                    <a:pt x="1451692" y="1126953"/>
                  </a:lnTo>
                  <a:lnTo>
                    <a:pt x="1451692" y="890351"/>
                  </a:lnTo>
                  <a:lnTo>
                    <a:pt x="2139335" y="890351"/>
                  </a:lnTo>
                  <a:lnTo>
                    <a:pt x="2139335" y="774026"/>
                  </a:lnTo>
                  <a:lnTo>
                    <a:pt x="2215740" y="774026"/>
                  </a:lnTo>
                  <a:lnTo>
                    <a:pt x="2215740" y="546410"/>
                  </a:lnTo>
                  <a:lnTo>
                    <a:pt x="2597765" y="546410"/>
                  </a:lnTo>
                  <a:lnTo>
                    <a:pt x="2597765" y="433753"/>
                  </a:lnTo>
                  <a:lnTo>
                    <a:pt x="2826979" y="433753"/>
                  </a:lnTo>
                  <a:lnTo>
                    <a:pt x="2826979" y="323290"/>
                  </a:lnTo>
                  <a:lnTo>
                    <a:pt x="3056194" y="323290"/>
                  </a:lnTo>
                  <a:lnTo>
                    <a:pt x="3056194" y="214583"/>
                  </a:lnTo>
                  <a:lnTo>
                    <a:pt x="3514623" y="214583"/>
                  </a:lnTo>
                  <a:lnTo>
                    <a:pt x="3514623" y="107483"/>
                  </a:lnTo>
                  <a:lnTo>
                    <a:pt x="5959578" y="107483"/>
                  </a:lnTo>
                  <a:lnTo>
                    <a:pt x="5959578" y="0"/>
                  </a:lnTo>
                  <a:lnTo>
                    <a:pt x="6876437" y="0"/>
                  </a:lnTo>
                  <a:lnTo>
                    <a:pt x="6876437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377973" y="4513881"/>
              <a:ext cx="6876437" cy="970774"/>
            </a:xfrm>
            <a:custGeom>
              <a:avLst/>
              <a:pathLst>
                <a:path w="6876437" h="970774">
                  <a:moveTo>
                    <a:pt x="0" y="970774"/>
                  </a:moveTo>
                  <a:lnTo>
                    <a:pt x="229214" y="970774"/>
                  </a:lnTo>
                  <a:lnTo>
                    <a:pt x="229214" y="885822"/>
                  </a:lnTo>
                  <a:lnTo>
                    <a:pt x="458429" y="885822"/>
                  </a:lnTo>
                  <a:lnTo>
                    <a:pt x="458429" y="841699"/>
                  </a:lnTo>
                  <a:lnTo>
                    <a:pt x="534833" y="841699"/>
                  </a:lnTo>
                  <a:lnTo>
                    <a:pt x="534833" y="710893"/>
                  </a:lnTo>
                  <a:lnTo>
                    <a:pt x="687643" y="710893"/>
                  </a:lnTo>
                  <a:lnTo>
                    <a:pt x="687643" y="620274"/>
                  </a:lnTo>
                  <a:lnTo>
                    <a:pt x="916858" y="620274"/>
                  </a:lnTo>
                  <a:lnTo>
                    <a:pt x="916858" y="574680"/>
                  </a:lnTo>
                  <a:lnTo>
                    <a:pt x="993263" y="574680"/>
                  </a:lnTo>
                  <a:lnTo>
                    <a:pt x="993263" y="481532"/>
                  </a:lnTo>
                  <a:lnTo>
                    <a:pt x="1451692" y="481532"/>
                  </a:lnTo>
                  <a:lnTo>
                    <a:pt x="1451692" y="385916"/>
                  </a:lnTo>
                  <a:lnTo>
                    <a:pt x="2139335" y="385916"/>
                  </a:lnTo>
                  <a:lnTo>
                    <a:pt x="2139335" y="337898"/>
                  </a:lnTo>
                  <a:lnTo>
                    <a:pt x="2215740" y="337898"/>
                  </a:lnTo>
                  <a:lnTo>
                    <a:pt x="2215740" y="241939"/>
                  </a:lnTo>
                  <a:lnTo>
                    <a:pt x="2597765" y="241939"/>
                  </a:lnTo>
                  <a:lnTo>
                    <a:pt x="2597765" y="193430"/>
                  </a:lnTo>
                  <a:lnTo>
                    <a:pt x="2826979" y="193430"/>
                  </a:lnTo>
                  <a:lnTo>
                    <a:pt x="2826979" y="145191"/>
                  </a:lnTo>
                  <a:lnTo>
                    <a:pt x="3056194" y="145191"/>
                  </a:lnTo>
                  <a:lnTo>
                    <a:pt x="3056194" y="97050"/>
                  </a:lnTo>
                  <a:lnTo>
                    <a:pt x="3514623" y="97050"/>
                  </a:lnTo>
                  <a:lnTo>
                    <a:pt x="3514623" y="48953"/>
                  </a:lnTo>
                  <a:lnTo>
                    <a:pt x="5959578" y="48953"/>
                  </a:lnTo>
                  <a:lnTo>
                    <a:pt x="5959578" y="0"/>
                  </a:lnTo>
                  <a:lnTo>
                    <a:pt x="6876437" y="0"/>
                  </a:lnTo>
                  <a:lnTo>
                    <a:pt x="6876437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tx26"/>
            <p:cNvSpPr/>
            <p:nvPr/>
          </p:nvSpPr>
          <p:spPr>
            <a:xfrm>
              <a:off x="756929" y="5433678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756929" y="4609020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3784363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0.2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2959705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0.3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1338471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244504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3591114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73718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45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883260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029333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817540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90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055456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38" name="tx38"/>
            <p:cNvSpPr/>
            <p:nvPr/>
          </p:nvSpPr>
          <p:spPr>
            <a:xfrm rot="-5400000">
              <a:off x="-235221" y="4134324"/>
              <a:ext cx="168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</a:t>
              </a:r>
            </a:p>
          </p:txBody>
        </p:sp>
        <p:sp>
          <p:nvSpPr>
            <p:cNvPr id="39" name="pl39"/>
            <p:cNvSpPr/>
            <p:nvPr/>
          </p:nvSpPr>
          <p:spPr>
            <a:xfrm>
              <a:off x="2747189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4956030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3033267" y="2356487"/>
              <a:ext cx="1812249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 &lt; -10 % (exposed)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5242108" y="2356487"/>
              <a:ext cx="166503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 ≥ -10 % (others)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034151" y="1977589"/>
              <a:ext cx="6060917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eGFR diff &lt; -10% (n = 39) vs others (n = 82): subHR = 2.92 (95% CI 1.04-8.20), p = 0.042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034151" y="1688767"/>
              <a:ext cx="605113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Platinum-Related Hospitalisation — eGFR diff &lt; -10 % vs others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2026-09-29T17:23:29Z</dcterms:modified>
  <cp:category/>
</cp:coreProperties>
</file>