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062886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21934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3375809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95100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0970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424315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38922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3530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6813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4641117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34151" y="379757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34151" y="2954040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3779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52404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367011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81619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6226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710833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5441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377973" y="3034080"/>
              <a:ext cx="6876437" cy="2450575"/>
            </a:xfrm>
            <a:custGeom>
              <a:avLst/>
              <a:pathLst>
                <a:path w="6876437" h="2450575">
                  <a:moveTo>
                    <a:pt x="0" y="2450575"/>
                  </a:moveTo>
                  <a:lnTo>
                    <a:pt x="229214" y="2450575"/>
                  </a:lnTo>
                  <a:lnTo>
                    <a:pt x="229214" y="2207876"/>
                  </a:lnTo>
                  <a:lnTo>
                    <a:pt x="458429" y="2207876"/>
                  </a:lnTo>
                  <a:lnTo>
                    <a:pt x="458429" y="2084617"/>
                  </a:lnTo>
                  <a:lnTo>
                    <a:pt x="534833" y="2084617"/>
                  </a:lnTo>
                  <a:lnTo>
                    <a:pt x="534833" y="1727698"/>
                  </a:lnTo>
                  <a:lnTo>
                    <a:pt x="687643" y="1727698"/>
                  </a:lnTo>
                  <a:lnTo>
                    <a:pt x="687643" y="1487972"/>
                  </a:lnTo>
                  <a:lnTo>
                    <a:pt x="916858" y="1487972"/>
                  </a:lnTo>
                  <a:lnTo>
                    <a:pt x="916858" y="1369426"/>
                  </a:lnTo>
                  <a:lnTo>
                    <a:pt x="993263" y="1369426"/>
                  </a:lnTo>
                  <a:lnTo>
                    <a:pt x="993263" y="1132145"/>
                  </a:lnTo>
                  <a:lnTo>
                    <a:pt x="1451692" y="1132145"/>
                  </a:lnTo>
                  <a:lnTo>
                    <a:pt x="1451692" y="894673"/>
                  </a:lnTo>
                  <a:lnTo>
                    <a:pt x="2139335" y="894673"/>
                  </a:lnTo>
                  <a:lnTo>
                    <a:pt x="2139335" y="777604"/>
                  </a:lnTo>
                  <a:lnTo>
                    <a:pt x="2215740" y="777604"/>
                  </a:lnTo>
                  <a:lnTo>
                    <a:pt x="2215740" y="548012"/>
                  </a:lnTo>
                  <a:lnTo>
                    <a:pt x="2597765" y="548012"/>
                  </a:lnTo>
                  <a:lnTo>
                    <a:pt x="2597765" y="435338"/>
                  </a:lnTo>
                  <a:lnTo>
                    <a:pt x="2826979" y="435338"/>
                  </a:lnTo>
                  <a:lnTo>
                    <a:pt x="2826979" y="324682"/>
                  </a:lnTo>
                  <a:lnTo>
                    <a:pt x="3056194" y="324682"/>
                  </a:lnTo>
                  <a:lnTo>
                    <a:pt x="3056194" y="215601"/>
                  </a:lnTo>
                  <a:lnTo>
                    <a:pt x="3514623" y="215601"/>
                  </a:lnTo>
                  <a:lnTo>
                    <a:pt x="3514623" y="107976"/>
                  </a:lnTo>
                  <a:lnTo>
                    <a:pt x="5959578" y="107976"/>
                  </a:lnTo>
                  <a:lnTo>
                    <a:pt x="5959578" y="0"/>
                  </a:lnTo>
                  <a:lnTo>
                    <a:pt x="6876437" y="0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77973" y="4419452"/>
              <a:ext cx="6876437" cy="1065203"/>
            </a:xfrm>
            <a:custGeom>
              <a:avLst/>
              <a:pathLst>
                <a:path w="6876437" h="1065203">
                  <a:moveTo>
                    <a:pt x="0" y="1065203"/>
                  </a:moveTo>
                  <a:lnTo>
                    <a:pt x="229214" y="1065203"/>
                  </a:lnTo>
                  <a:lnTo>
                    <a:pt x="229214" y="971213"/>
                  </a:lnTo>
                  <a:lnTo>
                    <a:pt x="458429" y="971213"/>
                  </a:lnTo>
                  <a:lnTo>
                    <a:pt x="458429" y="922623"/>
                  </a:lnTo>
                  <a:lnTo>
                    <a:pt x="534833" y="922623"/>
                  </a:lnTo>
                  <a:lnTo>
                    <a:pt x="534833" y="778547"/>
                  </a:lnTo>
                  <a:lnTo>
                    <a:pt x="687643" y="778547"/>
                  </a:lnTo>
                  <a:lnTo>
                    <a:pt x="687643" y="678847"/>
                  </a:lnTo>
                  <a:lnTo>
                    <a:pt x="916858" y="678847"/>
                  </a:lnTo>
                  <a:lnTo>
                    <a:pt x="916858" y="628639"/>
                  </a:lnTo>
                  <a:lnTo>
                    <a:pt x="993263" y="628639"/>
                  </a:lnTo>
                  <a:lnTo>
                    <a:pt x="993263" y="526276"/>
                  </a:lnTo>
                  <a:lnTo>
                    <a:pt x="1451692" y="526276"/>
                  </a:lnTo>
                  <a:lnTo>
                    <a:pt x="1451692" y="421244"/>
                  </a:lnTo>
                  <a:lnTo>
                    <a:pt x="2139335" y="421244"/>
                  </a:lnTo>
                  <a:lnTo>
                    <a:pt x="2139335" y="368475"/>
                  </a:lnTo>
                  <a:lnTo>
                    <a:pt x="2215740" y="368475"/>
                  </a:lnTo>
                  <a:lnTo>
                    <a:pt x="2215740" y="263012"/>
                  </a:lnTo>
                  <a:lnTo>
                    <a:pt x="2597765" y="263012"/>
                  </a:lnTo>
                  <a:lnTo>
                    <a:pt x="2597765" y="210267"/>
                  </a:lnTo>
                  <a:lnTo>
                    <a:pt x="2826979" y="210267"/>
                  </a:lnTo>
                  <a:lnTo>
                    <a:pt x="2826979" y="157812"/>
                  </a:lnTo>
                  <a:lnTo>
                    <a:pt x="3056194" y="157812"/>
                  </a:lnTo>
                  <a:lnTo>
                    <a:pt x="3056194" y="105454"/>
                  </a:lnTo>
                  <a:lnTo>
                    <a:pt x="3514623" y="105454"/>
                  </a:lnTo>
                  <a:lnTo>
                    <a:pt x="3514623" y="53144"/>
                  </a:lnTo>
                  <a:lnTo>
                    <a:pt x="5959578" y="53144"/>
                  </a:lnTo>
                  <a:lnTo>
                    <a:pt x="5959578" y="0"/>
                  </a:lnTo>
                  <a:lnTo>
                    <a:pt x="6876437" y="0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tx26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4590139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3746600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290306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1338471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244504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59111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7371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88326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029333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817540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90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8" name="tx38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9" name="pl39"/>
            <p:cNvSpPr/>
            <p:nvPr/>
          </p:nvSpPr>
          <p:spPr>
            <a:xfrm>
              <a:off x="2237777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490363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2523855" y="2356487"/>
              <a:ext cx="226926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≥ +10 % (excess)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5189713" y="2356487"/>
              <a:ext cx="222683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&lt; +10 % (others)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034151" y="1977589"/>
              <a:ext cx="63057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Excess dose ≥ +10% (n = 34) vs others (n = 87): subHR = 2.61 (95% CI 0.99-6.90), p = 0.052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034151" y="1688767"/>
              <a:ext cx="636980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Hospitalisation — excess dose ≥ +10 % vs others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